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61" r:id="rId3"/>
    <p:sldId id="258" r:id="rId4"/>
    <p:sldId id="265" r:id="rId5"/>
    <p:sldId id="266" r:id="rId6"/>
    <p:sldId id="267" r:id="rId7"/>
    <p:sldId id="268" r:id="rId8"/>
    <p:sldId id="262" r:id="rId9"/>
    <p:sldId id="269" r:id="rId10"/>
    <p:sldId id="270" r:id="rId11"/>
    <p:sldId id="271" r:id="rId12"/>
    <p:sldId id="272" r:id="rId13"/>
    <p:sldId id="263" r:id="rId14"/>
    <p:sldId id="273" r:id="rId15"/>
    <p:sldId id="274" r:id="rId16"/>
    <p:sldId id="275" r:id="rId17"/>
    <p:sldId id="276" r:id="rId18"/>
    <p:sldId id="264" r:id="rId19"/>
    <p:sldId id="277" r:id="rId20"/>
    <p:sldId id="278" r:id="rId21"/>
    <p:sldId id="279" r:id="rId22"/>
    <p:sldId id="280" r:id="rId23"/>
    <p:sldId id="281" r:id="rId24"/>
    <p:sldId id="259"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2" d="100"/>
          <a:sy n="112" d="100"/>
        </p:scale>
        <p:origin x="1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B0E5B-40AD-411F-B718-CB7CCF2F432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9B30D-5911-4E75-8711-CBF932A5860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9B30D-5911-4E75-8711-CBF932A5860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187A1C-3B14-4AAD-A921-2328B7B918E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837C32-4F24-4F62-AB0F-C48F68FAEF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87A1C-3B14-4AAD-A921-2328B7B918E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37C32-4F24-4F62-AB0F-C48F68FAEF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13.xml"/><Relationship Id="rId2" Type="http://schemas.openxmlformats.org/officeDocument/2006/relationships/tags" Target="../tags/tag35.xml"/><Relationship Id="rId1" Type="http://schemas.openxmlformats.org/officeDocument/2006/relationships/themeOverride" Target="../theme/themeOverride13.xml"/><Relationship Id="rId6" Type="http://schemas.openxmlformats.org/officeDocument/2006/relationships/slideLayout" Target="../slideLayouts/slideLayout7.xml"/><Relationship Id="rId5" Type="http://schemas.openxmlformats.org/officeDocument/2006/relationships/tags" Target="../tags/tag38.xml"/><Relationship Id="rId4" Type="http://schemas.openxmlformats.org/officeDocument/2006/relationships/tags" Target="../tags/tag3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18.xml"/><Relationship Id="rId2" Type="http://schemas.openxmlformats.org/officeDocument/2006/relationships/tags" Target="../tags/tag39.xml"/><Relationship Id="rId1" Type="http://schemas.openxmlformats.org/officeDocument/2006/relationships/themeOverride" Target="../theme/themeOverride18.xml"/><Relationship Id="rId6" Type="http://schemas.openxmlformats.org/officeDocument/2006/relationships/slideLayout" Target="../slideLayouts/slideLayout7.xml"/><Relationship Id="rId5" Type="http://schemas.openxmlformats.org/officeDocument/2006/relationships/tags" Target="../tags/tag42.xml"/><Relationship Id="rId4"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17" Type="http://schemas.openxmlformats.org/officeDocument/2006/relationships/slide" Target="slide18.xml"/><Relationship Id="rId2" Type="http://schemas.openxmlformats.org/officeDocument/2006/relationships/tags" Target="../tags/tag2.xml"/><Relationship Id="rId16" Type="http://schemas.openxmlformats.org/officeDocument/2006/relationships/slide" Target="slide13.xml"/><Relationship Id="rId1" Type="http://schemas.openxmlformats.org/officeDocument/2006/relationships/themeOverride" Target="../theme/themeOverride2.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 Target="slide8.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notesSlide" Target="../notesSlides/notesSlide3.xml"/><Relationship Id="rId2" Type="http://schemas.openxmlformats.org/officeDocument/2006/relationships/tags" Target="../tags/tag12.xml"/><Relationship Id="rId1" Type="http://schemas.openxmlformats.org/officeDocument/2006/relationships/themeOverride" Target="../theme/themeOverride3.xml"/><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notesSlide" Target="../notesSlides/notesSlide5.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hemeOverride" Target="../theme/themeOverride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7.xml"/><Relationship Id="rId7"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hemeOverride" Target="../theme/themeOverride6.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notesSlide" Target="../notesSlides/notesSlide8.xml"/><Relationship Id="rId2" Type="http://schemas.openxmlformats.org/officeDocument/2006/relationships/tags" Target="../tags/tag31.xml"/><Relationship Id="rId1" Type="http://schemas.openxmlformats.org/officeDocument/2006/relationships/themeOverride" Target="../theme/themeOverride8.xml"/><Relationship Id="rId6" Type="http://schemas.openxmlformats.org/officeDocument/2006/relationships/slideLayout" Target="../slideLayouts/slideLayout7.xml"/><Relationship Id="rId5" Type="http://schemas.openxmlformats.org/officeDocument/2006/relationships/tags" Target="../tags/tag34.xml"/><Relationship Id="rId4"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978179">
            <a:off x="-109705" y="2924800"/>
            <a:ext cx="12203113" cy="4913313"/>
            <a:chOff x="-3175" y="966788"/>
            <a:chExt cx="12203113" cy="4913313"/>
          </a:xfrm>
        </p:grpSpPr>
        <p:sp>
          <p:nvSpPr>
            <p:cNvPr id="3" name="Freeform 5"/>
            <p:cNvSpPr/>
            <p:nvPr/>
          </p:nvSpPr>
          <p:spPr bwMode="auto">
            <a:xfrm>
              <a:off x="10007600" y="2124076"/>
              <a:ext cx="465138" cy="466725"/>
            </a:xfrm>
            <a:custGeom>
              <a:avLst/>
              <a:gdLst>
                <a:gd name="T0" fmla="*/ 95 w 124"/>
                <a:gd name="T1" fmla="*/ 9 h 124"/>
                <a:gd name="T2" fmla="*/ 39 w 124"/>
                <a:gd name="T3" fmla="*/ 3 h 124"/>
                <a:gd name="T4" fmla="*/ 7 w 124"/>
                <a:gd name="T5" fmla="*/ 29 h 124"/>
                <a:gd name="T6" fmla="*/ 2 w 124"/>
                <a:gd name="T7" fmla="*/ 68 h 124"/>
                <a:gd name="T8" fmla="*/ 22 w 124"/>
                <a:gd name="T9" fmla="*/ 108 h 124"/>
                <a:gd name="T10" fmla="*/ 60 w 124"/>
                <a:gd name="T11" fmla="*/ 122 h 124"/>
                <a:gd name="T12" fmla="*/ 74 w 124"/>
                <a:gd name="T13" fmla="*/ 96 h 124"/>
                <a:gd name="T14" fmla="*/ 96 w 124"/>
                <a:gd name="T15" fmla="*/ 63 h 124"/>
                <a:gd name="T16" fmla="*/ 123 w 124"/>
                <a:gd name="T17" fmla="*/ 48 h 124"/>
                <a:gd name="T18" fmla="*/ 95 w 124"/>
                <a:gd name="T19" fmla="*/ 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95" y="9"/>
                  </a:moveTo>
                  <a:cubicBezTo>
                    <a:pt x="79" y="0"/>
                    <a:pt x="57" y="0"/>
                    <a:pt x="39" y="3"/>
                  </a:cubicBezTo>
                  <a:cubicBezTo>
                    <a:pt x="26" y="5"/>
                    <a:pt x="6" y="13"/>
                    <a:pt x="7" y="29"/>
                  </a:cubicBezTo>
                  <a:cubicBezTo>
                    <a:pt x="0" y="39"/>
                    <a:pt x="1" y="60"/>
                    <a:pt x="2" y="68"/>
                  </a:cubicBezTo>
                  <a:cubicBezTo>
                    <a:pt x="4" y="84"/>
                    <a:pt x="9" y="98"/>
                    <a:pt x="22" y="108"/>
                  </a:cubicBezTo>
                  <a:cubicBezTo>
                    <a:pt x="33" y="116"/>
                    <a:pt x="46" y="124"/>
                    <a:pt x="60" y="122"/>
                  </a:cubicBezTo>
                  <a:cubicBezTo>
                    <a:pt x="72" y="120"/>
                    <a:pt x="75" y="107"/>
                    <a:pt x="74" y="96"/>
                  </a:cubicBezTo>
                  <a:cubicBezTo>
                    <a:pt x="94" y="101"/>
                    <a:pt x="104" y="80"/>
                    <a:pt x="96" y="63"/>
                  </a:cubicBezTo>
                  <a:cubicBezTo>
                    <a:pt x="108" y="67"/>
                    <a:pt x="124" y="64"/>
                    <a:pt x="123" y="48"/>
                  </a:cubicBezTo>
                  <a:cubicBezTo>
                    <a:pt x="121" y="33"/>
                    <a:pt x="108" y="17"/>
                    <a:pt x="95" y="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 name="Freeform 6"/>
            <p:cNvSpPr/>
            <p:nvPr/>
          </p:nvSpPr>
          <p:spPr bwMode="auto">
            <a:xfrm>
              <a:off x="4443413" y="2906713"/>
              <a:ext cx="484188" cy="469900"/>
            </a:xfrm>
            <a:custGeom>
              <a:avLst/>
              <a:gdLst>
                <a:gd name="T0" fmla="*/ 122 w 129"/>
                <a:gd name="T1" fmla="*/ 32 h 125"/>
                <a:gd name="T2" fmla="*/ 92 w 129"/>
                <a:gd name="T3" fmla="*/ 34 h 125"/>
                <a:gd name="T4" fmla="*/ 55 w 129"/>
                <a:gd name="T5" fmla="*/ 18 h 125"/>
                <a:gd name="T6" fmla="*/ 29 w 129"/>
                <a:gd name="T7" fmla="*/ 5 h 125"/>
                <a:gd name="T8" fmla="*/ 6 w 129"/>
                <a:gd name="T9" fmla="*/ 37 h 125"/>
                <a:gd name="T10" fmla="*/ 10 w 129"/>
                <a:gd name="T11" fmla="*/ 81 h 125"/>
                <a:gd name="T12" fmla="*/ 36 w 129"/>
                <a:gd name="T13" fmla="*/ 111 h 125"/>
                <a:gd name="T14" fmla="*/ 77 w 129"/>
                <a:gd name="T15" fmla="*/ 115 h 125"/>
                <a:gd name="T16" fmla="*/ 120 w 129"/>
                <a:gd name="T17" fmla="*/ 79 h 125"/>
                <a:gd name="T18" fmla="*/ 122 w 129"/>
                <a:gd name="T19" fmla="*/ 3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5">
                  <a:moveTo>
                    <a:pt x="122" y="32"/>
                  </a:moveTo>
                  <a:cubicBezTo>
                    <a:pt x="115" y="17"/>
                    <a:pt x="100" y="23"/>
                    <a:pt x="92" y="34"/>
                  </a:cubicBezTo>
                  <a:cubicBezTo>
                    <a:pt x="89" y="16"/>
                    <a:pt x="69" y="4"/>
                    <a:pt x="55" y="18"/>
                  </a:cubicBezTo>
                  <a:cubicBezTo>
                    <a:pt x="50" y="9"/>
                    <a:pt x="41" y="0"/>
                    <a:pt x="29" y="5"/>
                  </a:cubicBezTo>
                  <a:cubicBezTo>
                    <a:pt x="17" y="11"/>
                    <a:pt x="10" y="25"/>
                    <a:pt x="6" y="37"/>
                  </a:cubicBezTo>
                  <a:cubicBezTo>
                    <a:pt x="0" y="53"/>
                    <a:pt x="3" y="67"/>
                    <a:pt x="10" y="81"/>
                  </a:cubicBezTo>
                  <a:cubicBezTo>
                    <a:pt x="14" y="88"/>
                    <a:pt x="25" y="107"/>
                    <a:pt x="36" y="111"/>
                  </a:cubicBezTo>
                  <a:cubicBezTo>
                    <a:pt x="44" y="125"/>
                    <a:pt x="65" y="121"/>
                    <a:pt x="77" y="115"/>
                  </a:cubicBezTo>
                  <a:cubicBezTo>
                    <a:pt x="94" y="108"/>
                    <a:pt x="112" y="96"/>
                    <a:pt x="120" y="79"/>
                  </a:cubicBezTo>
                  <a:cubicBezTo>
                    <a:pt x="127" y="66"/>
                    <a:pt x="129" y="45"/>
                    <a:pt x="122" y="32"/>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 name="Freeform 7"/>
            <p:cNvSpPr/>
            <p:nvPr/>
          </p:nvSpPr>
          <p:spPr bwMode="auto">
            <a:xfrm>
              <a:off x="712788" y="5256213"/>
              <a:ext cx="360363" cy="414338"/>
            </a:xfrm>
            <a:custGeom>
              <a:avLst/>
              <a:gdLst>
                <a:gd name="T0" fmla="*/ 26 w 96"/>
                <a:gd name="T1" fmla="*/ 1 h 110"/>
                <a:gd name="T2" fmla="*/ 25 w 96"/>
                <a:gd name="T3" fmla="*/ 2 h 110"/>
                <a:gd name="T4" fmla="*/ 25 w 96"/>
                <a:gd name="T5" fmla="*/ 2 h 110"/>
                <a:gd name="T6" fmla="*/ 24 w 96"/>
                <a:gd name="T7" fmla="*/ 3 h 110"/>
                <a:gd name="T8" fmla="*/ 23 w 96"/>
                <a:gd name="T9" fmla="*/ 3 h 110"/>
                <a:gd name="T10" fmla="*/ 12 w 96"/>
                <a:gd name="T11" fmla="*/ 83 h 110"/>
                <a:gd name="T12" fmla="*/ 27 w 96"/>
                <a:gd name="T13" fmla="*/ 106 h 110"/>
                <a:gd name="T14" fmla="*/ 40 w 96"/>
                <a:gd name="T15" fmla="*/ 95 h 110"/>
                <a:gd name="T16" fmla="*/ 51 w 96"/>
                <a:gd name="T17" fmla="*/ 100 h 110"/>
                <a:gd name="T18" fmla="*/ 64 w 96"/>
                <a:gd name="T19" fmla="*/ 89 h 110"/>
                <a:gd name="T20" fmla="*/ 81 w 96"/>
                <a:gd name="T21" fmla="*/ 93 h 110"/>
                <a:gd name="T22" fmla="*/ 90 w 96"/>
                <a:gd name="T23" fmla="*/ 80 h 110"/>
                <a:gd name="T24" fmla="*/ 89 w 96"/>
                <a:gd name="T25" fmla="*/ 78 h 110"/>
                <a:gd name="T26" fmla="*/ 26 w 96"/>
                <a:gd name="T27" fmla="*/ 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10">
                  <a:moveTo>
                    <a:pt x="26" y="1"/>
                  </a:moveTo>
                  <a:cubicBezTo>
                    <a:pt x="25" y="0"/>
                    <a:pt x="24" y="2"/>
                    <a:pt x="25" y="2"/>
                  </a:cubicBezTo>
                  <a:cubicBezTo>
                    <a:pt x="25" y="2"/>
                    <a:pt x="25" y="2"/>
                    <a:pt x="25" y="2"/>
                  </a:cubicBezTo>
                  <a:cubicBezTo>
                    <a:pt x="25" y="2"/>
                    <a:pt x="25" y="3"/>
                    <a:pt x="24" y="3"/>
                  </a:cubicBezTo>
                  <a:cubicBezTo>
                    <a:pt x="24" y="3"/>
                    <a:pt x="24" y="3"/>
                    <a:pt x="23" y="3"/>
                  </a:cubicBezTo>
                  <a:cubicBezTo>
                    <a:pt x="0" y="23"/>
                    <a:pt x="2" y="57"/>
                    <a:pt x="12" y="83"/>
                  </a:cubicBezTo>
                  <a:cubicBezTo>
                    <a:pt x="15" y="91"/>
                    <a:pt x="19" y="102"/>
                    <a:pt x="27" y="106"/>
                  </a:cubicBezTo>
                  <a:cubicBezTo>
                    <a:pt x="34" y="110"/>
                    <a:pt x="38" y="101"/>
                    <a:pt x="40" y="95"/>
                  </a:cubicBezTo>
                  <a:cubicBezTo>
                    <a:pt x="43" y="98"/>
                    <a:pt x="47" y="101"/>
                    <a:pt x="51" y="100"/>
                  </a:cubicBezTo>
                  <a:cubicBezTo>
                    <a:pt x="57" y="98"/>
                    <a:pt x="57" y="90"/>
                    <a:pt x="64" y="89"/>
                  </a:cubicBezTo>
                  <a:cubicBezTo>
                    <a:pt x="70" y="89"/>
                    <a:pt x="76" y="94"/>
                    <a:pt x="81" y="93"/>
                  </a:cubicBezTo>
                  <a:cubicBezTo>
                    <a:pt x="87" y="91"/>
                    <a:pt x="88" y="86"/>
                    <a:pt x="90" y="80"/>
                  </a:cubicBezTo>
                  <a:cubicBezTo>
                    <a:pt x="90" y="79"/>
                    <a:pt x="89" y="79"/>
                    <a:pt x="89" y="78"/>
                  </a:cubicBezTo>
                  <a:cubicBezTo>
                    <a:pt x="96" y="42"/>
                    <a:pt x="60" y="6"/>
                    <a:pt x="26" y="1"/>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 name="Freeform 8"/>
            <p:cNvSpPr/>
            <p:nvPr/>
          </p:nvSpPr>
          <p:spPr bwMode="auto">
            <a:xfrm>
              <a:off x="1204913" y="5041901"/>
              <a:ext cx="258763" cy="244475"/>
            </a:xfrm>
            <a:custGeom>
              <a:avLst/>
              <a:gdLst>
                <a:gd name="T0" fmla="*/ 3 w 69"/>
                <a:gd name="T1" fmla="*/ 0 h 65"/>
                <a:gd name="T2" fmla="*/ 1 w 69"/>
                <a:gd name="T3" fmla="*/ 1 h 65"/>
                <a:gd name="T4" fmla="*/ 1 w 69"/>
                <a:gd name="T5" fmla="*/ 1 h 65"/>
                <a:gd name="T6" fmla="*/ 1 w 69"/>
                <a:gd name="T7" fmla="*/ 2 h 65"/>
                <a:gd name="T8" fmla="*/ 0 w 69"/>
                <a:gd name="T9" fmla="*/ 0 h 65"/>
                <a:gd name="T10" fmla="*/ 0 w 69"/>
                <a:gd name="T11" fmla="*/ 0 h 65"/>
                <a:gd name="T12" fmla="*/ 0 w 69"/>
                <a:gd name="T13" fmla="*/ 3 h 65"/>
                <a:gd name="T14" fmla="*/ 0 w 69"/>
                <a:gd name="T15" fmla="*/ 5 h 65"/>
                <a:gd name="T16" fmla="*/ 9 w 69"/>
                <a:gd name="T17" fmla="*/ 52 h 65"/>
                <a:gd name="T18" fmla="*/ 45 w 69"/>
                <a:gd name="T19" fmla="*/ 55 h 65"/>
                <a:gd name="T20" fmla="*/ 3 w 69"/>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65">
                  <a:moveTo>
                    <a:pt x="3" y="0"/>
                  </a:moveTo>
                  <a:cubicBezTo>
                    <a:pt x="2" y="0"/>
                    <a:pt x="1" y="1"/>
                    <a:pt x="1" y="1"/>
                  </a:cubicBezTo>
                  <a:cubicBezTo>
                    <a:pt x="1" y="1"/>
                    <a:pt x="1" y="1"/>
                    <a:pt x="1" y="1"/>
                  </a:cubicBezTo>
                  <a:cubicBezTo>
                    <a:pt x="1" y="1"/>
                    <a:pt x="1" y="2"/>
                    <a:pt x="1" y="2"/>
                  </a:cubicBezTo>
                  <a:cubicBezTo>
                    <a:pt x="0" y="1"/>
                    <a:pt x="0" y="1"/>
                    <a:pt x="0" y="0"/>
                  </a:cubicBezTo>
                  <a:cubicBezTo>
                    <a:pt x="0" y="0"/>
                    <a:pt x="0" y="0"/>
                    <a:pt x="0" y="0"/>
                  </a:cubicBezTo>
                  <a:cubicBezTo>
                    <a:pt x="0" y="1"/>
                    <a:pt x="0" y="2"/>
                    <a:pt x="0" y="3"/>
                  </a:cubicBezTo>
                  <a:cubicBezTo>
                    <a:pt x="0" y="3"/>
                    <a:pt x="0" y="4"/>
                    <a:pt x="0" y="5"/>
                  </a:cubicBezTo>
                  <a:cubicBezTo>
                    <a:pt x="0" y="21"/>
                    <a:pt x="1" y="38"/>
                    <a:pt x="9" y="52"/>
                  </a:cubicBezTo>
                  <a:cubicBezTo>
                    <a:pt x="17" y="65"/>
                    <a:pt x="35" y="64"/>
                    <a:pt x="45" y="55"/>
                  </a:cubicBezTo>
                  <a:cubicBezTo>
                    <a:pt x="69" y="33"/>
                    <a:pt x="23" y="1"/>
                    <a:pt x="3" y="0"/>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 name="Freeform 9"/>
            <p:cNvSpPr/>
            <p:nvPr/>
          </p:nvSpPr>
          <p:spPr bwMode="auto">
            <a:xfrm>
              <a:off x="11576050" y="1127126"/>
              <a:ext cx="615950" cy="579438"/>
            </a:xfrm>
            <a:custGeom>
              <a:avLst/>
              <a:gdLst>
                <a:gd name="T0" fmla="*/ 39 w 164"/>
                <a:gd name="T1" fmla="*/ 18 h 154"/>
                <a:gd name="T2" fmla="*/ 10 w 164"/>
                <a:gd name="T3" fmla="*/ 5 h 154"/>
                <a:gd name="T4" fmla="*/ 0 w 164"/>
                <a:gd name="T5" fmla="*/ 28 h 154"/>
                <a:gd name="T6" fmla="*/ 17 w 164"/>
                <a:gd name="T7" fmla="*/ 71 h 154"/>
                <a:gd name="T8" fmla="*/ 53 w 164"/>
                <a:gd name="T9" fmla="*/ 117 h 154"/>
                <a:gd name="T10" fmla="*/ 54 w 164"/>
                <a:gd name="T11" fmla="*/ 117 h 154"/>
                <a:gd name="T12" fmla="*/ 53 w 164"/>
                <a:gd name="T13" fmla="*/ 116 h 154"/>
                <a:gd name="T14" fmla="*/ 158 w 164"/>
                <a:gd name="T15" fmla="*/ 117 h 154"/>
                <a:gd name="T16" fmla="*/ 145 w 164"/>
                <a:gd name="T17" fmla="*/ 87 h 154"/>
                <a:gd name="T18" fmla="*/ 142 w 164"/>
                <a:gd name="T19" fmla="*/ 78 h 154"/>
                <a:gd name="T20" fmla="*/ 139 w 164"/>
                <a:gd name="T21" fmla="*/ 66 h 154"/>
                <a:gd name="T22" fmla="*/ 119 w 164"/>
                <a:gd name="T23" fmla="*/ 53 h 154"/>
                <a:gd name="T24" fmla="*/ 119 w 164"/>
                <a:gd name="T25" fmla="*/ 53 h 154"/>
                <a:gd name="T26" fmla="*/ 87 w 164"/>
                <a:gd name="T27" fmla="*/ 30 h 154"/>
                <a:gd name="T28" fmla="*/ 69 w 164"/>
                <a:gd name="T29" fmla="*/ 5 h 154"/>
                <a:gd name="T30" fmla="*/ 39 w 164"/>
                <a:gd name="T31" fmla="*/ 1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154">
                  <a:moveTo>
                    <a:pt x="39" y="18"/>
                  </a:moveTo>
                  <a:cubicBezTo>
                    <a:pt x="31" y="11"/>
                    <a:pt x="21" y="2"/>
                    <a:pt x="10" y="5"/>
                  </a:cubicBezTo>
                  <a:cubicBezTo>
                    <a:pt x="1" y="8"/>
                    <a:pt x="0" y="21"/>
                    <a:pt x="0" y="28"/>
                  </a:cubicBezTo>
                  <a:cubicBezTo>
                    <a:pt x="1" y="44"/>
                    <a:pt x="8" y="58"/>
                    <a:pt x="17" y="71"/>
                  </a:cubicBezTo>
                  <a:cubicBezTo>
                    <a:pt x="28" y="86"/>
                    <a:pt x="45" y="99"/>
                    <a:pt x="53" y="117"/>
                  </a:cubicBezTo>
                  <a:cubicBezTo>
                    <a:pt x="53" y="118"/>
                    <a:pt x="54" y="117"/>
                    <a:pt x="54" y="117"/>
                  </a:cubicBezTo>
                  <a:cubicBezTo>
                    <a:pt x="54" y="116"/>
                    <a:pt x="54" y="116"/>
                    <a:pt x="53" y="116"/>
                  </a:cubicBezTo>
                  <a:cubicBezTo>
                    <a:pt x="78" y="136"/>
                    <a:pt x="138" y="154"/>
                    <a:pt x="158" y="117"/>
                  </a:cubicBezTo>
                  <a:cubicBezTo>
                    <a:pt x="164" y="104"/>
                    <a:pt x="156" y="93"/>
                    <a:pt x="145" y="87"/>
                  </a:cubicBezTo>
                  <a:cubicBezTo>
                    <a:pt x="140" y="84"/>
                    <a:pt x="142" y="83"/>
                    <a:pt x="142" y="78"/>
                  </a:cubicBezTo>
                  <a:cubicBezTo>
                    <a:pt x="143" y="74"/>
                    <a:pt x="141" y="69"/>
                    <a:pt x="139" y="66"/>
                  </a:cubicBezTo>
                  <a:cubicBezTo>
                    <a:pt x="135" y="59"/>
                    <a:pt x="127" y="53"/>
                    <a:pt x="119" y="53"/>
                  </a:cubicBezTo>
                  <a:cubicBezTo>
                    <a:pt x="119" y="53"/>
                    <a:pt x="119" y="53"/>
                    <a:pt x="119" y="53"/>
                  </a:cubicBezTo>
                  <a:cubicBezTo>
                    <a:pt x="118" y="40"/>
                    <a:pt x="100" y="24"/>
                    <a:pt x="87" y="30"/>
                  </a:cubicBezTo>
                  <a:cubicBezTo>
                    <a:pt x="88" y="19"/>
                    <a:pt x="81" y="9"/>
                    <a:pt x="69" y="5"/>
                  </a:cubicBezTo>
                  <a:cubicBezTo>
                    <a:pt x="57" y="0"/>
                    <a:pt x="45" y="7"/>
                    <a:pt x="39"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Freeform 10"/>
            <p:cNvSpPr/>
            <p:nvPr/>
          </p:nvSpPr>
          <p:spPr bwMode="auto">
            <a:xfrm>
              <a:off x="8953500" y="2816226"/>
              <a:ext cx="415925" cy="733425"/>
            </a:xfrm>
            <a:custGeom>
              <a:avLst/>
              <a:gdLst>
                <a:gd name="T0" fmla="*/ 81 w 111"/>
                <a:gd name="T1" fmla="*/ 163 h 195"/>
                <a:gd name="T2" fmla="*/ 82 w 111"/>
                <a:gd name="T3" fmla="*/ 132 h 195"/>
                <a:gd name="T4" fmla="*/ 99 w 111"/>
                <a:gd name="T5" fmla="*/ 96 h 195"/>
                <a:gd name="T6" fmla="*/ 99 w 111"/>
                <a:gd name="T7" fmla="*/ 96 h 195"/>
                <a:gd name="T8" fmla="*/ 109 w 111"/>
                <a:gd name="T9" fmla="*/ 75 h 195"/>
                <a:gd name="T10" fmla="*/ 106 w 111"/>
                <a:gd name="T11" fmla="*/ 63 h 195"/>
                <a:gd name="T12" fmla="*/ 103 w 111"/>
                <a:gd name="T13" fmla="*/ 53 h 195"/>
                <a:gd name="T14" fmla="*/ 99 w 111"/>
                <a:gd name="T15" fmla="*/ 21 h 195"/>
                <a:gd name="T16" fmla="*/ 10 w 111"/>
                <a:gd name="T17" fmla="*/ 76 h 195"/>
                <a:gd name="T18" fmla="*/ 10 w 111"/>
                <a:gd name="T19" fmla="*/ 74 h 195"/>
                <a:gd name="T20" fmla="*/ 9 w 111"/>
                <a:gd name="T21" fmla="*/ 75 h 195"/>
                <a:gd name="T22" fmla="*/ 1 w 111"/>
                <a:gd name="T23" fmla="*/ 133 h 195"/>
                <a:gd name="T24" fmla="*/ 9 w 111"/>
                <a:gd name="T25" fmla="*/ 178 h 195"/>
                <a:gd name="T26" fmla="*/ 29 w 111"/>
                <a:gd name="T27" fmla="*/ 193 h 195"/>
                <a:gd name="T28" fmla="*/ 47 w 111"/>
                <a:gd name="T29" fmla="*/ 167 h 195"/>
                <a:gd name="T30" fmla="*/ 81 w 111"/>
                <a:gd name="T31"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95">
                  <a:moveTo>
                    <a:pt x="81" y="163"/>
                  </a:moveTo>
                  <a:cubicBezTo>
                    <a:pt x="88" y="154"/>
                    <a:pt x="89" y="141"/>
                    <a:pt x="82" y="132"/>
                  </a:cubicBezTo>
                  <a:cubicBezTo>
                    <a:pt x="97" y="130"/>
                    <a:pt x="105" y="108"/>
                    <a:pt x="99" y="96"/>
                  </a:cubicBezTo>
                  <a:cubicBezTo>
                    <a:pt x="99" y="96"/>
                    <a:pt x="99" y="96"/>
                    <a:pt x="99" y="96"/>
                  </a:cubicBezTo>
                  <a:cubicBezTo>
                    <a:pt x="105" y="92"/>
                    <a:pt x="110" y="83"/>
                    <a:pt x="109" y="75"/>
                  </a:cubicBezTo>
                  <a:cubicBezTo>
                    <a:pt x="109" y="71"/>
                    <a:pt x="108" y="66"/>
                    <a:pt x="106" y="63"/>
                  </a:cubicBezTo>
                  <a:cubicBezTo>
                    <a:pt x="103" y="59"/>
                    <a:pt x="100" y="58"/>
                    <a:pt x="103" y="53"/>
                  </a:cubicBezTo>
                  <a:cubicBezTo>
                    <a:pt x="109" y="43"/>
                    <a:pt x="111" y="29"/>
                    <a:pt x="99" y="21"/>
                  </a:cubicBezTo>
                  <a:cubicBezTo>
                    <a:pt x="63" y="0"/>
                    <a:pt x="21" y="46"/>
                    <a:pt x="10" y="76"/>
                  </a:cubicBezTo>
                  <a:cubicBezTo>
                    <a:pt x="10" y="75"/>
                    <a:pt x="10" y="75"/>
                    <a:pt x="10" y="74"/>
                  </a:cubicBezTo>
                  <a:cubicBezTo>
                    <a:pt x="10" y="74"/>
                    <a:pt x="9" y="74"/>
                    <a:pt x="9" y="75"/>
                  </a:cubicBezTo>
                  <a:cubicBezTo>
                    <a:pt x="11" y="94"/>
                    <a:pt x="3" y="114"/>
                    <a:pt x="1" y="133"/>
                  </a:cubicBezTo>
                  <a:cubicBezTo>
                    <a:pt x="0" y="148"/>
                    <a:pt x="2" y="164"/>
                    <a:pt x="9" y="178"/>
                  </a:cubicBezTo>
                  <a:cubicBezTo>
                    <a:pt x="13" y="185"/>
                    <a:pt x="20" y="195"/>
                    <a:pt x="29" y="193"/>
                  </a:cubicBezTo>
                  <a:cubicBezTo>
                    <a:pt x="40" y="190"/>
                    <a:pt x="44" y="177"/>
                    <a:pt x="47" y="167"/>
                  </a:cubicBezTo>
                  <a:cubicBezTo>
                    <a:pt x="58" y="173"/>
                    <a:pt x="72" y="173"/>
                    <a:pt x="81" y="16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 name="Freeform 11"/>
            <p:cNvSpPr/>
            <p:nvPr/>
          </p:nvSpPr>
          <p:spPr bwMode="auto">
            <a:xfrm>
              <a:off x="7140575" y="3560763"/>
              <a:ext cx="1006475" cy="838200"/>
            </a:xfrm>
            <a:custGeom>
              <a:avLst/>
              <a:gdLst>
                <a:gd name="T0" fmla="*/ 261 w 268"/>
                <a:gd name="T1" fmla="*/ 30 h 223"/>
                <a:gd name="T2" fmla="*/ 211 w 268"/>
                <a:gd name="T3" fmla="*/ 2 h 223"/>
                <a:gd name="T4" fmla="*/ 133 w 268"/>
                <a:gd name="T5" fmla="*/ 13 h 223"/>
                <a:gd name="T6" fmla="*/ 72 w 268"/>
                <a:gd name="T7" fmla="*/ 40 h 223"/>
                <a:gd name="T8" fmla="*/ 71 w 268"/>
                <a:gd name="T9" fmla="*/ 41 h 223"/>
                <a:gd name="T10" fmla="*/ 21 w 268"/>
                <a:gd name="T11" fmla="*/ 88 h 223"/>
                <a:gd name="T12" fmla="*/ 1 w 268"/>
                <a:gd name="T13" fmla="*/ 155 h 223"/>
                <a:gd name="T14" fmla="*/ 33 w 268"/>
                <a:gd name="T15" fmla="*/ 208 h 223"/>
                <a:gd name="T16" fmla="*/ 62 w 268"/>
                <a:gd name="T17" fmla="*/ 198 h 223"/>
                <a:gd name="T18" fmla="*/ 116 w 268"/>
                <a:gd name="T19" fmla="*/ 183 h 223"/>
                <a:gd name="T20" fmla="*/ 168 w 268"/>
                <a:gd name="T21" fmla="*/ 196 h 223"/>
                <a:gd name="T22" fmla="*/ 169 w 268"/>
                <a:gd name="T23" fmla="*/ 162 h 223"/>
                <a:gd name="T24" fmla="*/ 203 w 268"/>
                <a:gd name="T25" fmla="*/ 159 h 223"/>
                <a:gd name="T26" fmla="*/ 210 w 268"/>
                <a:gd name="T27" fmla="*/ 119 h 223"/>
                <a:gd name="T28" fmla="*/ 232 w 268"/>
                <a:gd name="T29" fmla="*/ 110 h 223"/>
                <a:gd name="T30" fmla="*/ 232 w 268"/>
                <a:gd name="T31" fmla="*/ 78 h 223"/>
                <a:gd name="T32" fmla="*/ 262 w 268"/>
                <a:gd name="T33" fmla="*/ 64 h 223"/>
                <a:gd name="T34" fmla="*/ 261 w 268"/>
                <a:gd name="T35" fmla="*/ 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8" h="223">
                  <a:moveTo>
                    <a:pt x="261" y="30"/>
                  </a:moveTo>
                  <a:cubicBezTo>
                    <a:pt x="252" y="11"/>
                    <a:pt x="231" y="3"/>
                    <a:pt x="211" y="2"/>
                  </a:cubicBezTo>
                  <a:cubicBezTo>
                    <a:pt x="184" y="0"/>
                    <a:pt x="158" y="5"/>
                    <a:pt x="133" y="13"/>
                  </a:cubicBezTo>
                  <a:cubicBezTo>
                    <a:pt x="112" y="19"/>
                    <a:pt x="88" y="26"/>
                    <a:pt x="72" y="40"/>
                  </a:cubicBezTo>
                  <a:cubicBezTo>
                    <a:pt x="71" y="40"/>
                    <a:pt x="71" y="40"/>
                    <a:pt x="71" y="41"/>
                  </a:cubicBezTo>
                  <a:cubicBezTo>
                    <a:pt x="51" y="52"/>
                    <a:pt x="33" y="68"/>
                    <a:pt x="21" y="88"/>
                  </a:cubicBezTo>
                  <a:cubicBezTo>
                    <a:pt x="9" y="107"/>
                    <a:pt x="0" y="132"/>
                    <a:pt x="1" y="155"/>
                  </a:cubicBezTo>
                  <a:cubicBezTo>
                    <a:pt x="3" y="175"/>
                    <a:pt x="13" y="199"/>
                    <a:pt x="33" y="208"/>
                  </a:cubicBezTo>
                  <a:cubicBezTo>
                    <a:pt x="46" y="213"/>
                    <a:pt x="58" y="211"/>
                    <a:pt x="62" y="198"/>
                  </a:cubicBezTo>
                  <a:cubicBezTo>
                    <a:pt x="77" y="223"/>
                    <a:pt x="109" y="209"/>
                    <a:pt x="116" y="183"/>
                  </a:cubicBezTo>
                  <a:cubicBezTo>
                    <a:pt x="129" y="195"/>
                    <a:pt x="152" y="211"/>
                    <a:pt x="168" y="196"/>
                  </a:cubicBezTo>
                  <a:cubicBezTo>
                    <a:pt x="178" y="187"/>
                    <a:pt x="176" y="173"/>
                    <a:pt x="169" y="162"/>
                  </a:cubicBezTo>
                  <a:cubicBezTo>
                    <a:pt x="180" y="169"/>
                    <a:pt x="194" y="170"/>
                    <a:pt x="203" y="159"/>
                  </a:cubicBezTo>
                  <a:cubicBezTo>
                    <a:pt x="212" y="148"/>
                    <a:pt x="213" y="133"/>
                    <a:pt x="210" y="119"/>
                  </a:cubicBezTo>
                  <a:cubicBezTo>
                    <a:pt x="219" y="123"/>
                    <a:pt x="227" y="120"/>
                    <a:pt x="232" y="110"/>
                  </a:cubicBezTo>
                  <a:cubicBezTo>
                    <a:pt x="235" y="101"/>
                    <a:pt x="238" y="86"/>
                    <a:pt x="232" y="78"/>
                  </a:cubicBezTo>
                  <a:cubicBezTo>
                    <a:pt x="244" y="78"/>
                    <a:pt x="256" y="75"/>
                    <a:pt x="262" y="64"/>
                  </a:cubicBezTo>
                  <a:cubicBezTo>
                    <a:pt x="268" y="54"/>
                    <a:pt x="266" y="40"/>
                    <a:pt x="261" y="3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 name="Freeform 12"/>
            <p:cNvSpPr/>
            <p:nvPr/>
          </p:nvSpPr>
          <p:spPr bwMode="auto">
            <a:xfrm>
              <a:off x="2916238" y="5376863"/>
              <a:ext cx="319088" cy="312738"/>
            </a:xfrm>
            <a:custGeom>
              <a:avLst/>
              <a:gdLst>
                <a:gd name="T0" fmla="*/ 75 w 85"/>
                <a:gd name="T1" fmla="*/ 21 h 83"/>
                <a:gd name="T2" fmla="*/ 28 w 85"/>
                <a:gd name="T3" fmla="*/ 0 h 83"/>
                <a:gd name="T4" fmla="*/ 27 w 85"/>
                <a:gd name="T5" fmla="*/ 2 h 83"/>
                <a:gd name="T6" fmla="*/ 26 w 85"/>
                <a:gd name="T7" fmla="*/ 3 h 83"/>
                <a:gd name="T8" fmla="*/ 26 w 85"/>
                <a:gd name="T9" fmla="*/ 4 h 83"/>
                <a:gd name="T10" fmla="*/ 26 w 85"/>
                <a:gd name="T11" fmla="*/ 4 h 83"/>
                <a:gd name="T12" fmla="*/ 9 w 85"/>
                <a:gd name="T13" fmla="*/ 65 h 83"/>
                <a:gd name="T14" fmla="*/ 22 w 85"/>
                <a:gd name="T15" fmla="*/ 75 h 83"/>
                <a:gd name="T16" fmla="*/ 36 w 85"/>
                <a:gd name="T17" fmla="*/ 63 h 83"/>
                <a:gd name="T18" fmla="*/ 71 w 85"/>
                <a:gd name="T19" fmla="*/ 45 h 83"/>
                <a:gd name="T20" fmla="*/ 85 w 85"/>
                <a:gd name="T21" fmla="*/ 34 h 83"/>
                <a:gd name="T22" fmla="*/ 75 w 85"/>
                <a:gd name="T23"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3">
                  <a:moveTo>
                    <a:pt x="75" y="21"/>
                  </a:moveTo>
                  <a:cubicBezTo>
                    <a:pt x="61" y="12"/>
                    <a:pt x="44" y="6"/>
                    <a:pt x="28" y="0"/>
                  </a:cubicBezTo>
                  <a:cubicBezTo>
                    <a:pt x="27" y="0"/>
                    <a:pt x="26" y="1"/>
                    <a:pt x="27" y="2"/>
                  </a:cubicBezTo>
                  <a:cubicBezTo>
                    <a:pt x="26" y="2"/>
                    <a:pt x="26" y="2"/>
                    <a:pt x="26" y="3"/>
                  </a:cubicBezTo>
                  <a:cubicBezTo>
                    <a:pt x="26" y="3"/>
                    <a:pt x="26" y="3"/>
                    <a:pt x="26" y="4"/>
                  </a:cubicBezTo>
                  <a:cubicBezTo>
                    <a:pt x="26" y="4"/>
                    <a:pt x="26" y="4"/>
                    <a:pt x="26" y="4"/>
                  </a:cubicBezTo>
                  <a:cubicBezTo>
                    <a:pt x="16" y="22"/>
                    <a:pt x="0" y="43"/>
                    <a:pt x="9" y="65"/>
                  </a:cubicBezTo>
                  <a:cubicBezTo>
                    <a:pt x="11" y="69"/>
                    <a:pt x="16" y="75"/>
                    <a:pt x="22" y="75"/>
                  </a:cubicBezTo>
                  <a:cubicBezTo>
                    <a:pt x="29" y="75"/>
                    <a:pt x="33" y="69"/>
                    <a:pt x="36" y="63"/>
                  </a:cubicBezTo>
                  <a:cubicBezTo>
                    <a:pt x="50" y="83"/>
                    <a:pt x="79" y="64"/>
                    <a:pt x="71" y="45"/>
                  </a:cubicBezTo>
                  <a:cubicBezTo>
                    <a:pt x="77" y="43"/>
                    <a:pt x="84" y="41"/>
                    <a:pt x="85" y="34"/>
                  </a:cubicBezTo>
                  <a:cubicBezTo>
                    <a:pt x="85" y="29"/>
                    <a:pt x="80" y="24"/>
                    <a:pt x="75" y="2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Freeform 13"/>
            <p:cNvSpPr/>
            <p:nvPr/>
          </p:nvSpPr>
          <p:spPr bwMode="auto">
            <a:xfrm>
              <a:off x="3241675" y="3756026"/>
              <a:ext cx="458788" cy="538163"/>
            </a:xfrm>
            <a:custGeom>
              <a:avLst/>
              <a:gdLst>
                <a:gd name="T0" fmla="*/ 81 w 122"/>
                <a:gd name="T1" fmla="*/ 121 h 143"/>
                <a:gd name="T2" fmla="*/ 31 w 122"/>
                <a:gd name="T3" fmla="*/ 136 h 143"/>
                <a:gd name="T4" fmla="*/ 5 w 122"/>
                <a:gd name="T5" fmla="*/ 103 h 143"/>
                <a:gd name="T6" fmla="*/ 7 w 122"/>
                <a:gd name="T7" fmla="*/ 52 h 143"/>
                <a:gd name="T8" fmla="*/ 7 w 122"/>
                <a:gd name="T9" fmla="*/ 51 h 143"/>
                <a:gd name="T10" fmla="*/ 22 w 122"/>
                <a:gd name="T11" fmla="*/ 23 h 143"/>
                <a:gd name="T12" fmla="*/ 40 w 122"/>
                <a:gd name="T13" fmla="*/ 5 h 143"/>
                <a:gd name="T14" fmla="*/ 57 w 122"/>
                <a:gd name="T15" fmla="*/ 25 h 143"/>
                <a:gd name="T16" fmla="*/ 61 w 122"/>
                <a:gd name="T17" fmla="*/ 24 h 143"/>
                <a:gd name="T18" fmla="*/ 60 w 122"/>
                <a:gd name="T19" fmla="*/ 23 h 143"/>
                <a:gd name="T20" fmla="*/ 60 w 122"/>
                <a:gd name="T21" fmla="*/ 23 h 143"/>
                <a:gd name="T22" fmla="*/ 64 w 122"/>
                <a:gd name="T23" fmla="*/ 14 h 143"/>
                <a:gd name="T24" fmla="*/ 73 w 122"/>
                <a:gd name="T25" fmla="*/ 7 h 143"/>
                <a:gd name="T26" fmla="*/ 90 w 122"/>
                <a:gd name="T27" fmla="*/ 22 h 143"/>
                <a:gd name="T28" fmla="*/ 93 w 122"/>
                <a:gd name="T29" fmla="*/ 24 h 143"/>
                <a:gd name="T30" fmla="*/ 93 w 122"/>
                <a:gd name="T31" fmla="*/ 23 h 143"/>
                <a:gd name="T32" fmla="*/ 95 w 122"/>
                <a:gd name="T33" fmla="*/ 21 h 143"/>
                <a:gd name="T34" fmla="*/ 107 w 122"/>
                <a:gd name="T35" fmla="*/ 14 h 143"/>
                <a:gd name="T36" fmla="*/ 117 w 122"/>
                <a:gd name="T37" fmla="*/ 23 h 143"/>
                <a:gd name="T38" fmla="*/ 121 w 122"/>
                <a:gd name="T39" fmla="*/ 48 h 143"/>
                <a:gd name="T40" fmla="*/ 116 w 122"/>
                <a:gd name="T41" fmla="*/ 71 h 143"/>
                <a:gd name="T42" fmla="*/ 116 w 122"/>
                <a:gd name="T43" fmla="*/ 71 h 143"/>
                <a:gd name="T44" fmla="*/ 81 w 122"/>
                <a:gd name="T45" fmla="*/ 1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43">
                  <a:moveTo>
                    <a:pt x="81" y="121"/>
                  </a:moveTo>
                  <a:cubicBezTo>
                    <a:pt x="67" y="132"/>
                    <a:pt x="49" y="143"/>
                    <a:pt x="31" y="136"/>
                  </a:cubicBezTo>
                  <a:cubicBezTo>
                    <a:pt x="17" y="132"/>
                    <a:pt x="9" y="116"/>
                    <a:pt x="5" y="103"/>
                  </a:cubicBezTo>
                  <a:cubicBezTo>
                    <a:pt x="0" y="85"/>
                    <a:pt x="4" y="69"/>
                    <a:pt x="7" y="52"/>
                  </a:cubicBezTo>
                  <a:cubicBezTo>
                    <a:pt x="7" y="52"/>
                    <a:pt x="7" y="52"/>
                    <a:pt x="7" y="51"/>
                  </a:cubicBezTo>
                  <a:cubicBezTo>
                    <a:pt x="11" y="41"/>
                    <a:pt x="16" y="32"/>
                    <a:pt x="22" y="23"/>
                  </a:cubicBezTo>
                  <a:cubicBezTo>
                    <a:pt x="27" y="16"/>
                    <a:pt x="32" y="9"/>
                    <a:pt x="40" y="5"/>
                  </a:cubicBezTo>
                  <a:cubicBezTo>
                    <a:pt x="51" y="0"/>
                    <a:pt x="55" y="18"/>
                    <a:pt x="57" y="25"/>
                  </a:cubicBezTo>
                  <a:cubicBezTo>
                    <a:pt x="57" y="28"/>
                    <a:pt x="61" y="27"/>
                    <a:pt x="61" y="24"/>
                  </a:cubicBezTo>
                  <a:cubicBezTo>
                    <a:pt x="61" y="24"/>
                    <a:pt x="61" y="23"/>
                    <a:pt x="60" y="23"/>
                  </a:cubicBezTo>
                  <a:cubicBezTo>
                    <a:pt x="60" y="23"/>
                    <a:pt x="60" y="23"/>
                    <a:pt x="60" y="23"/>
                  </a:cubicBezTo>
                  <a:cubicBezTo>
                    <a:pt x="63" y="20"/>
                    <a:pt x="63" y="17"/>
                    <a:pt x="64" y="14"/>
                  </a:cubicBezTo>
                  <a:cubicBezTo>
                    <a:pt x="66" y="11"/>
                    <a:pt x="69" y="8"/>
                    <a:pt x="73" y="7"/>
                  </a:cubicBezTo>
                  <a:cubicBezTo>
                    <a:pt x="83" y="2"/>
                    <a:pt x="88" y="14"/>
                    <a:pt x="90" y="22"/>
                  </a:cubicBezTo>
                  <a:cubicBezTo>
                    <a:pt x="90" y="23"/>
                    <a:pt x="92" y="24"/>
                    <a:pt x="93" y="24"/>
                  </a:cubicBezTo>
                  <a:cubicBezTo>
                    <a:pt x="93" y="24"/>
                    <a:pt x="93" y="23"/>
                    <a:pt x="93" y="23"/>
                  </a:cubicBezTo>
                  <a:cubicBezTo>
                    <a:pt x="94" y="23"/>
                    <a:pt x="95" y="22"/>
                    <a:pt x="95" y="21"/>
                  </a:cubicBezTo>
                  <a:cubicBezTo>
                    <a:pt x="97" y="17"/>
                    <a:pt x="101" y="12"/>
                    <a:pt x="107" y="14"/>
                  </a:cubicBezTo>
                  <a:cubicBezTo>
                    <a:pt x="111" y="15"/>
                    <a:pt x="114" y="20"/>
                    <a:pt x="117" y="23"/>
                  </a:cubicBezTo>
                  <a:cubicBezTo>
                    <a:pt x="122" y="30"/>
                    <a:pt x="122" y="40"/>
                    <a:pt x="121" y="48"/>
                  </a:cubicBezTo>
                  <a:cubicBezTo>
                    <a:pt x="120" y="56"/>
                    <a:pt x="118" y="63"/>
                    <a:pt x="116" y="71"/>
                  </a:cubicBezTo>
                  <a:cubicBezTo>
                    <a:pt x="116" y="71"/>
                    <a:pt x="116" y="71"/>
                    <a:pt x="116" y="71"/>
                  </a:cubicBezTo>
                  <a:cubicBezTo>
                    <a:pt x="110" y="95"/>
                    <a:pt x="99" y="108"/>
                    <a:pt x="81" y="12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 name="Freeform 14"/>
            <p:cNvSpPr/>
            <p:nvPr/>
          </p:nvSpPr>
          <p:spPr bwMode="auto">
            <a:xfrm>
              <a:off x="506413" y="3602038"/>
              <a:ext cx="1103313" cy="733425"/>
            </a:xfrm>
            <a:custGeom>
              <a:avLst/>
              <a:gdLst>
                <a:gd name="T0" fmla="*/ 282 w 294"/>
                <a:gd name="T1" fmla="*/ 96 h 195"/>
                <a:gd name="T2" fmla="*/ 248 w 294"/>
                <a:gd name="T3" fmla="*/ 94 h 195"/>
                <a:gd name="T4" fmla="*/ 236 w 294"/>
                <a:gd name="T5" fmla="*/ 65 h 195"/>
                <a:gd name="T6" fmla="*/ 213 w 294"/>
                <a:gd name="T7" fmla="*/ 64 h 195"/>
                <a:gd name="T8" fmla="*/ 192 w 294"/>
                <a:gd name="T9" fmla="*/ 29 h 195"/>
                <a:gd name="T10" fmla="*/ 159 w 294"/>
                <a:gd name="T11" fmla="*/ 39 h 195"/>
                <a:gd name="T12" fmla="*/ 146 w 294"/>
                <a:gd name="T13" fmla="*/ 8 h 195"/>
                <a:gd name="T14" fmla="*/ 102 w 294"/>
                <a:gd name="T15" fmla="*/ 39 h 195"/>
                <a:gd name="T16" fmla="*/ 46 w 294"/>
                <a:gd name="T17" fmla="*/ 45 h 195"/>
                <a:gd name="T18" fmla="*/ 16 w 294"/>
                <a:gd name="T19" fmla="*/ 47 h 195"/>
                <a:gd name="T20" fmla="*/ 6 w 294"/>
                <a:gd name="T21" fmla="*/ 108 h 195"/>
                <a:gd name="T22" fmla="*/ 48 w 294"/>
                <a:gd name="T23" fmla="*/ 162 h 195"/>
                <a:gd name="T24" fmla="*/ 113 w 294"/>
                <a:gd name="T25" fmla="*/ 188 h 195"/>
                <a:gd name="T26" fmla="*/ 113 w 294"/>
                <a:gd name="T27" fmla="*/ 189 h 195"/>
                <a:gd name="T28" fmla="*/ 180 w 294"/>
                <a:gd name="T29" fmla="*/ 191 h 195"/>
                <a:gd name="T30" fmla="*/ 257 w 294"/>
                <a:gd name="T31" fmla="*/ 173 h 195"/>
                <a:gd name="T32" fmla="*/ 293 w 294"/>
                <a:gd name="T33" fmla="*/ 128 h 195"/>
                <a:gd name="T34" fmla="*/ 282 w 294"/>
                <a:gd name="T35" fmla="*/ 9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4" h="195">
                  <a:moveTo>
                    <a:pt x="282" y="96"/>
                  </a:moveTo>
                  <a:cubicBezTo>
                    <a:pt x="271" y="88"/>
                    <a:pt x="259" y="89"/>
                    <a:pt x="248" y="94"/>
                  </a:cubicBezTo>
                  <a:cubicBezTo>
                    <a:pt x="251" y="84"/>
                    <a:pt x="243" y="71"/>
                    <a:pt x="236" y="65"/>
                  </a:cubicBezTo>
                  <a:cubicBezTo>
                    <a:pt x="229" y="57"/>
                    <a:pt x="220" y="58"/>
                    <a:pt x="213" y="64"/>
                  </a:cubicBezTo>
                  <a:cubicBezTo>
                    <a:pt x="211" y="50"/>
                    <a:pt x="204" y="36"/>
                    <a:pt x="192" y="29"/>
                  </a:cubicBezTo>
                  <a:cubicBezTo>
                    <a:pt x="180" y="22"/>
                    <a:pt x="166" y="28"/>
                    <a:pt x="159" y="39"/>
                  </a:cubicBezTo>
                  <a:cubicBezTo>
                    <a:pt x="161" y="27"/>
                    <a:pt x="158" y="13"/>
                    <a:pt x="146" y="8"/>
                  </a:cubicBezTo>
                  <a:cubicBezTo>
                    <a:pt x="125" y="0"/>
                    <a:pt x="110" y="23"/>
                    <a:pt x="102" y="39"/>
                  </a:cubicBezTo>
                  <a:cubicBezTo>
                    <a:pt x="86" y="18"/>
                    <a:pt x="51" y="16"/>
                    <a:pt x="46" y="45"/>
                  </a:cubicBezTo>
                  <a:cubicBezTo>
                    <a:pt x="38" y="35"/>
                    <a:pt x="25" y="37"/>
                    <a:pt x="16" y="47"/>
                  </a:cubicBezTo>
                  <a:cubicBezTo>
                    <a:pt x="0" y="62"/>
                    <a:pt x="0" y="89"/>
                    <a:pt x="6" y="108"/>
                  </a:cubicBezTo>
                  <a:cubicBezTo>
                    <a:pt x="13" y="130"/>
                    <a:pt x="31" y="149"/>
                    <a:pt x="48" y="162"/>
                  </a:cubicBezTo>
                  <a:cubicBezTo>
                    <a:pt x="67" y="177"/>
                    <a:pt x="90" y="185"/>
                    <a:pt x="113" y="188"/>
                  </a:cubicBezTo>
                  <a:cubicBezTo>
                    <a:pt x="113" y="188"/>
                    <a:pt x="113" y="189"/>
                    <a:pt x="113" y="189"/>
                  </a:cubicBezTo>
                  <a:cubicBezTo>
                    <a:pt x="134" y="195"/>
                    <a:pt x="159" y="193"/>
                    <a:pt x="180" y="191"/>
                  </a:cubicBezTo>
                  <a:cubicBezTo>
                    <a:pt x="206" y="189"/>
                    <a:pt x="233" y="184"/>
                    <a:pt x="257" y="173"/>
                  </a:cubicBezTo>
                  <a:cubicBezTo>
                    <a:pt x="275" y="164"/>
                    <a:pt x="291" y="149"/>
                    <a:pt x="293" y="128"/>
                  </a:cubicBezTo>
                  <a:cubicBezTo>
                    <a:pt x="294" y="117"/>
                    <a:pt x="291" y="103"/>
                    <a:pt x="282" y="96"/>
                  </a:cubicBezTo>
                  <a:close/>
                </a:path>
              </a:pathLst>
            </a:custGeom>
            <a:solidFill>
              <a:srgbClr val="DC43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 name="Freeform 15"/>
            <p:cNvSpPr/>
            <p:nvPr/>
          </p:nvSpPr>
          <p:spPr bwMode="auto">
            <a:xfrm>
              <a:off x="539750" y="3808413"/>
              <a:ext cx="990600" cy="527050"/>
            </a:xfrm>
            <a:custGeom>
              <a:avLst/>
              <a:gdLst>
                <a:gd name="T0" fmla="*/ 234 w 264"/>
                <a:gd name="T1" fmla="*/ 79 h 140"/>
                <a:gd name="T2" fmla="*/ 227 w 264"/>
                <a:gd name="T3" fmla="*/ 55 h 140"/>
                <a:gd name="T4" fmla="*/ 200 w 264"/>
                <a:gd name="T5" fmla="*/ 61 h 140"/>
                <a:gd name="T6" fmla="*/ 167 w 264"/>
                <a:gd name="T7" fmla="*/ 31 h 140"/>
                <a:gd name="T8" fmla="*/ 152 w 264"/>
                <a:gd name="T9" fmla="*/ 9 h 140"/>
                <a:gd name="T10" fmla="*/ 126 w 264"/>
                <a:gd name="T11" fmla="*/ 23 h 140"/>
                <a:gd name="T12" fmla="*/ 83 w 264"/>
                <a:gd name="T13" fmla="*/ 21 h 140"/>
                <a:gd name="T14" fmla="*/ 58 w 264"/>
                <a:gd name="T15" fmla="*/ 11 h 140"/>
                <a:gd name="T16" fmla="*/ 43 w 264"/>
                <a:gd name="T17" fmla="*/ 29 h 140"/>
                <a:gd name="T18" fmla="*/ 43 w 264"/>
                <a:gd name="T19" fmla="*/ 29 h 140"/>
                <a:gd name="T20" fmla="*/ 7 w 264"/>
                <a:gd name="T21" fmla="*/ 33 h 140"/>
                <a:gd name="T22" fmla="*/ 10 w 264"/>
                <a:gd name="T23" fmla="*/ 73 h 140"/>
                <a:gd name="T24" fmla="*/ 45 w 264"/>
                <a:gd name="T25" fmla="*/ 113 h 140"/>
                <a:gd name="T26" fmla="*/ 99 w 264"/>
                <a:gd name="T27" fmla="*/ 137 h 140"/>
                <a:gd name="T28" fmla="*/ 100 w 264"/>
                <a:gd name="T29" fmla="*/ 135 h 140"/>
                <a:gd name="T30" fmla="*/ 125 w 264"/>
                <a:gd name="T31" fmla="*/ 139 h 140"/>
                <a:gd name="T32" fmla="*/ 166 w 264"/>
                <a:gd name="T33" fmla="*/ 138 h 140"/>
                <a:gd name="T34" fmla="*/ 229 w 264"/>
                <a:gd name="T35" fmla="*/ 125 h 140"/>
                <a:gd name="T36" fmla="*/ 261 w 264"/>
                <a:gd name="T37" fmla="*/ 88 h 140"/>
                <a:gd name="T38" fmla="*/ 234 w 264"/>
                <a:gd name="T39" fmla="*/ 7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140">
                  <a:moveTo>
                    <a:pt x="234" y="79"/>
                  </a:moveTo>
                  <a:cubicBezTo>
                    <a:pt x="236" y="70"/>
                    <a:pt x="236" y="60"/>
                    <a:pt x="227" y="55"/>
                  </a:cubicBezTo>
                  <a:cubicBezTo>
                    <a:pt x="219" y="51"/>
                    <a:pt x="208" y="56"/>
                    <a:pt x="200" y="61"/>
                  </a:cubicBezTo>
                  <a:cubicBezTo>
                    <a:pt x="202" y="40"/>
                    <a:pt x="184" y="12"/>
                    <a:pt x="167" y="31"/>
                  </a:cubicBezTo>
                  <a:cubicBezTo>
                    <a:pt x="167" y="21"/>
                    <a:pt x="164" y="11"/>
                    <a:pt x="152" y="9"/>
                  </a:cubicBezTo>
                  <a:cubicBezTo>
                    <a:pt x="142" y="7"/>
                    <a:pt x="132" y="14"/>
                    <a:pt x="126" y="23"/>
                  </a:cubicBezTo>
                  <a:cubicBezTo>
                    <a:pt x="119" y="0"/>
                    <a:pt x="94" y="4"/>
                    <a:pt x="83" y="21"/>
                  </a:cubicBezTo>
                  <a:cubicBezTo>
                    <a:pt x="77" y="14"/>
                    <a:pt x="67" y="9"/>
                    <a:pt x="58" y="11"/>
                  </a:cubicBezTo>
                  <a:cubicBezTo>
                    <a:pt x="49" y="12"/>
                    <a:pt x="42" y="19"/>
                    <a:pt x="43" y="29"/>
                  </a:cubicBezTo>
                  <a:cubicBezTo>
                    <a:pt x="43" y="29"/>
                    <a:pt x="43" y="29"/>
                    <a:pt x="43" y="29"/>
                  </a:cubicBezTo>
                  <a:cubicBezTo>
                    <a:pt x="31" y="24"/>
                    <a:pt x="16" y="21"/>
                    <a:pt x="7" y="33"/>
                  </a:cubicBezTo>
                  <a:cubicBezTo>
                    <a:pt x="0" y="44"/>
                    <a:pt x="5" y="62"/>
                    <a:pt x="10" y="73"/>
                  </a:cubicBezTo>
                  <a:cubicBezTo>
                    <a:pt x="17" y="89"/>
                    <a:pt x="31" y="103"/>
                    <a:pt x="45" y="113"/>
                  </a:cubicBezTo>
                  <a:cubicBezTo>
                    <a:pt x="60" y="124"/>
                    <a:pt x="79" y="136"/>
                    <a:pt x="99" y="137"/>
                  </a:cubicBezTo>
                  <a:cubicBezTo>
                    <a:pt x="99" y="137"/>
                    <a:pt x="100" y="136"/>
                    <a:pt x="100" y="135"/>
                  </a:cubicBezTo>
                  <a:cubicBezTo>
                    <a:pt x="107" y="139"/>
                    <a:pt x="118" y="138"/>
                    <a:pt x="125" y="139"/>
                  </a:cubicBezTo>
                  <a:cubicBezTo>
                    <a:pt x="138" y="140"/>
                    <a:pt x="152" y="139"/>
                    <a:pt x="166" y="138"/>
                  </a:cubicBezTo>
                  <a:cubicBezTo>
                    <a:pt x="187" y="137"/>
                    <a:pt x="209" y="133"/>
                    <a:pt x="229" y="125"/>
                  </a:cubicBezTo>
                  <a:cubicBezTo>
                    <a:pt x="244" y="118"/>
                    <a:pt x="264" y="106"/>
                    <a:pt x="261" y="88"/>
                  </a:cubicBezTo>
                  <a:cubicBezTo>
                    <a:pt x="259" y="74"/>
                    <a:pt x="244" y="74"/>
                    <a:pt x="234" y="7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Freeform 16"/>
            <p:cNvSpPr/>
            <p:nvPr/>
          </p:nvSpPr>
          <p:spPr bwMode="auto">
            <a:xfrm>
              <a:off x="660400" y="3973513"/>
              <a:ext cx="682625" cy="354013"/>
            </a:xfrm>
            <a:custGeom>
              <a:avLst/>
              <a:gdLst>
                <a:gd name="T0" fmla="*/ 175 w 182"/>
                <a:gd name="T1" fmla="*/ 54 h 94"/>
                <a:gd name="T2" fmla="*/ 155 w 182"/>
                <a:gd name="T3" fmla="*/ 54 h 94"/>
                <a:gd name="T4" fmla="*/ 133 w 182"/>
                <a:gd name="T5" fmla="*/ 41 h 94"/>
                <a:gd name="T6" fmla="*/ 106 w 182"/>
                <a:gd name="T7" fmla="*/ 26 h 94"/>
                <a:gd name="T8" fmla="*/ 67 w 182"/>
                <a:gd name="T9" fmla="*/ 21 h 94"/>
                <a:gd name="T10" fmla="*/ 36 w 182"/>
                <a:gd name="T11" fmla="*/ 17 h 94"/>
                <a:gd name="T12" fmla="*/ 9 w 182"/>
                <a:gd name="T13" fmla="*/ 10 h 94"/>
                <a:gd name="T14" fmla="*/ 3 w 182"/>
                <a:gd name="T15" fmla="*/ 35 h 94"/>
                <a:gd name="T16" fmla="*/ 68 w 182"/>
                <a:gd name="T17" fmla="*/ 91 h 94"/>
                <a:gd name="T18" fmla="*/ 70 w 182"/>
                <a:gd name="T19" fmla="*/ 93 h 94"/>
                <a:gd name="T20" fmla="*/ 168 w 182"/>
                <a:gd name="T21" fmla="*/ 75 h 94"/>
                <a:gd name="T22" fmla="*/ 175 w 182"/>
                <a:gd name="T2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94">
                  <a:moveTo>
                    <a:pt x="175" y="54"/>
                  </a:moveTo>
                  <a:cubicBezTo>
                    <a:pt x="169" y="50"/>
                    <a:pt x="161" y="51"/>
                    <a:pt x="155" y="54"/>
                  </a:cubicBezTo>
                  <a:cubicBezTo>
                    <a:pt x="158" y="42"/>
                    <a:pt x="144" y="34"/>
                    <a:pt x="133" y="41"/>
                  </a:cubicBezTo>
                  <a:cubicBezTo>
                    <a:pt x="137" y="27"/>
                    <a:pt x="118" y="15"/>
                    <a:pt x="106" y="26"/>
                  </a:cubicBezTo>
                  <a:cubicBezTo>
                    <a:pt x="105" y="4"/>
                    <a:pt x="79" y="5"/>
                    <a:pt x="67" y="21"/>
                  </a:cubicBezTo>
                  <a:cubicBezTo>
                    <a:pt x="59" y="10"/>
                    <a:pt x="41" y="0"/>
                    <a:pt x="36" y="17"/>
                  </a:cubicBezTo>
                  <a:cubicBezTo>
                    <a:pt x="29" y="12"/>
                    <a:pt x="18" y="6"/>
                    <a:pt x="9" y="10"/>
                  </a:cubicBezTo>
                  <a:cubicBezTo>
                    <a:pt x="0" y="15"/>
                    <a:pt x="0" y="25"/>
                    <a:pt x="3" y="35"/>
                  </a:cubicBezTo>
                  <a:cubicBezTo>
                    <a:pt x="13" y="63"/>
                    <a:pt x="42" y="79"/>
                    <a:pt x="68" y="91"/>
                  </a:cubicBezTo>
                  <a:cubicBezTo>
                    <a:pt x="68" y="92"/>
                    <a:pt x="68" y="93"/>
                    <a:pt x="70" y="93"/>
                  </a:cubicBezTo>
                  <a:cubicBezTo>
                    <a:pt x="102" y="92"/>
                    <a:pt x="139" y="94"/>
                    <a:pt x="168" y="75"/>
                  </a:cubicBezTo>
                  <a:cubicBezTo>
                    <a:pt x="173" y="72"/>
                    <a:pt x="182" y="60"/>
                    <a:pt x="175" y="54"/>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5" name="Freeform 17"/>
            <p:cNvSpPr/>
            <p:nvPr/>
          </p:nvSpPr>
          <p:spPr bwMode="auto">
            <a:xfrm>
              <a:off x="660400" y="4117976"/>
              <a:ext cx="492125" cy="582613"/>
            </a:xfrm>
            <a:custGeom>
              <a:avLst/>
              <a:gdLst>
                <a:gd name="T0" fmla="*/ 125 w 131"/>
                <a:gd name="T1" fmla="*/ 24 h 155"/>
                <a:gd name="T2" fmla="*/ 109 w 131"/>
                <a:gd name="T3" fmla="*/ 24 h 155"/>
                <a:gd name="T4" fmla="*/ 99 w 131"/>
                <a:gd name="T5" fmla="*/ 11 h 155"/>
                <a:gd name="T6" fmla="*/ 84 w 131"/>
                <a:gd name="T7" fmla="*/ 17 h 155"/>
                <a:gd name="T8" fmla="*/ 70 w 131"/>
                <a:gd name="T9" fmla="*/ 4 h 155"/>
                <a:gd name="T10" fmla="*/ 56 w 131"/>
                <a:gd name="T11" fmla="*/ 10 h 155"/>
                <a:gd name="T12" fmla="*/ 56 w 131"/>
                <a:gd name="T13" fmla="*/ 10 h 155"/>
                <a:gd name="T14" fmla="*/ 24 w 131"/>
                <a:gd name="T15" fmla="*/ 10 h 155"/>
                <a:gd name="T16" fmla="*/ 23 w 131"/>
                <a:gd name="T17" fmla="*/ 11 h 155"/>
                <a:gd name="T18" fmla="*/ 68 w 131"/>
                <a:gd name="T19" fmla="*/ 54 h 155"/>
                <a:gd name="T20" fmla="*/ 10 w 131"/>
                <a:gd name="T21" fmla="*/ 141 h 155"/>
                <a:gd name="T22" fmla="*/ 0 w 131"/>
                <a:gd name="T23" fmla="*/ 153 h 155"/>
                <a:gd name="T24" fmla="*/ 4 w 131"/>
                <a:gd name="T25" fmla="*/ 155 h 155"/>
                <a:gd name="T26" fmla="*/ 21 w 131"/>
                <a:gd name="T27" fmla="*/ 133 h 155"/>
                <a:gd name="T28" fmla="*/ 71 w 131"/>
                <a:gd name="T29" fmla="*/ 55 h 155"/>
                <a:gd name="T30" fmla="*/ 129 w 131"/>
                <a:gd name="T31" fmla="*/ 38 h 155"/>
                <a:gd name="T32" fmla="*/ 125 w 131"/>
                <a:gd name="T33"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55">
                  <a:moveTo>
                    <a:pt x="125" y="24"/>
                  </a:moveTo>
                  <a:cubicBezTo>
                    <a:pt x="120" y="20"/>
                    <a:pt x="114" y="21"/>
                    <a:pt x="109" y="24"/>
                  </a:cubicBezTo>
                  <a:cubicBezTo>
                    <a:pt x="108" y="19"/>
                    <a:pt x="104" y="13"/>
                    <a:pt x="99" y="11"/>
                  </a:cubicBezTo>
                  <a:cubicBezTo>
                    <a:pt x="93" y="10"/>
                    <a:pt x="88" y="13"/>
                    <a:pt x="84" y="17"/>
                  </a:cubicBezTo>
                  <a:cubicBezTo>
                    <a:pt x="82" y="11"/>
                    <a:pt x="76" y="6"/>
                    <a:pt x="70" y="4"/>
                  </a:cubicBezTo>
                  <a:cubicBezTo>
                    <a:pt x="64" y="1"/>
                    <a:pt x="59" y="5"/>
                    <a:pt x="56" y="10"/>
                  </a:cubicBezTo>
                  <a:cubicBezTo>
                    <a:pt x="56" y="10"/>
                    <a:pt x="56" y="10"/>
                    <a:pt x="56" y="10"/>
                  </a:cubicBezTo>
                  <a:cubicBezTo>
                    <a:pt x="48" y="3"/>
                    <a:pt x="31" y="0"/>
                    <a:pt x="24" y="10"/>
                  </a:cubicBezTo>
                  <a:cubicBezTo>
                    <a:pt x="23" y="10"/>
                    <a:pt x="23" y="10"/>
                    <a:pt x="23" y="11"/>
                  </a:cubicBezTo>
                  <a:cubicBezTo>
                    <a:pt x="25" y="32"/>
                    <a:pt x="49" y="47"/>
                    <a:pt x="68" y="54"/>
                  </a:cubicBezTo>
                  <a:cubicBezTo>
                    <a:pt x="56" y="88"/>
                    <a:pt x="32" y="113"/>
                    <a:pt x="10" y="141"/>
                  </a:cubicBezTo>
                  <a:cubicBezTo>
                    <a:pt x="7" y="145"/>
                    <a:pt x="3" y="149"/>
                    <a:pt x="0" y="153"/>
                  </a:cubicBezTo>
                  <a:cubicBezTo>
                    <a:pt x="1" y="154"/>
                    <a:pt x="2" y="154"/>
                    <a:pt x="4" y="155"/>
                  </a:cubicBezTo>
                  <a:cubicBezTo>
                    <a:pt x="9" y="148"/>
                    <a:pt x="15" y="140"/>
                    <a:pt x="21" y="133"/>
                  </a:cubicBezTo>
                  <a:cubicBezTo>
                    <a:pt x="40" y="110"/>
                    <a:pt x="64" y="85"/>
                    <a:pt x="71" y="55"/>
                  </a:cubicBezTo>
                  <a:cubicBezTo>
                    <a:pt x="88" y="58"/>
                    <a:pt x="124" y="60"/>
                    <a:pt x="129" y="38"/>
                  </a:cubicBezTo>
                  <a:cubicBezTo>
                    <a:pt x="131" y="33"/>
                    <a:pt x="130" y="26"/>
                    <a:pt x="125" y="24"/>
                  </a:cubicBezTo>
                  <a:close/>
                </a:path>
              </a:pathLst>
            </a:custGeom>
            <a:solidFill>
              <a:srgbClr val="F2C1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Freeform 18"/>
            <p:cNvSpPr/>
            <p:nvPr/>
          </p:nvSpPr>
          <p:spPr bwMode="auto">
            <a:xfrm>
              <a:off x="476250" y="4756151"/>
              <a:ext cx="476250" cy="647700"/>
            </a:xfrm>
            <a:custGeom>
              <a:avLst/>
              <a:gdLst>
                <a:gd name="T0" fmla="*/ 90 w 127"/>
                <a:gd name="T1" fmla="*/ 133 h 172"/>
                <a:gd name="T2" fmla="*/ 81 w 127"/>
                <a:gd name="T3" fmla="*/ 95 h 172"/>
                <a:gd name="T4" fmla="*/ 62 w 127"/>
                <a:gd name="T5" fmla="*/ 50 h 172"/>
                <a:gd name="T6" fmla="*/ 1 w 127"/>
                <a:gd name="T7" fmla="*/ 0 h 172"/>
                <a:gd name="T8" fmla="*/ 1 w 127"/>
                <a:gd name="T9" fmla="*/ 2 h 172"/>
                <a:gd name="T10" fmla="*/ 61 w 127"/>
                <a:gd name="T11" fmla="*/ 57 h 172"/>
                <a:gd name="T12" fmla="*/ 78 w 127"/>
                <a:gd name="T13" fmla="*/ 99 h 172"/>
                <a:gd name="T14" fmla="*/ 87 w 127"/>
                <a:gd name="T15" fmla="*/ 134 h 172"/>
                <a:gd name="T16" fmla="*/ 69 w 127"/>
                <a:gd name="T17" fmla="*/ 169 h 172"/>
                <a:gd name="T18" fmla="*/ 73 w 127"/>
                <a:gd name="T19" fmla="*/ 171 h 172"/>
                <a:gd name="T20" fmla="*/ 84 w 127"/>
                <a:gd name="T21" fmla="*/ 161 h 172"/>
                <a:gd name="T22" fmla="*/ 93 w 127"/>
                <a:gd name="T23" fmla="*/ 168 h 172"/>
                <a:gd name="T24" fmla="*/ 97 w 127"/>
                <a:gd name="T25" fmla="*/ 167 h 172"/>
                <a:gd name="T26" fmla="*/ 99 w 127"/>
                <a:gd name="T27" fmla="*/ 160 h 172"/>
                <a:gd name="T28" fmla="*/ 105 w 127"/>
                <a:gd name="T29" fmla="*/ 165 h 172"/>
                <a:gd name="T30" fmla="*/ 109 w 127"/>
                <a:gd name="T31" fmla="*/ 163 h 172"/>
                <a:gd name="T32" fmla="*/ 110 w 127"/>
                <a:gd name="T33" fmla="*/ 156 h 172"/>
                <a:gd name="T34" fmla="*/ 127 w 127"/>
                <a:gd name="T35" fmla="*/ 153 h 172"/>
                <a:gd name="T36" fmla="*/ 90 w 127"/>
                <a:gd name="T37" fmla="*/ 13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72">
                  <a:moveTo>
                    <a:pt x="90" y="133"/>
                  </a:moveTo>
                  <a:cubicBezTo>
                    <a:pt x="90" y="120"/>
                    <a:pt x="84" y="107"/>
                    <a:pt x="81" y="95"/>
                  </a:cubicBezTo>
                  <a:cubicBezTo>
                    <a:pt x="76" y="80"/>
                    <a:pt x="70" y="65"/>
                    <a:pt x="62" y="50"/>
                  </a:cubicBezTo>
                  <a:cubicBezTo>
                    <a:pt x="50" y="28"/>
                    <a:pt x="29" y="0"/>
                    <a:pt x="1" y="0"/>
                  </a:cubicBezTo>
                  <a:cubicBezTo>
                    <a:pt x="0" y="0"/>
                    <a:pt x="0" y="2"/>
                    <a:pt x="1" y="2"/>
                  </a:cubicBezTo>
                  <a:cubicBezTo>
                    <a:pt x="30" y="8"/>
                    <a:pt x="48" y="31"/>
                    <a:pt x="61" y="57"/>
                  </a:cubicBezTo>
                  <a:cubicBezTo>
                    <a:pt x="68" y="70"/>
                    <a:pt x="73" y="84"/>
                    <a:pt x="78" y="99"/>
                  </a:cubicBezTo>
                  <a:cubicBezTo>
                    <a:pt x="81" y="110"/>
                    <a:pt x="83" y="123"/>
                    <a:pt x="87" y="134"/>
                  </a:cubicBezTo>
                  <a:cubicBezTo>
                    <a:pt x="75" y="142"/>
                    <a:pt x="68" y="156"/>
                    <a:pt x="69" y="169"/>
                  </a:cubicBezTo>
                  <a:cubicBezTo>
                    <a:pt x="69" y="171"/>
                    <a:pt x="71" y="172"/>
                    <a:pt x="73" y="171"/>
                  </a:cubicBezTo>
                  <a:cubicBezTo>
                    <a:pt x="76" y="167"/>
                    <a:pt x="80" y="165"/>
                    <a:pt x="84" y="161"/>
                  </a:cubicBezTo>
                  <a:cubicBezTo>
                    <a:pt x="87" y="163"/>
                    <a:pt x="91" y="165"/>
                    <a:pt x="93" y="168"/>
                  </a:cubicBezTo>
                  <a:cubicBezTo>
                    <a:pt x="94" y="170"/>
                    <a:pt x="96" y="168"/>
                    <a:pt x="97" y="167"/>
                  </a:cubicBezTo>
                  <a:cubicBezTo>
                    <a:pt x="98" y="165"/>
                    <a:pt x="98" y="163"/>
                    <a:pt x="99" y="160"/>
                  </a:cubicBezTo>
                  <a:cubicBezTo>
                    <a:pt x="101" y="162"/>
                    <a:pt x="103" y="163"/>
                    <a:pt x="105" y="165"/>
                  </a:cubicBezTo>
                  <a:cubicBezTo>
                    <a:pt x="107" y="166"/>
                    <a:pt x="109" y="165"/>
                    <a:pt x="109" y="163"/>
                  </a:cubicBezTo>
                  <a:cubicBezTo>
                    <a:pt x="109" y="161"/>
                    <a:pt x="110" y="158"/>
                    <a:pt x="110" y="156"/>
                  </a:cubicBezTo>
                  <a:cubicBezTo>
                    <a:pt x="116" y="161"/>
                    <a:pt x="127" y="164"/>
                    <a:pt x="127" y="153"/>
                  </a:cubicBezTo>
                  <a:cubicBezTo>
                    <a:pt x="127" y="136"/>
                    <a:pt x="102" y="131"/>
                    <a:pt x="90" y="13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7" name="Freeform 19"/>
            <p:cNvSpPr/>
            <p:nvPr/>
          </p:nvSpPr>
          <p:spPr bwMode="auto">
            <a:xfrm>
              <a:off x="855663" y="4602163"/>
              <a:ext cx="495300" cy="579438"/>
            </a:xfrm>
            <a:custGeom>
              <a:avLst/>
              <a:gdLst>
                <a:gd name="T0" fmla="*/ 96 w 132"/>
                <a:gd name="T1" fmla="*/ 115 h 154"/>
                <a:gd name="T2" fmla="*/ 95 w 132"/>
                <a:gd name="T3" fmla="*/ 115 h 154"/>
                <a:gd name="T4" fmla="*/ 82 w 132"/>
                <a:gd name="T5" fmla="*/ 83 h 154"/>
                <a:gd name="T6" fmla="*/ 62 w 132"/>
                <a:gd name="T7" fmla="*/ 42 h 154"/>
                <a:gd name="T8" fmla="*/ 1 w 132"/>
                <a:gd name="T9" fmla="*/ 1 h 154"/>
                <a:gd name="T10" fmla="*/ 1 w 132"/>
                <a:gd name="T11" fmla="*/ 3 h 154"/>
                <a:gd name="T12" fmla="*/ 63 w 132"/>
                <a:gd name="T13" fmla="*/ 50 h 154"/>
                <a:gd name="T14" fmla="*/ 81 w 132"/>
                <a:gd name="T15" fmla="*/ 88 h 154"/>
                <a:gd name="T16" fmla="*/ 91 w 132"/>
                <a:gd name="T17" fmla="*/ 116 h 154"/>
                <a:gd name="T18" fmla="*/ 98 w 132"/>
                <a:gd name="T19" fmla="*/ 147 h 154"/>
                <a:gd name="T20" fmla="*/ 107 w 132"/>
                <a:gd name="T21" fmla="*/ 153 h 154"/>
                <a:gd name="T22" fmla="*/ 119 w 132"/>
                <a:gd name="T23" fmla="*/ 147 h 154"/>
                <a:gd name="T24" fmla="*/ 96 w 132"/>
                <a:gd name="T25" fmla="*/ 1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54">
                  <a:moveTo>
                    <a:pt x="96" y="115"/>
                  </a:moveTo>
                  <a:cubicBezTo>
                    <a:pt x="95" y="115"/>
                    <a:pt x="95" y="115"/>
                    <a:pt x="95" y="115"/>
                  </a:cubicBezTo>
                  <a:cubicBezTo>
                    <a:pt x="92" y="104"/>
                    <a:pt x="87" y="93"/>
                    <a:pt x="82" y="83"/>
                  </a:cubicBezTo>
                  <a:cubicBezTo>
                    <a:pt x="77" y="69"/>
                    <a:pt x="70" y="55"/>
                    <a:pt x="62" y="42"/>
                  </a:cubicBezTo>
                  <a:cubicBezTo>
                    <a:pt x="49" y="20"/>
                    <a:pt x="28" y="0"/>
                    <a:pt x="1" y="1"/>
                  </a:cubicBezTo>
                  <a:cubicBezTo>
                    <a:pt x="0" y="1"/>
                    <a:pt x="0" y="3"/>
                    <a:pt x="1" y="3"/>
                  </a:cubicBezTo>
                  <a:cubicBezTo>
                    <a:pt x="30" y="5"/>
                    <a:pt x="49" y="26"/>
                    <a:pt x="63" y="50"/>
                  </a:cubicBezTo>
                  <a:cubicBezTo>
                    <a:pt x="70" y="62"/>
                    <a:pt x="76" y="75"/>
                    <a:pt x="81" y="88"/>
                  </a:cubicBezTo>
                  <a:cubicBezTo>
                    <a:pt x="84" y="97"/>
                    <a:pt x="87" y="107"/>
                    <a:pt x="91" y="116"/>
                  </a:cubicBezTo>
                  <a:cubicBezTo>
                    <a:pt x="92" y="127"/>
                    <a:pt x="92" y="138"/>
                    <a:pt x="98" y="147"/>
                  </a:cubicBezTo>
                  <a:cubicBezTo>
                    <a:pt x="100" y="149"/>
                    <a:pt x="104" y="154"/>
                    <a:pt x="107" y="153"/>
                  </a:cubicBezTo>
                  <a:cubicBezTo>
                    <a:pt x="111" y="152"/>
                    <a:pt x="116" y="151"/>
                    <a:pt x="119" y="147"/>
                  </a:cubicBezTo>
                  <a:cubicBezTo>
                    <a:pt x="132" y="136"/>
                    <a:pt x="103" y="119"/>
                    <a:pt x="96" y="115"/>
                  </a:cubicBezTo>
                  <a:close/>
                </a:path>
              </a:pathLst>
            </a:custGeom>
            <a:solidFill>
              <a:srgbClr val="1D8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Freeform 20"/>
            <p:cNvSpPr/>
            <p:nvPr/>
          </p:nvSpPr>
          <p:spPr bwMode="auto">
            <a:xfrm>
              <a:off x="930275" y="4670426"/>
              <a:ext cx="169863" cy="549275"/>
            </a:xfrm>
            <a:custGeom>
              <a:avLst/>
              <a:gdLst>
                <a:gd name="T0" fmla="*/ 21 w 45"/>
                <a:gd name="T1" fmla="*/ 3 h 146"/>
                <a:gd name="T2" fmla="*/ 22 w 45"/>
                <a:gd name="T3" fmla="*/ 1 h 146"/>
                <a:gd name="T4" fmla="*/ 21 w 45"/>
                <a:gd name="T5" fmla="*/ 1 h 146"/>
                <a:gd name="T6" fmla="*/ 20 w 45"/>
                <a:gd name="T7" fmla="*/ 3 h 146"/>
                <a:gd name="T8" fmla="*/ 20 w 45"/>
                <a:gd name="T9" fmla="*/ 3 h 146"/>
                <a:gd name="T10" fmla="*/ 17 w 45"/>
                <a:gd name="T11" fmla="*/ 145 h 146"/>
                <a:gd name="T12" fmla="*/ 19 w 45"/>
                <a:gd name="T13" fmla="*/ 145 h 146"/>
                <a:gd name="T14" fmla="*/ 21 w 45"/>
                <a:gd name="T15" fmla="*/ 145 h 146"/>
                <a:gd name="T16" fmla="*/ 44 w 45"/>
                <a:gd name="T17" fmla="*/ 76 h 146"/>
                <a:gd name="T18" fmla="*/ 21 w 45"/>
                <a:gd name="T19"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46">
                  <a:moveTo>
                    <a:pt x="21" y="3"/>
                  </a:moveTo>
                  <a:cubicBezTo>
                    <a:pt x="21" y="2"/>
                    <a:pt x="22" y="2"/>
                    <a:pt x="22" y="1"/>
                  </a:cubicBezTo>
                  <a:cubicBezTo>
                    <a:pt x="22" y="1"/>
                    <a:pt x="21" y="0"/>
                    <a:pt x="21" y="1"/>
                  </a:cubicBezTo>
                  <a:cubicBezTo>
                    <a:pt x="21" y="2"/>
                    <a:pt x="20" y="2"/>
                    <a:pt x="20" y="3"/>
                  </a:cubicBezTo>
                  <a:cubicBezTo>
                    <a:pt x="20" y="3"/>
                    <a:pt x="20" y="3"/>
                    <a:pt x="20" y="3"/>
                  </a:cubicBezTo>
                  <a:cubicBezTo>
                    <a:pt x="8" y="49"/>
                    <a:pt x="0" y="99"/>
                    <a:pt x="17" y="145"/>
                  </a:cubicBezTo>
                  <a:cubicBezTo>
                    <a:pt x="18" y="146"/>
                    <a:pt x="19" y="146"/>
                    <a:pt x="19" y="145"/>
                  </a:cubicBezTo>
                  <a:cubicBezTo>
                    <a:pt x="20" y="146"/>
                    <a:pt x="20" y="146"/>
                    <a:pt x="21" y="145"/>
                  </a:cubicBezTo>
                  <a:cubicBezTo>
                    <a:pt x="38" y="127"/>
                    <a:pt x="44" y="100"/>
                    <a:pt x="44" y="76"/>
                  </a:cubicBezTo>
                  <a:cubicBezTo>
                    <a:pt x="45" y="51"/>
                    <a:pt x="40" y="21"/>
                    <a:pt x="21" y="3"/>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9" name="Freeform 21"/>
            <p:cNvSpPr/>
            <p:nvPr/>
          </p:nvSpPr>
          <p:spPr bwMode="auto">
            <a:xfrm>
              <a:off x="1295400" y="4519613"/>
              <a:ext cx="300038" cy="485775"/>
            </a:xfrm>
            <a:custGeom>
              <a:avLst/>
              <a:gdLst>
                <a:gd name="T0" fmla="*/ 53 w 80"/>
                <a:gd name="T1" fmla="*/ 49 h 129"/>
                <a:gd name="T2" fmla="*/ 0 w 80"/>
                <a:gd name="T3" fmla="*/ 0 h 129"/>
                <a:gd name="T4" fmla="*/ 0 w 80"/>
                <a:gd name="T5" fmla="*/ 0 h 129"/>
                <a:gd name="T6" fmla="*/ 52 w 80"/>
                <a:gd name="T7" fmla="*/ 56 h 129"/>
                <a:gd name="T8" fmla="*/ 76 w 80"/>
                <a:gd name="T9" fmla="*/ 127 h 129"/>
                <a:gd name="T10" fmla="*/ 80 w 80"/>
                <a:gd name="T11" fmla="*/ 126 h 129"/>
                <a:gd name="T12" fmla="*/ 53 w 80"/>
                <a:gd name="T13" fmla="*/ 49 h 129"/>
              </a:gdLst>
              <a:ahLst/>
              <a:cxnLst>
                <a:cxn ang="0">
                  <a:pos x="T0" y="T1"/>
                </a:cxn>
                <a:cxn ang="0">
                  <a:pos x="T2" y="T3"/>
                </a:cxn>
                <a:cxn ang="0">
                  <a:pos x="T4" y="T5"/>
                </a:cxn>
                <a:cxn ang="0">
                  <a:pos x="T6" y="T7"/>
                </a:cxn>
                <a:cxn ang="0">
                  <a:pos x="T8" y="T9"/>
                </a:cxn>
                <a:cxn ang="0">
                  <a:pos x="T10" y="T11"/>
                </a:cxn>
                <a:cxn ang="0">
                  <a:pos x="T12" y="T13"/>
                </a:cxn>
              </a:cxnLst>
              <a:rect l="0" t="0" r="r" b="b"/>
              <a:pathLst>
                <a:path w="80" h="129">
                  <a:moveTo>
                    <a:pt x="53" y="49"/>
                  </a:moveTo>
                  <a:cubicBezTo>
                    <a:pt x="42" y="28"/>
                    <a:pt x="26" y="3"/>
                    <a:pt x="0" y="0"/>
                  </a:cubicBezTo>
                  <a:cubicBezTo>
                    <a:pt x="0" y="0"/>
                    <a:pt x="0" y="0"/>
                    <a:pt x="0" y="0"/>
                  </a:cubicBezTo>
                  <a:cubicBezTo>
                    <a:pt x="26" y="9"/>
                    <a:pt x="41" y="33"/>
                    <a:pt x="52" y="56"/>
                  </a:cubicBezTo>
                  <a:cubicBezTo>
                    <a:pt x="63" y="78"/>
                    <a:pt x="70" y="103"/>
                    <a:pt x="76" y="127"/>
                  </a:cubicBezTo>
                  <a:cubicBezTo>
                    <a:pt x="77" y="129"/>
                    <a:pt x="80" y="128"/>
                    <a:pt x="80" y="126"/>
                  </a:cubicBezTo>
                  <a:cubicBezTo>
                    <a:pt x="73" y="99"/>
                    <a:pt x="65" y="73"/>
                    <a:pt x="53" y="49"/>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Freeform 22"/>
            <p:cNvSpPr/>
            <p:nvPr/>
          </p:nvSpPr>
          <p:spPr bwMode="auto">
            <a:xfrm>
              <a:off x="1471613" y="4975226"/>
              <a:ext cx="300038" cy="300038"/>
            </a:xfrm>
            <a:custGeom>
              <a:avLst/>
              <a:gdLst>
                <a:gd name="T0" fmla="*/ 32 w 80"/>
                <a:gd name="T1" fmla="*/ 1 h 80"/>
                <a:gd name="T2" fmla="*/ 30 w 80"/>
                <a:gd name="T3" fmla="*/ 0 h 80"/>
                <a:gd name="T4" fmla="*/ 28 w 80"/>
                <a:gd name="T5" fmla="*/ 3 h 80"/>
                <a:gd name="T6" fmla="*/ 5 w 80"/>
                <a:gd name="T7" fmla="*/ 64 h 80"/>
                <a:gd name="T8" fmla="*/ 16 w 80"/>
                <a:gd name="T9" fmla="*/ 75 h 80"/>
                <a:gd name="T10" fmla="*/ 27 w 80"/>
                <a:gd name="T11" fmla="*/ 62 h 80"/>
                <a:gd name="T12" fmla="*/ 40 w 80"/>
                <a:gd name="T13" fmla="*/ 79 h 80"/>
                <a:gd name="T14" fmla="*/ 42 w 80"/>
                <a:gd name="T15" fmla="*/ 78 h 80"/>
                <a:gd name="T16" fmla="*/ 50 w 80"/>
                <a:gd name="T17" fmla="*/ 59 h 80"/>
                <a:gd name="T18" fmla="*/ 65 w 80"/>
                <a:gd name="T19" fmla="*/ 68 h 80"/>
                <a:gd name="T20" fmla="*/ 76 w 80"/>
                <a:gd name="T21" fmla="*/ 54 h 80"/>
                <a:gd name="T22" fmla="*/ 32 w 80"/>
                <a:gd name="T2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0">
                  <a:moveTo>
                    <a:pt x="32" y="1"/>
                  </a:moveTo>
                  <a:cubicBezTo>
                    <a:pt x="32" y="0"/>
                    <a:pt x="31" y="0"/>
                    <a:pt x="30" y="0"/>
                  </a:cubicBezTo>
                  <a:cubicBezTo>
                    <a:pt x="29" y="0"/>
                    <a:pt x="28" y="1"/>
                    <a:pt x="28" y="3"/>
                  </a:cubicBezTo>
                  <a:cubicBezTo>
                    <a:pt x="15" y="20"/>
                    <a:pt x="0" y="42"/>
                    <a:pt x="5" y="64"/>
                  </a:cubicBezTo>
                  <a:cubicBezTo>
                    <a:pt x="7" y="70"/>
                    <a:pt x="10" y="74"/>
                    <a:pt x="16" y="75"/>
                  </a:cubicBezTo>
                  <a:cubicBezTo>
                    <a:pt x="22" y="75"/>
                    <a:pt x="25" y="68"/>
                    <a:pt x="27" y="62"/>
                  </a:cubicBezTo>
                  <a:cubicBezTo>
                    <a:pt x="29" y="69"/>
                    <a:pt x="33" y="75"/>
                    <a:pt x="40" y="79"/>
                  </a:cubicBezTo>
                  <a:cubicBezTo>
                    <a:pt x="41" y="80"/>
                    <a:pt x="42" y="79"/>
                    <a:pt x="42" y="78"/>
                  </a:cubicBezTo>
                  <a:cubicBezTo>
                    <a:pt x="47" y="72"/>
                    <a:pt x="49" y="66"/>
                    <a:pt x="50" y="59"/>
                  </a:cubicBezTo>
                  <a:cubicBezTo>
                    <a:pt x="54" y="64"/>
                    <a:pt x="58" y="68"/>
                    <a:pt x="65" y="68"/>
                  </a:cubicBezTo>
                  <a:cubicBezTo>
                    <a:pt x="71" y="68"/>
                    <a:pt x="75" y="60"/>
                    <a:pt x="76" y="54"/>
                  </a:cubicBezTo>
                  <a:cubicBezTo>
                    <a:pt x="80" y="28"/>
                    <a:pt x="52" y="10"/>
                    <a:pt x="32"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1" name="Freeform 23"/>
            <p:cNvSpPr/>
            <p:nvPr/>
          </p:nvSpPr>
          <p:spPr bwMode="auto">
            <a:xfrm>
              <a:off x="1774825" y="4598988"/>
              <a:ext cx="792163" cy="1281113"/>
            </a:xfrm>
            <a:custGeom>
              <a:avLst/>
              <a:gdLst>
                <a:gd name="T0" fmla="*/ 199 w 211"/>
                <a:gd name="T1" fmla="*/ 196 h 341"/>
                <a:gd name="T2" fmla="*/ 199 w 211"/>
                <a:gd name="T3" fmla="*/ 196 h 341"/>
                <a:gd name="T4" fmla="*/ 180 w 211"/>
                <a:gd name="T5" fmla="*/ 172 h 341"/>
                <a:gd name="T6" fmla="*/ 152 w 211"/>
                <a:gd name="T7" fmla="*/ 164 h 341"/>
                <a:gd name="T8" fmla="*/ 170 w 211"/>
                <a:gd name="T9" fmla="*/ 157 h 341"/>
                <a:gd name="T10" fmla="*/ 171 w 211"/>
                <a:gd name="T11" fmla="*/ 157 h 341"/>
                <a:gd name="T12" fmla="*/ 171 w 211"/>
                <a:gd name="T13" fmla="*/ 155 h 341"/>
                <a:gd name="T14" fmla="*/ 142 w 211"/>
                <a:gd name="T15" fmla="*/ 127 h 341"/>
                <a:gd name="T16" fmla="*/ 141 w 211"/>
                <a:gd name="T17" fmla="*/ 125 h 341"/>
                <a:gd name="T18" fmla="*/ 103 w 211"/>
                <a:gd name="T19" fmla="*/ 129 h 341"/>
                <a:gd name="T20" fmla="*/ 126 w 211"/>
                <a:gd name="T21" fmla="*/ 116 h 341"/>
                <a:gd name="T22" fmla="*/ 126 w 211"/>
                <a:gd name="T23" fmla="*/ 117 h 341"/>
                <a:gd name="T24" fmla="*/ 128 w 211"/>
                <a:gd name="T25" fmla="*/ 114 h 341"/>
                <a:gd name="T26" fmla="*/ 90 w 211"/>
                <a:gd name="T27" fmla="*/ 90 h 341"/>
                <a:gd name="T28" fmla="*/ 49 w 211"/>
                <a:gd name="T29" fmla="*/ 66 h 341"/>
                <a:gd name="T30" fmla="*/ 1 w 211"/>
                <a:gd name="T31" fmla="*/ 0 h 341"/>
                <a:gd name="T32" fmla="*/ 0 w 211"/>
                <a:gd name="T33" fmla="*/ 1 h 341"/>
                <a:gd name="T34" fmla="*/ 45 w 211"/>
                <a:gd name="T35" fmla="*/ 68 h 341"/>
                <a:gd name="T36" fmla="*/ 42 w 211"/>
                <a:gd name="T37" fmla="*/ 150 h 341"/>
                <a:gd name="T38" fmla="*/ 44 w 211"/>
                <a:gd name="T39" fmla="*/ 152 h 341"/>
                <a:gd name="T40" fmla="*/ 55 w 211"/>
                <a:gd name="T41" fmla="*/ 153 h 341"/>
                <a:gd name="T42" fmla="*/ 53 w 211"/>
                <a:gd name="T43" fmla="*/ 218 h 341"/>
                <a:gd name="T44" fmla="*/ 55 w 211"/>
                <a:gd name="T45" fmla="*/ 220 h 341"/>
                <a:gd name="T46" fmla="*/ 63 w 211"/>
                <a:gd name="T47" fmla="*/ 217 h 341"/>
                <a:gd name="T48" fmla="*/ 71 w 211"/>
                <a:gd name="T49" fmla="*/ 274 h 341"/>
                <a:gd name="T50" fmla="*/ 74 w 211"/>
                <a:gd name="T51" fmla="*/ 274 h 341"/>
                <a:gd name="T52" fmla="*/ 83 w 211"/>
                <a:gd name="T53" fmla="*/ 260 h 341"/>
                <a:gd name="T54" fmla="*/ 124 w 211"/>
                <a:gd name="T55" fmla="*/ 324 h 341"/>
                <a:gd name="T56" fmla="*/ 126 w 211"/>
                <a:gd name="T57" fmla="*/ 323 h 341"/>
                <a:gd name="T58" fmla="*/ 127 w 211"/>
                <a:gd name="T59" fmla="*/ 323 h 341"/>
                <a:gd name="T60" fmla="*/ 135 w 211"/>
                <a:gd name="T61" fmla="*/ 313 h 341"/>
                <a:gd name="T62" fmla="*/ 189 w 211"/>
                <a:gd name="T63" fmla="*/ 336 h 341"/>
                <a:gd name="T64" fmla="*/ 189 w 211"/>
                <a:gd name="T65" fmla="*/ 334 h 341"/>
                <a:gd name="T66" fmla="*/ 207 w 211"/>
                <a:gd name="T67" fmla="*/ 291 h 341"/>
                <a:gd name="T68" fmla="*/ 207 w 211"/>
                <a:gd name="T69" fmla="*/ 291 h 341"/>
                <a:gd name="T70" fmla="*/ 207 w 211"/>
                <a:gd name="T71" fmla="*/ 290 h 341"/>
                <a:gd name="T72" fmla="*/ 207 w 211"/>
                <a:gd name="T73" fmla="*/ 290 h 341"/>
                <a:gd name="T74" fmla="*/ 206 w 211"/>
                <a:gd name="T75" fmla="*/ 290 h 341"/>
                <a:gd name="T76" fmla="*/ 177 w 211"/>
                <a:gd name="T77" fmla="*/ 276 h 341"/>
                <a:gd name="T78" fmla="*/ 206 w 211"/>
                <a:gd name="T79" fmla="*/ 278 h 341"/>
                <a:gd name="T80" fmla="*/ 208 w 211"/>
                <a:gd name="T81" fmla="*/ 277 h 341"/>
                <a:gd name="T82" fmla="*/ 200 w 211"/>
                <a:gd name="T83" fmla="*/ 215 h 341"/>
                <a:gd name="T84" fmla="*/ 200 w 211"/>
                <a:gd name="T85" fmla="*/ 215 h 341"/>
                <a:gd name="T86" fmla="*/ 180 w 211"/>
                <a:gd name="T87" fmla="*/ 199 h 341"/>
                <a:gd name="T88" fmla="*/ 199 w 211"/>
                <a:gd name="T89" fmla="*/ 199 h 341"/>
                <a:gd name="T90" fmla="*/ 200 w 211"/>
                <a:gd name="T91" fmla="*/ 199 h 341"/>
                <a:gd name="T92" fmla="*/ 201 w 211"/>
                <a:gd name="T93" fmla="*/ 198 h 341"/>
                <a:gd name="T94" fmla="*/ 199 w 211"/>
                <a:gd name="T95" fmla="*/ 1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341">
                  <a:moveTo>
                    <a:pt x="199" y="196"/>
                  </a:moveTo>
                  <a:cubicBezTo>
                    <a:pt x="199" y="196"/>
                    <a:pt x="199" y="196"/>
                    <a:pt x="199" y="196"/>
                  </a:cubicBezTo>
                  <a:cubicBezTo>
                    <a:pt x="193" y="188"/>
                    <a:pt x="188" y="178"/>
                    <a:pt x="180" y="172"/>
                  </a:cubicBezTo>
                  <a:cubicBezTo>
                    <a:pt x="172" y="166"/>
                    <a:pt x="162" y="165"/>
                    <a:pt x="152" y="164"/>
                  </a:cubicBezTo>
                  <a:cubicBezTo>
                    <a:pt x="158" y="162"/>
                    <a:pt x="164" y="159"/>
                    <a:pt x="170" y="157"/>
                  </a:cubicBezTo>
                  <a:cubicBezTo>
                    <a:pt x="170" y="157"/>
                    <a:pt x="171" y="157"/>
                    <a:pt x="171" y="157"/>
                  </a:cubicBezTo>
                  <a:cubicBezTo>
                    <a:pt x="171" y="156"/>
                    <a:pt x="172" y="156"/>
                    <a:pt x="171" y="155"/>
                  </a:cubicBezTo>
                  <a:cubicBezTo>
                    <a:pt x="164" y="144"/>
                    <a:pt x="154" y="133"/>
                    <a:pt x="142" y="127"/>
                  </a:cubicBezTo>
                  <a:cubicBezTo>
                    <a:pt x="142" y="127"/>
                    <a:pt x="143" y="126"/>
                    <a:pt x="141" y="125"/>
                  </a:cubicBezTo>
                  <a:cubicBezTo>
                    <a:pt x="129" y="124"/>
                    <a:pt x="115" y="126"/>
                    <a:pt x="103" y="129"/>
                  </a:cubicBezTo>
                  <a:cubicBezTo>
                    <a:pt x="109" y="123"/>
                    <a:pt x="118" y="121"/>
                    <a:pt x="126" y="116"/>
                  </a:cubicBezTo>
                  <a:cubicBezTo>
                    <a:pt x="126" y="116"/>
                    <a:pt x="126" y="116"/>
                    <a:pt x="126" y="117"/>
                  </a:cubicBezTo>
                  <a:cubicBezTo>
                    <a:pt x="127" y="117"/>
                    <a:pt x="129" y="115"/>
                    <a:pt x="128" y="114"/>
                  </a:cubicBezTo>
                  <a:cubicBezTo>
                    <a:pt x="116" y="106"/>
                    <a:pt x="103" y="99"/>
                    <a:pt x="90" y="90"/>
                  </a:cubicBezTo>
                  <a:cubicBezTo>
                    <a:pt x="77" y="81"/>
                    <a:pt x="64" y="72"/>
                    <a:pt x="49" y="66"/>
                  </a:cubicBezTo>
                  <a:cubicBezTo>
                    <a:pt x="40" y="43"/>
                    <a:pt x="27" y="5"/>
                    <a:pt x="1" y="0"/>
                  </a:cubicBezTo>
                  <a:cubicBezTo>
                    <a:pt x="0" y="0"/>
                    <a:pt x="0" y="1"/>
                    <a:pt x="0" y="1"/>
                  </a:cubicBezTo>
                  <a:cubicBezTo>
                    <a:pt x="26" y="14"/>
                    <a:pt x="34" y="43"/>
                    <a:pt x="45" y="68"/>
                  </a:cubicBezTo>
                  <a:cubicBezTo>
                    <a:pt x="56" y="94"/>
                    <a:pt x="48" y="123"/>
                    <a:pt x="42" y="150"/>
                  </a:cubicBezTo>
                  <a:cubicBezTo>
                    <a:pt x="42" y="151"/>
                    <a:pt x="43" y="152"/>
                    <a:pt x="44" y="152"/>
                  </a:cubicBezTo>
                  <a:cubicBezTo>
                    <a:pt x="48" y="152"/>
                    <a:pt x="52" y="153"/>
                    <a:pt x="55" y="153"/>
                  </a:cubicBezTo>
                  <a:cubicBezTo>
                    <a:pt x="43" y="173"/>
                    <a:pt x="46" y="196"/>
                    <a:pt x="53" y="218"/>
                  </a:cubicBezTo>
                  <a:cubicBezTo>
                    <a:pt x="53" y="219"/>
                    <a:pt x="54" y="220"/>
                    <a:pt x="55" y="220"/>
                  </a:cubicBezTo>
                  <a:cubicBezTo>
                    <a:pt x="58" y="219"/>
                    <a:pt x="60" y="218"/>
                    <a:pt x="63" y="217"/>
                  </a:cubicBezTo>
                  <a:cubicBezTo>
                    <a:pt x="49" y="233"/>
                    <a:pt x="59" y="260"/>
                    <a:pt x="71" y="274"/>
                  </a:cubicBezTo>
                  <a:cubicBezTo>
                    <a:pt x="72" y="275"/>
                    <a:pt x="73" y="275"/>
                    <a:pt x="74" y="274"/>
                  </a:cubicBezTo>
                  <a:cubicBezTo>
                    <a:pt x="76" y="269"/>
                    <a:pt x="80" y="265"/>
                    <a:pt x="83" y="260"/>
                  </a:cubicBezTo>
                  <a:cubicBezTo>
                    <a:pt x="82" y="290"/>
                    <a:pt x="99" y="310"/>
                    <a:pt x="124" y="324"/>
                  </a:cubicBezTo>
                  <a:cubicBezTo>
                    <a:pt x="125" y="325"/>
                    <a:pt x="126" y="324"/>
                    <a:pt x="126" y="323"/>
                  </a:cubicBezTo>
                  <a:cubicBezTo>
                    <a:pt x="126" y="323"/>
                    <a:pt x="127" y="323"/>
                    <a:pt x="127" y="323"/>
                  </a:cubicBezTo>
                  <a:cubicBezTo>
                    <a:pt x="130" y="320"/>
                    <a:pt x="133" y="317"/>
                    <a:pt x="135" y="313"/>
                  </a:cubicBezTo>
                  <a:cubicBezTo>
                    <a:pt x="141" y="337"/>
                    <a:pt x="168" y="341"/>
                    <a:pt x="189" y="336"/>
                  </a:cubicBezTo>
                  <a:cubicBezTo>
                    <a:pt x="190" y="336"/>
                    <a:pt x="190" y="335"/>
                    <a:pt x="189" y="334"/>
                  </a:cubicBezTo>
                  <a:cubicBezTo>
                    <a:pt x="200" y="323"/>
                    <a:pt x="207" y="306"/>
                    <a:pt x="207" y="291"/>
                  </a:cubicBezTo>
                  <a:cubicBezTo>
                    <a:pt x="207" y="291"/>
                    <a:pt x="207" y="291"/>
                    <a:pt x="207" y="291"/>
                  </a:cubicBezTo>
                  <a:cubicBezTo>
                    <a:pt x="207" y="291"/>
                    <a:pt x="207" y="290"/>
                    <a:pt x="207" y="290"/>
                  </a:cubicBezTo>
                  <a:cubicBezTo>
                    <a:pt x="207" y="290"/>
                    <a:pt x="207" y="290"/>
                    <a:pt x="207" y="290"/>
                  </a:cubicBezTo>
                  <a:cubicBezTo>
                    <a:pt x="207" y="290"/>
                    <a:pt x="207" y="290"/>
                    <a:pt x="206" y="290"/>
                  </a:cubicBezTo>
                  <a:cubicBezTo>
                    <a:pt x="198" y="282"/>
                    <a:pt x="188" y="279"/>
                    <a:pt x="177" y="276"/>
                  </a:cubicBezTo>
                  <a:cubicBezTo>
                    <a:pt x="187" y="275"/>
                    <a:pt x="196" y="275"/>
                    <a:pt x="206" y="278"/>
                  </a:cubicBezTo>
                  <a:cubicBezTo>
                    <a:pt x="206" y="278"/>
                    <a:pt x="208" y="278"/>
                    <a:pt x="208" y="277"/>
                  </a:cubicBezTo>
                  <a:cubicBezTo>
                    <a:pt x="211" y="257"/>
                    <a:pt x="210" y="233"/>
                    <a:pt x="200" y="215"/>
                  </a:cubicBezTo>
                  <a:cubicBezTo>
                    <a:pt x="200" y="215"/>
                    <a:pt x="200" y="215"/>
                    <a:pt x="200" y="215"/>
                  </a:cubicBezTo>
                  <a:cubicBezTo>
                    <a:pt x="197" y="207"/>
                    <a:pt x="188" y="202"/>
                    <a:pt x="180" y="199"/>
                  </a:cubicBezTo>
                  <a:cubicBezTo>
                    <a:pt x="186" y="197"/>
                    <a:pt x="192" y="197"/>
                    <a:pt x="199" y="199"/>
                  </a:cubicBezTo>
                  <a:cubicBezTo>
                    <a:pt x="199" y="200"/>
                    <a:pt x="200" y="199"/>
                    <a:pt x="200" y="199"/>
                  </a:cubicBezTo>
                  <a:cubicBezTo>
                    <a:pt x="201" y="199"/>
                    <a:pt x="201" y="199"/>
                    <a:pt x="201" y="198"/>
                  </a:cubicBezTo>
                  <a:cubicBezTo>
                    <a:pt x="201" y="197"/>
                    <a:pt x="201" y="196"/>
                    <a:pt x="199" y="196"/>
                  </a:cubicBezTo>
                  <a:close/>
                </a:path>
              </a:pathLst>
            </a:custGeom>
            <a:solidFill>
              <a:srgbClr val="156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Freeform 24"/>
            <p:cNvSpPr/>
            <p:nvPr/>
          </p:nvSpPr>
          <p:spPr bwMode="auto">
            <a:xfrm>
              <a:off x="250825" y="4764088"/>
              <a:ext cx="354013" cy="503238"/>
            </a:xfrm>
            <a:custGeom>
              <a:avLst/>
              <a:gdLst>
                <a:gd name="T0" fmla="*/ 93 w 94"/>
                <a:gd name="T1" fmla="*/ 130 h 134"/>
                <a:gd name="T2" fmla="*/ 1 w 94"/>
                <a:gd name="T3" fmla="*/ 23 h 134"/>
                <a:gd name="T4" fmla="*/ 0 w 94"/>
                <a:gd name="T5" fmla="*/ 24 h 134"/>
                <a:gd name="T6" fmla="*/ 0 w 94"/>
                <a:gd name="T7" fmla="*/ 25 h 134"/>
                <a:gd name="T8" fmla="*/ 90 w 94"/>
                <a:gd name="T9" fmla="*/ 132 h 134"/>
                <a:gd name="T10" fmla="*/ 90 w 94"/>
                <a:gd name="T11" fmla="*/ 132 h 134"/>
                <a:gd name="T12" fmla="*/ 93 w 94"/>
                <a:gd name="T13" fmla="*/ 132 h 134"/>
                <a:gd name="T14" fmla="*/ 93 w 94"/>
                <a:gd name="T15" fmla="*/ 131 h 134"/>
                <a:gd name="T16" fmla="*/ 93 w 94"/>
                <a:gd name="T17" fmla="*/ 1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34">
                  <a:moveTo>
                    <a:pt x="93" y="130"/>
                  </a:moveTo>
                  <a:cubicBezTo>
                    <a:pt x="84" y="92"/>
                    <a:pt x="55" y="0"/>
                    <a:pt x="1" y="23"/>
                  </a:cubicBezTo>
                  <a:cubicBezTo>
                    <a:pt x="0" y="23"/>
                    <a:pt x="0" y="24"/>
                    <a:pt x="0" y="24"/>
                  </a:cubicBezTo>
                  <a:cubicBezTo>
                    <a:pt x="0" y="24"/>
                    <a:pt x="0" y="24"/>
                    <a:pt x="0" y="25"/>
                  </a:cubicBezTo>
                  <a:cubicBezTo>
                    <a:pt x="12" y="72"/>
                    <a:pt x="47" y="111"/>
                    <a:pt x="90" y="132"/>
                  </a:cubicBezTo>
                  <a:cubicBezTo>
                    <a:pt x="90" y="132"/>
                    <a:pt x="90" y="132"/>
                    <a:pt x="90" y="132"/>
                  </a:cubicBezTo>
                  <a:cubicBezTo>
                    <a:pt x="91" y="134"/>
                    <a:pt x="94" y="134"/>
                    <a:pt x="93" y="132"/>
                  </a:cubicBezTo>
                  <a:cubicBezTo>
                    <a:pt x="93" y="131"/>
                    <a:pt x="93" y="131"/>
                    <a:pt x="93" y="131"/>
                  </a:cubicBezTo>
                  <a:cubicBezTo>
                    <a:pt x="93" y="131"/>
                    <a:pt x="93" y="130"/>
                    <a:pt x="93" y="130"/>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3" name="Freeform 25"/>
            <p:cNvSpPr/>
            <p:nvPr/>
          </p:nvSpPr>
          <p:spPr bwMode="auto">
            <a:xfrm>
              <a:off x="1512888" y="3544888"/>
              <a:ext cx="1117600" cy="1004888"/>
            </a:xfrm>
            <a:custGeom>
              <a:avLst/>
              <a:gdLst>
                <a:gd name="T0" fmla="*/ 273 w 298"/>
                <a:gd name="T1" fmla="*/ 49 h 267"/>
                <a:gd name="T2" fmla="*/ 273 w 298"/>
                <a:gd name="T3" fmla="*/ 50 h 267"/>
                <a:gd name="T4" fmla="*/ 242 w 298"/>
                <a:gd name="T5" fmla="*/ 62 h 267"/>
                <a:gd name="T6" fmla="*/ 270 w 298"/>
                <a:gd name="T7" fmla="*/ 25 h 267"/>
                <a:gd name="T8" fmla="*/ 254 w 298"/>
                <a:gd name="T9" fmla="*/ 6 h 267"/>
                <a:gd name="T10" fmla="*/ 254 w 298"/>
                <a:gd name="T11" fmla="*/ 17 h 267"/>
                <a:gd name="T12" fmla="*/ 216 w 298"/>
                <a:gd name="T13" fmla="*/ 87 h 267"/>
                <a:gd name="T14" fmla="*/ 220 w 298"/>
                <a:gd name="T15" fmla="*/ 37 h 267"/>
                <a:gd name="T16" fmla="*/ 194 w 298"/>
                <a:gd name="T17" fmla="*/ 45 h 267"/>
                <a:gd name="T18" fmla="*/ 209 w 298"/>
                <a:gd name="T19" fmla="*/ 53 h 267"/>
                <a:gd name="T20" fmla="*/ 214 w 298"/>
                <a:gd name="T21" fmla="*/ 89 h 267"/>
                <a:gd name="T22" fmla="*/ 152 w 298"/>
                <a:gd name="T23" fmla="*/ 154 h 267"/>
                <a:gd name="T24" fmla="*/ 176 w 298"/>
                <a:gd name="T25" fmla="*/ 92 h 267"/>
                <a:gd name="T26" fmla="*/ 153 w 298"/>
                <a:gd name="T27" fmla="*/ 77 h 267"/>
                <a:gd name="T28" fmla="*/ 157 w 298"/>
                <a:gd name="T29" fmla="*/ 94 h 267"/>
                <a:gd name="T30" fmla="*/ 150 w 298"/>
                <a:gd name="T31" fmla="*/ 156 h 267"/>
                <a:gd name="T32" fmla="*/ 83 w 298"/>
                <a:gd name="T33" fmla="*/ 211 h 267"/>
                <a:gd name="T34" fmla="*/ 127 w 298"/>
                <a:gd name="T35" fmla="*/ 147 h 267"/>
                <a:gd name="T36" fmla="*/ 104 w 298"/>
                <a:gd name="T37" fmla="*/ 137 h 267"/>
                <a:gd name="T38" fmla="*/ 106 w 298"/>
                <a:gd name="T39" fmla="*/ 152 h 267"/>
                <a:gd name="T40" fmla="*/ 44 w 298"/>
                <a:gd name="T41" fmla="*/ 239 h 267"/>
                <a:gd name="T42" fmla="*/ 29 w 298"/>
                <a:gd name="T43" fmla="*/ 229 h 267"/>
                <a:gd name="T44" fmla="*/ 46 w 298"/>
                <a:gd name="T45" fmla="*/ 204 h 267"/>
                <a:gd name="T46" fmla="*/ 23 w 298"/>
                <a:gd name="T47" fmla="*/ 190 h 267"/>
                <a:gd name="T48" fmla="*/ 31 w 298"/>
                <a:gd name="T49" fmla="*/ 208 h 267"/>
                <a:gd name="T50" fmla="*/ 1 w 298"/>
                <a:gd name="T51" fmla="*/ 266 h 267"/>
                <a:gd name="T52" fmla="*/ 40 w 298"/>
                <a:gd name="T53" fmla="*/ 247 h 267"/>
                <a:gd name="T54" fmla="*/ 100 w 298"/>
                <a:gd name="T55" fmla="*/ 237 h 267"/>
                <a:gd name="T56" fmla="*/ 120 w 298"/>
                <a:gd name="T57" fmla="*/ 246 h 267"/>
                <a:gd name="T58" fmla="*/ 105 w 298"/>
                <a:gd name="T59" fmla="*/ 222 h 267"/>
                <a:gd name="T60" fmla="*/ 101 w 298"/>
                <a:gd name="T61" fmla="*/ 232 h 267"/>
                <a:gd name="T62" fmla="*/ 53 w 298"/>
                <a:gd name="T63" fmla="*/ 239 h 267"/>
                <a:gd name="T64" fmla="*/ 125 w 298"/>
                <a:gd name="T65" fmla="*/ 184 h 267"/>
                <a:gd name="T66" fmla="*/ 177 w 298"/>
                <a:gd name="T67" fmla="*/ 202 h 267"/>
                <a:gd name="T68" fmla="*/ 195 w 298"/>
                <a:gd name="T69" fmla="*/ 206 h 267"/>
                <a:gd name="T70" fmla="*/ 182 w 298"/>
                <a:gd name="T71" fmla="*/ 183 h 267"/>
                <a:gd name="T72" fmla="*/ 127 w 298"/>
                <a:gd name="T73" fmla="*/ 182 h 267"/>
                <a:gd name="T74" fmla="*/ 189 w 298"/>
                <a:gd name="T75" fmla="*/ 125 h 267"/>
                <a:gd name="T76" fmla="*/ 229 w 298"/>
                <a:gd name="T77" fmla="*/ 137 h 267"/>
                <a:gd name="T78" fmla="*/ 247 w 298"/>
                <a:gd name="T79" fmla="*/ 122 h 267"/>
                <a:gd name="T80" fmla="*/ 235 w 298"/>
                <a:gd name="T81" fmla="*/ 119 h 267"/>
                <a:gd name="T82" fmla="*/ 231 w 298"/>
                <a:gd name="T83" fmla="*/ 121 h 267"/>
                <a:gd name="T84" fmla="*/ 228 w 298"/>
                <a:gd name="T85" fmla="*/ 125 h 267"/>
                <a:gd name="T86" fmla="*/ 240 w 298"/>
                <a:gd name="T87" fmla="*/ 65 h 267"/>
                <a:gd name="T88" fmla="*/ 275 w 298"/>
                <a:gd name="T89" fmla="*/ 55 h 267"/>
                <a:gd name="T90" fmla="*/ 297 w 298"/>
                <a:gd name="T91" fmla="*/ 4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8" h="267">
                  <a:moveTo>
                    <a:pt x="282" y="35"/>
                  </a:moveTo>
                  <a:cubicBezTo>
                    <a:pt x="277" y="37"/>
                    <a:pt x="273" y="43"/>
                    <a:pt x="273" y="49"/>
                  </a:cubicBezTo>
                  <a:cubicBezTo>
                    <a:pt x="273" y="49"/>
                    <a:pt x="273" y="49"/>
                    <a:pt x="273" y="49"/>
                  </a:cubicBezTo>
                  <a:cubicBezTo>
                    <a:pt x="273" y="50"/>
                    <a:pt x="273" y="50"/>
                    <a:pt x="273" y="50"/>
                  </a:cubicBezTo>
                  <a:cubicBezTo>
                    <a:pt x="273" y="51"/>
                    <a:pt x="273" y="52"/>
                    <a:pt x="273" y="52"/>
                  </a:cubicBezTo>
                  <a:cubicBezTo>
                    <a:pt x="262" y="55"/>
                    <a:pt x="252" y="59"/>
                    <a:pt x="242" y="62"/>
                  </a:cubicBezTo>
                  <a:cubicBezTo>
                    <a:pt x="249" y="51"/>
                    <a:pt x="256" y="39"/>
                    <a:pt x="261" y="26"/>
                  </a:cubicBezTo>
                  <a:cubicBezTo>
                    <a:pt x="264" y="27"/>
                    <a:pt x="267" y="27"/>
                    <a:pt x="270" y="25"/>
                  </a:cubicBezTo>
                  <a:cubicBezTo>
                    <a:pt x="275" y="21"/>
                    <a:pt x="277" y="14"/>
                    <a:pt x="274" y="8"/>
                  </a:cubicBezTo>
                  <a:cubicBezTo>
                    <a:pt x="271" y="2"/>
                    <a:pt x="259" y="0"/>
                    <a:pt x="254" y="6"/>
                  </a:cubicBezTo>
                  <a:cubicBezTo>
                    <a:pt x="253" y="9"/>
                    <a:pt x="253" y="12"/>
                    <a:pt x="254" y="16"/>
                  </a:cubicBezTo>
                  <a:cubicBezTo>
                    <a:pt x="254" y="16"/>
                    <a:pt x="254" y="16"/>
                    <a:pt x="254" y="17"/>
                  </a:cubicBezTo>
                  <a:cubicBezTo>
                    <a:pt x="255" y="20"/>
                    <a:pt x="256" y="23"/>
                    <a:pt x="259" y="25"/>
                  </a:cubicBezTo>
                  <a:cubicBezTo>
                    <a:pt x="246" y="47"/>
                    <a:pt x="231" y="68"/>
                    <a:pt x="216" y="87"/>
                  </a:cubicBezTo>
                  <a:cubicBezTo>
                    <a:pt x="215" y="75"/>
                    <a:pt x="214" y="63"/>
                    <a:pt x="212" y="52"/>
                  </a:cubicBezTo>
                  <a:cubicBezTo>
                    <a:pt x="218" y="49"/>
                    <a:pt x="221" y="43"/>
                    <a:pt x="220" y="37"/>
                  </a:cubicBezTo>
                  <a:cubicBezTo>
                    <a:pt x="219" y="31"/>
                    <a:pt x="213" y="27"/>
                    <a:pt x="207" y="28"/>
                  </a:cubicBezTo>
                  <a:cubicBezTo>
                    <a:pt x="200" y="29"/>
                    <a:pt x="190" y="37"/>
                    <a:pt x="194" y="45"/>
                  </a:cubicBezTo>
                  <a:cubicBezTo>
                    <a:pt x="196" y="50"/>
                    <a:pt x="202" y="53"/>
                    <a:pt x="207" y="51"/>
                  </a:cubicBezTo>
                  <a:cubicBezTo>
                    <a:pt x="207" y="52"/>
                    <a:pt x="208" y="53"/>
                    <a:pt x="209" y="53"/>
                  </a:cubicBezTo>
                  <a:cubicBezTo>
                    <a:pt x="209" y="53"/>
                    <a:pt x="209" y="52"/>
                    <a:pt x="209" y="52"/>
                  </a:cubicBezTo>
                  <a:cubicBezTo>
                    <a:pt x="211" y="65"/>
                    <a:pt x="212" y="77"/>
                    <a:pt x="214" y="89"/>
                  </a:cubicBezTo>
                  <a:cubicBezTo>
                    <a:pt x="195" y="112"/>
                    <a:pt x="175" y="133"/>
                    <a:pt x="153" y="153"/>
                  </a:cubicBezTo>
                  <a:cubicBezTo>
                    <a:pt x="153" y="153"/>
                    <a:pt x="153" y="154"/>
                    <a:pt x="152" y="154"/>
                  </a:cubicBezTo>
                  <a:cubicBezTo>
                    <a:pt x="154" y="135"/>
                    <a:pt x="159" y="116"/>
                    <a:pt x="164" y="98"/>
                  </a:cubicBezTo>
                  <a:cubicBezTo>
                    <a:pt x="169" y="99"/>
                    <a:pt x="174" y="97"/>
                    <a:pt x="176" y="92"/>
                  </a:cubicBezTo>
                  <a:cubicBezTo>
                    <a:pt x="179" y="85"/>
                    <a:pt x="178" y="75"/>
                    <a:pt x="172" y="71"/>
                  </a:cubicBezTo>
                  <a:cubicBezTo>
                    <a:pt x="166" y="65"/>
                    <a:pt x="155" y="70"/>
                    <a:pt x="153" y="77"/>
                  </a:cubicBezTo>
                  <a:cubicBezTo>
                    <a:pt x="151" y="83"/>
                    <a:pt x="153" y="89"/>
                    <a:pt x="157" y="93"/>
                  </a:cubicBezTo>
                  <a:cubicBezTo>
                    <a:pt x="157" y="93"/>
                    <a:pt x="157" y="93"/>
                    <a:pt x="157" y="94"/>
                  </a:cubicBezTo>
                  <a:cubicBezTo>
                    <a:pt x="159" y="95"/>
                    <a:pt x="160" y="96"/>
                    <a:pt x="162" y="97"/>
                  </a:cubicBezTo>
                  <a:cubicBezTo>
                    <a:pt x="157" y="116"/>
                    <a:pt x="150" y="136"/>
                    <a:pt x="150" y="156"/>
                  </a:cubicBezTo>
                  <a:cubicBezTo>
                    <a:pt x="130" y="174"/>
                    <a:pt x="108" y="192"/>
                    <a:pt x="86" y="209"/>
                  </a:cubicBezTo>
                  <a:cubicBezTo>
                    <a:pt x="85" y="210"/>
                    <a:pt x="84" y="210"/>
                    <a:pt x="83" y="211"/>
                  </a:cubicBezTo>
                  <a:cubicBezTo>
                    <a:pt x="90" y="191"/>
                    <a:pt x="98" y="172"/>
                    <a:pt x="108" y="153"/>
                  </a:cubicBezTo>
                  <a:cubicBezTo>
                    <a:pt x="115" y="157"/>
                    <a:pt x="125" y="154"/>
                    <a:pt x="127" y="147"/>
                  </a:cubicBezTo>
                  <a:cubicBezTo>
                    <a:pt x="130" y="141"/>
                    <a:pt x="128" y="132"/>
                    <a:pt x="122" y="128"/>
                  </a:cubicBezTo>
                  <a:cubicBezTo>
                    <a:pt x="115" y="123"/>
                    <a:pt x="107" y="130"/>
                    <a:pt x="104" y="137"/>
                  </a:cubicBezTo>
                  <a:cubicBezTo>
                    <a:pt x="103" y="137"/>
                    <a:pt x="103" y="137"/>
                    <a:pt x="104" y="138"/>
                  </a:cubicBezTo>
                  <a:cubicBezTo>
                    <a:pt x="102" y="142"/>
                    <a:pt x="102" y="148"/>
                    <a:pt x="106" y="152"/>
                  </a:cubicBezTo>
                  <a:cubicBezTo>
                    <a:pt x="94" y="170"/>
                    <a:pt x="85" y="191"/>
                    <a:pt x="82" y="212"/>
                  </a:cubicBezTo>
                  <a:cubicBezTo>
                    <a:pt x="69" y="222"/>
                    <a:pt x="57" y="231"/>
                    <a:pt x="44" y="239"/>
                  </a:cubicBezTo>
                  <a:cubicBezTo>
                    <a:pt x="39" y="243"/>
                    <a:pt x="32" y="247"/>
                    <a:pt x="26" y="250"/>
                  </a:cubicBezTo>
                  <a:cubicBezTo>
                    <a:pt x="27" y="243"/>
                    <a:pt x="28" y="236"/>
                    <a:pt x="29" y="229"/>
                  </a:cubicBezTo>
                  <a:cubicBezTo>
                    <a:pt x="31" y="222"/>
                    <a:pt x="33" y="216"/>
                    <a:pt x="34" y="209"/>
                  </a:cubicBezTo>
                  <a:cubicBezTo>
                    <a:pt x="38" y="209"/>
                    <a:pt x="43" y="208"/>
                    <a:pt x="46" y="204"/>
                  </a:cubicBezTo>
                  <a:cubicBezTo>
                    <a:pt x="50" y="197"/>
                    <a:pt x="49" y="188"/>
                    <a:pt x="43" y="183"/>
                  </a:cubicBezTo>
                  <a:cubicBezTo>
                    <a:pt x="35" y="178"/>
                    <a:pt x="25" y="182"/>
                    <a:pt x="23" y="190"/>
                  </a:cubicBezTo>
                  <a:cubicBezTo>
                    <a:pt x="21" y="195"/>
                    <a:pt x="23" y="202"/>
                    <a:pt x="28" y="205"/>
                  </a:cubicBezTo>
                  <a:cubicBezTo>
                    <a:pt x="29" y="206"/>
                    <a:pt x="30" y="207"/>
                    <a:pt x="31" y="208"/>
                  </a:cubicBezTo>
                  <a:cubicBezTo>
                    <a:pt x="25" y="221"/>
                    <a:pt x="24" y="238"/>
                    <a:pt x="23" y="252"/>
                  </a:cubicBezTo>
                  <a:cubicBezTo>
                    <a:pt x="15" y="256"/>
                    <a:pt x="7" y="260"/>
                    <a:pt x="1" y="266"/>
                  </a:cubicBezTo>
                  <a:cubicBezTo>
                    <a:pt x="0" y="266"/>
                    <a:pt x="0" y="267"/>
                    <a:pt x="1" y="266"/>
                  </a:cubicBezTo>
                  <a:cubicBezTo>
                    <a:pt x="15" y="264"/>
                    <a:pt x="29" y="255"/>
                    <a:pt x="40" y="247"/>
                  </a:cubicBezTo>
                  <a:cubicBezTo>
                    <a:pt x="43" y="245"/>
                    <a:pt x="47" y="243"/>
                    <a:pt x="50" y="241"/>
                  </a:cubicBezTo>
                  <a:cubicBezTo>
                    <a:pt x="66" y="242"/>
                    <a:pt x="84" y="241"/>
                    <a:pt x="100" y="237"/>
                  </a:cubicBezTo>
                  <a:cubicBezTo>
                    <a:pt x="100" y="238"/>
                    <a:pt x="101" y="239"/>
                    <a:pt x="101" y="240"/>
                  </a:cubicBezTo>
                  <a:cubicBezTo>
                    <a:pt x="104" y="248"/>
                    <a:pt x="113" y="249"/>
                    <a:pt x="120" y="246"/>
                  </a:cubicBezTo>
                  <a:cubicBezTo>
                    <a:pt x="127" y="243"/>
                    <a:pt x="129" y="236"/>
                    <a:pt x="126" y="229"/>
                  </a:cubicBezTo>
                  <a:cubicBezTo>
                    <a:pt x="122" y="223"/>
                    <a:pt x="111" y="218"/>
                    <a:pt x="105" y="222"/>
                  </a:cubicBezTo>
                  <a:cubicBezTo>
                    <a:pt x="104" y="223"/>
                    <a:pt x="104" y="224"/>
                    <a:pt x="104" y="225"/>
                  </a:cubicBezTo>
                  <a:cubicBezTo>
                    <a:pt x="102" y="227"/>
                    <a:pt x="101" y="229"/>
                    <a:pt x="101" y="232"/>
                  </a:cubicBezTo>
                  <a:cubicBezTo>
                    <a:pt x="93" y="233"/>
                    <a:pt x="85" y="236"/>
                    <a:pt x="77" y="237"/>
                  </a:cubicBezTo>
                  <a:cubicBezTo>
                    <a:pt x="69" y="238"/>
                    <a:pt x="61" y="239"/>
                    <a:pt x="53" y="239"/>
                  </a:cubicBezTo>
                  <a:cubicBezTo>
                    <a:pt x="64" y="232"/>
                    <a:pt x="75" y="223"/>
                    <a:pt x="86" y="215"/>
                  </a:cubicBezTo>
                  <a:cubicBezTo>
                    <a:pt x="99" y="205"/>
                    <a:pt x="112" y="195"/>
                    <a:pt x="125" y="184"/>
                  </a:cubicBezTo>
                  <a:cubicBezTo>
                    <a:pt x="141" y="190"/>
                    <a:pt x="158" y="194"/>
                    <a:pt x="175" y="195"/>
                  </a:cubicBezTo>
                  <a:cubicBezTo>
                    <a:pt x="175" y="197"/>
                    <a:pt x="176" y="199"/>
                    <a:pt x="177" y="202"/>
                  </a:cubicBezTo>
                  <a:cubicBezTo>
                    <a:pt x="178" y="202"/>
                    <a:pt x="178" y="202"/>
                    <a:pt x="178" y="202"/>
                  </a:cubicBezTo>
                  <a:cubicBezTo>
                    <a:pt x="182" y="207"/>
                    <a:pt x="189" y="209"/>
                    <a:pt x="195" y="206"/>
                  </a:cubicBezTo>
                  <a:cubicBezTo>
                    <a:pt x="202" y="203"/>
                    <a:pt x="207" y="192"/>
                    <a:pt x="201" y="185"/>
                  </a:cubicBezTo>
                  <a:cubicBezTo>
                    <a:pt x="197" y="180"/>
                    <a:pt x="188" y="180"/>
                    <a:pt x="182" y="183"/>
                  </a:cubicBezTo>
                  <a:cubicBezTo>
                    <a:pt x="179" y="185"/>
                    <a:pt x="176" y="188"/>
                    <a:pt x="175" y="191"/>
                  </a:cubicBezTo>
                  <a:cubicBezTo>
                    <a:pt x="159" y="190"/>
                    <a:pt x="143" y="187"/>
                    <a:pt x="127" y="182"/>
                  </a:cubicBezTo>
                  <a:cubicBezTo>
                    <a:pt x="135" y="175"/>
                    <a:pt x="144" y="168"/>
                    <a:pt x="152" y="161"/>
                  </a:cubicBezTo>
                  <a:cubicBezTo>
                    <a:pt x="164" y="150"/>
                    <a:pt x="177" y="138"/>
                    <a:pt x="189" y="125"/>
                  </a:cubicBezTo>
                  <a:cubicBezTo>
                    <a:pt x="201" y="130"/>
                    <a:pt x="215" y="130"/>
                    <a:pt x="227" y="129"/>
                  </a:cubicBezTo>
                  <a:cubicBezTo>
                    <a:pt x="227" y="132"/>
                    <a:pt x="227" y="135"/>
                    <a:pt x="229" y="137"/>
                  </a:cubicBezTo>
                  <a:cubicBezTo>
                    <a:pt x="233" y="143"/>
                    <a:pt x="244" y="143"/>
                    <a:pt x="249" y="138"/>
                  </a:cubicBezTo>
                  <a:cubicBezTo>
                    <a:pt x="252" y="133"/>
                    <a:pt x="251" y="126"/>
                    <a:pt x="247" y="122"/>
                  </a:cubicBezTo>
                  <a:cubicBezTo>
                    <a:pt x="244" y="118"/>
                    <a:pt x="239" y="118"/>
                    <a:pt x="234" y="119"/>
                  </a:cubicBezTo>
                  <a:cubicBezTo>
                    <a:pt x="235" y="119"/>
                    <a:pt x="235" y="119"/>
                    <a:pt x="235" y="119"/>
                  </a:cubicBezTo>
                  <a:cubicBezTo>
                    <a:pt x="235" y="119"/>
                    <a:pt x="235" y="118"/>
                    <a:pt x="234" y="118"/>
                  </a:cubicBezTo>
                  <a:cubicBezTo>
                    <a:pt x="233" y="119"/>
                    <a:pt x="232" y="120"/>
                    <a:pt x="231" y="121"/>
                  </a:cubicBezTo>
                  <a:cubicBezTo>
                    <a:pt x="230" y="122"/>
                    <a:pt x="229" y="123"/>
                    <a:pt x="228" y="124"/>
                  </a:cubicBezTo>
                  <a:cubicBezTo>
                    <a:pt x="228" y="124"/>
                    <a:pt x="228" y="124"/>
                    <a:pt x="228" y="125"/>
                  </a:cubicBezTo>
                  <a:cubicBezTo>
                    <a:pt x="215" y="125"/>
                    <a:pt x="203" y="126"/>
                    <a:pt x="191" y="124"/>
                  </a:cubicBezTo>
                  <a:cubicBezTo>
                    <a:pt x="209" y="106"/>
                    <a:pt x="226" y="86"/>
                    <a:pt x="240" y="65"/>
                  </a:cubicBezTo>
                  <a:cubicBezTo>
                    <a:pt x="252" y="62"/>
                    <a:pt x="264" y="59"/>
                    <a:pt x="275" y="55"/>
                  </a:cubicBezTo>
                  <a:cubicBezTo>
                    <a:pt x="275" y="55"/>
                    <a:pt x="275" y="55"/>
                    <a:pt x="275" y="55"/>
                  </a:cubicBezTo>
                  <a:cubicBezTo>
                    <a:pt x="278" y="58"/>
                    <a:pt x="283" y="59"/>
                    <a:pt x="287" y="59"/>
                  </a:cubicBezTo>
                  <a:cubicBezTo>
                    <a:pt x="293" y="57"/>
                    <a:pt x="298" y="52"/>
                    <a:pt x="297" y="46"/>
                  </a:cubicBezTo>
                  <a:cubicBezTo>
                    <a:pt x="296" y="39"/>
                    <a:pt x="289" y="32"/>
                    <a:pt x="282" y="3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Freeform 26"/>
            <p:cNvSpPr/>
            <p:nvPr/>
          </p:nvSpPr>
          <p:spPr bwMode="auto">
            <a:xfrm>
              <a:off x="1931988" y="3819526"/>
              <a:ext cx="1227138" cy="917575"/>
            </a:xfrm>
            <a:custGeom>
              <a:avLst/>
              <a:gdLst>
                <a:gd name="T0" fmla="*/ 323 w 327"/>
                <a:gd name="T1" fmla="*/ 1 h 244"/>
                <a:gd name="T2" fmla="*/ 288 w 327"/>
                <a:gd name="T3" fmla="*/ 30 h 244"/>
                <a:gd name="T4" fmla="*/ 254 w 327"/>
                <a:gd name="T5" fmla="*/ 54 h 244"/>
                <a:gd name="T6" fmla="*/ 215 w 327"/>
                <a:gd name="T7" fmla="*/ 118 h 244"/>
                <a:gd name="T8" fmla="*/ 194 w 327"/>
                <a:gd name="T9" fmla="*/ 132 h 244"/>
                <a:gd name="T10" fmla="*/ 127 w 327"/>
                <a:gd name="T11" fmla="*/ 170 h 244"/>
                <a:gd name="T12" fmla="*/ 146 w 327"/>
                <a:gd name="T13" fmla="*/ 142 h 244"/>
                <a:gd name="T14" fmla="*/ 151 w 327"/>
                <a:gd name="T15" fmla="*/ 131 h 244"/>
                <a:gd name="T16" fmla="*/ 190 w 327"/>
                <a:gd name="T17" fmla="*/ 12 h 244"/>
                <a:gd name="T18" fmla="*/ 190 w 327"/>
                <a:gd name="T19" fmla="*/ 9 h 244"/>
                <a:gd name="T20" fmla="*/ 188 w 327"/>
                <a:gd name="T21" fmla="*/ 8 h 244"/>
                <a:gd name="T22" fmla="*/ 173 w 327"/>
                <a:gd name="T23" fmla="*/ 39 h 244"/>
                <a:gd name="T24" fmla="*/ 154 w 327"/>
                <a:gd name="T25" fmla="*/ 70 h 244"/>
                <a:gd name="T26" fmla="*/ 147 w 327"/>
                <a:gd name="T27" fmla="*/ 130 h 244"/>
                <a:gd name="T28" fmla="*/ 147 w 327"/>
                <a:gd name="T29" fmla="*/ 131 h 244"/>
                <a:gd name="T30" fmla="*/ 144 w 327"/>
                <a:gd name="T31" fmla="*/ 138 h 244"/>
                <a:gd name="T32" fmla="*/ 122 w 327"/>
                <a:gd name="T33" fmla="*/ 172 h 244"/>
                <a:gd name="T34" fmla="*/ 85 w 327"/>
                <a:gd name="T35" fmla="*/ 191 h 244"/>
                <a:gd name="T36" fmla="*/ 84 w 327"/>
                <a:gd name="T37" fmla="*/ 191 h 244"/>
                <a:gd name="T38" fmla="*/ 84 w 327"/>
                <a:gd name="T39" fmla="*/ 191 h 244"/>
                <a:gd name="T40" fmla="*/ 64 w 327"/>
                <a:gd name="T41" fmla="*/ 200 h 244"/>
                <a:gd name="T42" fmla="*/ 0 w 327"/>
                <a:gd name="T43" fmla="*/ 218 h 244"/>
                <a:gd name="T44" fmla="*/ 0 w 327"/>
                <a:gd name="T45" fmla="*/ 219 h 244"/>
                <a:gd name="T46" fmla="*/ 57 w 327"/>
                <a:gd name="T47" fmla="*/ 207 h 244"/>
                <a:gd name="T48" fmla="*/ 86 w 327"/>
                <a:gd name="T49" fmla="*/ 194 h 244"/>
                <a:gd name="T50" fmla="*/ 148 w 327"/>
                <a:gd name="T51" fmla="*/ 214 h 244"/>
                <a:gd name="T52" fmla="*/ 200 w 327"/>
                <a:gd name="T53" fmla="*/ 215 h 244"/>
                <a:gd name="T54" fmla="*/ 294 w 327"/>
                <a:gd name="T55" fmla="*/ 168 h 244"/>
                <a:gd name="T56" fmla="*/ 293 w 327"/>
                <a:gd name="T57" fmla="*/ 168 h 244"/>
                <a:gd name="T58" fmla="*/ 294 w 327"/>
                <a:gd name="T59" fmla="*/ 167 h 244"/>
                <a:gd name="T60" fmla="*/ 293 w 327"/>
                <a:gd name="T61" fmla="*/ 164 h 244"/>
                <a:gd name="T62" fmla="*/ 198 w 327"/>
                <a:gd name="T63" fmla="*/ 211 h 244"/>
                <a:gd name="T64" fmla="*/ 198 w 327"/>
                <a:gd name="T65" fmla="*/ 211 h 244"/>
                <a:gd name="T66" fmla="*/ 154 w 327"/>
                <a:gd name="T67" fmla="*/ 211 h 244"/>
                <a:gd name="T68" fmla="*/ 88 w 327"/>
                <a:gd name="T69" fmla="*/ 193 h 244"/>
                <a:gd name="T70" fmla="*/ 120 w 327"/>
                <a:gd name="T71" fmla="*/ 178 h 244"/>
                <a:gd name="T72" fmla="*/ 216 w 327"/>
                <a:gd name="T73" fmla="*/ 123 h 244"/>
                <a:gd name="T74" fmla="*/ 216 w 327"/>
                <a:gd name="T75" fmla="*/ 123 h 244"/>
                <a:gd name="T76" fmla="*/ 292 w 327"/>
                <a:gd name="T77" fmla="*/ 105 h 244"/>
                <a:gd name="T78" fmla="*/ 317 w 327"/>
                <a:gd name="T79" fmla="*/ 60 h 244"/>
                <a:gd name="T80" fmla="*/ 324 w 327"/>
                <a:gd name="T81" fmla="*/ 4 h 244"/>
                <a:gd name="T82" fmla="*/ 325 w 327"/>
                <a:gd name="T83" fmla="*/ 3 h 244"/>
                <a:gd name="T84" fmla="*/ 323 w 327"/>
                <a:gd name="T85" fmla="*/ 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44">
                  <a:moveTo>
                    <a:pt x="323" y="1"/>
                  </a:moveTo>
                  <a:cubicBezTo>
                    <a:pt x="312" y="11"/>
                    <a:pt x="301" y="21"/>
                    <a:pt x="288" y="30"/>
                  </a:cubicBezTo>
                  <a:cubicBezTo>
                    <a:pt x="276" y="38"/>
                    <a:pt x="265" y="45"/>
                    <a:pt x="254" y="54"/>
                  </a:cubicBezTo>
                  <a:cubicBezTo>
                    <a:pt x="234" y="71"/>
                    <a:pt x="222" y="94"/>
                    <a:pt x="215" y="118"/>
                  </a:cubicBezTo>
                  <a:cubicBezTo>
                    <a:pt x="208" y="123"/>
                    <a:pt x="201" y="128"/>
                    <a:pt x="194" y="132"/>
                  </a:cubicBezTo>
                  <a:cubicBezTo>
                    <a:pt x="173" y="146"/>
                    <a:pt x="150" y="158"/>
                    <a:pt x="127" y="170"/>
                  </a:cubicBezTo>
                  <a:cubicBezTo>
                    <a:pt x="135" y="162"/>
                    <a:pt x="141" y="151"/>
                    <a:pt x="146" y="142"/>
                  </a:cubicBezTo>
                  <a:cubicBezTo>
                    <a:pt x="148" y="138"/>
                    <a:pt x="150" y="135"/>
                    <a:pt x="151" y="131"/>
                  </a:cubicBezTo>
                  <a:cubicBezTo>
                    <a:pt x="207" y="124"/>
                    <a:pt x="193" y="52"/>
                    <a:pt x="190" y="12"/>
                  </a:cubicBezTo>
                  <a:cubicBezTo>
                    <a:pt x="190" y="11"/>
                    <a:pt x="190" y="10"/>
                    <a:pt x="190" y="9"/>
                  </a:cubicBezTo>
                  <a:cubicBezTo>
                    <a:pt x="191" y="8"/>
                    <a:pt x="188" y="7"/>
                    <a:pt x="188" y="8"/>
                  </a:cubicBezTo>
                  <a:cubicBezTo>
                    <a:pt x="183" y="19"/>
                    <a:pt x="179" y="29"/>
                    <a:pt x="173" y="39"/>
                  </a:cubicBezTo>
                  <a:cubicBezTo>
                    <a:pt x="167" y="50"/>
                    <a:pt x="160" y="60"/>
                    <a:pt x="154" y="70"/>
                  </a:cubicBezTo>
                  <a:cubicBezTo>
                    <a:pt x="144" y="88"/>
                    <a:pt x="138" y="111"/>
                    <a:pt x="147" y="130"/>
                  </a:cubicBezTo>
                  <a:cubicBezTo>
                    <a:pt x="147" y="130"/>
                    <a:pt x="147" y="130"/>
                    <a:pt x="147" y="131"/>
                  </a:cubicBezTo>
                  <a:cubicBezTo>
                    <a:pt x="146" y="133"/>
                    <a:pt x="145" y="135"/>
                    <a:pt x="144" y="138"/>
                  </a:cubicBezTo>
                  <a:cubicBezTo>
                    <a:pt x="138" y="150"/>
                    <a:pt x="131" y="161"/>
                    <a:pt x="122" y="172"/>
                  </a:cubicBezTo>
                  <a:cubicBezTo>
                    <a:pt x="110" y="179"/>
                    <a:pt x="97" y="185"/>
                    <a:pt x="85" y="191"/>
                  </a:cubicBezTo>
                  <a:cubicBezTo>
                    <a:pt x="85" y="191"/>
                    <a:pt x="85" y="191"/>
                    <a:pt x="84" y="191"/>
                  </a:cubicBezTo>
                  <a:cubicBezTo>
                    <a:pt x="84" y="190"/>
                    <a:pt x="84" y="191"/>
                    <a:pt x="84" y="191"/>
                  </a:cubicBezTo>
                  <a:cubicBezTo>
                    <a:pt x="77" y="194"/>
                    <a:pt x="71" y="197"/>
                    <a:pt x="64" y="200"/>
                  </a:cubicBezTo>
                  <a:cubicBezTo>
                    <a:pt x="44" y="210"/>
                    <a:pt x="23" y="218"/>
                    <a:pt x="0" y="218"/>
                  </a:cubicBezTo>
                  <a:cubicBezTo>
                    <a:pt x="0" y="218"/>
                    <a:pt x="0" y="219"/>
                    <a:pt x="0" y="219"/>
                  </a:cubicBezTo>
                  <a:cubicBezTo>
                    <a:pt x="19" y="224"/>
                    <a:pt x="41" y="215"/>
                    <a:pt x="57" y="207"/>
                  </a:cubicBezTo>
                  <a:cubicBezTo>
                    <a:pt x="67" y="203"/>
                    <a:pt x="77" y="199"/>
                    <a:pt x="86" y="194"/>
                  </a:cubicBezTo>
                  <a:cubicBezTo>
                    <a:pt x="102" y="209"/>
                    <a:pt x="129" y="212"/>
                    <a:pt x="148" y="214"/>
                  </a:cubicBezTo>
                  <a:cubicBezTo>
                    <a:pt x="165" y="215"/>
                    <a:pt x="183" y="217"/>
                    <a:pt x="200" y="215"/>
                  </a:cubicBezTo>
                  <a:cubicBezTo>
                    <a:pt x="231" y="244"/>
                    <a:pt x="294" y="208"/>
                    <a:pt x="294" y="168"/>
                  </a:cubicBezTo>
                  <a:cubicBezTo>
                    <a:pt x="294" y="168"/>
                    <a:pt x="293" y="168"/>
                    <a:pt x="293" y="168"/>
                  </a:cubicBezTo>
                  <a:cubicBezTo>
                    <a:pt x="294" y="168"/>
                    <a:pt x="294" y="167"/>
                    <a:pt x="294" y="167"/>
                  </a:cubicBezTo>
                  <a:cubicBezTo>
                    <a:pt x="296" y="166"/>
                    <a:pt x="295" y="164"/>
                    <a:pt x="293" y="164"/>
                  </a:cubicBezTo>
                  <a:cubicBezTo>
                    <a:pt x="261" y="177"/>
                    <a:pt x="213" y="173"/>
                    <a:pt x="198" y="211"/>
                  </a:cubicBezTo>
                  <a:cubicBezTo>
                    <a:pt x="198" y="211"/>
                    <a:pt x="198" y="211"/>
                    <a:pt x="198" y="211"/>
                  </a:cubicBezTo>
                  <a:cubicBezTo>
                    <a:pt x="183" y="212"/>
                    <a:pt x="168" y="212"/>
                    <a:pt x="154" y="211"/>
                  </a:cubicBezTo>
                  <a:cubicBezTo>
                    <a:pt x="132" y="209"/>
                    <a:pt x="106" y="206"/>
                    <a:pt x="88" y="193"/>
                  </a:cubicBezTo>
                  <a:cubicBezTo>
                    <a:pt x="99" y="188"/>
                    <a:pt x="109" y="183"/>
                    <a:pt x="120" y="178"/>
                  </a:cubicBezTo>
                  <a:cubicBezTo>
                    <a:pt x="152" y="162"/>
                    <a:pt x="186" y="144"/>
                    <a:pt x="216" y="123"/>
                  </a:cubicBezTo>
                  <a:cubicBezTo>
                    <a:pt x="216" y="123"/>
                    <a:pt x="216" y="123"/>
                    <a:pt x="216" y="123"/>
                  </a:cubicBezTo>
                  <a:cubicBezTo>
                    <a:pt x="239" y="139"/>
                    <a:pt x="274" y="121"/>
                    <a:pt x="292" y="105"/>
                  </a:cubicBezTo>
                  <a:cubicBezTo>
                    <a:pt x="305" y="93"/>
                    <a:pt x="312" y="76"/>
                    <a:pt x="317" y="60"/>
                  </a:cubicBezTo>
                  <a:cubicBezTo>
                    <a:pt x="322" y="43"/>
                    <a:pt x="327" y="22"/>
                    <a:pt x="324" y="4"/>
                  </a:cubicBezTo>
                  <a:cubicBezTo>
                    <a:pt x="324" y="4"/>
                    <a:pt x="325" y="3"/>
                    <a:pt x="325" y="3"/>
                  </a:cubicBezTo>
                  <a:cubicBezTo>
                    <a:pt x="326" y="1"/>
                    <a:pt x="324" y="0"/>
                    <a:pt x="323" y="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5" name="Freeform 27"/>
            <p:cNvSpPr/>
            <p:nvPr/>
          </p:nvSpPr>
          <p:spPr bwMode="auto">
            <a:xfrm>
              <a:off x="2589213" y="4824413"/>
              <a:ext cx="514350" cy="650875"/>
            </a:xfrm>
            <a:custGeom>
              <a:avLst/>
              <a:gdLst>
                <a:gd name="T0" fmla="*/ 135 w 137"/>
                <a:gd name="T1" fmla="*/ 152 h 173"/>
                <a:gd name="T2" fmla="*/ 126 w 137"/>
                <a:gd name="T3" fmla="*/ 148 h 173"/>
                <a:gd name="T4" fmla="*/ 114 w 137"/>
                <a:gd name="T5" fmla="*/ 145 h 173"/>
                <a:gd name="T6" fmla="*/ 113 w 137"/>
                <a:gd name="T7" fmla="*/ 145 h 173"/>
                <a:gd name="T8" fmla="*/ 75 w 137"/>
                <a:gd name="T9" fmla="*/ 62 h 173"/>
                <a:gd name="T10" fmla="*/ 40 w 137"/>
                <a:gd name="T11" fmla="*/ 19 h 173"/>
                <a:gd name="T12" fmla="*/ 1 w 137"/>
                <a:gd name="T13" fmla="*/ 1 h 173"/>
                <a:gd name="T14" fmla="*/ 1 w 137"/>
                <a:gd name="T15" fmla="*/ 2 h 173"/>
                <a:gd name="T16" fmla="*/ 40 w 137"/>
                <a:gd name="T17" fmla="*/ 25 h 173"/>
                <a:gd name="T18" fmla="*/ 74 w 137"/>
                <a:gd name="T19" fmla="*/ 69 h 173"/>
                <a:gd name="T20" fmla="*/ 109 w 137"/>
                <a:gd name="T21" fmla="*/ 146 h 173"/>
                <a:gd name="T22" fmla="*/ 101 w 137"/>
                <a:gd name="T23" fmla="*/ 166 h 173"/>
                <a:gd name="T24" fmla="*/ 102 w 137"/>
                <a:gd name="T25" fmla="*/ 168 h 173"/>
                <a:gd name="T26" fmla="*/ 124 w 137"/>
                <a:gd name="T27" fmla="*/ 170 h 173"/>
                <a:gd name="T28" fmla="*/ 135 w 137"/>
                <a:gd name="T29" fmla="*/ 154 h 173"/>
                <a:gd name="T30" fmla="*/ 135 w 137"/>
                <a:gd name="T31" fmla="*/ 1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73">
                  <a:moveTo>
                    <a:pt x="135" y="152"/>
                  </a:moveTo>
                  <a:cubicBezTo>
                    <a:pt x="133" y="150"/>
                    <a:pt x="129" y="149"/>
                    <a:pt x="126" y="148"/>
                  </a:cubicBezTo>
                  <a:cubicBezTo>
                    <a:pt x="122" y="147"/>
                    <a:pt x="118" y="146"/>
                    <a:pt x="114" y="145"/>
                  </a:cubicBezTo>
                  <a:cubicBezTo>
                    <a:pt x="114" y="145"/>
                    <a:pt x="114" y="145"/>
                    <a:pt x="113" y="145"/>
                  </a:cubicBezTo>
                  <a:cubicBezTo>
                    <a:pt x="105" y="116"/>
                    <a:pt x="90" y="87"/>
                    <a:pt x="75" y="62"/>
                  </a:cubicBezTo>
                  <a:cubicBezTo>
                    <a:pt x="65" y="46"/>
                    <a:pt x="54" y="31"/>
                    <a:pt x="40" y="19"/>
                  </a:cubicBezTo>
                  <a:cubicBezTo>
                    <a:pt x="30" y="11"/>
                    <a:pt x="15" y="0"/>
                    <a:pt x="1" y="1"/>
                  </a:cubicBezTo>
                  <a:cubicBezTo>
                    <a:pt x="0" y="1"/>
                    <a:pt x="0" y="2"/>
                    <a:pt x="1" y="2"/>
                  </a:cubicBezTo>
                  <a:cubicBezTo>
                    <a:pt x="16" y="8"/>
                    <a:pt x="28" y="14"/>
                    <a:pt x="40" y="25"/>
                  </a:cubicBezTo>
                  <a:cubicBezTo>
                    <a:pt x="54" y="38"/>
                    <a:pt x="64" y="53"/>
                    <a:pt x="74" y="69"/>
                  </a:cubicBezTo>
                  <a:cubicBezTo>
                    <a:pt x="88" y="94"/>
                    <a:pt x="98" y="120"/>
                    <a:pt x="109" y="146"/>
                  </a:cubicBezTo>
                  <a:cubicBezTo>
                    <a:pt x="105" y="153"/>
                    <a:pt x="104" y="159"/>
                    <a:pt x="101" y="166"/>
                  </a:cubicBezTo>
                  <a:cubicBezTo>
                    <a:pt x="101" y="167"/>
                    <a:pt x="101" y="168"/>
                    <a:pt x="102" y="168"/>
                  </a:cubicBezTo>
                  <a:cubicBezTo>
                    <a:pt x="108" y="173"/>
                    <a:pt x="117" y="173"/>
                    <a:pt x="124" y="170"/>
                  </a:cubicBezTo>
                  <a:cubicBezTo>
                    <a:pt x="130" y="167"/>
                    <a:pt x="135" y="161"/>
                    <a:pt x="135" y="154"/>
                  </a:cubicBezTo>
                  <a:cubicBezTo>
                    <a:pt x="136" y="154"/>
                    <a:pt x="137" y="152"/>
                    <a:pt x="135" y="15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Freeform 28"/>
            <p:cNvSpPr/>
            <p:nvPr/>
          </p:nvSpPr>
          <p:spPr bwMode="auto">
            <a:xfrm>
              <a:off x="3070225" y="4860926"/>
              <a:ext cx="603250" cy="504825"/>
            </a:xfrm>
            <a:custGeom>
              <a:avLst/>
              <a:gdLst>
                <a:gd name="T0" fmla="*/ 147 w 161"/>
                <a:gd name="T1" fmla="*/ 63 h 134"/>
                <a:gd name="T2" fmla="*/ 135 w 161"/>
                <a:gd name="T3" fmla="*/ 69 h 134"/>
                <a:gd name="T4" fmla="*/ 91 w 161"/>
                <a:gd name="T5" fmla="*/ 66 h 134"/>
                <a:gd name="T6" fmla="*/ 91 w 161"/>
                <a:gd name="T7" fmla="*/ 66 h 134"/>
                <a:gd name="T8" fmla="*/ 52 w 161"/>
                <a:gd name="T9" fmla="*/ 31 h 134"/>
                <a:gd name="T10" fmla="*/ 95 w 161"/>
                <a:gd name="T11" fmla="*/ 29 h 134"/>
                <a:gd name="T12" fmla="*/ 97 w 161"/>
                <a:gd name="T13" fmla="*/ 37 h 134"/>
                <a:gd name="T14" fmla="*/ 117 w 161"/>
                <a:gd name="T15" fmla="*/ 37 h 134"/>
                <a:gd name="T16" fmla="*/ 115 w 161"/>
                <a:gd name="T17" fmla="*/ 16 h 134"/>
                <a:gd name="T18" fmla="*/ 96 w 161"/>
                <a:gd name="T19" fmla="*/ 18 h 134"/>
                <a:gd name="T20" fmla="*/ 97 w 161"/>
                <a:gd name="T21" fmla="*/ 19 h 134"/>
                <a:gd name="T22" fmla="*/ 95 w 161"/>
                <a:gd name="T23" fmla="*/ 24 h 134"/>
                <a:gd name="T24" fmla="*/ 74 w 161"/>
                <a:gd name="T25" fmla="*/ 28 h 134"/>
                <a:gd name="T26" fmla="*/ 46 w 161"/>
                <a:gd name="T27" fmla="*/ 27 h 134"/>
                <a:gd name="T28" fmla="*/ 1 w 161"/>
                <a:gd name="T29" fmla="*/ 0 h 134"/>
                <a:gd name="T30" fmla="*/ 0 w 161"/>
                <a:gd name="T31" fmla="*/ 1 h 134"/>
                <a:gd name="T32" fmla="*/ 22 w 161"/>
                <a:gd name="T33" fmla="*/ 16 h 134"/>
                <a:gd name="T34" fmla="*/ 21 w 161"/>
                <a:gd name="T35" fmla="*/ 74 h 134"/>
                <a:gd name="T36" fmla="*/ 9 w 161"/>
                <a:gd name="T37" fmla="*/ 79 h 134"/>
                <a:gd name="T38" fmla="*/ 15 w 161"/>
                <a:gd name="T39" fmla="*/ 95 h 134"/>
                <a:gd name="T40" fmla="*/ 28 w 161"/>
                <a:gd name="T41" fmla="*/ 91 h 134"/>
                <a:gd name="T42" fmla="*/ 25 w 161"/>
                <a:gd name="T43" fmla="*/ 75 h 134"/>
                <a:gd name="T44" fmla="*/ 25 w 161"/>
                <a:gd name="T45" fmla="*/ 17 h 134"/>
                <a:gd name="T46" fmla="*/ 68 w 161"/>
                <a:gd name="T47" fmla="*/ 48 h 134"/>
                <a:gd name="T48" fmla="*/ 66 w 161"/>
                <a:gd name="T49" fmla="*/ 100 h 134"/>
                <a:gd name="T50" fmla="*/ 64 w 161"/>
                <a:gd name="T51" fmla="*/ 100 h 134"/>
                <a:gd name="T52" fmla="*/ 62 w 161"/>
                <a:gd name="T53" fmla="*/ 101 h 134"/>
                <a:gd name="T54" fmla="*/ 51 w 161"/>
                <a:gd name="T55" fmla="*/ 108 h 134"/>
                <a:gd name="T56" fmla="*/ 60 w 161"/>
                <a:gd name="T57" fmla="*/ 122 h 134"/>
                <a:gd name="T58" fmla="*/ 74 w 161"/>
                <a:gd name="T59" fmla="*/ 115 h 134"/>
                <a:gd name="T60" fmla="*/ 70 w 161"/>
                <a:gd name="T61" fmla="*/ 102 h 134"/>
                <a:gd name="T62" fmla="*/ 71 w 161"/>
                <a:gd name="T63" fmla="*/ 51 h 134"/>
                <a:gd name="T64" fmla="*/ 105 w 161"/>
                <a:gd name="T65" fmla="*/ 88 h 134"/>
                <a:gd name="T66" fmla="*/ 102 w 161"/>
                <a:gd name="T67" fmla="*/ 111 h 134"/>
                <a:gd name="T68" fmla="*/ 101 w 161"/>
                <a:gd name="T69" fmla="*/ 111 h 134"/>
                <a:gd name="T70" fmla="*/ 92 w 161"/>
                <a:gd name="T71" fmla="*/ 123 h 134"/>
                <a:gd name="T72" fmla="*/ 102 w 161"/>
                <a:gd name="T73" fmla="*/ 133 h 134"/>
                <a:gd name="T74" fmla="*/ 110 w 161"/>
                <a:gd name="T75" fmla="*/ 123 h 134"/>
                <a:gd name="T76" fmla="*/ 105 w 161"/>
                <a:gd name="T77" fmla="*/ 113 h 134"/>
                <a:gd name="T78" fmla="*/ 107 w 161"/>
                <a:gd name="T79" fmla="*/ 90 h 134"/>
                <a:gd name="T80" fmla="*/ 123 w 161"/>
                <a:gd name="T81" fmla="*/ 113 h 134"/>
                <a:gd name="T82" fmla="*/ 126 w 161"/>
                <a:gd name="T83" fmla="*/ 124 h 134"/>
                <a:gd name="T84" fmla="*/ 140 w 161"/>
                <a:gd name="T85" fmla="*/ 123 h 134"/>
                <a:gd name="T86" fmla="*/ 140 w 161"/>
                <a:gd name="T87" fmla="*/ 110 h 134"/>
                <a:gd name="T88" fmla="*/ 125 w 161"/>
                <a:gd name="T89" fmla="*/ 109 h 134"/>
                <a:gd name="T90" fmla="*/ 95 w 161"/>
                <a:gd name="T91" fmla="*/ 69 h 134"/>
                <a:gd name="T92" fmla="*/ 134 w 161"/>
                <a:gd name="T93" fmla="*/ 74 h 134"/>
                <a:gd name="T94" fmla="*/ 133 w 161"/>
                <a:gd name="T95" fmla="*/ 76 h 134"/>
                <a:gd name="T96" fmla="*/ 134 w 161"/>
                <a:gd name="T97" fmla="*/ 76 h 134"/>
                <a:gd name="T98" fmla="*/ 145 w 161"/>
                <a:gd name="T99" fmla="*/ 88 h 134"/>
                <a:gd name="T100" fmla="*/ 160 w 161"/>
                <a:gd name="T101" fmla="*/ 74 h 134"/>
                <a:gd name="T102" fmla="*/ 147 w 161"/>
                <a:gd name="T103"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1" h="134">
                  <a:moveTo>
                    <a:pt x="147" y="63"/>
                  </a:moveTo>
                  <a:cubicBezTo>
                    <a:pt x="142" y="63"/>
                    <a:pt x="137" y="65"/>
                    <a:pt x="135" y="69"/>
                  </a:cubicBezTo>
                  <a:cubicBezTo>
                    <a:pt x="120" y="70"/>
                    <a:pt x="106" y="71"/>
                    <a:pt x="91" y="66"/>
                  </a:cubicBezTo>
                  <a:cubicBezTo>
                    <a:pt x="91" y="66"/>
                    <a:pt x="91" y="66"/>
                    <a:pt x="91" y="66"/>
                  </a:cubicBezTo>
                  <a:cubicBezTo>
                    <a:pt x="79" y="53"/>
                    <a:pt x="66" y="41"/>
                    <a:pt x="52" y="31"/>
                  </a:cubicBezTo>
                  <a:cubicBezTo>
                    <a:pt x="65" y="34"/>
                    <a:pt x="82" y="33"/>
                    <a:pt x="95" y="29"/>
                  </a:cubicBezTo>
                  <a:cubicBezTo>
                    <a:pt x="95" y="32"/>
                    <a:pt x="96" y="35"/>
                    <a:pt x="97" y="37"/>
                  </a:cubicBezTo>
                  <a:cubicBezTo>
                    <a:pt x="101" y="44"/>
                    <a:pt x="112" y="44"/>
                    <a:pt x="117" y="37"/>
                  </a:cubicBezTo>
                  <a:cubicBezTo>
                    <a:pt x="121" y="31"/>
                    <a:pt x="119" y="22"/>
                    <a:pt x="115" y="16"/>
                  </a:cubicBezTo>
                  <a:cubicBezTo>
                    <a:pt x="110" y="9"/>
                    <a:pt x="101" y="11"/>
                    <a:pt x="96" y="18"/>
                  </a:cubicBezTo>
                  <a:cubicBezTo>
                    <a:pt x="96" y="18"/>
                    <a:pt x="96" y="19"/>
                    <a:pt x="97" y="19"/>
                  </a:cubicBezTo>
                  <a:cubicBezTo>
                    <a:pt x="96" y="21"/>
                    <a:pt x="95" y="22"/>
                    <a:pt x="95" y="24"/>
                  </a:cubicBezTo>
                  <a:cubicBezTo>
                    <a:pt x="88" y="25"/>
                    <a:pt x="81" y="28"/>
                    <a:pt x="74" y="28"/>
                  </a:cubicBezTo>
                  <a:cubicBezTo>
                    <a:pt x="65" y="30"/>
                    <a:pt x="56" y="29"/>
                    <a:pt x="46" y="27"/>
                  </a:cubicBezTo>
                  <a:cubicBezTo>
                    <a:pt x="32" y="16"/>
                    <a:pt x="17" y="7"/>
                    <a:pt x="1" y="0"/>
                  </a:cubicBezTo>
                  <a:cubicBezTo>
                    <a:pt x="0" y="0"/>
                    <a:pt x="0" y="1"/>
                    <a:pt x="0" y="1"/>
                  </a:cubicBezTo>
                  <a:cubicBezTo>
                    <a:pt x="8" y="6"/>
                    <a:pt x="15" y="11"/>
                    <a:pt x="22" y="16"/>
                  </a:cubicBezTo>
                  <a:cubicBezTo>
                    <a:pt x="28" y="36"/>
                    <a:pt x="24" y="54"/>
                    <a:pt x="21" y="74"/>
                  </a:cubicBezTo>
                  <a:cubicBezTo>
                    <a:pt x="17" y="72"/>
                    <a:pt x="11" y="74"/>
                    <a:pt x="9" y="79"/>
                  </a:cubicBezTo>
                  <a:cubicBezTo>
                    <a:pt x="6" y="85"/>
                    <a:pt x="8" y="93"/>
                    <a:pt x="15" y="95"/>
                  </a:cubicBezTo>
                  <a:cubicBezTo>
                    <a:pt x="19" y="97"/>
                    <a:pt x="25" y="95"/>
                    <a:pt x="28" y="91"/>
                  </a:cubicBezTo>
                  <a:cubicBezTo>
                    <a:pt x="32" y="87"/>
                    <a:pt x="30" y="79"/>
                    <a:pt x="25" y="75"/>
                  </a:cubicBezTo>
                  <a:cubicBezTo>
                    <a:pt x="30" y="57"/>
                    <a:pt x="31" y="34"/>
                    <a:pt x="25" y="17"/>
                  </a:cubicBezTo>
                  <a:cubicBezTo>
                    <a:pt x="39" y="27"/>
                    <a:pt x="54" y="37"/>
                    <a:pt x="68" y="48"/>
                  </a:cubicBezTo>
                  <a:cubicBezTo>
                    <a:pt x="74" y="66"/>
                    <a:pt x="70" y="83"/>
                    <a:pt x="66" y="100"/>
                  </a:cubicBezTo>
                  <a:cubicBezTo>
                    <a:pt x="65" y="100"/>
                    <a:pt x="65" y="100"/>
                    <a:pt x="64" y="100"/>
                  </a:cubicBezTo>
                  <a:cubicBezTo>
                    <a:pt x="63" y="99"/>
                    <a:pt x="63" y="100"/>
                    <a:pt x="62" y="101"/>
                  </a:cubicBezTo>
                  <a:cubicBezTo>
                    <a:pt x="58" y="101"/>
                    <a:pt x="53" y="104"/>
                    <a:pt x="51" y="108"/>
                  </a:cubicBezTo>
                  <a:cubicBezTo>
                    <a:pt x="48" y="114"/>
                    <a:pt x="54" y="121"/>
                    <a:pt x="60" y="122"/>
                  </a:cubicBezTo>
                  <a:cubicBezTo>
                    <a:pt x="66" y="124"/>
                    <a:pt x="72" y="120"/>
                    <a:pt x="74" y="115"/>
                  </a:cubicBezTo>
                  <a:cubicBezTo>
                    <a:pt x="76" y="110"/>
                    <a:pt x="73" y="105"/>
                    <a:pt x="70" y="102"/>
                  </a:cubicBezTo>
                  <a:cubicBezTo>
                    <a:pt x="75" y="86"/>
                    <a:pt x="77" y="67"/>
                    <a:pt x="71" y="51"/>
                  </a:cubicBezTo>
                  <a:cubicBezTo>
                    <a:pt x="84" y="62"/>
                    <a:pt x="95" y="75"/>
                    <a:pt x="105" y="88"/>
                  </a:cubicBezTo>
                  <a:cubicBezTo>
                    <a:pt x="104" y="96"/>
                    <a:pt x="103" y="103"/>
                    <a:pt x="102" y="111"/>
                  </a:cubicBezTo>
                  <a:cubicBezTo>
                    <a:pt x="102" y="111"/>
                    <a:pt x="101" y="111"/>
                    <a:pt x="101" y="111"/>
                  </a:cubicBezTo>
                  <a:cubicBezTo>
                    <a:pt x="96" y="112"/>
                    <a:pt x="91" y="117"/>
                    <a:pt x="92" y="123"/>
                  </a:cubicBezTo>
                  <a:cubicBezTo>
                    <a:pt x="93" y="127"/>
                    <a:pt x="97" y="134"/>
                    <a:pt x="102" y="133"/>
                  </a:cubicBezTo>
                  <a:cubicBezTo>
                    <a:pt x="107" y="132"/>
                    <a:pt x="109" y="127"/>
                    <a:pt x="110" y="123"/>
                  </a:cubicBezTo>
                  <a:cubicBezTo>
                    <a:pt x="111" y="119"/>
                    <a:pt x="109" y="115"/>
                    <a:pt x="105" y="113"/>
                  </a:cubicBezTo>
                  <a:cubicBezTo>
                    <a:pt x="107" y="105"/>
                    <a:pt x="107" y="98"/>
                    <a:pt x="107" y="90"/>
                  </a:cubicBezTo>
                  <a:cubicBezTo>
                    <a:pt x="112" y="98"/>
                    <a:pt x="118" y="105"/>
                    <a:pt x="123" y="113"/>
                  </a:cubicBezTo>
                  <a:cubicBezTo>
                    <a:pt x="121" y="116"/>
                    <a:pt x="122" y="121"/>
                    <a:pt x="126" y="124"/>
                  </a:cubicBezTo>
                  <a:cubicBezTo>
                    <a:pt x="131" y="127"/>
                    <a:pt x="137" y="128"/>
                    <a:pt x="140" y="123"/>
                  </a:cubicBezTo>
                  <a:cubicBezTo>
                    <a:pt x="142" y="119"/>
                    <a:pt x="142" y="114"/>
                    <a:pt x="140" y="110"/>
                  </a:cubicBezTo>
                  <a:cubicBezTo>
                    <a:pt x="137" y="105"/>
                    <a:pt x="130" y="107"/>
                    <a:pt x="125" y="109"/>
                  </a:cubicBezTo>
                  <a:cubicBezTo>
                    <a:pt x="116" y="95"/>
                    <a:pt x="106" y="82"/>
                    <a:pt x="95" y="69"/>
                  </a:cubicBezTo>
                  <a:cubicBezTo>
                    <a:pt x="106" y="74"/>
                    <a:pt x="121" y="76"/>
                    <a:pt x="134" y="74"/>
                  </a:cubicBezTo>
                  <a:cubicBezTo>
                    <a:pt x="134" y="75"/>
                    <a:pt x="133" y="75"/>
                    <a:pt x="133" y="76"/>
                  </a:cubicBezTo>
                  <a:cubicBezTo>
                    <a:pt x="133" y="76"/>
                    <a:pt x="134" y="76"/>
                    <a:pt x="134" y="76"/>
                  </a:cubicBezTo>
                  <a:cubicBezTo>
                    <a:pt x="134" y="82"/>
                    <a:pt x="138" y="87"/>
                    <a:pt x="145" y="88"/>
                  </a:cubicBezTo>
                  <a:cubicBezTo>
                    <a:pt x="151" y="88"/>
                    <a:pt x="161" y="82"/>
                    <a:pt x="160" y="74"/>
                  </a:cubicBezTo>
                  <a:cubicBezTo>
                    <a:pt x="159" y="68"/>
                    <a:pt x="153" y="64"/>
                    <a:pt x="147" y="63"/>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7" name="Freeform 29"/>
            <p:cNvSpPr/>
            <p:nvPr/>
          </p:nvSpPr>
          <p:spPr bwMode="auto">
            <a:xfrm>
              <a:off x="2963863" y="4022726"/>
              <a:ext cx="698500" cy="846138"/>
            </a:xfrm>
            <a:custGeom>
              <a:avLst/>
              <a:gdLst>
                <a:gd name="T0" fmla="*/ 184 w 186"/>
                <a:gd name="T1" fmla="*/ 13 h 225"/>
                <a:gd name="T2" fmla="*/ 137 w 186"/>
                <a:gd name="T3" fmla="*/ 27 h 225"/>
                <a:gd name="T4" fmla="*/ 110 w 186"/>
                <a:gd name="T5" fmla="*/ 57 h 225"/>
                <a:gd name="T6" fmla="*/ 79 w 186"/>
                <a:gd name="T7" fmla="*/ 0 h 225"/>
                <a:gd name="T8" fmla="*/ 77 w 186"/>
                <a:gd name="T9" fmla="*/ 2 h 225"/>
                <a:gd name="T10" fmla="*/ 105 w 186"/>
                <a:gd name="T11" fmla="*/ 75 h 225"/>
                <a:gd name="T12" fmla="*/ 105 w 186"/>
                <a:gd name="T13" fmla="*/ 76 h 225"/>
                <a:gd name="T14" fmla="*/ 105 w 186"/>
                <a:gd name="T15" fmla="*/ 78 h 225"/>
                <a:gd name="T16" fmla="*/ 88 w 186"/>
                <a:gd name="T17" fmla="*/ 117 h 225"/>
                <a:gd name="T18" fmla="*/ 66 w 186"/>
                <a:gd name="T19" fmla="*/ 157 h 225"/>
                <a:gd name="T20" fmla="*/ 1 w 186"/>
                <a:gd name="T21" fmla="*/ 224 h 225"/>
                <a:gd name="T22" fmla="*/ 1 w 186"/>
                <a:gd name="T23" fmla="*/ 225 h 225"/>
                <a:gd name="T24" fmla="*/ 67 w 186"/>
                <a:gd name="T25" fmla="*/ 165 h 225"/>
                <a:gd name="T26" fmla="*/ 91 w 186"/>
                <a:gd name="T27" fmla="*/ 122 h 225"/>
                <a:gd name="T28" fmla="*/ 108 w 186"/>
                <a:gd name="T29" fmla="*/ 78 h 225"/>
                <a:gd name="T30" fmla="*/ 108 w 186"/>
                <a:gd name="T31" fmla="*/ 77 h 225"/>
                <a:gd name="T32" fmla="*/ 108 w 186"/>
                <a:gd name="T33" fmla="*/ 77 h 225"/>
                <a:gd name="T34" fmla="*/ 109 w 186"/>
                <a:gd name="T35" fmla="*/ 75 h 225"/>
                <a:gd name="T36" fmla="*/ 159 w 186"/>
                <a:gd name="T37" fmla="*/ 58 h 225"/>
                <a:gd name="T38" fmla="*/ 186 w 186"/>
                <a:gd name="T39" fmla="*/ 13 h 225"/>
                <a:gd name="T40" fmla="*/ 184 w 186"/>
                <a:gd name="T41" fmla="*/ 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225">
                  <a:moveTo>
                    <a:pt x="184" y="13"/>
                  </a:moveTo>
                  <a:cubicBezTo>
                    <a:pt x="168" y="9"/>
                    <a:pt x="150" y="19"/>
                    <a:pt x="137" y="27"/>
                  </a:cubicBezTo>
                  <a:cubicBezTo>
                    <a:pt x="126" y="35"/>
                    <a:pt x="117" y="45"/>
                    <a:pt x="110" y="57"/>
                  </a:cubicBezTo>
                  <a:cubicBezTo>
                    <a:pt x="108" y="35"/>
                    <a:pt x="97" y="10"/>
                    <a:pt x="79" y="0"/>
                  </a:cubicBezTo>
                  <a:cubicBezTo>
                    <a:pt x="78" y="0"/>
                    <a:pt x="77" y="0"/>
                    <a:pt x="77" y="2"/>
                  </a:cubicBezTo>
                  <a:cubicBezTo>
                    <a:pt x="69" y="26"/>
                    <a:pt x="80" y="64"/>
                    <a:pt x="105" y="75"/>
                  </a:cubicBezTo>
                  <a:cubicBezTo>
                    <a:pt x="105" y="75"/>
                    <a:pt x="105" y="76"/>
                    <a:pt x="105" y="76"/>
                  </a:cubicBezTo>
                  <a:cubicBezTo>
                    <a:pt x="104" y="77"/>
                    <a:pt x="105" y="77"/>
                    <a:pt x="105" y="78"/>
                  </a:cubicBezTo>
                  <a:cubicBezTo>
                    <a:pt x="99" y="90"/>
                    <a:pt x="94" y="104"/>
                    <a:pt x="88" y="117"/>
                  </a:cubicBezTo>
                  <a:cubicBezTo>
                    <a:pt x="82" y="131"/>
                    <a:pt x="74" y="144"/>
                    <a:pt x="66" y="157"/>
                  </a:cubicBezTo>
                  <a:cubicBezTo>
                    <a:pt x="49" y="185"/>
                    <a:pt x="28" y="206"/>
                    <a:pt x="1" y="224"/>
                  </a:cubicBezTo>
                  <a:cubicBezTo>
                    <a:pt x="0" y="224"/>
                    <a:pt x="1" y="225"/>
                    <a:pt x="1" y="225"/>
                  </a:cubicBezTo>
                  <a:cubicBezTo>
                    <a:pt x="29" y="215"/>
                    <a:pt x="51" y="189"/>
                    <a:pt x="67" y="165"/>
                  </a:cubicBezTo>
                  <a:cubicBezTo>
                    <a:pt x="76" y="151"/>
                    <a:pt x="83" y="136"/>
                    <a:pt x="91" y="122"/>
                  </a:cubicBezTo>
                  <a:cubicBezTo>
                    <a:pt x="97" y="108"/>
                    <a:pt x="104" y="93"/>
                    <a:pt x="108" y="78"/>
                  </a:cubicBezTo>
                  <a:cubicBezTo>
                    <a:pt x="108" y="78"/>
                    <a:pt x="108" y="78"/>
                    <a:pt x="108" y="77"/>
                  </a:cubicBezTo>
                  <a:cubicBezTo>
                    <a:pt x="108" y="77"/>
                    <a:pt x="108" y="77"/>
                    <a:pt x="108" y="77"/>
                  </a:cubicBezTo>
                  <a:cubicBezTo>
                    <a:pt x="108" y="76"/>
                    <a:pt x="109" y="76"/>
                    <a:pt x="109" y="75"/>
                  </a:cubicBezTo>
                  <a:cubicBezTo>
                    <a:pt x="127" y="76"/>
                    <a:pt x="144" y="70"/>
                    <a:pt x="159" y="58"/>
                  </a:cubicBezTo>
                  <a:cubicBezTo>
                    <a:pt x="172" y="48"/>
                    <a:pt x="185" y="30"/>
                    <a:pt x="186" y="13"/>
                  </a:cubicBezTo>
                  <a:cubicBezTo>
                    <a:pt x="186" y="12"/>
                    <a:pt x="185" y="12"/>
                    <a:pt x="184" y="13"/>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Freeform 30"/>
            <p:cNvSpPr/>
            <p:nvPr/>
          </p:nvSpPr>
          <p:spPr bwMode="auto">
            <a:xfrm>
              <a:off x="3719513" y="3140076"/>
              <a:ext cx="719138" cy="1470025"/>
            </a:xfrm>
            <a:custGeom>
              <a:avLst/>
              <a:gdLst>
                <a:gd name="T0" fmla="*/ 169 w 192"/>
                <a:gd name="T1" fmla="*/ 132 h 391"/>
                <a:gd name="T2" fmla="*/ 106 w 192"/>
                <a:gd name="T3" fmla="*/ 159 h 391"/>
                <a:gd name="T4" fmla="*/ 76 w 192"/>
                <a:gd name="T5" fmla="*/ 199 h 391"/>
                <a:gd name="T6" fmla="*/ 68 w 192"/>
                <a:gd name="T7" fmla="*/ 215 h 391"/>
                <a:gd name="T8" fmla="*/ 70 w 192"/>
                <a:gd name="T9" fmla="*/ 177 h 391"/>
                <a:gd name="T10" fmla="*/ 70 w 192"/>
                <a:gd name="T11" fmla="*/ 176 h 391"/>
                <a:gd name="T12" fmla="*/ 70 w 192"/>
                <a:gd name="T13" fmla="*/ 176 h 391"/>
                <a:gd name="T14" fmla="*/ 71 w 192"/>
                <a:gd name="T15" fmla="*/ 175 h 391"/>
                <a:gd name="T16" fmla="*/ 121 w 192"/>
                <a:gd name="T17" fmla="*/ 53 h 391"/>
                <a:gd name="T18" fmla="*/ 103 w 192"/>
                <a:gd name="T19" fmla="*/ 11 h 391"/>
                <a:gd name="T20" fmla="*/ 60 w 192"/>
                <a:gd name="T21" fmla="*/ 10 h 391"/>
                <a:gd name="T22" fmla="*/ 27 w 192"/>
                <a:gd name="T23" fmla="*/ 92 h 391"/>
                <a:gd name="T24" fmla="*/ 68 w 192"/>
                <a:gd name="T25" fmla="*/ 176 h 391"/>
                <a:gd name="T26" fmla="*/ 67 w 192"/>
                <a:gd name="T27" fmla="*/ 176 h 391"/>
                <a:gd name="T28" fmla="*/ 62 w 192"/>
                <a:gd name="T29" fmla="*/ 229 h 391"/>
                <a:gd name="T30" fmla="*/ 53 w 192"/>
                <a:gd name="T31" fmla="*/ 287 h 391"/>
                <a:gd name="T32" fmla="*/ 0 w 192"/>
                <a:gd name="T33" fmla="*/ 390 h 391"/>
                <a:gd name="T34" fmla="*/ 1 w 192"/>
                <a:gd name="T35" fmla="*/ 391 h 391"/>
                <a:gd name="T36" fmla="*/ 56 w 192"/>
                <a:gd name="T37" fmla="*/ 294 h 391"/>
                <a:gd name="T38" fmla="*/ 66 w 192"/>
                <a:gd name="T39" fmla="*/ 236 h 391"/>
                <a:gd name="T40" fmla="*/ 66 w 192"/>
                <a:gd name="T41" fmla="*/ 228 h 391"/>
                <a:gd name="T42" fmla="*/ 159 w 192"/>
                <a:gd name="T43" fmla="*/ 208 h 391"/>
                <a:gd name="T44" fmla="*/ 169 w 192"/>
                <a:gd name="T45" fmla="*/ 13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391">
                  <a:moveTo>
                    <a:pt x="169" y="132"/>
                  </a:moveTo>
                  <a:cubicBezTo>
                    <a:pt x="149" y="115"/>
                    <a:pt x="119" y="146"/>
                    <a:pt x="106" y="159"/>
                  </a:cubicBezTo>
                  <a:cubicBezTo>
                    <a:pt x="95" y="171"/>
                    <a:pt x="85" y="185"/>
                    <a:pt x="76" y="199"/>
                  </a:cubicBezTo>
                  <a:cubicBezTo>
                    <a:pt x="73" y="204"/>
                    <a:pt x="70" y="209"/>
                    <a:pt x="68" y="215"/>
                  </a:cubicBezTo>
                  <a:cubicBezTo>
                    <a:pt x="69" y="202"/>
                    <a:pt x="70" y="189"/>
                    <a:pt x="70" y="177"/>
                  </a:cubicBezTo>
                  <a:cubicBezTo>
                    <a:pt x="70" y="176"/>
                    <a:pt x="70" y="176"/>
                    <a:pt x="70" y="176"/>
                  </a:cubicBezTo>
                  <a:cubicBezTo>
                    <a:pt x="70" y="176"/>
                    <a:pt x="70" y="176"/>
                    <a:pt x="70" y="176"/>
                  </a:cubicBezTo>
                  <a:cubicBezTo>
                    <a:pt x="70" y="176"/>
                    <a:pt x="71" y="176"/>
                    <a:pt x="71" y="175"/>
                  </a:cubicBezTo>
                  <a:cubicBezTo>
                    <a:pt x="100" y="140"/>
                    <a:pt x="125" y="100"/>
                    <a:pt x="121" y="53"/>
                  </a:cubicBezTo>
                  <a:cubicBezTo>
                    <a:pt x="120" y="38"/>
                    <a:pt x="115" y="21"/>
                    <a:pt x="103" y="11"/>
                  </a:cubicBezTo>
                  <a:cubicBezTo>
                    <a:pt x="91" y="0"/>
                    <a:pt x="73" y="3"/>
                    <a:pt x="60" y="10"/>
                  </a:cubicBezTo>
                  <a:cubicBezTo>
                    <a:pt x="30" y="25"/>
                    <a:pt x="24" y="62"/>
                    <a:pt x="27" y="92"/>
                  </a:cubicBezTo>
                  <a:cubicBezTo>
                    <a:pt x="30" y="121"/>
                    <a:pt x="43" y="157"/>
                    <a:pt x="68" y="176"/>
                  </a:cubicBezTo>
                  <a:cubicBezTo>
                    <a:pt x="67" y="176"/>
                    <a:pt x="67" y="176"/>
                    <a:pt x="67" y="176"/>
                  </a:cubicBezTo>
                  <a:cubicBezTo>
                    <a:pt x="64" y="194"/>
                    <a:pt x="63" y="212"/>
                    <a:pt x="62" y="229"/>
                  </a:cubicBezTo>
                  <a:cubicBezTo>
                    <a:pt x="60" y="249"/>
                    <a:pt x="57" y="268"/>
                    <a:pt x="53" y="287"/>
                  </a:cubicBezTo>
                  <a:cubicBezTo>
                    <a:pt x="44" y="326"/>
                    <a:pt x="26" y="359"/>
                    <a:pt x="0" y="390"/>
                  </a:cubicBezTo>
                  <a:cubicBezTo>
                    <a:pt x="0" y="391"/>
                    <a:pt x="1" y="391"/>
                    <a:pt x="1" y="391"/>
                  </a:cubicBezTo>
                  <a:cubicBezTo>
                    <a:pt x="30" y="366"/>
                    <a:pt x="46" y="330"/>
                    <a:pt x="56" y="294"/>
                  </a:cubicBezTo>
                  <a:cubicBezTo>
                    <a:pt x="60" y="275"/>
                    <a:pt x="63" y="255"/>
                    <a:pt x="66" y="236"/>
                  </a:cubicBezTo>
                  <a:cubicBezTo>
                    <a:pt x="66" y="233"/>
                    <a:pt x="66" y="231"/>
                    <a:pt x="66" y="228"/>
                  </a:cubicBezTo>
                  <a:cubicBezTo>
                    <a:pt x="97" y="239"/>
                    <a:pt x="134" y="228"/>
                    <a:pt x="159" y="208"/>
                  </a:cubicBezTo>
                  <a:cubicBezTo>
                    <a:pt x="179" y="191"/>
                    <a:pt x="192" y="153"/>
                    <a:pt x="169" y="13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9" name="Freeform 31"/>
            <p:cNvSpPr/>
            <p:nvPr/>
          </p:nvSpPr>
          <p:spPr bwMode="auto">
            <a:xfrm>
              <a:off x="3857625" y="4703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100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Freeform 32"/>
            <p:cNvSpPr/>
            <p:nvPr/>
          </p:nvSpPr>
          <p:spPr bwMode="auto">
            <a:xfrm>
              <a:off x="4202113" y="4527551"/>
              <a:ext cx="450850" cy="703263"/>
            </a:xfrm>
            <a:custGeom>
              <a:avLst/>
              <a:gdLst>
                <a:gd name="T0" fmla="*/ 96 w 120"/>
                <a:gd name="T1" fmla="*/ 39 h 187"/>
                <a:gd name="T2" fmla="*/ 98 w 120"/>
                <a:gd name="T3" fmla="*/ 8 h 187"/>
                <a:gd name="T4" fmla="*/ 73 w 120"/>
                <a:gd name="T5" fmla="*/ 7 h 187"/>
                <a:gd name="T6" fmla="*/ 39 w 120"/>
                <a:gd name="T7" fmla="*/ 37 h 187"/>
                <a:gd name="T8" fmla="*/ 8 w 120"/>
                <a:gd name="T9" fmla="*/ 87 h 187"/>
                <a:gd name="T10" fmla="*/ 9 w 120"/>
                <a:gd name="T11" fmla="*/ 88 h 187"/>
                <a:gd name="T12" fmla="*/ 10 w 120"/>
                <a:gd name="T13" fmla="*/ 87 h 187"/>
                <a:gd name="T14" fmla="*/ 45 w 120"/>
                <a:gd name="T15" fmla="*/ 185 h 187"/>
                <a:gd name="T16" fmla="*/ 68 w 120"/>
                <a:gd name="T17" fmla="*/ 163 h 187"/>
                <a:gd name="T18" fmla="*/ 76 w 120"/>
                <a:gd name="T19" fmla="*/ 157 h 187"/>
                <a:gd name="T20" fmla="*/ 86 w 120"/>
                <a:gd name="T21" fmla="*/ 150 h 187"/>
                <a:gd name="T22" fmla="*/ 92 w 120"/>
                <a:gd name="T23" fmla="*/ 127 h 187"/>
                <a:gd name="T24" fmla="*/ 92 w 120"/>
                <a:gd name="T25" fmla="*/ 127 h 187"/>
                <a:gd name="T26" fmla="*/ 101 w 120"/>
                <a:gd name="T27" fmla="*/ 89 h 187"/>
                <a:gd name="T28" fmla="*/ 119 w 120"/>
                <a:gd name="T29" fmla="*/ 63 h 187"/>
                <a:gd name="T30" fmla="*/ 96 w 120"/>
                <a:gd name="T31" fmla="*/ 3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87">
                  <a:moveTo>
                    <a:pt x="96" y="39"/>
                  </a:moveTo>
                  <a:cubicBezTo>
                    <a:pt x="100" y="30"/>
                    <a:pt x="105" y="17"/>
                    <a:pt x="98" y="8"/>
                  </a:cubicBezTo>
                  <a:cubicBezTo>
                    <a:pt x="93" y="0"/>
                    <a:pt x="80" y="4"/>
                    <a:pt x="73" y="7"/>
                  </a:cubicBezTo>
                  <a:cubicBezTo>
                    <a:pt x="59" y="13"/>
                    <a:pt x="48" y="24"/>
                    <a:pt x="39" y="37"/>
                  </a:cubicBezTo>
                  <a:cubicBezTo>
                    <a:pt x="28" y="53"/>
                    <a:pt x="22" y="73"/>
                    <a:pt x="8" y="87"/>
                  </a:cubicBezTo>
                  <a:cubicBezTo>
                    <a:pt x="8" y="88"/>
                    <a:pt x="9" y="88"/>
                    <a:pt x="9" y="88"/>
                  </a:cubicBezTo>
                  <a:cubicBezTo>
                    <a:pt x="9" y="88"/>
                    <a:pt x="10" y="87"/>
                    <a:pt x="10" y="87"/>
                  </a:cubicBezTo>
                  <a:cubicBezTo>
                    <a:pt x="0" y="117"/>
                    <a:pt x="3" y="180"/>
                    <a:pt x="45" y="185"/>
                  </a:cubicBezTo>
                  <a:cubicBezTo>
                    <a:pt x="59" y="187"/>
                    <a:pt x="66" y="175"/>
                    <a:pt x="68" y="163"/>
                  </a:cubicBezTo>
                  <a:cubicBezTo>
                    <a:pt x="69" y="157"/>
                    <a:pt x="71" y="159"/>
                    <a:pt x="76" y="157"/>
                  </a:cubicBezTo>
                  <a:cubicBezTo>
                    <a:pt x="80" y="156"/>
                    <a:pt x="84" y="153"/>
                    <a:pt x="86" y="150"/>
                  </a:cubicBezTo>
                  <a:cubicBezTo>
                    <a:pt x="92" y="144"/>
                    <a:pt x="94" y="134"/>
                    <a:pt x="92" y="127"/>
                  </a:cubicBezTo>
                  <a:cubicBezTo>
                    <a:pt x="92" y="127"/>
                    <a:pt x="92" y="127"/>
                    <a:pt x="92" y="127"/>
                  </a:cubicBezTo>
                  <a:cubicBezTo>
                    <a:pt x="104" y="121"/>
                    <a:pt x="112" y="99"/>
                    <a:pt x="101" y="89"/>
                  </a:cubicBezTo>
                  <a:cubicBezTo>
                    <a:pt x="113" y="86"/>
                    <a:pt x="120" y="75"/>
                    <a:pt x="119" y="63"/>
                  </a:cubicBezTo>
                  <a:cubicBezTo>
                    <a:pt x="119" y="50"/>
                    <a:pt x="108" y="41"/>
                    <a:pt x="96" y="3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1" name="Freeform 33"/>
            <p:cNvSpPr/>
            <p:nvPr/>
          </p:nvSpPr>
          <p:spPr bwMode="auto">
            <a:xfrm>
              <a:off x="3613150" y="4659313"/>
              <a:ext cx="811213" cy="431800"/>
            </a:xfrm>
            <a:custGeom>
              <a:avLst/>
              <a:gdLst>
                <a:gd name="T0" fmla="*/ 194 w 216"/>
                <a:gd name="T1" fmla="*/ 7 h 115"/>
                <a:gd name="T2" fmla="*/ 175 w 216"/>
                <a:gd name="T3" fmla="*/ 25 h 115"/>
                <a:gd name="T4" fmla="*/ 163 w 216"/>
                <a:gd name="T5" fmla="*/ 46 h 115"/>
                <a:gd name="T6" fmla="*/ 89 w 216"/>
                <a:gd name="T7" fmla="*/ 15 h 115"/>
                <a:gd name="T8" fmla="*/ 2 w 216"/>
                <a:gd name="T9" fmla="*/ 5 h 115"/>
                <a:gd name="T10" fmla="*/ 1 w 216"/>
                <a:gd name="T11" fmla="*/ 6 h 115"/>
                <a:gd name="T12" fmla="*/ 33 w 216"/>
                <a:gd name="T13" fmla="*/ 13 h 115"/>
                <a:gd name="T14" fmla="*/ 78 w 216"/>
                <a:gd name="T15" fmla="*/ 17 h 115"/>
                <a:gd name="T16" fmla="*/ 123 w 216"/>
                <a:gd name="T17" fmla="*/ 30 h 115"/>
                <a:gd name="T18" fmla="*/ 161 w 216"/>
                <a:gd name="T19" fmla="*/ 50 h 115"/>
                <a:gd name="T20" fmla="*/ 161 w 216"/>
                <a:gd name="T21" fmla="*/ 50 h 115"/>
                <a:gd name="T22" fmla="*/ 162 w 216"/>
                <a:gd name="T23" fmla="*/ 52 h 115"/>
                <a:gd name="T24" fmla="*/ 176 w 216"/>
                <a:gd name="T25" fmla="*/ 107 h 115"/>
                <a:gd name="T26" fmla="*/ 196 w 216"/>
                <a:gd name="T27" fmla="*/ 83 h 115"/>
                <a:gd name="T28" fmla="*/ 213 w 216"/>
                <a:gd name="T29" fmla="*/ 64 h 115"/>
                <a:gd name="T30" fmla="*/ 205 w 216"/>
                <a:gd name="T31" fmla="*/ 40 h 115"/>
                <a:gd name="T32" fmla="*/ 194 w 216"/>
                <a:gd name="T33"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115">
                  <a:moveTo>
                    <a:pt x="194" y="7"/>
                  </a:moveTo>
                  <a:cubicBezTo>
                    <a:pt x="186" y="9"/>
                    <a:pt x="179" y="18"/>
                    <a:pt x="175" y="25"/>
                  </a:cubicBezTo>
                  <a:cubicBezTo>
                    <a:pt x="170" y="31"/>
                    <a:pt x="166" y="38"/>
                    <a:pt x="163" y="46"/>
                  </a:cubicBezTo>
                  <a:cubicBezTo>
                    <a:pt x="142" y="30"/>
                    <a:pt x="114" y="21"/>
                    <a:pt x="89" y="15"/>
                  </a:cubicBezTo>
                  <a:cubicBezTo>
                    <a:pt x="60" y="9"/>
                    <a:pt x="30" y="11"/>
                    <a:pt x="2" y="5"/>
                  </a:cubicBezTo>
                  <a:cubicBezTo>
                    <a:pt x="1" y="5"/>
                    <a:pt x="0" y="6"/>
                    <a:pt x="1" y="6"/>
                  </a:cubicBezTo>
                  <a:cubicBezTo>
                    <a:pt x="11" y="11"/>
                    <a:pt x="22" y="12"/>
                    <a:pt x="33" y="13"/>
                  </a:cubicBezTo>
                  <a:cubicBezTo>
                    <a:pt x="48" y="14"/>
                    <a:pt x="63" y="15"/>
                    <a:pt x="78" y="17"/>
                  </a:cubicBezTo>
                  <a:cubicBezTo>
                    <a:pt x="93" y="20"/>
                    <a:pt x="108" y="24"/>
                    <a:pt x="123" y="30"/>
                  </a:cubicBezTo>
                  <a:cubicBezTo>
                    <a:pt x="136" y="35"/>
                    <a:pt x="148" y="43"/>
                    <a:pt x="161" y="50"/>
                  </a:cubicBezTo>
                  <a:cubicBezTo>
                    <a:pt x="161" y="50"/>
                    <a:pt x="161" y="50"/>
                    <a:pt x="161" y="50"/>
                  </a:cubicBezTo>
                  <a:cubicBezTo>
                    <a:pt x="161" y="50"/>
                    <a:pt x="161" y="51"/>
                    <a:pt x="162" y="52"/>
                  </a:cubicBezTo>
                  <a:cubicBezTo>
                    <a:pt x="159" y="71"/>
                    <a:pt x="157" y="96"/>
                    <a:pt x="176" y="107"/>
                  </a:cubicBezTo>
                  <a:cubicBezTo>
                    <a:pt x="192" y="115"/>
                    <a:pt x="200" y="96"/>
                    <a:pt x="196" y="83"/>
                  </a:cubicBezTo>
                  <a:cubicBezTo>
                    <a:pt x="205" y="80"/>
                    <a:pt x="210" y="73"/>
                    <a:pt x="213" y="64"/>
                  </a:cubicBezTo>
                  <a:cubicBezTo>
                    <a:pt x="216" y="56"/>
                    <a:pt x="214" y="44"/>
                    <a:pt x="205" y="40"/>
                  </a:cubicBezTo>
                  <a:cubicBezTo>
                    <a:pt x="213" y="28"/>
                    <a:pt x="216" y="0"/>
                    <a:pt x="194" y="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Freeform 34"/>
            <p:cNvSpPr/>
            <p:nvPr/>
          </p:nvSpPr>
          <p:spPr bwMode="auto">
            <a:xfrm>
              <a:off x="3802063" y="4700588"/>
              <a:ext cx="187325" cy="465138"/>
            </a:xfrm>
            <a:custGeom>
              <a:avLst/>
              <a:gdLst>
                <a:gd name="T0" fmla="*/ 18 w 50"/>
                <a:gd name="T1" fmla="*/ 2 h 124"/>
                <a:gd name="T2" fmla="*/ 16 w 50"/>
                <a:gd name="T3" fmla="*/ 0 h 124"/>
                <a:gd name="T4" fmla="*/ 15 w 50"/>
                <a:gd name="T5" fmla="*/ 3 h 124"/>
                <a:gd name="T6" fmla="*/ 3 w 50"/>
                <a:gd name="T7" fmla="*/ 65 h 124"/>
                <a:gd name="T8" fmla="*/ 32 w 50"/>
                <a:gd name="T9" fmla="*/ 123 h 124"/>
                <a:gd name="T10" fmla="*/ 34 w 50"/>
                <a:gd name="T11" fmla="*/ 121 h 124"/>
                <a:gd name="T12" fmla="*/ 48 w 50"/>
                <a:gd name="T13" fmla="*/ 58 h 124"/>
                <a:gd name="T14" fmla="*/ 18 w 50"/>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24">
                  <a:moveTo>
                    <a:pt x="18" y="2"/>
                  </a:moveTo>
                  <a:cubicBezTo>
                    <a:pt x="18" y="1"/>
                    <a:pt x="17" y="0"/>
                    <a:pt x="16" y="0"/>
                  </a:cubicBezTo>
                  <a:cubicBezTo>
                    <a:pt x="15" y="1"/>
                    <a:pt x="15" y="2"/>
                    <a:pt x="15" y="3"/>
                  </a:cubicBezTo>
                  <a:cubicBezTo>
                    <a:pt x="1" y="20"/>
                    <a:pt x="0" y="44"/>
                    <a:pt x="3" y="65"/>
                  </a:cubicBezTo>
                  <a:cubicBezTo>
                    <a:pt x="6" y="85"/>
                    <a:pt x="15" y="110"/>
                    <a:pt x="32" y="123"/>
                  </a:cubicBezTo>
                  <a:cubicBezTo>
                    <a:pt x="33" y="124"/>
                    <a:pt x="35" y="123"/>
                    <a:pt x="34" y="121"/>
                  </a:cubicBezTo>
                  <a:cubicBezTo>
                    <a:pt x="48" y="104"/>
                    <a:pt x="50" y="79"/>
                    <a:pt x="48" y="58"/>
                  </a:cubicBezTo>
                  <a:cubicBezTo>
                    <a:pt x="46" y="39"/>
                    <a:pt x="36" y="12"/>
                    <a:pt x="18"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3" name="Freeform 35"/>
            <p:cNvSpPr/>
            <p:nvPr/>
          </p:nvSpPr>
          <p:spPr bwMode="auto">
            <a:xfrm>
              <a:off x="3967163" y="4398963"/>
              <a:ext cx="344488" cy="349250"/>
            </a:xfrm>
            <a:custGeom>
              <a:avLst/>
              <a:gdLst>
                <a:gd name="T0" fmla="*/ 89 w 92"/>
                <a:gd name="T1" fmla="*/ 2 h 93"/>
                <a:gd name="T2" fmla="*/ 87 w 92"/>
                <a:gd name="T3" fmla="*/ 0 h 93"/>
                <a:gd name="T4" fmla="*/ 0 w 92"/>
                <a:gd name="T5" fmla="*/ 85 h 93"/>
                <a:gd name="T6" fmla="*/ 0 w 92"/>
                <a:gd name="T7" fmla="*/ 86 h 93"/>
                <a:gd name="T8" fmla="*/ 0 w 92"/>
                <a:gd name="T9" fmla="*/ 87 h 93"/>
                <a:gd name="T10" fmla="*/ 1 w 92"/>
                <a:gd name="T11" fmla="*/ 87 h 93"/>
                <a:gd name="T12" fmla="*/ 1 w 92"/>
                <a:gd name="T13" fmla="*/ 86 h 93"/>
                <a:gd name="T14" fmla="*/ 56 w 92"/>
                <a:gd name="T15" fmla="*/ 62 h 93"/>
                <a:gd name="T16" fmla="*/ 92 w 92"/>
                <a:gd name="T17" fmla="*/ 4 h 93"/>
                <a:gd name="T18" fmla="*/ 89 w 92"/>
                <a:gd name="T19"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3">
                  <a:moveTo>
                    <a:pt x="89" y="2"/>
                  </a:moveTo>
                  <a:cubicBezTo>
                    <a:pt x="88" y="1"/>
                    <a:pt x="88" y="0"/>
                    <a:pt x="87" y="0"/>
                  </a:cubicBezTo>
                  <a:cubicBezTo>
                    <a:pt x="46" y="11"/>
                    <a:pt x="5" y="41"/>
                    <a:pt x="0" y="85"/>
                  </a:cubicBezTo>
                  <a:cubicBezTo>
                    <a:pt x="0" y="86"/>
                    <a:pt x="0" y="86"/>
                    <a:pt x="0" y="86"/>
                  </a:cubicBezTo>
                  <a:cubicBezTo>
                    <a:pt x="0" y="86"/>
                    <a:pt x="0" y="86"/>
                    <a:pt x="0" y="87"/>
                  </a:cubicBezTo>
                  <a:cubicBezTo>
                    <a:pt x="0" y="87"/>
                    <a:pt x="1" y="87"/>
                    <a:pt x="1" y="87"/>
                  </a:cubicBezTo>
                  <a:cubicBezTo>
                    <a:pt x="1" y="87"/>
                    <a:pt x="1" y="86"/>
                    <a:pt x="1" y="86"/>
                  </a:cubicBezTo>
                  <a:cubicBezTo>
                    <a:pt x="21" y="93"/>
                    <a:pt x="43" y="75"/>
                    <a:pt x="56" y="62"/>
                  </a:cubicBezTo>
                  <a:cubicBezTo>
                    <a:pt x="72" y="47"/>
                    <a:pt x="86" y="26"/>
                    <a:pt x="92" y="4"/>
                  </a:cubicBezTo>
                  <a:cubicBezTo>
                    <a:pt x="92" y="2"/>
                    <a:pt x="90" y="1"/>
                    <a:pt x="89"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Freeform 36"/>
            <p:cNvSpPr/>
            <p:nvPr/>
          </p:nvSpPr>
          <p:spPr bwMode="auto">
            <a:xfrm>
              <a:off x="4498975" y="3173413"/>
              <a:ext cx="277813" cy="514350"/>
            </a:xfrm>
            <a:custGeom>
              <a:avLst/>
              <a:gdLst>
                <a:gd name="T0" fmla="*/ 66 w 74"/>
                <a:gd name="T1" fmla="*/ 14 h 137"/>
                <a:gd name="T2" fmla="*/ 52 w 74"/>
                <a:gd name="T3" fmla="*/ 19 h 137"/>
                <a:gd name="T4" fmla="*/ 50 w 74"/>
                <a:gd name="T5" fmla="*/ 4 h 137"/>
                <a:gd name="T6" fmla="*/ 46 w 74"/>
                <a:gd name="T7" fmla="*/ 2 h 137"/>
                <a:gd name="T8" fmla="*/ 29 w 74"/>
                <a:gd name="T9" fmla="*/ 16 h 137"/>
                <a:gd name="T10" fmla="*/ 8 w 74"/>
                <a:gd name="T11" fmla="*/ 11 h 137"/>
                <a:gd name="T12" fmla="*/ 21 w 74"/>
                <a:gd name="T13" fmla="*/ 45 h 137"/>
                <a:gd name="T14" fmla="*/ 22 w 74"/>
                <a:gd name="T15" fmla="*/ 48 h 137"/>
                <a:gd name="T16" fmla="*/ 16 w 74"/>
                <a:gd name="T17" fmla="*/ 87 h 137"/>
                <a:gd name="T18" fmla="*/ 16 w 74"/>
                <a:gd name="T19" fmla="*/ 135 h 137"/>
                <a:gd name="T20" fmla="*/ 18 w 74"/>
                <a:gd name="T21" fmla="*/ 135 h 137"/>
                <a:gd name="T22" fmla="*/ 20 w 74"/>
                <a:gd name="T23" fmla="*/ 90 h 137"/>
                <a:gd name="T24" fmla="*/ 25 w 74"/>
                <a:gd name="T25" fmla="*/ 49 h 137"/>
                <a:gd name="T26" fmla="*/ 72 w 74"/>
                <a:gd name="T27" fmla="*/ 28 h 137"/>
                <a:gd name="T28" fmla="*/ 66 w 74"/>
                <a:gd name="T29"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37">
                  <a:moveTo>
                    <a:pt x="66" y="14"/>
                  </a:moveTo>
                  <a:cubicBezTo>
                    <a:pt x="60" y="13"/>
                    <a:pt x="56" y="15"/>
                    <a:pt x="52" y="19"/>
                  </a:cubicBezTo>
                  <a:cubicBezTo>
                    <a:pt x="52" y="14"/>
                    <a:pt x="51" y="9"/>
                    <a:pt x="50" y="4"/>
                  </a:cubicBezTo>
                  <a:cubicBezTo>
                    <a:pt x="49" y="2"/>
                    <a:pt x="48" y="2"/>
                    <a:pt x="46" y="2"/>
                  </a:cubicBezTo>
                  <a:cubicBezTo>
                    <a:pt x="38" y="4"/>
                    <a:pt x="32" y="9"/>
                    <a:pt x="29" y="16"/>
                  </a:cubicBezTo>
                  <a:cubicBezTo>
                    <a:pt x="24" y="8"/>
                    <a:pt x="14" y="0"/>
                    <a:pt x="8" y="11"/>
                  </a:cubicBezTo>
                  <a:cubicBezTo>
                    <a:pt x="0" y="24"/>
                    <a:pt x="9" y="40"/>
                    <a:pt x="21" y="45"/>
                  </a:cubicBezTo>
                  <a:cubicBezTo>
                    <a:pt x="21" y="46"/>
                    <a:pt x="22" y="47"/>
                    <a:pt x="22" y="48"/>
                  </a:cubicBezTo>
                  <a:cubicBezTo>
                    <a:pt x="19" y="60"/>
                    <a:pt x="18" y="74"/>
                    <a:pt x="16" y="87"/>
                  </a:cubicBezTo>
                  <a:cubicBezTo>
                    <a:pt x="15" y="103"/>
                    <a:pt x="14" y="119"/>
                    <a:pt x="16" y="135"/>
                  </a:cubicBezTo>
                  <a:cubicBezTo>
                    <a:pt x="16" y="137"/>
                    <a:pt x="18" y="137"/>
                    <a:pt x="18" y="135"/>
                  </a:cubicBezTo>
                  <a:cubicBezTo>
                    <a:pt x="18" y="120"/>
                    <a:pt x="18" y="105"/>
                    <a:pt x="20" y="90"/>
                  </a:cubicBezTo>
                  <a:cubicBezTo>
                    <a:pt x="21" y="77"/>
                    <a:pt x="24" y="63"/>
                    <a:pt x="25" y="49"/>
                  </a:cubicBezTo>
                  <a:cubicBezTo>
                    <a:pt x="43" y="58"/>
                    <a:pt x="67" y="48"/>
                    <a:pt x="72" y="28"/>
                  </a:cubicBezTo>
                  <a:cubicBezTo>
                    <a:pt x="74" y="23"/>
                    <a:pt x="72" y="16"/>
                    <a:pt x="66" y="1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5" name="Freeform 37"/>
            <p:cNvSpPr/>
            <p:nvPr/>
          </p:nvSpPr>
          <p:spPr bwMode="auto">
            <a:xfrm>
              <a:off x="5403850" y="3297238"/>
              <a:ext cx="1122363" cy="1090613"/>
            </a:xfrm>
            <a:custGeom>
              <a:avLst/>
              <a:gdLst>
                <a:gd name="T0" fmla="*/ 233 w 299"/>
                <a:gd name="T1" fmla="*/ 66 h 290"/>
                <a:gd name="T2" fmla="*/ 145 w 299"/>
                <a:gd name="T3" fmla="*/ 100 h 290"/>
                <a:gd name="T4" fmla="*/ 140 w 299"/>
                <a:gd name="T5" fmla="*/ 94 h 290"/>
                <a:gd name="T6" fmla="*/ 100 w 299"/>
                <a:gd name="T7" fmla="*/ 52 h 290"/>
                <a:gd name="T8" fmla="*/ 1 w 299"/>
                <a:gd name="T9" fmla="*/ 0 h 290"/>
                <a:gd name="T10" fmla="*/ 1 w 299"/>
                <a:gd name="T11" fmla="*/ 1 h 290"/>
                <a:gd name="T12" fmla="*/ 101 w 299"/>
                <a:gd name="T13" fmla="*/ 59 h 290"/>
                <a:gd name="T14" fmla="*/ 140 w 299"/>
                <a:gd name="T15" fmla="*/ 102 h 290"/>
                <a:gd name="T16" fmla="*/ 174 w 299"/>
                <a:gd name="T17" fmla="*/ 143 h 290"/>
                <a:gd name="T18" fmla="*/ 175 w 299"/>
                <a:gd name="T19" fmla="*/ 144 h 290"/>
                <a:gd name="T20" fmla="*/ 187 w 299"/>
                <a:gd name="T21" fmla="*/ 236 h 290"/>
                <a:gd name="T22" fmla="*/ 259 w 299"/>
                <a:gd name="T23" fmla="*/ 286 h 290"/>
                <a:gd name="T24" fmla="*/ 295 w 299"/>
                <a:gd name="T25" fmla="*/ 262 h 290"/>
                <a:gd name="T26" fmla="*/ 286 w 299"/>
                <a:gd name="T27" fmla="*/ 217 h 290"/>
                <a:gd name="T28" fmla="*/ 178 w 299"/>
                <a:gd name="T29" fmla="*/ 142 h 290"/>
                <a:gd name="T30" fmla="*/ 176 w 299"/>
                <a:gd name="T31" fmla="*/ 142 h 290"/>
                <a:gd name="T32" fmla="*/ 176 w 299"/>
                <a:gd name="T33" fmla="*/ 142 h 290"/>
                <a:gd name="T34" fmla="*/ 176 w 299"/>
                <a:gd name="T35" fmla="*/ 142 h 290"/>
                <a:gd name="T36" fmla="*/ 153 w 299"/>
                <a:gd name="T37" fmla="*/ 110 h 290"/>
                <a:gd name="T38" fmla="*/ 169 w 299"/>
                <a:gd name="T39" fmla="*/ 119 h 290"/>
                <a:gd name="T40" fmla="*/ 216 w 299"/>
                <a:gd name="T41" fmla="*/ 136 h 290"/>
                <a:gd name="T42" fmla="*/ 283 w 299"/>
                <a:gd name="T43" fmla="*/ 124 h 290"/>
                <a:gd name="T44" fmla="*/ 233 w 299"/>
                <a:gd name="T45" fmla="*/ 6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9" h="290">
                  <a:moveTo>
                    <a:pt x="233" y="66"/>
                  </a:moveTo>
                  <a:cubicBezTo>
                    <a:pt x="202" y="63"/>
                    <a:pt x="164" y="75"/>
                    <a:pt x="145" y="100"/>
                  </a:cubicBezTo>
                  <a:cubicBezTo>
                    <a:pt x="143" y="98"/>
                    <a:pt x="141" y="96"/>
                    <a:pt x="140" y="94"/>
                  </a:cubicBezTo>
                  <a:cubicBezTo>
                    <a:pt x="127" y="79"/>
                    <a:pt x="114" y="65"/>
                    <a:pt x="100" y="52"/>
                  </a:cubicBezTo>
                  <a:cubicBezTo>
                    <a:pt x="72" y="27"/>
                    <a:pt x="39" y="5"/>
                    <a:pt x="1" y="0"/>
                  </a:cubicBezTo>
                  <a:cubicBezTo>
                    <a:pt x="0" y="0"/>
                    <a:pt x="0" y="1"/>
                    <a:pt x="1" y="1"/>
                  </a:cubicBezTo>
                  <a:cubicBezTo>
                    <a:pt x="39" y="13"/>
                    <a:pt x="72" y="31"/>
                    <a:pt x="101" y="59"/>
                  </a:cubicBezTo>
                  <a:cubicBezTo>
                    <a:pt x="115" y="73"/>
                    <a:pt x="128" y="87"/>
                    <a:pt x="140" y="102"/>
                  </a:cubicBezTo>
                  <a:cubicBezTo>
                    <a:pt x="151" y="116"/>
                    <a:pt x="162" y="131"/>
                    <a:pt x="174" y="143"/>
                  </a:cubicBezTo>
                  <a:cubicBezTo>
                    <a:pt x="174" y="143"/>
                    <a:pt x="175" y="144"/>
                    <a:pt x="175" y="144"/>
                  </a:cubicBezTo>
                  <a:cubicBezTo>
                    <a:pt x="164" y="172"/>
                    <a:pt x="174" y="209"/>
                    <a:pt x="187" y="236"/>
                  </a:cubicBezTo>
                  <a:cubicBezTo>
                    <a:pt x="200" y="263"/>
                    <a:pt x="226" y="290"/>
                    <a:pt x="259" y="286"/>
                  </a:cubicBezTo>
                  <a:cubicBezTo>
                    <a:pt x="274" y="284"/>
                    <a:pt x="291" y="278"/>
                    <a:pt x="295" y="262"/>
                  </a:cubicBezTo>
                  <a:cubicBezTo>
                    <a:pt x="299" y="246"/>
                    <a:pt x="294" y="230"/>
                    <a:pt x="286" y="217"/>
                  </a:cubicBezTo>
                  <a:cubicBezTo>
                    <a:pt x="264" y="175"/>
                    <a:pt x="221" y="155"/>
                    <a:pt x="178" y="142"/>
                  </a:cubicBezTo>
                  <a:cubicBezTo>
                    <a:pt x="177" y="141"/>
                    <a:pt x="177" y="142"/>
                    <a:pt x="176" y="142"/>
                  </a:cubicBezTo>
                  <a:cubicBezTo>
                    <a:pt x="176" y="142"/>
                    <a:pt x="176" y="142"/>
                    <a:pt x="176" y="142"/>
                  </a:cubicBezTo>
                  <a:cubicBezTo>
                    <a:pt x="176" y="142"/>
                    <a:pt x="176" y="142"/>
                    <a:pt x="176" y="142"/>
                  </a:cubicBezTo>
                  <a:cubicBezTo>
                    <a:pt x="169" y="131"/>
                    <a:pt x="161" y="120"/>
                    <a:pt x="153" y="110"/>
                  </a:cubicBezTo>
                  <a:cubicBezTo>
                    <a:pt x="158" y="114"/>
                    <a:pt x="164" y="117"/>
                    <a:pt x="169" y="119"/>
                  </a:cubicBezTo>
                  <a:cubicBezTo>
                    <a:pt x="184" y="127"/>
                    <a:pt x="200" y="133"/>
                    <a:pt x="216" y="136"/>
                  </a:cubicBezTo>
                  <a:cubicBezTo>
                    <a:pt x="234" y="141"/>
                    <a:pt x="277" y="149"/>
                    <a:pt x="283" y="124"/>
                  </a:cubicBezTo>
                  <a:cubicBezTo>
                    <a:pt x="291" y="93"/>
                    <a:pt x="259" y="69"/>
                    <a:pt x="233" y="66"/>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6" name="Freeform 38"/>
            <p:cNvSpPr/>
            <p:nvPr/>
          </p:nvSpPr>
          <p:spPr bwMode="auto">
            <a:xfrm>
              <a:off x="6653213" y="3605213"/>
              <a:ext cx="465138" cy="466725"/>
            </a:xfrm>
            <a:custGeom>
              <a:avLst/>
              <a:gdLst>
                <a:gd name="T0" fmla="*/ 95 w 124"/>
                <a:gd name="T1" fmla="*/ 10 h 124"/>
                <a:gd name="T2" fmla="*/ 39 w 124"/>
                <a:gd name="T3" fmla="*/ 3 h 124"/>
                <a:gd name="T4" fmla="*/ 6 w 124"/>
                <a:gd name="T5" fmla="*/ 30 h 124"/>
                <a:gd name="T6" fmla="*/ 2 w 124"/>
                <a:gd name="T7" fmla="*/ 69 h 124"/>
                <a:gd name="T8" fmla="*/ 22 w 124"/>
                <a:gd name="T9" fmla="*/ 108 h 124"/>
                <a:gd name="T10" fmla="*/ 60 w 124"/>
                <a:gd name="T11" fmla="*/ 122 h 124"/>
                <a:gd name="T12" fmla="*/ 74 w 124"/>
                <a:gd name="T13" fmla="*/ 97 h 124"/>
                <a:gd name="T14" fmla="*/ 96 w 124"/>
                <a:gd name="T15" fmla="*/ 63 h 124"/>
                <a:gd name="T16" fmla="*/ 123 w 124"/>
                <a:gd name="T17" fmla="*/ 48 h 124"/>
                <a:gd name="T18" fmla="*/ 95 w 124"/>
                <a:gd name="T19"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95" y="10"/>
                  </a:moveTo>
                  <a:cubicBezTo>
                    <a:pt x="79" y="1"/>
                    <a:pt x="57" y="0"/>
                    <a:pt x="39" y="3"/>
                  </a:cubicBezTo>
                  <a:cubicBezTo>
                    <a:pt x="26" y="6"/>
                    <a:pt x="6" y="13"/>
                    <a:pt x="6" y="30"/>
                  </a:cubicBezTo>
                  <a:cubicBezTo>
                    <a:pt x="0" y="40"/>
                    <a:pt x="1" y="61"/>
                    <a:pt x="2" y="69"/>
                  </a:cubicBezTo>
                  <a:cubicBezTo>
                    <a:pt x="4" y="85"/>
                    <a:pt x="9" y="98"/>
                    <a:pt x="22" y="108"/>
                  </a:cubicBezTo>
                  <a:cubicBezTo>
                    <a:pt x="33" y="116"/>
                    <a:pt x="46" y="124"/>
                    <a:pt x="60" y="122"/>
                  </a:cubicBezTo>
                  <a:cubicBezTo>
                    <a:pt x="72" y="120"/>
                    <a:pt x="75" y="108"/>
                    <a:pt x="74" y="97"/>
                  </a:cubicBezTo>
                  <a:cubicBezTo>
                    <a:pt x="94" y="101"/>
                    <a:pt x="104" y="80"/>
                    <a:pt x="96" y="63"/>
                  </a:cubicBezTo>
                  <a:cubicBezTo>
                    <a:pt x="108" y="68"/>
                    <a:pt x="124" y="65"/>
                    <a:pt x="123" y="48"/>
                  </a:cubicBezTo>
                  <a:cubicBezTo>
                    <a:pt x="121" y="33"/>
                    <a:pt x="108" y="17"/>
                    <a:pt x="95" y="10"/>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7" name="Freeform 39"/>
            <p:cNvSpPr/>
            <p:nvPr/>
          </p:nvSpPr>
          <p:spPr bwMode="auto">
            <a:xfrm>
              <a:off x="7299325" y="2341563"/>
              <a:ext cx="919163" cy="1189038"/>
            </a:xfrm>
            <a:custGeom>
              <a:avLst/>
              <a:gdLst>
                <a:gd name="T0" fmla="*/ 220 w 245"/>
                <a:gd name="T1" fmla="*/ 46 h 316"/>
                <a:gd name="T2" fmla="*/ 220 w 245"/>
                <a:gd name="T3" fmla="*/ 47 h 316"/>
                <a:gd name="T4" fmla="*/ 193 w 245"/>
                <a:gd name="T5" fmla="*/ 66 h 316"/>
                <a:gd name="T6" fmla="*/ 212 w 245"/>
                <a:gd name="T7" fmla="*/ 23 h 316"/>
                <a:gd name="T8" fmla="*/ 193 w 245"/>
                <a:gd name="T9" fmla="*/ 8 h 316"/>
                <a:gd name="T10" fmla="*/ 195 w 245"/>
                <a:gd name="T11" fmla="*/ 19 h 316"/>
                <a:gd name="T12" fmla="*/ 172 w 245"/>
                <a:gd name="T13" fmla="*/ 96 h 316"/>
                <a:gd name="T14" fmla="*/ 167 w 245"/>
                <a:gd name="T15" fmla="*/ 46 h 316"/>
                <a:gd name="T16" fmla="*/ 142 w 245"/>
                <a:gd name="T17" fmla="*/ 59 h 316"/>
                <a:gd name="T18" fmla="*/ 159 w 245"/>
                <a:gd name="T19" fmla="*/ 63 h 316"/>
                <a:gd name="T20" fmla="*/ 171 w 245"/>
                <a:gd name="T21" fmla="*/ 98 h 316"/>
                <a:gd name="T22" fmla="*/ 125 w 245"/>
                <a:gd name="T23" fmla="*/ 174 h 316"/>
                <a:gd name="T24" fmla="*/ 135 w 245"/>
                <a:gd name="T25" fmla="*/ 108 h 316"/>
                <a:gd name="T26" fmla="*/ 109 w 245"/>
                <a:gd name="T27" fmla="*/ 99 h 316"/>
                <a:gd name="T28" fmla="*/ 117 w 245"/>
                <a:gd name="T29" fmla="*/ 114 h 316"/>
                <a:gd name="T30" fmla="*/ 123 w 245"/>
                <a:gd name="T31" fmla="*/ 176 h 316"/>
                <a:gd name="T32" fmla="*/ 69 w 245"/>
                <a:gd name="T33" fmla="*/ 245 h 316"/>
                <a:gd name="T34" fmla="*/ 99 w 245"/>
                <a:gd name="T35" fmla="*/ 173 h 316"/>
                <a:gd name="T36" fmla="*/ 73 w 245"/>
                <a:gd name="T37" fmla="*/ 168 h 316"/>
                <a:gd name="T38" fmla="*/ 78 w 245"/>
                <a:gd name="T39" fmla="*/ 182 h 316"/>
                <a:gd name="T40" fmla="*/ 37 w 245"/>
                <a:gd name="T41" fmla="*/ 280 h 316"/>
                <a:gd name="T42" fmla="*/ 20 w 245"/>
                <a:gd name="T43" fmla="*/ 274 h 316"/>
                <a:gd name="T44" fmla="*/ 31 w 245"/>
                <a:gd name="T45" fmla="*/ 245 h 316"/>
                <a:gd name="T46" fmla="*/ 5 w 245"/>
                <a:gd name="T47" fmla="*/ 237 h 316"/>
                <a:gd name="T48" fmla="*/ 17 w 245"/>
                <a:gd name="T49" fmla="*/ 252 h 316"/>
                <a:gd name="T50" fmla="*/ 0 w 245"/>
                <a:gd name="T51" fmla="*/ 315 h 316"/>
                <a:gd name="T52" fmla="*/ 35 w 245"/>
                <a:gd name="T53" fmla="*/ 289 h 316"/>
                <a:gd name="T54" fmla="*/ 91 w 245"/>
                <a:gd name="T55" fmla="*/ 266 h 316"/>
                <a:gd name="T56" fmla="*/ 112 w 245"/>
                <a:gd name="T57" fmla="*/ 271 h 316"/>
                <a:gd name="T58" fmla="*/ 92 w 245"/>
                <a:gd name="T59" fmla="*/ 251 h 316"/>
                <a:gd name="T60" fmla="*/ 90 w 245"/>
                <a:gd name="T61" fmla="*/ 261 h 316"/>
                <a:gd name="T62" fmla="*/ 45 w 245"/>
                <a:gd name="T63" fmla="*/ 279 h 316"/>
                <a:gd name="T64" fmla="*/ 104 w 245"/>
                <a:gd name="T65" fmla="*/ 209 h 316"/>
                <a:gd name="T66" fmla="*/ 159 w 245"/>
                <a:gd name="T67" fmla="*/ 216 h 316"/>
                <a:gd name="T68" fmla="*/ 177 w 245"/>
                <a:gd name="T69" fmla="*/ 216 h 316"/>
                <a:gd name="T70" fmla="*/ 160 w 245"/>
                <a:gd name="T71" fmla="*/ 196 h 316"/>
                <a:gd name="T72" fmla="*/ 106 w 245"/>
                <a:gd name="T73" fmla="*/ 207 h 316"/>
                <a:gd name="T74" fmla="*/ 155 w 245"/>
                <a:gd name="T75" fmla="*/ 139 h 316"/>
                <a:gd name="T76" fmla="*/ 196 w 245"/>
                <a:gd name="T77" fmla="*/ 142 h 316"/>
                <a:gd name="T78" fmla="*/ 210 w 245"/>
                <a:gd name="T79" fmla="*/ 123 h 316"/>
                <a:gd name="T80" fmla="*/ 198 w 245"/>
                <a:gd name="T81" fmla="*/ 123 h 316"/>
                <a:gd name="T82" fmla="*/ 195 w 245"/>
                <a:gd name="T83" fmla="*/ 126 h 316"/>
                <a:gd name="T84" fmla="*/ 193 w 245"/>
                <a:gd name="T85" fmla="*/ 130 h 316"/>
                <a:gd name="T86" fmla="*/ 192 w 245"/>
                <a:gd name="T87" fmla="*/ 68 h 316"/>
                <a:gd name="T88" fmla="*/ 224 w 245"/>
                <a:gd name="T89" fmla="*/ 52 h 316"/>
                <a:gd name="T90" fmla="*/ 243 w 245"/>
                <a:gd name="T91" fmla="*/ 3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 h="316">
                  <a:moveTo>
                    <a:pt x="226" y="31"/>
                  </a:moveTo>
                  <a:cubicBezTo>
                    <a:pt x="222" y="34"/>
                    <a:pt x="220" y="41"/>
                    <a:pt x="220" y="46"/>
                  </a:cubicBezTo>
                  <a:cubicBezTo>
                    <a:pt x="220" y="46"/>
                    <a:pt x="220" y="47"/>
                    <a:pt x="220" y="47"/>
                  </a:cubicBezTo>
                  <a:cubicBezTo>
                    <a:pt x="220" y="47"/>
                    <a:pt x="220" y="47"/>
                    <a:pt x="220" y="47"/>
                  </a:cubicBezTo>
                  <a:cubicBezTo>
                    <a:pt x="221" y="48"/>
                    <a:pt x="221" y="49"/>
                    <a:pt x="221" y="50"/>
                  </a:cubicBezTo>
                  <a:cubicBezTo>
                    <a:pt x="211" y="54"/>
                    <a:pt x="202" y="60"/>
                    <a:pt x="193" y="66"/>
                  </a:cubicBezTo>
                  <a:cubicBezTo>
                    <a:pt x="198" y="53"/>
                    <a:pt x="202" y="40"/>
                    <a:pt x="204" y="26"/>
                  </a:cubicBezTo>
                  <a:cubicBezTo>
                    <a:pt x="207" y="27"/>
                    <a:pt x="210" y="26"/>
                    <a:pt x="212" y="23"/>
                  </a:cubicBezTo>
                  <a:cubicBezTo>
                    <a:pt x="217" y="19"/>
                    <a:pt x="217" y="11"/>
                    <a:pt x="213" y="6"/>
                  </a:cubicBezTo>
                  <a:cubicBezTo>
                    <a:pt x="208" y="0"/>
                    <a:pt x="196" y="1"/>
                    <a:pt x="193" y="8"/>
                  </a:cubicBezTo>
                  <a:cubicBezTo>
                    <a:pt x="192" y="11"/>
                    <a:pt x="193" y="15"/>
                    <a:pt x="195" y="18"/>
                  </a:cubicBezTo>
                  <a:cubicBezTo>
                    <a:pt x="195" y="18"/>
                    <a:pt x="195" y="18"/>
                    <a:pt x="195" y="19"/>
                  </a:cubicBezTo>
                  <a:cubicBezTo>
                    <a:pt x="196" y="22"/>
                    <a:pt x="199" y="24"/>
                    <a:pt x="202" y="26"/>
                  </a:cubicBezTo>
                  <a:cubicBezTo>
                    <a:pt x="194" y="50"/>
                    <a:pt x="184" y="73"/>
                    <a:pt x="172" y="96"/>
                  </a:cubicBezTo>
                  <a:cubicBezTo>
                    <a:pt x="170" y="84"/>
                    <a:pt x="166" y="73"/>
                    <a:pt x="162" y="62"/>
                  </a:cubicBezTo>
                  <a:cubicBezTo>
                    <a:pt x="166" y="58"/>
                    <a:pt x="169" y="52"/>
                    <a:pt x="167" y="46"/>
                  </a:cubicBezTo>
                  <a:cubicBezTo>
                    <a:pt x="164" y="40"/>
                    <a:pt x="157" y="37"/>
                    <a:pt x="151" y="40"/>
                  </a:cubicBezTo>
                  <a:cubicBezTo>
                    <a:pt x="145" y="42"/>
                    <a:pt x="137" y="52"/>
                    <a:pt x="142" y="59"/>
                  </a:cubicBezTo>
                  <a:cubicBezTo>
                    <a:pt x="146" y="63"/>
                    <a:pt x="152" y="65"/>
                    <a:pt x="157" y="62"/>
                  </a:cubicBezTo>
                  <a:cubicBezTo>
                    <a:pt x="157" y="63"/>
                    <a:pt x="158" y="64"/>
                    <a:pt x="159" y="63"/>
                  </a:cubicBezTo>
                  <a:cubicBezTo>
                    <a:pt x="159" y="63"/>
                    <a:pt x="159" y="63"/>
                    <a:pt x="159" y="63"/>
                  </a:cubicBezTo>
                  <a:cubicBezTo>
                    <a:pt x="164" y="75"/>
                    <a:pt x="167" y="86"/>
                    <a:pt x="171" y="98"/>
                  </a:cubicBezTo>
                  <a:cubicBezTo>
                    <a:pt x="158" y="124"/>
                    <a:pt x="142" y="149"/>
                    <a:pt x="125" y="173"/>
                  </a:cubicBezTo>
                  <a:cubicBezTo>
                    <a:pt x="125" y="174"/>
                    <a:pt x="125" y="174"/>
                    <a:pt x="125" y="174"/>
                  </a:cubicBezTo>
                  <a:cubicBezTo>
                    <a:pt x="122" y="155"/>
                    <a:pt x="123" y="136"/>
                    <a:pt x="124" y="117"/>
                  </a:cubicBezTo>
                  <a:cubicBezTo>
                    <a:pt x="129" y="117"/>
                    <a:pt x="134" y="114"/>
                    <a:pt x="135" y="108"/>
                  </a:cubicBezTo>
                  <a:cubicBezTo>
                    <a:pt x="137" y="101"/>
                    <a:pt x="133" y="92"/>
                    <a:pt x="127" y="89"/>
                  </a:cubicBezTo>
                  <a:cubicBezTo>
                    <a:pt x="119" y="85"/>
                    <a:pt x="110" y="91"/>
                    <a:pt x="109" y="99"/>
                  </a:cubicBezTo>
                  <a:cubicBezTo>
                    <a:pt x="108" y="105"/>
                    <a:pt x="112" y="110"/>
                    <a:pt x="116" y="113"/>
                  </a:cubicBezTo>
                  <a:cubicBezTo>
                    <a:pt x="116" y="114"/>
                    <a:pt x="117" y="114"/>
                    <a:pt x="117" y="114"/>
                  </a:cubicBezTo>
                  <a:cubicBezTo>
                    <a:pt x="118" y="115"/>
                    <a:pt x="120" y="116"/>
                    <a:pt x="122" y="117"/>
                  </a:cubicBezTo>
                  <a:cubicBezTo>
                    <a:pt x="121" y="136"/>
                    <a:pt x="119" y="157"/>
                    <a:pt x="123" y="176"/>
                  </a:cubicBezTo>
                  <a:cubicBezTo>
                    <a:pt x="107" y="199"/>
                    <a:pt x="90" y="221"/>
                    <a:pt x="71" y="242"/>
                  </a:cubicBezTo>
                  <a:cubicBezTo>
                    <a:pt x="71" y="243"/>
                    <a:pt x="70" y="244"/>
                    <a:pt x="69" y="245"/>
                  </a:cubicBezTo>
                  <a:cubicBezTo>
                    <a:pt x="71" y="223"/>
                    <a:pt x="75" y="204"/>
                    <a:pt x="81" y="183"/>
                  </a:cubicBezTo>
                  <a:cubicBezTo>
                    <a:pt x="89" y="185"/>
                    <a:pt x="98" y="180"/>
                    <a:pt x="99" y="173"/>
                  </a:cubicBezTo>
                  <a:cubicBezTo>
                    <a:pt x="100" y="166"/>
                    <a:pt x="96" y="158"/>
                    <a:pt x="90" y="155"/>
                  </a:cubicBezTo>
                  <a:cubicBezTo>
                    <a:pt x="82" y="152"/>
                    <a:pt x="75" y="160"/>
                    <a:pt x="73" y="168"/>
                  </a:cubicBezTo>
                  <a:cubicBezTo>
                    <a:pt x="73" y="168"/>
                    <a:pt x="73" y="168"/>
                    <a:pt x="73" y="169"/>
                  </a:cubicBezTo>
                  <a:cubicBezTo>
                    <a:pt x="73" y="174"/>
                    <a:pt x="74" y="179"/>
                    <a:pt x="78" y="182"/>
                  </a:cubicBezTo>
                  <a:cubicBezTo>
                    <a:pt x="71" y="202"/>
                    <a:pt x="67" y="225"/>
                    <a:pt x="68" y="246"/>
                  </a:cubicBezTo>
                  <a:cubicBezTo>
                    <a:pt x="58" y="258"/>
                    <a:pt x="48" y="269"/>
                    <a:pt x="37" y="280"/>
                  </a:cubicBezTo>
                  <a:cubicBezTo>
                    <a:pt x="32" y="285"/>
                    <a:pt x="27" y="290"/>
                    <a:pt x="21" y="295"/>
                  </a:cubicBezTo>
                  <a:cubicBezTo>
                    <a:pt x="21" y="288"/>
                    <a:pt x="21" y="281"/>
                    <a:pt x="20" y="274"/>
                  </a:cubicBezTo>
                  <a:cubicBezTo>
                    <a:pt x="20" y="267"/>
                    <a:pt x="21" y="260"/>
                    <a:pt x="21" y="253"/>
                  </a:cubicBezTo>
                  <a:cubicBezTo>
                    <a:pt x="25" y="252"/>
                    <a:pt x="29" y="250"/>
                    <a:pt x="31" y="245"/>
                  </a:cubicBezTo>
                  <a:cubicBezTo>
                    <a:pt x="34" y="238"/>
                    <a:pt x="31" y="229"/>
                    <a:pt x="23" y="226"/>
                  </a:cubicBezTo>
                  <a:cubicBezTo>
                    <a:pt x="15" y="222"/>
                    <a:pt x="6" y="228"/>
                    <a:pt x="5" y="237"/>
                  </a:cubicBezTo>
                  <a:cubicBezTo>
                    <a:pt x="5" y="242"/>
                    <a:pt x="9" y="249"/>
                    <a:pt x="13" y="250"/>
                  </a:cubicBezTo>
                  <a:cubicBezTo>
                    <a:pt x="15" y="251"/>
                    <a:pt x="16" y="252"/>
                    <a:pt x="17" y="252"/>
                  </a:cubicBezTo>
                  <a:cubicBezTo>
                    <a:pt x="14" y="266"/>
                    <a:pt x="17" y="283"/>
                    <a:pt x="18" y="297"/>
                  </a:cubicBezTo>
                  <a:cubicBezTo>
                    <a:pt x="12" y="303"/>
                    <a:pt x="5" y="309"/>
                    <a:pt x="0" y="315"/>
                  </a:cubicBezTo>
                  <a:cubicBezTo>
                    <a:pt x="0" y="316"/>
                    <a:pt x="0" y="316"/>
                    <a:pt x="0" y="316"/>
                  </a:cubicBezTo>
                  <a:cubicBezTo>
                    <a:pt x="13" y="311"/>
                    <a:pt x="25" y="299"/>
                    <a:pt x="35" y="289"/>
                  </a:cubicBezTo>
                  <a:cubicBezTo>
                    <a:pt x="37" y="286"/>
                    <a:pt x="40" y="284"/>
                    <a:pt x="43" y="281"/>
                  </a:cubicBezTo>
                  <a:cubicBezTo>
                    <a:pt x="58" y="279"/>
                    <a:pt x="77" y="274"/>
                    <a:pt x="91" y="266"/>
                  </a:cubicBezTo>
                  <a:cubicBezTo>
                    <a:pt x="91" y="267"/>
                    <a:pt x="92" y="268"/>
                    <a:pt x="92" y="269"/>
                  </a:cubicBezTo>
                  <a:cubicBezTo>
                    <a:pt x="97" y="277"/>
                    <a:pt x="106" y="276"/>
                    <a:pt x="112" y="271"/>
                  </a:cubicBezTo>
                  <a:cubicBezTo>
                    <a:pt x="119" y="266"/>
                    <a:pt x="119" y="259"/>
                    <a:pt x="114" y="253"/>
                  </a:cubicBezTo>
                  <a:cubicBezTo>
                    <a:pt x="110" y="248"/>
                    <a:pt x="98" y="245"/>
                    <a:pt x="92" y="251"/>
                  </a:cubicBezTo>
                  <a:cubicBezTo>
                    <a:pt x="92" y="252"/>
                    <a:pt x="92" y="253"/>
                    <a:pt x="93" y="253"/>
                  </a:cubicBezTo>
                  <a:cubicBezTo>
                    <a:pt x="91" y="256"/>
                    <a:pt x="90" y="258"/>
                    <a:pt x="90" y="261"/>
                  </a:cubicBezTo>
                  <a:cubicBezTo>
                    <a:pt x="83" y="265"/>
                    <a:pt x="76" y="268"/>
                    <a:pt x="68" y="271"/>
                  </a:cubicBezTo>
                  <a:cubicBezTo>
                    <a:pt x="61" y="274"/>
                    <a:pt x="53" y="276"/>
                    <a:pt x="45" y="279"/>
                  </a:cubicBezTo>
                  <a:cubicBezTo>
                    <a:pt x="54" y="269"/>
                    <a:pt x="63" y="258"/>
                    <a:pt x="72" y="248"/>
                  </a:cubicBezTo>
                  <a:cubicBezTo>
                    <a:pt x="83" y="235"/>
                    <a:pt x="94" y="222"/>
                    <a:pt x="104" y="209"/>
                  </a:cubicBezTo>
                  <a:cubicBezTo>
                    <a:pt x="121" y="212"/>
                    <a:pt x="138" y="213"/>
                    <a:pt x="155" y="209"/>
                  </a:cubicBezTo>
                  <a:cubicBezTo>
                    <a:pt x="156" y="212"/>
                    <a:pt x="157" y="214"/>
                    <a:pt x="159" y="216"/>
                  </a:cubicBezTo>
                  <a:cubicBezTo>
                    <a:pt x="159" y="216"/>
                    <a:pt x="160" y="216"/>
                    <a:pt x="160" y="216"/>
                  </a:cubicBezTo>
                  <a:cubicBezTo>
                    <a:pt x="164" y="220"/>
                    <a:pt x="172" y="220"/>
                    <a:pt x="177" y="216"/>
                  </a:cubicBezTo>
                  <a:cubicBezTo>
                    <a:pt x="183" y="212"/>
                    <a:pt x="186" y="200"/>
                    <a:pt x="179" y="195"/>
                  </a:cubicBezTo>
                  <a:cubicBezTo>
                    <a:pt x="174" y="191"/>
                    <a:pt x="165" y="193"/>
                    <a:pt x="160" y="196"/>
                  </a:cubicBezTo>
                  <a:cubicBezTo>
                    <a:pt x="157" y="199"/>
                    <a:pt x="155" y="202"/>
                    <a:pt x="155" y="206"/>
                  </a:cubicBezTo>
                  <a:cubicBezTo>
                    <a:pt x="139" y="209"/>
                    <a:pt x="123" y="208"/>
                    <a:pt x="106" y="207"/>
                  </a:cubicBezTo>
                  <a:cubicBezTo>
                    <a:pt x="112" y="198"/>
                    <a:pt x="119" y="190"/>
                    <a:pt x="125" y="181"/>
                  </a:cubicBezTo>
                  <a:cubicBezTo>
                    <a:pt x="135" y="168"/>
                    <a:pt x="145" y="153"/>
                    <a:pt x="155" y="139"/>
                  </a:cubicBezTo>
                  <a:cubicBezTo>
                    <a:pt x="167" y="140"/>
                    <a:pt x="181" y="138"/>
                    <a:pt x="193" y="134"/>
                  </a:cubicBezTo>
                  <a:cubicBezTo>
                    <a:pt x="193" y="137"/>
                    <a:pt x="194" y="140"/>
                    <a:pt x="196" y="142"/>
                  </a:cubicBezTo>
                  <a:cubicBezTo>
                    <a:pt x="201" y="147"/>
                    <a:pt x="212" y="145"/>
                    <a:pt x="215" y="138"/>
                  </a:cubicBezTo>
                  <a:cubicBezTo>
                    <a:pt x="218" y="133"/>
                    <a:pt x="215" y="126"/>
                    <a:pt x="210" y="123"/>
                  </a:cubicBezTo>
                  <a:cubicBezTo>
                    <a:pt x="206" y="120"/>
                    <a:pt x="201" y="121"/>
                    <a:pt x="198" y="123"/>
                  </a:cubicBezTo>
                  <a:cubicBezTo>
                    <a:pt x="198" y="123"/>
                    <a:pt x="198" y="123"/>
                    <a:pt x="198" y="123"/>
                  </a:cubicBezTo>
                  <a:cubicBezTo>
                    <a:pt x="198" y="122"/>
                    <a:pt x="198" y="122"/>
                    <a:pt x="197" y="122"/>
                  </a:cubicBezTo>
                  <a:cubicBezTo>
                    <a:pt x="196" y="123"/>
                    <a:pt x="195" y="124"/>
                    <a:pt x="195" y="126"/>
                  </a:cubicBezTo>
                  <a:cubicBezTo>
                    <a:pt x="194" y="127"/>
                    <a:pt x="193" y="128"/>
                    <a:pt x="193" y="129"/>
                  </a:cubicBezTo>
                  <a:cubicBezTo>
                    <a:pt x="192" y="129"/>
                    <a:pt x="193" y="130"/>
                    <a:pt x="193" y="130"/>
                  </a:cubicBezTo>
                  <a:cubicBezTo>
                    <a:pt x="180" y="133"/>
                    <a:pt x="169" y="136"/>
                    <a:pt x="156" y="137"/>
                  </a:cubicBezTo>
                  <a:cubicBezTo>
                    <a:pt x="170" y="115"/>
                    <a:pt x="182" y="92"/>
                    <a:pt x="192" y="68"/>
                  </a:cubicBezTo>
                  <a:cubicBezTo>
                    <a:pt x="203" y="63"/>
                    <a:pt x="214" y="58"/>
                    <a:pt x="224" y="52"/>
                  </a:cubicBezTo>
                  <a:cubicBezTo>
                    <a:pt x="224" y="52"/>
                    <a:pt x="224" y="52"/>
                    <a:pt x="224" y="52"/>
                  </a:cubicBezTo>
                  <a:cubicBezTo>
                    <a:pt x="227" y="54"/>
                    <a:pt x="233" y="54"/>
                    <a:pt x="236" y="53"/>
                  </a:cubicBezTo>
                  <a:cubicBezTo>
                    <a:pt x="242" y="50"/>
                    <a:pt x="245" y="45"/>
                    <a:pt x="243" y="38"/>
                  </a:cubicBezTo>
                  <a:cubicBezTo>
                    <a:pt x="241" y="32"/>
                    <a:pt x="232" y="26"/>
                    <a:pt x="226" y="3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8" name="Freeform 40"/>
            <p:cNvSpPr/>
            <p:nvPr/>
          </p:nvSpPr>
          <p:spPr bwMode="auto">
            <a:xfrm>
              <a:off x="6130925" y="2522538"/>
              <a:ext cx="1223963" cy="917575"/>
            </a:xfrm>
            <a:custGeom>
              <a:avLst/>
              <a:gdLst>
                <a:gd name="T0" fmla="*/ 323 w 326"/>
                <a:gd name="T1" fmla="*/ 1 h 244"/>
                <a:gd name="T2" fmla="*/ 288 w 326"/>
                <a:gd name="T3" fmla="*/ 30 h 244"/>
                <a:gd name="T4" fmla="*/ 254 w 326"/>
                <a:gd name="T5" fmla="*/ 55 h 244"/>
                <a:gd name="T6" fmla="*/ 215 w 326"/>
                <a:gd name="T7" fmla="*/ 118 h 244"/>
                <a:gd name="T8" fmla="*/ 194 w 326"/>
                <a:gd name="T9" fmla="*/ 132 h 244"/>
                <a:gd name="T10" fmla="*/ 127 w 326"/>
                <a:gd name="T11" fmla="*/ 170 h 244"/>
                <a:gd name="T12" fmla="*/ 146 w 326"/>
                <a:gd name="T13" fmla="*/ 142 h 244"/>
                <a:gd name="T14" fmla="*/ 151 w 326"/>
                <a:gd name="T15" fmla="*/ 131 h 244"/>
                <a:gd name="T16" fmla="*/ 190 w 326"/>
                <a:gd name="T17" fmla="*/ 12 h 244"/>
                <a:gd name="T18" fmla="*/ 190 w 326"/>
                <a:gd name="T19" fmla="*/ 10 h 244"/>
                <a:gd name="T20" fmla="*/ 188 w 326"/>
                <a:gd name="T21" fmla="*/ 9 h 244"/>
                <a:gd name="T22" fmla="*/ 173 w 326"/>
                <a:gd name="T23" fmla="*/ 39 h 244"/>
                <a:gd name="T24" fmla="*/ 154 w 326"/>
                <a:gd name="T25" fmla="*/ 71 h 244"/>
                <a:gd name="T26" fmla="*/ 147 w 326"/>
                <a:gd name="T27" fmla="*/ 131 h 244"/>
                <a:gd name="T28" fmla="*/ 147 w 326"/>
                <a:gd name="T29" fmla="*/ 131 h 244"/>
                <a:gd name="T30" fmla="*/ 144 w 326"/>
                <a:gd name="T31" fmla="*/ 138 h 244"/>
                <a:gd name="T32" fmla="*/ 122 w 326"/>
                <a:gd name="T33" fmla="*/ 173 h 244"/>
                <a:gd name="T34" fmla="*/ 85 w 326"/>
                <a:gd name="T35" fmla="*/ 191 h 244"/>
                <a:gd name="T36" fmla="*/ 84 w 326"/>
                <a:gd name="T37" fmla="*/ 191 h 244"/>
                <a:gd name="T38" fmla="*/ 84 w 326"/>
                <a:gd name="T39" fmla="*/ 191 h 244"/>
                <a:gd name="T40" fmla="*/ 64 w 326"/>
                <a:gd name="T41" fmla="*/ 201 h 244"/>
                <a:gd name="T42" fmla="*/ 0 w 326"/>
                <a:gd name="T43" fmla="*/ 218 h 244"/>
                <a:gd name="T44" fmla="*/ 0 w 326"/>
                <a:gd name="T45" fmla="*/ 219 h 244"/>
                <a:gd name="T46" fmla="*/ 57 w 326"/>
                <a:gd name="T47" fmla="*/ 208 h 244"/>
                <a:gd name="T48" fmla="*/ 86 w 326"/>
                <a:gd name="T49" fmla="*/ 194 h 244"/>
                <a:gd name="T50" fmla="*/ 148 w 326"/>
                <a:gd name="T51" fmla="*/ 214 h 244"/>
                <a:gd name="T52" fmla="*/ 200 w 326"/>
                <a:gd name="T53" fmla="*/ 215 h 244"/>
                <a:gd name="T54" fmla="*/ 293 w 326"/>
                <a:gd name="T55" fmla="*/ 169 h 244"/>
                <a:gd name="T56" fmla="*/ 293 w 326"/>
                <a:gd name="T57" fmla="*/ 168 h 244"/>
                <a:gd name="T58" fmla="*/ 294 w 326"/>
                <a:gd name="T59" fmla="*/ 168 h 244"/>
                <a:gd name="T60" fmla="*/ 293 w 326"/>
                <a:gd name="T61" fmla="*/ 165 h 244"/>
                <a:gd name="T62" fmla="*/ 198 w 326"/>
                <a:gd name="T63" fmla="*/ 211 h 244"/>
                <a:gd name="T64" fmla="*/ 198 w 326"/>
                <a:gd name="T65" fmla="*/ 212 h 244"/>
                <a:gd name="T66" fmla="*/ 154 w 326"/>
                <a:gd name="T67" fmla="*/ 211 h 244"/>
                <a:gd name="T68" fmla="*/ 88 w 326"/>
                <a:gd name="T69" fmla="*/ 194 h 244"/>
                <a:gd name="T70" fmla="*/ 119 w 326"/>
                <a:gd name="T71" fmla="*/ 178 h 244"/>
                <a:gd name="T72" fmla="*/ 216 w 326"/>
                <a:gd name="T73" fmla="*/ 123 h 244"/>
                <a:gd name="T74" fmla="*/ 216 w 326"/>
                <a:gd name="T75" fmla="*/ 123 h 244"/>
                <a:gd name="T76" fmla="*/ 292 w 326"/>
                <a:gd name="T77" fmla="*/ 105 h 244"/>
                <a:gd name="T78" fmla="*/ 317 w 326"/>
                <a:gd name="T79" fmla="*/ 60 h 244"/>
                <a:gd name="T80" fmla="*/ 324 w 326"/>
                <a:gd name="T81" fmla="*/ 5 h 244"/>
                <a:gd name="T82" fmla="*/ 325 w 326"/>
                <a:gd name="T83" fmla="*/ 3 h 244"/>
                <a:gd name="T84" fmla="*/ 323 w 326"/>
                <a:gd name="T85" fmla="*/ 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 h="244">
                  <a:moveTo>
                    <a:pt x="323" y="1"/>
                  </a:moveTo>
                  <a:cubicBezTo>
                    <a:pt x="312" y="12"/>
                    <a:pt x="301" y="21"/>
                    <a:pt x="288" y="30"/>
                  </a:cubicBezTo>
                  <a:cubicBezTo>
                    <a:pt x="276" y="38"/>
                    <a:pt x="264" y="46"/>
                    <a:pt x="254" y="55"/>
                  </a:cubicBezTo>
                  <a:cubicBezTo>
                    <a:pt x="234" y="71"/>
                    <a:pt x="222" y="94"/>
                    <a:pt x="215" y="118"/>
                  </a:cubicBezTo>
                  <a:cubicBezTo>
                    <a:pt x="208" y="123"/>
                    <a:pt x="201" y="128"/>
                    <a:pt x="194" y="132"/>
                  </a:cubicBezTo>
                  <a:cubicBezTo>
                    <a:pt x="173" y="146"/>
                    <a:pt x="150" y="159"/>
                    <a:pt x="127" y="170"/>
                  </a:cubicBezTo>
                  <a:cubicBezTo>
                    <a:pt x="135" y="163"/>
                    <a:pt x="141" y="152"/>
                    <a:pt x="146" y="142"/>
                  </a:cubicBezTo>
                  <a:cubicBezTo>
                    <a:pt x="148" y="139"/>
                    <a:pt x="149" y="135"/>
                    <a:pt x="151" y="131"/>
                  </a:cubicBezTo>
                  <a:cubicBezTo>
                    <a:pt x="207" y="124"/>
                    <a:pt x="193" y="53"/>
                    <a:pt x="190" y="12"/>
                  </a:cubicBezTo>
                  <a:cubicBezTo>
                    <a:pt x="190" y="12"/>
                    <a:pt x="190" y="11"/>
                    <a:pt x="190" y="10"/>
                  </a:cubicBezTo>
                  <a:cubicBezTo>
                    <a:pt x="190" y="8"/>
                    <a:pt x="188" y="7"/>
                    <a:pt x="188" y="9"/>
                  </a:cubicBezTo>
                  <a:cubicBezTo>
                    <a:pt x="183" y="19"/>
                    <a:pt x="179" y="29"/>
                    <a:pt x="173" y="39"/>
                  </a:cubicBezTo>
                  <a:cubicBezTo>
                    <a:pt x="167" y="50"/>
                    <a:pt x="160" y="60"/>
                    <a:pt x="154" y="71"/>
                  </a:cubicBezTo>
                  <a:cubicBezTo>
                    <a:pt x="144" y="89"/>
                    <a:pt x="138" y="111"/>
                    <a:pt x="147" y="131"/>
                  </a:cubicBezTo>
                  <a:cubicBezTo>
                    <a:pt x="147" y="131"/>
                    <a:pt x="147" y="131"/>
                    <a:pt x="147" y="131"/>
                  </a:cubicBezTo>
                  <a:cubicBezTo>
                    <a:pt x="146" y="133"/>
                    <a:pt x="145" y="136"/>
                    <a:pt x="144" y="138"/>
                  </a:cubicBezTo>
                  <a:cubicBezTo>
                    <a:pt x="138" y="151"/>
                    <a:pt x="131" y="162"/>
                    <a:pt x="122" y="173"/>
                  </a:cubicBezTo>
                  <a:cubicBezTo>
                    <a:pt x="110" y="179"/>
                    <a:pt x="97" y="185"/>
                    <a:pt x="85" y="191"/>
                  </a:cubicBezTo>
                  <a:cubicBezTo>
                    <a:pt x="85" y="191"/>
                    <a:pt x="84" y="191"/>
                    <a:pt x="84" y="191"/>
                  </a:cubicBezTo>
                  <a:cubicBezTo>
                    <a:pt x="84" y="191"/>
                    <a:pt x="84" y="191"/>
                    <a:pt x="84" y="191"/>
                  </a:cubicBezTo>
                  <a:cubicBezTo>
                    <a:pt x="77" y="195"/>
                    <a:pt x="71" y="198"/>
                    <a:pt x="64" y="201"/>
                  </a:cubicBezTo>
                  <a:cubicBezTo>
                    <a:pt x="44" y="210"/>
                    <a:pt x="23" y="218"/>
                    <a:pt x="0" y="218"/>
                  </a:cubicBezTo>
                  <a:cubicBezTo>
                    <a:pt x="0" y="218"/>
                    <a:pt x="0" y="219"/>
                    <a:pt x="0" y="219"/>
                  </a:cubicBezTo>
                  <a:cubicBezTo>
                    <a:pt x="19" y="224"/>
                    <a:pt x="40" y="215"/>
                    <a:pt x="57" y="208"/>
                  </a:cubicBezTo>
                  <a:cubicBezTo>
                    <a:pt x="67" y="204"/>
                    <a:pt x="77" y="199"/>
                    <a:pt x="86" y="194"/>
                  </a:cubicBezTo>
                  <a:cubicBezTo>
                    <a:pt x="102" y="209"/>
                    <a:pt x="129" y="212"/>
                    <a:pt x="148" y="214"/>
                  </a:cubicBezTo>
                  <a:cubicBezTo>
                    <a:pt x="165" y="216"/>
                    <a:pt x="183" y="217"/>
                    <a:pt x="200" y="215"/>
                  </a:cubicBezTo>
                  <a:cubicBezTo>
                    <a:pt x="231" y="244"/>
                    <a:pt x="294" y="208"/>
                    <a:pt x="293" y="169"/>
                  </a:cubicBezTo>
                  <a:cubicBezTo>
                    <a:pt x="293" y="168"/>
                    <a:pt x="293" y="168"/>
                    <a:pt x="293" y="168"/>
                  </a:cubicBezTo>
                  <a:cubicBezTo>
                    <a:pt x="294" y="168"/>
                    <a:pt x="294" y="168"/>
                    <a:pt x="294" y="168"/>
                  </a:cubicBezTo>
                  <a:cubicBezTo>
                    <a:pt x="296" y="167"/>
                    <a:pt x="295" y="164"/>
                    <a:pt x="293" y="165"/>
                  </a:cubicBezTo>
                  <a:cubicBezTo>
                    <a:pt x="261" y="177"/>
                    <a:pt x="213" y="173"/>
                    <a:pt x="198" y="211"/>
                  </a:cubicBezTo>
                  <a:cubicBezTo>
                    <a:pt x="198" y="211"/>
                    <a:pt x="198" y="211"/>
                    <a:pt x="198" y="212"/>
                  </a:cubicBezTo>
                  <a:cubicBezTo>
                    <a:pt x="183" y="213"/>
                    <a:pt x="168" y="212"/>
                    <a:pt x="154" y="211"/>
                  </a:cubicBezTo>
                  <a:cubicBezTo>
                    <a:pt x="132" y="210"/>
                    <a:pt x="106" y="206"/>
                    <a:pt x="88" y="194"/>
                  </a:cubicBezTo>
                  <a:cubicBezTo>
                    <a:pt x="99" y="189"/>
                    <a:pt x="109" y="183"/>
                    <a:pt x="119" y="178"/>
                  </a:cubicBezTo>
                  <a:cubicBezTo>
                    <a:pt x="152" y="162"/>
                    <a:pt x="186" y="145"/>
                    <a:pt x="216" y="123"/>
                  </a:cubicBezTo>
                  <a:cubicBezTo>
                    <a:pt x="216" y="123"/>
                    <a:pt x="216" y="123"/>
                    <a:pt x="216" y="123"/>
                  </a:cubicBezTo>
                  <a:cubicBezTo>
                    <a:pt x="239" y="140"/>
                    <a:pt x="274" y="121"/>
                    <a:pt x="292" y="105"/>
                  </a:cubicBezTo>
                  <a:cubicBezTo>
                    <a:pt x="305" y="93"/>
                    <a:pt x="312" y="76"/>
                    <a:pt x="317" y="60"/>
                  </a:cubicBezTo>
                  <a:cubicBezTo>
                    <a:pt x="322" y="43"/>
                    <a:pt x="326" y="22"/>
                    <a:pt x="324" y="5"/>
                  </a:cubicBezTo>
                  <a:cubicBezTo>
                    <a:pt x="324" y="4"/>
                    <a:pt x="324" y="4"/>
                    <a:pt x="325" y="3"/>
                  </a:cubicBezTo>
                  <a:cubicBezTo>
                    <a:pt x="326" y="2"/>
                    <a:pt x="324" y="0"/>
                    <a:pt x="323" y="1"/>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9" name="Freeform 41"/>
            <p:cNvSpPr/>
            <p:nvPr/>
          </p:nvSpPr>
          <p:spPr bwMode="auto">
            <a:xfrm>
              <a:off x="8113713" y="1782763"/>
              <a:ext cx="1012825" cy="530225"/>
            </a:xfrm>
            <a:custGeom>
              <a:avLst/>
              <a:gdLst>
                <a:gd name="T0" fmla="*/ 236 w 270"/>
                <a:gd name="T1" fmla="*/ 59 h 141"/>
                <a:gd name="T2" fmla="*/ 225 w 270"/>
                <a:gd name="T3" fmla="*/ 38 h 141"/>
                <a:gd name="T4" fmla="*/ 200 w 270"/>
                <a:gd name="T5" fmla="*/ 47 h 141"/>
                <a:gd name="T6" fmla="*/ 162 w 270"/>
                <a:gd name="T7" fmla="*/ 23 h 141"/>
                <a:gd name="T8" fmla="*/ 144 w 270"/>
                <a:gd name="T9" fmla="*/ 3 h 141"/>
                <a:gd name="T10" fmla="*/ 121 w 270"/>
                <a:gd name="T11" fmla="*/ 21 h 141"/>
                <a:gd name="T12" fmla="*/ 78 w 270"/>
                <a:gd name="T13" fmla="*/ 27 h 141"/>
                <a:gd name="T14" fmla="*/ 52 w 270"/>
                <a:gd name="T15" fmla="*/ 21 h 141"/>
                <a:gd name="T16" fmla="*/ 40 w 270"/>
                <a:gd name="T17" fmla="*/ 41 h 141"/>
                <a:gd name="T18" fmla="*/ 40 w 270"/>
                <a:gd name="T19" fmla="*/ 41 h 141"/>
                <a:gd name="T20" fmla="*/ 5 w 270"/>
                <a:gd name="T21" fmla="*/ 51 h 141"/>
                <a:gd name="T22" fmla="*/ 14 w 270"/>
                <a:gd name="T23" fmla="*/ 90 h 141"/>
                <a:gd name="T24" fmla="*/ 55 w 270"/>
                <a:gd name="T25" fmla="*/ 124 h 141"/>
                <a:gd name="T26" fmla="*/ 112 w 270"/>
                <a:gd name="T27" fmla="*/ 138 h 141"/>
                <a:gd name="T28" fmla="*/ 113 w 270"/>
                <a:gd name="T29" fmla="*/ 137 h 141"/>
                <a:gd name="T30" fmla="*/ 138 w 270"/>
                <a:gd name="T31" fmla="*/ 136 h 141"/>
                <a:gd name="T32" fmla="*/ 179 w 270"/>
                <a:gd name="T33" fmla="*/ 129 h 141"/>
                <a:gd name="T34" fmla="*/ 239 w 270"/>
                <a:gd name="T35" fmla="*/ 105 h 141"/>
                <a:gd name="T36" fmla="*/ 265 w 270"/>
                <a:gd name="T37" fmla="*/ 64 h 141"/>
                <a:gd name="T38" fmla="*/ 236 w 270"/>
                <a:gd name="T39"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0" h="141">
                  <a:moveTo>
                    <a:pt x="236" y="59"/>
                  </a:moveTo>
                  <a:cubicBezTo>
                    <a:pt x="237" y="50"/>
                    <a:pt x="235" y="40"/>
                    <a:pt x="225" y="38"/>
                  </a:cubicBezTo>
                  <a:cubicBezTo>
                    <a:pt x="217" y="35"/>
                    <a:pt x="207" y="41"/>
                    <a:pt x="200" y="47"/>
                  </a:cubicBezTo>
                  <a:cubicBezTo>
                    <a:pt x="199" y="27"/>
                    <a:pt x="176" y="2"/>
                    <a:pt x="162" y="23"/>
                  </a:cubicBezTo>
                  <a:cubicBezTo>
                    <a:pt x="161" y="13"/>
                    <a:pt x="156" y="4"/>
                    <a:pt x="144" y="3"/>
                  </a:cubicBezTo>
                  <a:cubicBezTo>
                    <a:pt x="134" y="3"/>
                    <a:pt x="125" y="12"/>
                    <a:pt x="121" y="21"/>
                  </a:cubicBezTo>
                  <a:cubicBezTo>
                    <a:pt x="110" y="0"/>
                    <a:pt x="86" y="8"/>
                    <a:pt x="78" y="27"/>
                  </a:cubicBezTo>
                  <a:cubicBezTo>
                    <a:pt x="71" y="21"/>
                    <a:pt x="61" y="17"/>
                    <a:pt x="52" y="21"/>
                  </a:cubicBezTo>
                  <a:cubicBezTo>
                    <a:pt x="43" y="24"/>
                    <a:pt x="37" y="32"/>
                    <a:pt x="40" y="41"/>
                  </a:cubicBezTo>
                  <a:cubicBezTo>
                    <a:pt x="40" y="41"/>
                    <a:pt x="40" y="41"/>
                    <a:pt x="40" y="41"/>
                  </a:cubicBezTo>
                  <a:cubicBezTo>
                    <a:pt x="27" y="38"/>
                    <a:pt x="12" y="38"/>
                    <a:pt x="5" y="51"/>
                  </a:cubicBezTo>
                  <a:cubicBezTo>
                    <a:pt x="0" y="63"/>
                    <a:pt x="8" y="79"/>
                    <a:pt x="14" y="90"/>
                  </a:cubicBezTo>
                  <a:cubicBezTo>
                    <a:pt x="24" y="105"/>
                    <a:pt x="40" y="116"/>
                    <a:pt x="55" y="124"/>
                  </a:cubicBezTo>
                  <a:cubicBezTo>
                    <a:pt x="72" y="132"/>
                    <a:pt x="93" y="141"/>
                    <a:pt x="112" y="138"/>
                  </a:cubicBezTo>
                  <a:cubicBezTo>
                    <a:pt x="113" y="138"/>
                    <a:pt x="113" y="137"/>
                    <a:pt x="113" y="137"/>
                  </a:cubicBezTo>
                  <a:cubicBezTo>
                    <a:pt x="120" y="139"/>
                    <a:pt x="131" y="137"/>
                    <a:pt x="138" y="136"/>
                  </a:cubicBezTo>
                  <a:cubicBezTo>
                    <a:pt x="152" y="135"/>
                    <a:pt x="165" y="132"/>
                    <a:pt x="179" y="129"/>
                  </a:cubicBezTo>
                  <a:cubicBezTo>
                    <a:pt x="200" y="124"/>
                    <a:pt x="221" y="117"/>
                    <a:pt x="239" y="105"/>
                  </a:cubicBezTo>
                  <a:cubicBezTo>
                    <a:pt x="253" y="97"/>
                    <a:pt x="270" y="82"/>
                    <a:pt x="265" y="64"/>
                  </a:cubicBezTo>
                  <a:cubicBezTo>
                    <a:pt x="261" y="51"/>
                    <a:pt x="245" y="53"/>
                    <a:pt x="236" y="59"/>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0" name="Freeform 42"/>
            <p:cNvSpPr/>
            <p:nvPr/>
          </p:nvSpPr>
          <p:spPr bwMode="auto">
            <a:xfrm>
              <a:off x="8229600" y="1970088"/>
              <a:ext cx="701675" cy="354013"/>
            </a:xfrm>
            <a:custGeom>
              <a:avLst/>
              <a:gdLst>
                <a:gd name="T0" fmla="*/ 179 w 187"/>
                <a:gd name="T1" fmla="*/ 38 h 94"/>
                <a:gd name="T2" fmla="*/ 159 w 187"/>
                <a:gd name="T3" fmla="*/ 41 h 94"/>
                <a:gd name="T4" fmla="*/ 136 w 187"/>
                <a:gd name="T5" fmla="*/ 31 h 94"/>
                <a:gd name="T6" fmla="*/ 107 w 187"/>
                <a:gd name="T7" fmla="*/ 21 h 94"/>
                <a:gd name="T8" fmla="*/ 68 w 187"/>
                <a:gd name="T9" fmla="*/ 23 h 94"/>
                <a:gd name="T10" fmla="*/ 36 w 187"/>
                <a:gd name="T11" fmla="*/ 24 h 94"/>
                <a:gd name="T12" fmla="*/ 9 w 187"/>
                <a:gd name="T13" fmla="*/ 21 h 94"/>
                <a:gd name="T14" fmla="*/ 6 w 187"/>
                <a:gd name="T15" fmla="*/ 46 h 94"/>
                <a:gd name="T16" fmla="*/ 79 w 187"/>
                <a:gd name="T17" fmla="*/ 92 h 94"/>
                <a:gd name="T18" fmla="*/ 82 w 187"/>
                <a:gd name="T19" fmla="*/ 93 h 94"/>
                <a:gd name="T20" fmla="*/ 176 w 187"/>
                <a:gd name="T21" fmla="*/ 60 h 94"/>
                <a:gd name="T22" fmla="*/ 179 w 187"/>
                <a:gd name="T23" fmla="*/ 3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94">
                  <a:moveTo>
                    <a:pt x="179" y="38"/>
                  </a:moveTo>
                  <a:cubicBezTo>
                    <a:pt x="172" y="34"/>
                    <a:pt x="165" y="37"/>
                    <a:pt x="159" y="41"/>
                  </a:cubicBezTo>
                  <a:cubicBezTo>
                    <a:pt x="160" y="29"/>
                    <a:pt x="145" y="23"/>
                    <a:pt x="136" y="31"/>
                  </a:cubicBezTo>
                  <a:cubicBezTo>
                    <a:pt x="137" y="17"/>
                    <a:pt x="117" y="9"/>
                    <a:pt x="107" y="21"/>
                  </a:cubicBezTo>
                  <a:cubicBezTo>
                    <a:pt x="102" y="0"/>
                    <a:pt x="77" y="4"/>
                    <a:pt x="68" y="23"/>
                  </a:cubicBezTo>
                  <a:cubicBezTo>
                    <a:pt x="57" y="13"/>
                    <a:pt x="38" y="6"/>
                    <a:pt x="36" y="24"/>
                  </a:cubicBezTo>
                  <a:cubicBezTo>
                    <a:pt x="28" y="20"/>
                    <a:pt x="16" y="16"/>
                    <a:pt x="9" y="21"/>
                  </a:cubicBezTo>
                  <a:cubicBezTo>
                    <a:pt x="0" y="28"/>
                    <a:pt x="1" y="38"/>
                    <a:pt x="6" y="46"/>
                  </a:cubicBezTo>
                  <a:cubicBezTo>
                    <a:pt x="21" y="73"/>
                    <a:pt x="52" y="84"/>
                    <a:pt x="79" y="92"/>
                  </a:cubicBezTo>
                  <a:cubicBezTo>
                    <a:pt x="79" y="93"/>
                    <a:pt x="80" y="94"/>
                    <a:pt x="82" y="93"/>
                  </a:cubicBezTo>
                  <a:cubicBezTo>
                    <a:pt x="114" y="87"/>
                    <a:pt x="150" y="83"/>
                    <a:pt x="176" y="60"/>
                  </a:cubicBezTo>
                  <a:cubicBezTo>
                    <a:pt x="180" y="56"/>
                    <a:pt x="187" y="43"/>
                    <a:pt x="179" y="3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1" name="Freeform 43"/>
            <p:cNvSpPr/>
            <p:nvPr/>
          </p:nvSpPr>
          <p:spPr bwMode="auto">
            <a:xfrm>
              <a:off x="5973763" y="2316163"/>
              <a:ext cx="630238" cy="563563"/>
            </a:xfrm>
            <a:custGeom>
              <a:avLst/>
              <a:gdLst>
                <a:gd name="T0" fmla="*/ 39 w 168"/>
                <a:gd name="T1" fmla="*/ 19 h 150"/>
                <a:gd name="T2" fmla="*/ 10 w 168"/>
                <a:gd name="T3" fmla="*/ 7 h 150"/>
                <a:gd name="T4" fmla="*/ 1 w 168"/>
                <a:gd name="T5" fmla="*/ 31 h 150"/>
                <a:gd name="T6" fmla="*/ 19 w 168"/>
                <a:gd name="T7" fmla="*/ 72 h 150"/>
                <a:gd name="T8" fmla="*/ 58 w 168"/>
                <a:gd name="T9" fmla="*/ 117 h 150"/>
                <a:gd name="T10" fmla="*/ 58 w 168"/>
                <a:gd name="T11" fmla="*/ 117 h 150"/>
                <a:gd name="T12" fmla="*/ 58 w 168"/>
                <a:gd name="T13" fmla="*/ 116 h 150"/>
                <a:gd name="T14" fmla="*/ 162 w 168"/>
                <a:gd name="T15" fmla="*/ 112 h 150"/>
                <a:gd name="T16" fmla="*/ 148 w 168"/>
                <a:gd name="T17" fmla="*/ 83 h 150"/>
                <a:gd name="T18" fmla="*/ 145 w 168"/>
                <a:gd name="T19" fmla="*/ 74 h 150"/>
                <a:gd name="T20" fmla="*/ 141 w 168"/>
                <a:gd name="T21" fmla="*/ 62 h 150"/>
                <a:gd name="T22" fmla="*/ 121 w 168"/>
                <a:gd name="T23" fmla="*/ 50 h 150"/>
                <a:gd name="T24" fmla="*/ 121 w 168"/>
                <a:gd name="T25" fmla="*/ 50 h 150"/>
                <a:gd name="T26" fmla="*/ 87 w 168"/>
                <a:gd name="T27" fmla="*/ 29 h 150"/>
                <a:gd name="T28" fmla="*/ 69 w 168"/>
                <a:gd name="T29" fmla="*/ 4 h 150"/>
                <a:gd name="T30" fmla="*/ 39 w 168"/>
                <a:gd name="T31" fmla="*/ 1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0">
                  <a:moveTo>
                    <a:pt x="39" y="19"/>
                  </a:moveTo>
                  <a:cubicBezTo>
                    <a:pt x="31" y="12"/>
                    <a:pt x="20" y="4"/>
                    <a:pt x="10" y="7"/>
                  </a:cubicBezTo>
                  <a:cubicBezTo>
                    <a:pt x="1" y="11"/>
                    <a:pt x="0" y="23"/>
                    <a:pt x="1" y="31"/>
                  </a:cubicBezTo>
                  <a:cubicBezTo>
                    <a:pt x="2" y="46"/>
                    <a:pt x="10" y="60"/>
                    <a:pt x="19" y="72"/>
                  </a:cubicBezTo>
                  <a:cubicBezTo>
                    <a:pt x="31" y="88"/>
                    <a:pt x="49" y="100"/>
                    <a:pt x="58" y="117"/>
                  </a:cubicBezTo>
                  <a:cubicBezTo>
                    <a:pt x="58" y="118"/>
                    <a:pt x="59" y="117"/>
                    <a:pt x="58" y="117"/>
                  </a:cubicBezTo>
                  <a:cubicBezTo>
                    <a:pt x="58" y="116"/>
                    <a:pt x="58" y="116"/>
                    <a:pt x="58" y="116"/>
                  </a:cubicBezTo>
                  <a:cubicBezTo>
                    <a:pt x="84" y="135"/>
                    <a:pt x="144" y="150"/>
                    <a:pt x="162" y="112"/>
                  </a:cubicBezTo>
                  <a:cubicBezTo>
                    <a:pt x="168" y="100"/>
                    <a:pt x="159" y="89"/>
                    <a:pt x="148" y="83"/>
                  </a:cubicBezTo>
                  <a:cubicBezTo>
                    <a:pt x="143" y="81"/>
                    <a:pt x="145" y="79"/>
                    <a:pt x="145" y="74"/>
                  </a:cubicBezTo>
                  <a:cubicBezTo>
                    <a:pt x="145" y="70"/>
                    <a:pt x="143" y="66"/>
                    <a:pt x="141" y="62"/>
                  </a:cubicBezTo>
                  <a:cubicBezTo>
                    <a:pt x="137" y="55"/>
                    <a:pt x="129" y="50"/>
                    <a:pt x="121" y="50"/>
                  </a:cubicBezTo>
                  <a:cubicBezTo>
                    <a:pt x="121" y="50"/>
                    <a:pt x="121" y="50"/>
                    <a:pt x="121" y="50"/>
                  </a:cubicBezTo>
                  <a:cubicBezTo>
                    <a:pt x="119" y="37"/>
                    <a:pt x="100" y="22"/>
                    <a:pt x="87" y="29"/>
                  </a:cubicBezTo>
                  <a:cubicBezTo>
                    <a:pt x="88" y="18"/>
                    <a:pt x="80" y="8"/>
                    <a:pt x="69" y="4"/>
                  </a:cubicBezTo>
                  <a:cubicBezTo>
                    <a:pt x="56" y="0"/>
                    <a:pt x="44" y="8"/>
                    <a:pt x="39" y="1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2" name="Freeform 44"/>
            <p:cNvSpPr/>
            <p:nvPr/>
          </p:nvSpPr>
          <p:spPr bwMode="auto">
            <a:xfrm>
              <a:off x="5838825" y="2519363"/>
              <a:ext cx="611188" cy="777875"/>
            </a:xfrm>
            <a:custGeom>
              <a:avLst/>
              <a:gdLst>
                <a:gd name="T0" fmla="*/ 60 w 163"/>
                <a:gd name="T1" fmla="*/ 23 h 207"/>
                <a:gd name="T2" fmla="*/ 72 w 163"/>
                <a:gd name="T3" fmla="*/ 47 h 207"/>
                <a:gd name="T4" fmla="*/ 88 w 163"/>
                <a:gd name="T5" fmla="*/ 65 h 207"/>
                <a:gd name="T6" fmla="*/ 37 w 163"/>
                <a:gd name="T7" fmla="*/ 126 h 207"/>
                <a:gd name="T8" fmla="*/ 0 w 163"/>
                <a:gd name="T9" fmla="*/ 206 h 207"/>
                <a:gd name="T10" fmla="*/ 1 w 163"/>
                <a:gd name="T11" fmla="*/ 207 h 207"/>
                <a:gd name="T12" fmla="*/ 17 w 163"/>
                <a:gd name="T13" fmla="*/ 179 h 207"/>
                <a:gd name="T14" fmla="*/ 35 w 163"/>
                <a:gd name="T15" fmla="*/ 137 h 207"/>
                <a:gd name="T16" fmla="*/ 61 w 163"/>
                <a:gd name="T17" fmla="*/ 98 h 207"/>
                <a:gd name="T18" fmla="*/ 91 w 163"/>
                <a:gd name="T19" fmla="*/ 68 h 207"/>
                <a:gd name="T20" fmla="*/ 91 w 163"/>
                <a:gd name="T21" fmla="*/ 68 h 207"/>
                <a:gd name="T22" fmla="*/ 93 w 163"/>
                <a:gd name="T23" fmla="*/ 68 h 207"/>
                <a:gd name="T24" fmla="*/ 150 w 163"/>
                <a:gd name="T25" fmla="*/ 70 h 207"/>
                <a:gd name="T26" fmla="*/ 134 w 163"/>
                <a:gd name="T27" fmla="*/ 44 h 207"/>
                <a:gd name="T28" fmla="*/ 121 w 163"/>
                <a:gd name="T29" fmla="*/ 22 h 207"/>
                <a:gd name="T30" fmla="*/ 96 w 163"/>
                <a:gd name="T31" fmla="*/ 22 h 207"/>
                <a:gd name="T32" fmla="*/ 60 w 163"/>
                <a:gd name="T33" fmla="*/ 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207">
                  <a:moveTo>
                    <a:pt x="60" y="23"/>
                  </a:moveTo>
                  <a:cubicBezTo>
                    <a:pt x="60" y="31"/>
                    <a:pt x="67" y="40"/>
                    <a:pt x="72" y="47"/>
                  </a:cubicBezTo>
                  <a:cubicBezTo>
                    <a:pt x="77" y="53"/>
                    <a:pt x="82" y="60"/>
                    <a:pt x="88" y="65"/>
                  </a:cubicBezTo>
                  <a:cubicBezTo>
                    <a:pt x="67" y="80"/>
                    <a:pt x="50" y="103"/>
                    <a:pt x="37" y="126"/>
                  </a:cubicBezTo>
                  <a:cubicBezTo>
                    <a:pt x="22" y="151"/>
                    <a:pt x="14" y="180"/>
                    <a:pt x="0" y="206"/>
                  </a:cubicBezTo>
                  <a:cubicBezTo>
                    <a:pt x="0" y="207"/>
                    <a:pt x="1" y="207"/>
                    <a:pt x="1" y="207"/>
                  </a:cubicBezTo>
                  <a:cubicBezTo>
                    <a:pt x="9" y="199"/>
                    <a:pt x="13" y="188"/>
                    <a:pt x="17" y="179"/>
                  </a:cubicBezTo>
                  <a:cubicBezTo>
                    <a:pt x="23" y="165"/>
                    <a:pt x="28" y="150"/>
                    <a:pt x="35" y="137"/>
                  </a:cubicBezTo>
                  <a:cubicBezTo>
                    <a:pt x="42" y="123"/>
                    <a:pt x="51" y="110"/>
                    <a:pt x="61" y="98"/>
                  </a:cubicBezTo>
                  <a:cubicBezTo>
                    <a:pt x="70" y="87"/>
                    <a:pt x="81" y="78"/>
                    <a:pt x="91" y="68"/>
                  </a:cubicBezTo>
                  <a:cubicBezTo>
                    <a:pt x="91" y="68"/>
                    <a:pt x="91" y="68"/>
                    <a:pt x="91" y="68"/>
                  </a:cubicBezTo>
                  <a:cubicBezTo>
                    <a:pt x="92" y="68"/>
                    <a:pt x="93" y="68"/>
                    <a:pt x="93" y="68"/>
                  </a:cubicBezTo>
                  <a:cubicBezTo>
                    <a:pt x="111" y="76"/>
                    <a:pt x="134" y="85"/>
                    <a:pt x="150" y="70"/>
                  </a:cubicBezTo>
                  <a:cubicBezTo>
                    <a:pt x="163" y="58"/>
                    <a:pt x="147" y="44"/>
                    <a:pt x="134" y="44"/>
                  </a:cubicBezTo>
                  <a:cubicBezTo>
                    <a:pt x="134" y="35"/>
                    <a:pt x="128" y="28"/>
                    <a:pt x="121" y="22"/>
                  </a:cubicBezTo>
                  <a:cubicBezTo>
                    <a:pt x="114" y="17"/>
                    <a:pt x="102" y="15"/>
                    <a:pt x="96" y="22"/>
                  </a:cubicBezTo>
                  <a:cubicBezTo>
                    <a:pt x="87" y="12"/>
                    <a:pt x="61" y="0"/>
                    <a:pt x="60" y="2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3" name="Freeform 45"/>
            <p:cNvSpPr/>
            <p:nvPr/>
          </p:nvSpPr>
          <p:spPr bwMode="auto">
            <a:xfrm>
              <a:off x="5775325" y="2549526"/>
              <a:ext cx="258763" cy="428625"/>
            </a:xfrm>
            <a:custGeom>
              <a:avLst/>
              <a:gdLst>
                <a:gd name="T0" fmla="*/ 4 w 69"/>
                <a:gd name="T1" fmla="*/ 3 h 114"/>
                <a:gd name="T2" fmla="*/ 2 w 69"/>
                <a:gd name="T3" fmla="*/ 5 h 114"/>
                <a:gd name="T4" fmla="*/ 56 w 69"/>
                <a:gd name="T5" fmla="*/ 113 h 114"/>
                <a:gd name="T6" fmla="*/ 57 w 69"/>
                <a:gd name="T7" fmla="*/ 113 h 114"/>
                <a:gd name="T8" fmla="*/ 57 w 69"/>
                <a:gd name="T9" fmla="*/ 114 h 114"/>
                <a:gd name="T10" fmla="*/ 58 w 69"/>
                <a:gd name="T11" fmla="*/ 113 h 114"/>
                <a:gd name="T12" fmla="*/ 58 w 69"/>
                <a:gd name="T13" fmla="*/ 112 h 114"/>
                <a:gd name="T14" fmla="*/ 52 w 69"/>
                <a:gd name="T15" fmla="*/ 53 h 114"/>
                <a:gd name="T16" fmla="*/ 7 w 69"/>
                <a:gd name="T17" fmla="*/ 1 h 114"/>
                <a:gd name="T18" fmla="*/ 4 w 69"/>
                <a:gd name="T19"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14">
                  <a:moveTo>
                    <a:pt x="4" y="3"/>
                  </a:moveTo>
                  <a:cubicBezTo>
                    <a:pt x="3" y="3"/>
                    <a:pt x="2" y="4"/>
                    <a:pt x="2" y="5"/>
                  </a:cubicBezTo>
                  <a:cubicBezTo>
                    <a:pt x="0" y="47"/>
                    <a:pt x="15" y="95"/>
                    <a:pt x="56" y="113"/>
                  </a:cubicBezTo>
                  <a:cubicBezTo>
                    <a:pt x="56" y="113"/>
                    <a:pt x="56" y="113"/>
                    <a:pt x="57" y="113"/>
                  </a:cubicBezTo>
                  <a:cubicBezTo>
                    <a:pt x="57" y="113"/>
                    <a:pt x="57" y="114"/>
                    <a:pt x="57" y="114"/>
                  </a:cubicBezTo>
                  <a:cubicBezTo>
                    <a:pt x="58" y="114"/>
                    <a:pt x="59" y="113"/>
                    <a:pt x="58" y="113"/>
                  </a:cubicBezTo>
                  <a:cubicBezTo>
                    <a:pt x="58" y="112"/>
                    <a:pt x="58" y="112"/>
                    <a:pt x="58" y="112"/>
                  </a:cubicBezTo>
                  <a:cubicBezTo>
                    <a:pt x="69" y="96"/>
                    <a:pt x="59" y="69"/>
                    <a:pt x="52" y="53"/>
                  </a:cubicBezTo>
                  <a:cubicBezTo>
                    <a:pt x="42" y="33"/>
                    <a:pt x="26" y="13"/>
                    <a:pt x="7" y="1"/>
                  </a:cubicBezTo>
                  <a:cubicBezTo>
                    <a:pt x="5" y="0"/>
                    <a:pt x="3" y="2"/>
                    <a:pt x="4"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4" name="Freeform 46"/>
            <p:cNvSpPr/>
            <p:nvPr/>
          </p:nvSpPr>
          <p:spPr bwMode="auto">
            <a:xfrm>
              <a:off x="5921375" y="2986088"/>
              <a:ext cx="465138" cy="209550"/>
            </a:xfrm>
            <a:custGeom>
              <a:avLst/>
              <a:gdLst>
                <a:gd name="T0" fmla="*/ 121 w 124"/>
                <a:gd name="T1" fmla="*/ 15 h 56"/>
                <a:gd name="T2" fmla="*/ 120 w 124"/>
                <a:gd name="T3" fmla="*/ 12 h 56"/>
                <a:gd name="T4" fmla="*/ 1 w 124"/>
                <a:gd name="T5" fmla="*/ 39 h 56"/>
                <a:gd name="T6" fmla="*/ 1 w 124"/>
                <a:gd name="T7" fmla="*/ 39 h 56"/>
                <a:gd name="T8" fmla="*/ 0 w 124"/>
                <a:gd name="T9" fmla="*/ 39 h 56"/>
                <a:gd name="T10" fmla="*/ 1 w 124"/>
                <a:gd name="T11" fmla="*/ 40 h 56"/>
                <a:gd name="T12" fmla="*/ 2 w 124"/>
                <a:gd name="T13" fmla="*/ 40 h 56"/>
                <a:gd name="T14" fmla="*/ 61 w 124"/>
                <a:gd name="T15" fmla="*/ 49 h 56"/>
                <a:gd name="T16" fmla="*/ 122 w 124"/>
                <a:gd name="T17" fmla="*/ 18 h 56"/>
                <a:gd name="T18" fmla="*/ 121 w 124"/>
                <a:gd name="T19"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56">
                  <a:moveTo>
                    <a:pt x="121" y="15"/>
                  </a:moveTo>
                  <a:cubicBezTo>
                    <a:pt x="121" y="14"/>
                    <a:pt x="121" y="13"/>
                    <a:pt x="120" y="12"/>
                  </a:cubicBezTo>
                  <a:cubicBezTo>
                    <a:pt x="80" y="0"/>
                    <a:pt x="29" y="3"/>
                    <a:pt x="1" y="39"/>
                  </a:cubicBezTo>
                  <a:cubicBezTo>
                    <a:pt x="1" y="39"/>
                    <a:pt x="1" y="39"/>
                    <a:pt x="1" y="39"/>
                  </a:cubicBezTo>
                  <a:cubicBezTo>
                    <a:pt x="1" y="39"/>
                    <a:pt x="1" y="39"/>
                    <a:pt x="0" y="39"/>
                  </a:cubicBezTo>
                  <a:cubicBezTo>
                    <a:pt x="0" y="40"/>
                    <a:pt x="1" y="41"/>
                    <a:pt x="1" y="40"/>
                  </a:cubicBezTo>
                  <a:cubicBezTo>
                    <a:pt x="2" y="40"/>
                    <a:pt x="2" y="40"/>
                    <a:pt x="2" y="40"/>
                  </a:cubicBezTo>
                  <a:cubicBezTo>
                    <a:pt x="15" y="56"/>
                    <a:pt x="43" y="52"/>
                    <a:pt x="61" y="49"/>
                  </a:cubicBezTo>
                  <a:cubicBezTo>
                    <a:pt x="83" y="44"/>
                    <a:pt x="106" y="34"/>
                    <a:pt x="122" y="18"/>
                  </a:cubicBezTo>
                  <a:cubicBezTo>
                    <a:pt x="124" y="17"/>
                    <a:pt x="122" y="15"/>
                    <a:pt x="121" y="15"/>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5" name="Freeform 47"/>
            <p:cNvSpPr/>
            <p:nvPr/>
          </p:nvSpPr>
          <p:spPr bwMode="auto">
            <a:xfrm>
              <a:off x="5027613" y="2590801"/>
              <a:ext cx="533400" cy="769938"/>
            </a:xfrm>
            <a:custGeom>
              <a:avLst/>
              <a:gdLst>
                <a:gd name="T0" fmla="*/ 47 w 142"/>
                <a:gd name="T1" fmla="*/ 22 h 205"/>
                <a:gd name="T2" fmla="*/ 57 w 142"/>
                <a:gd name="T3" fmla="*/ 33 h 205"/>
                <a:gd name="T4" fmla="*/ 69 w 142"/>
                <a:gd name="T5" fmla="*/ 82 h 205"/>
                <a:gd name="T6" fmla="*/ 69 w 142"/>
                <a:gd name="T7" fmla="*/ 82 h 205"/>
                <a:gd name="T8" fmla="*/ 44 w 142"/>
                <a:gd name="T9" fmla="*/ 138 h 205"/>
                <a:gd name="T10" fmla="*/ 27 w 142"/>
                <a:gd name="T11" fmla="*/ 92 h 205"/>
                <a:gd name="T12" fmla="*/ 35 w 142"/>
                <a:gd name="T13" fmla="*/ 86 h 205"/>
                <a:gd name="T14" fmla="*/ 29 w 142"/>
                <a:gd name="T15" fmla="*/ 65 h 205"/>
                <a:gd name="T16" fmla="*/ 6 w 142"/>
                <a:gd name="T17" fmla="*/ 74 h 205"/>
                <a:gd name="T18" fmla="*/ 14 w 142"/>
                <a:gd name="T19" fmla="*/ 94 h 205"/>
                <a:gd name="T20" fmla="*/ 16 w 142"/>
                <a:gd name="T21" fmla="*/ 93 h 205"/>
                <a:gd name="T22" fmla="*/ 22 w 142"/>
                <a:gd name="T23" fmla="*/ 93 h 205"/>
                <a:gd name="T24" fmla="*/ 34 w 142"/>
                <a:gd name="T25" fmla="*/ 114 h 205"/>
                <a:gd name="T26" fmla="*/ 42 w 142"/>
                <a:gd name="T27" fmla="*/ 145 h 205"/>
                <a:gd name="T28" fmla="*/ 29 w 142"/>
                <a:gd name="T29" fmla="*/ 204 h 205"/>
                <a:gd name="T30" fmla="*/ 30 w 142"/>
                <a:gd name="T31" fmla="*/ 205 h 205"/>
                <a:gd name="T32" fmla="*/ 38 w 142"/>
                <a:gd name="T33" fmla="*/ 176 h 205"/>
                <a:gd name="T34" fmla="*/ 102 w 142"/>
                <a:gd name="T35" fmla="*/ 156 h 205"/>
                <a:gd name="T36" fmla="*/ 112 w 142"/>
                <a:gd name="T37" fmla="*/ 168 h 205"/>
                <a:gd name="T38" fmla="*/ 128 w 142"/>
                <a:gd name="T39" fmla="*/ 156 h 205"/>
                <a:gd name="T40" fmla="*/ 119 w 142"/>
                <a:gd name="T41" fmla="*/ 143 h 205"/>
                <a:gd name="T42" fmla="*/ 103 w 142"/>
                <a:gd name="T43" fmla="*/ 151 h 205"/>
                <a:gd name="T44" fmla="*/ 39 w 142"/>
                <a:gd name="T45" fmla="*/ 173 h 205"/>
                <a:gd name="T46" fmla="*/ 58 w 142"/>
                <a:gd name="T47" fmla="*/ 114 h 205"/>
                <a:gd name="T48" fmla="*/ 116 w 142"/>
                <a:gd name="T49" fmla="*/ 98 h 205"/>
                <a:gd name="T50" fmla="*/ 116 w 142"/>
                <a:gd name="T51" fmla="*/ 100 h 205"/>
                <a:gd name="T52" fmla="*/ 118 w 142"/>
                <a:gd name="T53" fmla="*/ 102 h 205"/>
                <a:gd name="T54" fmla="*/ 129 w 142"/>
                <a:gd name="T55" fmla="*/ 112 h 205"/>
                <a:gd name="T56" fmla="*/ 142 w 142"/>
                <a:gd name="T57" fmla="*/ 97 h 205"/>
                <a:gd name="T58" fmla="*/ 129 w 142"/>
                <a:gd name="T59" fmla="*/ 84 h 205"/>
                <a:gd name="T60" fmla="*/ 117 w 142"/>
                <a:gd name="T61" fmla="*/ 93 h 205"/>
                <a:gd name="T62" fmla="*/ 60 w 142"/>
                <a:gd name="T63" fmla="*/ 110 h 205"/>
                <a:gd name="T64" fmla="*/ 89 w 142"/>
                <a:gd name="T65" fmla="*/ 60 h 205"/>
                <a:gd name="T66" fmla="*/ 115 w 142"/>
                <a:gd name="T67" fmla="*/ 55 h 205"/>
                <a:gd name="T68" fmla="*/ 115 w 142"/>
                <a:gd name="T69" fmla="*/ 56 h 205"/>
                <a:gd name="T70" fmla="*/ 131 w 142"/>
                <a:gd name="T71" fmla="*/ 61 h 205"/>
                <a:gd name="T72" fmla="*/ 139 w 142"/>
                <a:gd name="T73" fmla="*/ 47 h 205"/>
                <a:gd name="T74" fmla="*/ 125 w 142"/>
                <a:gd name="T75" fmla="*/ 42 h 205"/>
                <a:gd name="T76" fmla="*/ 115 w 142"/>
                <a:gd name="T77" fmla="*/ 51 h 205"/>
                <a:gd name="T78" fmla="*/ 91 w 142"/>
                <a:gd name="T79" fmla="*/ 57 h 205"/>
                <a:gd name="T80" fmla="*/ 109 w 142"/>
                <a:gd name="T81" fmla="*/ 31 h 205"/>
                <a:gd name="T82" fmla="*/ 120 w 142"/>
                <a:gd name="T83" fmla="*/ 24 h 205"/>
                <a:gd name="T84" fmla="*/ 114 w 142"/>
                <a:gd name="T85" fmla="*/ 9 h 205"/>
                <a:gd name="T86" fmla="*/ 101 w 142"/>
                <a:gd name="T87" fmla="*/ 13 h 205"/>
                <a:gd name="T88" fmla="*/ 104 w 142"/>
                <a:gd name="T89" fmla="*/ 30 h 205"/>
                <a:gd name="T90" fmla="*/ 72 w 142"/>
                <a:gd name="T91" fmla="*/ 77 h 205"/>
                <a:gd name="T92" fmla="*/ 63 w 142"/>
                <a:gd name="T93" fmla="*/ 33 h 205"/>
                <a:gd name="T94" fmla="*/ 65 w 142"/>
                <a:gd name="T95" fmla="*/ 33 h 205"/>
                <a:gd name="T96" fmla="*/ 66 w 142"/>
                <a:gd name="T97" fmla="*/ 32 h 205"/>
                <a:gd name="T98" fmla="*/ 74 w 142"/>
                <a:gd name="T99" fmla="*/ 16 h 205"/>
                <a:gd name="T100" fmla="*/ 54 w 142"/>
                <a:gd name="T101" fmla="*/ 4 h 205"/>
                <a:gd name="T102" fmla="*/ 47 w 142"/>
                <a:gd name="T103" fmla="*/ 2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205">
                  <a:moveTo>
                    <a:pt x="47" y="22"/>
                  </a:moveTo>
                  <a:cubicBezTo>
                    <a:pt x="48" y="28"/>
                    <a:pt x="52" y="32"/>
                    <a:pt x="57" y="33"/>
                  </a:cubicBezTo>
                  <a:cubicBezTo>
                    <a:pt x="63" y="49"/>
                    <a:pt x="69" y="64"/>
                    <a:pt x="69" y="82"/>
                  </a:cubicBezTo>
                  <a:cubicBezTo>
                    <a:pt x="69" y="82"/>
                    <a:pt x="69" y="82"/>
                    <a:pt x="69" y="82"/>
                  </a:cubicBezTo>
                  <a:cubicBezTo>
                    <a:pt x="59" y="100"/>
                    <a:pt x="51" y="119"/>
                    <a:pt x="44" y="138"/>
                  </a:cubicBezTo>
                  <a:cubicBezTo>
                    <a:pt x="44" y="122"/>
                    <a:pt x="36" y="104"/>
                    <a:pt x="27" y="92"/>
                  </a:cubicBezTo>
                  <a:cubicBezTo>
                    <a:pt x="30" y="90"/>
                    <a:pt x="33" y="89"/>
                    <a:pt x="35" y="86"/>
                  </a:cubicBezTo>
                  <a:cubicBezTo>
                    <a:pt x="42" y="79"/>
                    <a:pt x="37" y="67"/>
                    <a:pt x="29" y="65"/>
                  </a:cubicBezTo>
                  <a:cubicBezTo>
                    <a:pt x="21" y="62"/>
                    <a:pt x="11" y="67"/>
                    <a:pt x="6" y="74"/>
                  </a:cubicBezTo>
                  <a:cubicBezTo>
                    <a:pt x="0" y="82"/>
                    <a:pt x="5" y="91"/>
                    <a:pt x="14" y="94"/>
                  </a:cubicBezTo>
                  <a:cubicBezTo>
                    <a:pt x="15" y="94"/>
                    <a:pt x="16" y="93"/>
                    <a:pt x="16" y="93"/>
                  </a:cubicBezTo>
                  <a:cubicBezTo>
                    <a:pt x="18" y="93"/>
                    <a:pt x="20" y="93"/>
                    <a:pt x="22" y="93"/>
                  </a:cubicBezTo>
                  <a:cubicBezTo>
                    <a:pt x="26" y="100"/>
                    <a:pt x="31" y="107"/>
                    <a:pt x="34" y="114"/>
                  </a:cubicBezTo>
                  <a:cubicBezTo>
                    <a:pt x="39" y="124"/>
                    <a:pt x="41" y="135"/>
                    <a:pt x="42" y="145"/>
                  </a:cubicBezTo>
                  <a:cubicBezTo>
                    <a:pt x="36" y="165"/>
                    <a:pt x="31" y="185"/>
                    <a:pt x="29" y="204"/>
                  </a:cubicBezTo>
                  <a:cubicBezTo>
                    <a:pt x="29" y="205"/>
                    <a:pt x="30" y="205"/>
                    <a:pt x="30" y="205"/>
                  </a:cubicBezTo>
                  <a:cubicBezTo>
                    <a:pt x="33" y="195"/>
                    <a:pt x="36" y="185"/>
                    <a:pt x="38" y="176"/>
                  </a:cubicBezTo>
                  <a:cubicBezTo>
                    <a:pt x="58" y="162"/>
                    <a:pt x="80" y="161"/>
                    <a:pt x="102" y="156"/>
                  </a:cubicBezTo>
                  <a:cubicBezTo>
                    <a:pt x="102" y="162"/>
                    <a:pt x="106" y="167"/>
                    <a:pt x="112" y="168"/>
                  </a:cubicBezTo>
                  <a:cubicBezTo>
                    <a:pt x="119" y="169"/>
                    <a:pt x="128" y="164"/>
                    <a:pt x="128" y="156"/>
                  </a:cubicBezTo>
                  <a:cubicBezTo>
                    <a:pt x="128" y="150"/>
                    <a:pt x="124" y="144"/>
                    <a:pt x="119" y="143"/>
                  </a:cubicBezTo>
                  <a:cubicBezTo>
                    <a:pt x="113" y="141"/>
                    <a:pt x="105" y="145"/>
                    <a:pt x="103" y="151"/>
                  </a:cubicBezTo>
                  <a:cubicBezTo>
                    <a:pt x="81" y="153"/>
                    <a:pt x="55" y="159"/>
                    <a:pt x="39" y="173"/>
                  </a:cubicBezTo>
                  <a:cubicBezTo>
                    <a:pt x="44" y="153"/>
                    <a:pt x="50" y="133"/>
                    <a:pt x="58" y="114"/>
                  </a:cubicBezTo>
                  <a:cubicBezTo>
                    <a:pt x="76" y="101"/>
                    <a:pt x="95" y="100"/>
                    <a:pt x="116" y="98"/>
                  </a:cubicBezTo>
                  <a:cubicBezTo>
                    <a:pt x="116" y="99"/>
                    <a:pt x="116" y="99"/>
                    <a:pt x="116" y="100"/>
                  </a:cubicBezTo>
                  <a:cubicBezTo>
                    <a:pt x="116" y="101"/>
                    <a:pt x="117" y="102"/>
                    <a:pt x="118" y="102"/>
                  </a:cubicBezTo>
                  <a:cubicBezTo>
                    <a:pt x="120" y="106"/>
                    <a:pt x="124" y="110"/>
                    <a:pt x="129" y="112"/>
                  </a:cubicBezTo>
                  <a:cubicBezTo>
                    <a:pt x="137" y="113"/>
                    <a:pt x="142" y="104"/>
                    <a:pt x="142" y="97"/>
                  </a:cubicBezTo>
                  <a:cubicBezTo>
                    <a:pt x="142" y="90"/>
                    <a:pt x="136" y="84"/>
                    <a:pt x="129" y="84"/>
                  </a:cubicBezTo>
                  <a:cubicBezTo>
                    <a:pt x="123" y="84"/>
                    <a:pt x="119" y="88"/>
                    <a:pt x="117" y="93"/>
                  </a:cubicBezTo>
                  <a:cubicBezTo>
                    <a:pt x="97" y="93"/>
                    <a:pt x="75" y="98"/>
                    <a:pt x="60" y="110"/>
                  </a:cubicBezTo>
                  <a:cubicBezTo>
                    <a:pt x="68" y="92"/>
                    <a:pt x="78" y="76"/>
                    <a:pt x="89" y="60"/>
                  </a:cubicBezTo>
                  <a:cubicBezTo>
                    <a:pt x="97" y="57"/>
                    <a:pt x="106" y="56"/>
                    <a:pt x="115" y="55"/>
                  </a:cubicBezTo>
                  <a:cubicBezTo>
                    <a:pt x="115" y="55"/>
                    <a:pt x="115" y="55"/>
                    <a:pt x="115" y="56"/>
                  </a:cubicBezTo>
                  <a:cubicBezTo>
                    <a:pt x="118" y="61"/>
                    <a:pt x="125" y="64"/>
                    <a:pt x="131" y="61"/>
                  </a:cubicBezTo>
                  <a:cubicBezTo>
                    <a:pt x="135" y="59"/>
                    <a:pt x="142" y="52"/>
                    <a:pt x="139" y="47"/>
                  </a:cubicBezTo>
                  <a:cubicBezTo>
                    <a:pt x="136" y="42"/>
                    <a:pt x="130" y="41"/>
                    <a:pt x="125" y="42"/>
                  </a:cubicBezTo>
                  <a:cubicBezTo>
                    <a:pt x="121" y="42"/>
                    <a:pt x="117" y="46"/>
                    <a:pt x="115" y="51"/>
                  </a:cubicBezTo>
                  <a:cubicBezTo>
                    <a:pt x="107" y="51"/>
                    <a:pt x="98" y="54"/>
                    <a:pt x="91" y="57"/>
                  </a:cubicBezTo>
                  <a:cubicBezTo>
                    <a:pt x="97" y="48"/>
                    <a:pt x="103" y="39"/>
                    <a:pt x="109" y="31"/>
                  </a:cubicBezTo>
                  <a:cubicBezTo>
                    <a:pt x="114" y="32"/>
                    <a:pt x="118" y="29"/>
                    <a:pt x="120" y="24"/>
                  </a:cubicBezTo>
                  <a:cubicBezTo>
                    <a:pt x="122" y="18"/>
                    <a:pt x="121" y="11"/>
                    <a:pt x="114" y="9"/>
                  </a:cubicBezTo>
                  <a:cubicBezTo>
                    <a:pt x="110" y="8"/>
                    <a:pt x="104" y="9"/>
                    <a:pt x="101" y="13"/>
                  </a:cubicBezTo>
                  <a:cubicBezTo>
                    <a:pt x="96" y="19"/>
                    <a:pt x="100" y="26"/>
                    <a:pt x="104" y="30"/>
                  </a:cubicBezTo>
                  <a:cubicBezTo>
                    <a:pt x="92" y="45"/>
                    <a:pt x="81" y="61"/>
                    <a:pt x="72" y="77"/>
                  </a:cubicBezTo>
                  <a:cubicBezTo>
                    <a:pt x="73" y="63"/>
                    <a:pt x="70" y="46"/>
                    <a:pt x="63" y="33"/>
                  </a:cubicBezTo>
                  <a:cubicBezTo>
                    <a:pt x="64" y="33"/>
                    <a:pt x="64" y="33"/>
                    <a:pt x="65" y="33"/>
                  </a:cubicBezTo>
                  <a:cubicBezTo>
                    <a:pt x="65" y="32"/>
                    <a:pt x="66" y="32"/>
                    <a:pt x="66" y="32"/>
                  </a:cubicBezTo>
                  <a:cubicBezTo>
                    <a:pt x="72" y="30"/>
                    <a:pt x="76" y="23"/>
                    <a:pt x="74" y="16"/>
                  </a:cubicBezTo>
                  <a:cubicBezTo>
                    <a:pt x="72" y="9"/>
                    <a:pt x="62" y="0"/>
                    <a:pt x="54" y="4"/>
                  </a:cubicBezTo>
                  <a:cubicBezTo>
                    <a:pt x="48" y="7"/>
                    <a:pt x="45" y="16"/>
                    <a:pt x="47" y="2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6" name="Freeform 48"/>
            <p:cNvSpPr/>
            <p:nvPr/>
          </p:nvSpPr>
          <p:spPr bwMode="auto">
            <a:xfrm>
              <a:off x="4102100" y="3681413"/>
              <a:ext cx="1470025" cy="849313"/>
            </a:xfrm>
            <a:custGeom>
              <a:avLst/>
              <a:gdLst>
                <a:gd name="T0" fmla="*/ 390 w 392"/>
                <a:gd name="T1" fmla="*/ 154 h 226"/>
                <a:gd name="T2" fmla="*/ 388 w 392"/>
                <a:gd name="T3" fmla="*/ 154 h 226"/>
                <a:gd name="T4" fmla="*/ 352 w 392"/>
                <a:gd name="T5" fmla="*/ 111 h 226"/>
                <a:gd name="T6" fmla="*/ 307 w 392"/>
                <a:gd name="T7" fmla="*/ 87 h 226"/>
                <a:gd name="T8" fmla="*/ 234 w 392"/>
                <a:gd name="T9" fmla="*/ 114 h 226"/>
                <a:gd name="T10" fmla="*/ 233 w 392"/>
                <a:gd name="T11" fmla="*/ 114 h 226"/>
                <a:gd name="T12" fmla="*/ 123 w 392"/>
                <a:gd name="T13" fmla="*/ 121 h 226"/>
                <a:gd name="T14" fmla="*/ 88 w 392"/>
                <a:gd name="T15" fmla="*/ 125 h 226"/>
                <a:gd name="T16" fmla="*/ 133 w 392"/>
                <a:gd name="T17" fmla="*/ 75 h 226"/>
                <a:gd name="T18" fmla="*/ 170 w 392"/>
                <a:gd name="T19" fmla="*/ 50 h 226"/>
                <a:gd name="T20" fmla="*/ 170 w 392"/>
                <a:gd name="T21" fmla="*/ 51 h 226"/>
                <a:gd name="T22" fmla="*/ 275 w 392"/>
                <a:gd name="T23" fmla="*/ 37 h 226"/>
                <a:gd name="T24" fmla="*/ 274 w 392"/>
                <a:gd name="T25" fmla="*/ 34 h 226"/>
                <a:gd name="T26" fmla="*/ 273 w 392"/>
                <a:gd name="T27" fmla="*/ 34 h 226"/>
                <a:gd name="T28" fmla="*/ 273 w 392"/>
                <a:gd name="T29" fmla="*/ 33 h 226"/>
                <a:gd name="T30" fmla="*/ 169 w 392"/>
                <a:gd name="T31" fmla="*/ 46 h 226"/>
                <a:gd name="T32" fmla="*/ 127 w 392"/>
                <a:gd name="T33" fmla="*/ 75 h 226"/>
                <a:gd name="T34" fmla="*/ 86 w 392"/>
                <a:gd name="T35" fmla="*/ 126 h 226"/>
                <a:gd name="T36" fmla="*/ 54 w 392"/>
                <a:gd name="T37" fmla="*/ 131 h 226"/>
                <a:gd name="T38" fmla="*/ 0 w 392"/>
                <a:gd name="T39" fmla="*/ 152 h 226"/>
                <a:gd name="T40" fmla="*/ 1 w 392"/>
                <a:gd name="T41" fmla="*/ 153 h 226"/>
                <a:gd name="T42" fmla="*/ 64 w 392"/>
                <a:gd name="T43" fmla="*/ 133 h 226"/>
                <a:gd name="T44" fmla="*/ 85 w 392"/>
                <a:gd name="T45" fmla="*/ 130 h 226"/>
                <a:gd name="T46" fmla="*/ 86 w 392"/>
                <a:gd name="T47" fmla="*/ 130 h 226"/>
                <a:gd name="T48" fmla="*/ 86 w 392"/>
                <a:gd name="T49" fmla="*/ 130 h 226"/>
                <a:gd name="T50" fmla="*/ 128 w 392"/>
                <a:gd name="T51" fmla="*/ 124 h 226"/>
                <a:gd name="T52" fmla="*/ 165 w 392"/>
                <a:gd name="T53" fmla="*/ 141 h 226"/>
                <a:gd name="T54" fmla="*/ 172 w 392"/>
                <a:gd name="T55" fmla="*/ 145 h 226"/>
                <a:gd name="T56" fmla="*/ 172 w 392"/>
                <a:gd name="T57" fmla="*/ 146 h 226"/>
                <a:gd name="T58" fmla="*/ 211 w 392"/>
                <a:gd name="T59" fmla="*/ 192 h 226"/>
                <a:gd name="T60" fmla="*/ 244 w 392"/>
                <a:gd name="T61" fmla="*/ 208 h 226"/>
                <a:gd name="T62" fmla="*/ 273 w 392"/>
                <a:gd name="T63" fmla="*/ 225 h 226"/>
                <a:gd name="T64" fmla="*/ 274 w 392"/>
                <a:gd name="T65" fmla="*/ 223 h 226"/>
                <a:gd name="T66" fmla="*/ 272 w 392"/>
                <a:gd name="T67" fmla="*/ 221 h 226"/>
                <a:gd name="T68" fmla="*/ 175 w 392"/>
                <a:gd name="T69" fmla="*/ 143 h 226"/>
                <a:gd name="T70" fmla="*/ 164 w 392"/>
                <a:gd name="T71" fmla="*/ 137 h 226"/>
                <a:gd name="T72" fmla="*/ 133 w 392"/>
                <a:gd name="T73" fmla="*/ 123 h 226"/>
                <a:gd name="T74" fmla="*/ 210 w 392"/>
                <a:gd name="T75" fmla="*/ 118 h 226"/>
                <a:gd name="T76" fmla="*/ 235 w 392"/>
                <a:gd name="T77" fmla="*/ 119 h 226"/>
                <a:gd name="T78" fmla="*/ 302 w 392"/>
                <a:gd name="T79" fmla="*/ 150 h 226"/>
                <a:gd name="T80" fmla="*/ 345 w 392"/>
                <a:gd name="T81" fmla="*/ 152 h 226"/>
                <a:gd name="T82" fmla="*/ 390 w 392"/>
                <a:gd name="T83" fmla="*/ 157 h 226"/>
                <a:gd name="T84" fmla="*/ 390 w 392"/>
                <a:gd name="T85" fmla="*/ 15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226">
                  <a:moveTo>
                    <a:pt x="390" y="154"/>
                  </a:moveTo>
                  <a:cubicBezTo>
                    <a:pt x="390" y="154"/>
                    <a:pt x="389" y="154"/>
                    <a:pt x="388" y="154"/>
                  </a:cubicBezTo>
                  <a:cubicBezTo>
                    <a:pt x="381" y="137"/>
                    <a:pt x="366" y="122"/>
                    <a:pt x="352" y="111"/>
                  </a:cubicBezTo>
                  <a:cubicBezTo>
                    <a:pt x="339" y="101"/>
                    <a:pt x="324" y="90"/>
                    <a:pt x="307" y="87"/>
                  </a:cubicBezTo>
                  <a:cubicBezTo>
                    <a:pt x="283" y="84"/>
                    <a:pt x="244" y="87"/>
                    <a:pt x="234" y="114"/>
                  </a:cubicBezTo>
                  <a:cubicBezTo>
                    <a:pt x="233" y="114"/>
                    <a:pt x="233" y="114"/>
                    <a:pt x="233" y="114"/>
                  </a:cubicBezTo>
                  <a:cubicBezTo>
                    <a:pt x="196" y="113"/>
                    <a:pt x="158" y="116"/>
                    <a:pt x="123" y="121"/>
                  </a:cubicBezTo>
                  <a:cubicBezTo>
                    <a:pt x="111" y="123"/>
                    <a:pt x="99" y="124"/>
                    <a:pt x="88" y="125"/>
                  </a:cubicBezTo>
                  <a:cubicBezTo>
                    <a:pt x="96" y="105"/>
                    <a:pt x="116" y="88"/>
                    <a:pt x="133" y="75"/>
                  </a:cubicBezTo>
                  <a:cubicBezTo>
                    <a:pt x="145" y="66"/>
                    <a:pt x="157" y="57"/>
                    <a:pt x="170" y="50"/>
                  </a:cubicBezTo>
                  <a:cubicBezTo>
                    <a:pt x="170" y="50"/>
                    <a:pt x="170" y="51"/>
                    <a:pt x="170" y="51"/>
                  </a:cubicBezTo>
                  <a:cubicBezTo>
                    <a:pt x="203" y="74"/>
                    <a:pt x="241" y="44"/>
                    <a:pt x="275" y="37"/>
                  </a:cubicBezTo>
                  <a:cubicBezTo>
                    <a:pt x="277" y="37"/>
                    <a:pt x="276" y="34"/>
                    <a:pt x="274" y="34"/>
                  </a:cubicBezTo>
                  <a:cubicBezTo>
                    <a:pt x="274" y="34"/>
                    <a:pt x="274" y="34"/>
                    <a:pt x="273" y="34"/>
                  </a:cubicBezTo>
                  <a:cubicBezTo>
                    <a:pt x="273" y="34"/>
                    <a:pt x="273" y="34"/>
                    <a:pt x="273" y="33"/>
                  </a:cubicBezTo>
                  <a:cubicBezTo>
                    <a:pt x="252" y="0"/>
                    <a:pt x="179" y="5"/>
                    <a:pt x="169" y="46"/>
                  </a:cubicBezTo>
                  <a:cubicBezTo>
                    <a:pt x="154" y="54"/>
                    <a:pt x="140" y="65"/>
                    <a:pt x="127" y="75"/>
                  </a:cubicBezTo>
                  <a:cubicBezTo>
                    <a:pt x="112" y="88"/>
                    <a:pt x="91" y="105"/>
                    <a:pt x="86" y="126"/>
                  </a:cubicBezTo>
                  <a:cubicBezTo>
                    <a:pt x="75" y="127"/>
                    <a:pt x="65" y="129"/>
                    <a:pt x="54" y="131"/>
                  </a:cubicBezTo>
                  <a:cubicBezTo>
                    <a:pt x="36" y="134"/>
                    <a:pt x="13" y="138"/>
                    <a:pt x="0" y="152"/>
                  </a:cubicBezTo>
                  <a:cubicBezTo>
                    <a:pt x="0" y="153"/>
                    <a:pt x="1" y="154"/>
                    <a:pt x="1" y="153"/>
                  </a:cubicBezTo>
                  <a:cubicBezTo>
                    <a:pt x="20" y="141"/>
                    <a:pt x="41" y="136"/>
                    <a:pt x="64" y="133"/>
                  </a:cubicBezTo>
                  <a:cubicBezTo>
                    <a:pt x="71" y="132"/>
                    <a:pt x="78" y="131"/>
                    <a:pt x="85" y="130"/>
                  </a:cubicBezTo>
                  <a:cubicBezTo>
                    <a:pt x="85" y="130"/>
                    <a:pt x="86" y="130"/>
                    <a:pt x="86" y="130"/>
                  </a:cubicBezTo>
                  <a:cubicBezTo>
                    <a:pt x="86" y="130"/>
                    <a:pt x="86" y="130"/>
                    <a:pt x="86" y="130"/>
                  </a:cubicBezTo>
                  <a:cubicBezTo>
                    <a:pt x="100" y="128"/>
                    <a:pt x="114" y="126"/>
                    <a:pt x="128" y="124"/>
                  </a:cubicBezTo>
                  <a:cubicBezTo>
                    <a:pt x="141" y="129"/>
                    <a:pt x="153" y="134"/>
                    <a:pt x="165" y="141"/>
                  </a:cubicBezTo>
                  <a:cubicBezTo>
                    <a:pt x="167" y="143"/>
                    <a:pt x="170" y="144"/>
                    <a:pt x="172" y="145"/>
                  </a:cubicBezTo>
                  <a:cubicBezTo>
                    <a:pt x="172" y="145"/>
                    <a:pt x="172" y="146"/>
                    <a:pt x="172" y="146"/>
                  </a:cubicBezTo>
                  <a:cubicBezTo>
                    <a:pt x="175" y="167"/>
                    <a:pt x="192" y="182"/>
                    <a:pt x="211" y="192"/>
                  </a:cubicBezTo>
                  <a:cubicBezTo>
                    <a:pt x="221" y="198"/>
                    <a:pt x="233" y="202"/>
                    <a:pt x="244" y="208"/>
                  </a:cubicBezTo>
                  <a:cubicBezTo>
                    <a:pt x="254" y="213"/>
                    <a:pt x="263" y="219"/>
                    <a:pt x="273" y="225"/>
                  </a:cubicBezTo>
                  <a:cubicBezTo>
                    <a:pt x="274" y="226"/>
                    <a:pt x="275" y="224"/>
                    <a:pt x="274" y="223"/>
                  </a:cubicBezTo>
                  <a:cubicBezTo>
                    <a:pt x="274" y="222"/>
                    <a:pt x="273" y="222"/>
                    <a:pt x="272" y="221"/>
                  </a:cubicBezTo>
                  <a:cubicBezTo>
                    <a:pt x="253" y="186"/>
                    <a:pt x="225" y="118"/>
                    <a:pt x="175" y="143"/>
                  </a:cubicBezTo>
                  <a:cubicBezTo>
                    <a:pt x="171" y="141"/>
                    <a:pt x="168" y="139"/>
                    <a:pt x="164" y="137"/>
                  </a:cubicBezTo>
                  <a:cubicBezTo>
                    <a:pt x="155" y="131"/>
                    <a:pt x="144" y="125"/>
                    <a:pt x="133" y="123"/>
                  </a:cubicBezTo>
                  <a:cubicBezTo>
                    <a:pt x="159" y="121"/>
                    <a:pt x="184" y="118"/>
                    <a:pt x="210" y="118"/>
                  </a:cubicBezTo>
                  <a:cubicBezTo>
                    <a:pt x="218" y="118"/>
                    <a:pt x="227" y="119"/>
                    <a:pt x="235" y="119"/>
                  </a:cubicBezTo>
                  <a:cubicBezTo>
                    <a:pt x="255" y="135"/>
                    <a:pt x="277" y="147"/>
                    <a:pt x="302" y="150"/>
                  </a:cubicBezTo>
                  <a:cubicBezTo>
                    <a:pt x="317" y="152"/>
                    <a:pt x="331" y="152"/>
                    <a:pt x="345" y="152"/>
                  </a:cubicBezTo>
                  <a:cubicBezTo>
                    <a:pt x="360" y="152"/>
                    <a:pt x="375" y="154"/>
                    <a:pt x="390" y="157"/>
                  </a:cubicBezTo>
                  <a:cubicBezTo>
                    <a:pt x="391" y="157"/>
                    <a:pt x="392" y="155"/>
                    <a:pt x="390" y="154"/>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7" name="Freeform 49"/>
            <p:cNvSpPr/>
            <p:nvPr/>
          </p:nvSpPr>
          <p:spPr bwMode="auto">
            <a:xfrm>
              <a:off x="4945063" y="3395663"/>
              <a:ext cx="508000" cy="300038"/>
            </a:xfrm>
            <a:custGeom>
              <a:avLst/>
              <a:gdLst>
                <a:gd name="T0" fmla="*/ 70 w 135"/>
                <a:gd name="T1" fmla="*/ 25 h 80"/>
                <a:gd name="T2" fmla="*/ 0 w 135"/>
                <a:gd name="T3" fmla="*/ 11 h 80"/>
                <a:gd name="T4" fmla="*/ 0 w 135"/>
                <a:gd name="T5" fmla="*/ 11 h 80"/>
                <a:gd name="T6" fmla="*/ 73 w 135"/>
                <a:gd name="T7" fmla="*/ 31 h 80"/>
                <a:gd name="T8" fmla="*/ 131 w 135"/>
                <a:gd name="T9" fmla="*/ 78 h 80"/>
                <a:gd name="T10" fmla="*/ 134 w 135"/>
                <a:gd name="T11" fmla="*/ 76 h 80"/>
                <a:gd name="T12" fmla="*/ 70 w 135"/>
                <a:gd name="T13" fmla="*/ 25 h 80"/>
              </a:gdLst>
              <a:ahLst/>
              <a:cxnLst>
                <a:cxn ang="0">
                  <a:pos x="T0" y="T1"/>
                </a:cxn>
                <a:cxn ang="0">
                  <a:pos x="T2" y="T3"/>
                </a:cxn>
                <a:cxn ang="0">
                  <a:pos x="T4" y="T5"/>
                </a:cxn>
                <a:cxn ang="0">
                  <a:pos x="T6" y="T7"/>
                </a:cxn>
                <a:cxn ang="0">
                  <a:pos x="T8" y="T9"/>
                </a:cxn>
                <a:cxn ang="0">
                  <a:pos x="T10" y="T11"/>
                </a:cxn>
                <a:cxn ang="0">
                  <a:pos x="T12" y="T13"/>
                </a:cxn>
              </a:cxnLst>
              <a:rect l="0" t="0" r="r" b="b"/>
              <a:pathLst>
                <a:path w="135" h="80">
                  <a:moveTo>
                    <a:pt x="70" y="25"/>
                  </a:moveTo>
                  <a:cubicBezTo>
                    <a:pt x="50" y="13"/>
                    <a:pt x="23" y="0"/>
                    <a:pt x="0" y="11"/>
                  </a:cubicBezTo>
                  <a:cubicBezTo>
                    <a:pt x="0" y="11"/>
                    <a:pt x="0" y="11"/>
                    <a:pt x="0" y="11"/>
                  </a:cubicBezTo>
                  <a:cubicBezTo>
                    <a:pt x="26" y="5"/>
                    <a:pt x="51" y="17"/>
                    <a:pt x="73" y="31"/>
                  </a:cubicBezTo>
                  <a:cubicBezTo>
                    <a:pt x="94" y="44"/>
                    <a:pt x="113" y="61"/>
                    <a:pt x="131" y="78"/>
                  </a:cubicBezTo>
                  <a:cubicBezTo>
                    <a:pt x="133" y="80"/>
                    <a:pt x="135" y="77"/>
                    <a:pt x="134" y="76"/>
                  </a:cubicBezTo>
                  <a:cubicBezTo>
                    <a:pt x="114" y="57"/>
                    <a:pt x="93" y="39"/>
                    <a:pt x="70" y="25"/>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8" name="Freeform 50"/>
            <p:cNvSpPr/>
            <p:nvPr/>
          </p:nvSpPr>
          <p:spPr bwMode="auto">
            <a:xfrm>
              <a:off x="5422900" y="3665538"/>
              <a:ext cx="277813" cy="290513"/>
            </a:xfrm>
            <a:custGeom>
              <a:avLst/>
              <a:gdLst>
                <a:gd name="T0" fmla="*/ 5 w 74"/>
                <a:gd name="T1" fmla="*/ 3 h 77"/>
                <a:gd name="T2" fmla="*/ 3 w 74"/>
                <a:gd name="T3" fmla="*/ 3 h 77"/>
                <a:gd name="T4" fmla="*/ 3 w 74"/>
                <a:gd name="T5" fmla="*/ 6 h 77"/>
                <a:gd name="T6" fmla="*/ 16 w 74"/>
                <a:gd name="T7" fmla="*/ 71 h 77"/>
                <a:gd name="T8" fmla="*/ 30 w 74"/>
                <a:gd name="T9" fmla="*/ 74 h 77"/>
                <a:gd name="T10" fmla="*/ 33 w 74"/>
                <a:gd name="T11" fmla="*/ 57 h 77"/>
                <a:gd name="T12" fmla="*/ 53 w 74"/>
                <a:gd name="T13" fmla="*/ 65 h 77"/>
                <a:gd name="T14" fmla="*/ 55 w 74"/>
                <a:gd name="T15" fmla="*/ 63 h 77"/>
                <a:gd name="T16" fmla="*/ 51 w 74"/>
                <a:gd name="T17" fmla="*/ 43 h 77"/>
                <a:gd name="T18" fmla="*/ 68 w 74"/>
                <a:gd name="T19" fmla="*/ 43 h 77"/>
                <a:gd name="T20" fmla="*/ 70 w 74"/>
                <a:gd name="T21" fmla="*/ 25 h 77"/>
                <a:gd name="T22" fmla="*/ 5 w 74"/>
                <a:gd name="T2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7">
                  <a:moveTo>
                    <a:pt x="5" y="3"/>
                  </a:moveTo>
                  <a:cubicBezTo>
                    <a:pt x="4" y="2"/>
                    <a:pt x="3" y="2"/>
                    <a:pt x="3" y="3"/>
                  </a:cubicBezTo>
                  <a:cubicBezTo>
                    <a:pt x="2" y="4"/>
                    <a:pt x="2" y="5"/>
                    <a:pt x="3" y="6"/>
                  </a:cubicBezTo>
                  <a:cubicBezTo>
                    <a:pt x="0" y="28"/>
                    <a:pt x="0" y="55"/>
                    <a:pt x="16" y="71"/>
                  </a:cubicBezTo>
                  <a:cubicBezTo>
                    <a:pt x="20" y="75"/>
                    <a:pt x="26" y="77"/>
                    <a:pt x="30" y="74"/>
                  </a:cubicBezTo>
                  <a:cubicBezTo>
                    <a:pt x="35" y="71"/>
                    <a:pt x="35" y="63"/>
                    <a:pt x="33" y="57"/>
                  </a:cubicBezTo>
                  <a:cubicBezTo>
                    <a:pt x="39" y="62"/>
                    <a:pt x="45" y="65"/>
                    <a:pt x="53" y="65"/>
                  </a:cubicBezTo>
                  <a:cubicBezTo>
                    <a:pt x="54" y="65"/>
                    <a:pt x="55" y="64"/>
                    <a:pt x="55" y="63"/>
                  </a:cubicBezTo>
                  <a:cubicBezTo>
                    <a:pt x="55" y="56"/>
                    <a:pt x="54" y="49"/>
                    <a:pt x="51" y="43"/>
                  </a:cubicBezTo>
                  <a:cubicBezTo>
                    <a:pt x="57" y="45"/>
                    <a:pt x="63" y="46"/>
                    <a:pt x="68" y="43"/>
                  </a:cubicBezTo>
                  <a:cubicBezTo>
                    <a:pt x="74" y="39"/>
                    <a:pt x="72" y="30"/>
                    <a:pt x="70" y="25"/>
                  </a:cubicBezTo>
                  <a:cubicBezTo>
                    <a:pt x="61" y="1"/>
                    <a:pt x="26" y="0"/>
                    <a:pt x="5"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9" name="Freeform 51"/>
            <p:cNvSpPr/>
            <p:nvPr/>
          </p:nvSpPr>
          <p:spPr bwMode="auto">
            <a:xfrm>
              <a:off x="10037763" y="1901826"/>
              <a:ext cx="1125538" cy="1090613"/>
            </a:xfrm>
            <a:custGeom>
              <a:avLst/>
              <a:gdLst>
                <a:gd name="T0" fmla="*/ 233 w 300"/>
                <a:gd name="T1" fmla="*/ 66 h 290"/>
                <a:gd name="T2" fmla="*/ 145 w 300"/>
                <a:gd name="T3" fmla="*/ 100 h 290"/>
                <a:gd name="T4" fmla="*/ 140 w 300"/>
                <a:gd name="T5" fmla="*/ 94 h 290"/>
                <a:gd name="T6" fmla="*/ 100 w 300"/>
                <a:gd name="T7" fmla="*/ 51 h 290"/>
                <a:gd name="T8" fmla="*/ 2 w 300"/>
                <a:gd name="T9" fmla="*/ 0 h 290"/>
                <a:gd name="T10" fmla="*/ 1 w 300"/>
                <a:gd name="T11" fmla="*/ 1 h 290"/>
                <a:gd name="T12" fmla="*/ 102 w 300"/>
                <a:gd name="T13" fmla="*/ 59 h 290"/>
                <a:gd name="T14" fmla="*/ 141 w 300"/>
                <a:gd name="T15" fmla="*/ 102 h 290"/>
                <a:gd name="T16" fmla="*/ 175 w 300"/>
                <a:gd name="T17" fmla="*/ 143 h 290"/>
                <a:gd name="T18" fmla="*/ 175 w 300"/>
                <a:gd name="T19" fmla="*/ 143 h 290"/>
                <a:gd name="T20" fmla="*/ 187 w 300"/>
                <a:gd name="T21" fmla="*/ 235 h 290"/>
                <a:gd name="T22" fmla="*/ 260 w 300"/>
                <a:gd name="T23" fmla="*/ 286 h 290"/>
                <a:gd name="T24" fmla="*/ 296 w 300"/>
                <a:gd name="T25" fmla="*/ 262 h 290"/>
                <a:gd name="T26" fmla="*/ 287 w 300"/>
                <a:gd name="T27" fmla="*/ 217 h 290"/>
                <a:gd name="T28" fmla="*/ 179 w 300"/>
                <a:gd name="T29" fmla="*/ 142 h 290"/>
                <a:gd name="T30" fmla="*/ 177 w 300"/>
                <a:gd name="T31" fmla="*/ 142 h 290"/>
                <a:gd name="T32" fmla="*/ 177 w 300"/>
                <a:gd name="T33" fmla="*/ 142 h 290"/>
                <a:gd name="T34" fmla="*/ 177 w 300"/>
                <a:gd name="T35" fmla="*/ 141 h 290"/>
                <a:gd name="T36" fmla="*/ 154 w 300"/>
                <a:gd name="T37" fmla="*/ 110 h 290"/>
                <a:gd name="T38" fmla="*/ 170 w 300"/>
                <a:gd name="T39" fmla="*/ 119 h 290"/>
                <a:gd name="T40" fmla="*/ 217 w 300"/>
                <a:gd name="T41" fmla="*/ 136 h 290"/>
                <a:gd name="T42" fmla="*/ 284 w 300"/>
                <a:gd name="T43" fmla="*/ 124 h 290"/>
                <a:gd name="T44" fmla="*/ 233 w 300"/>
                <a:gd name="T45" fmla="*/ 6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0" h="290">
                  <a:moveTo>
                    <a:pt x="233" y="66"/>
                  </a:moveTo>
                  <a:cubicBezTo>
                    <a:pt x="202" y="63"/>
                    <a:pt x="165" y="75"/>
                    <a:pt x="145" y="100"/>
                  </a:cubicBezTo>
                  <a:cubicBezTo>
                    <a:pt x="144" y="98"/>
                    <a:pt x="142" y="96"/>
                    <a:pt x="140" y="94"/>
                  </a:cubicBezTo>
                  <a:cubicBezTo>
                    <a:pt x="128" y="79"/>
                    <a:pt x="115" y="65"/>
                    <a:pt x="100" y="51"/>
                  </a:cubicBezTo>
                  <a:cubicBezTo>
                    <a:pt x="73" y="27"/>
                    <a:pt x="39" y="5"/>
                    <a:pt x="2" y="0"/>
                  </a:cubicBezTo>
                  <a:cubicBezTo>
                    <a:pt x="1" y="0"/>
                    <a:pt x="0" y="1"/>
                    <a:pt x="1" y="1"/>
                  </a:cubicBezTo>
                  <a:cubicBezTo>
                    <a:pt x="40" y="13"/>
                    <a:pt x="73" y="31"/>
                    <a:pt x="102" y="59"/>
                  </a:cubicBezTo>
                  <a:cubicBezTo>
                    <a:pt x="116" y="72"/>
                    <a:pt x="129" y="87"/>
                    <a:pt x="141" y="102"/>
                  </a:cubicBezTo>
                  <a:cubicBezTo>
                    <a:pt x="152" y="116"/>
                    <a:pt x="162" y="130"/>
                    <a:pt x="175" y="143"/>
                  </a:cubicBezTo>
                  <a:cubicBezTo>
                    <a:pt x="175" y="143"/>
                    <a:pt x="175" y="143"/>
                    <a:pt x="175" y="143"/>
                  </a:cubicBezTo>
                  <a:cubicBezTo>
                    <a:pt x="165" y="172"/>
                    <a:pt x="174" y="209"/>
                    <a:pt x="187" y="235"/>
                  </a:cubicBezTo>
                  <a:cubicBezTo>
                    <a:pt x="201" y="263"/>
                    <a:pt x="226" y="290"/>
                    <a:pt x="260" y="286"/>
                  </a:cubicBezTo>
                  <a:cubicBezTo>
                    <a:pt x="275" y="284"/>
                    <a:pt x="291" y="278"/>
                    <a:pt x="296" y="262"/>
                  </a:cubicBezTo>
                  <a:cubicBezTo>
                    <a:pt x="300" y="246"/>
                    <a:pt x="294" y="230"/>
                    <a:pt x="287" y="217"/>
                  </a:cubicBezTo>
                  <a:cubicBezTo>
                    <a:pt x="264" y="175"/>
                    <a:pt x="222" y="155"/>
                    <a:pt x="179" y="142"/>
                  </a:cubicBezTo>
                  <a:cubicBezTo>
                    <a:pt x="178" y="141"/>
                    <a:pt x="177" y="142"/>
                    <a:pt x="177" y="142"/>
                  </a:cubicBezTo>
                  <a:cubicBezTo>
                    <a:pt x="177" y="142"/>
                    <a:pt x="177" y="142"/>
                    <a:pt x="177" y="142"/>
                  </a:cubicBezTo>
                  <a:cubicBezTo>
                    <a:pt x="177" y="142"/>
                    <a:pt x="177" y="142"/>
                    <a:pt x="177" y="141"/>
                  </a:cubicBezTo>
                  <a:cubicBezTo>
                    <a:pt x="170" y="131"/>
                    <a:pt x="162" y="120"/>
                    <a:pt x="154" y="110"/>
                  </a:cubicBezTo>
                  <a:cubicBezTo>
                    <a:pt x="159" y="114"/>
                    <a:pt x="164" y="117"/>
                    <a:pt x="170" y="119"/>
                  </a:cubicBezTo>
                  <a:cubicBezTo>
                    <a:pt x="185" y="127"/>
                    <a:pt x="201" y="132"/>
                    <a:pt x="217" y="136"/>
                  </a:cubicBezTo>
                  <a:cubicBezTo>
                    <a:pt x="234" y="140"/>
                    <a:pt x="277" y="149"/>
                    <a:pt x="284" y="124"/>
                  </a:cubicBezTo>
                  <a:cubicBezTo>
                    <a:pt x="292" y="93"/>
                    <a:pt x="260" y="69"/>
                    <a:pt x="233" y="66"/>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0" name="Freeform 52"/>
            <p:cNvSpPr/>
            <p:nvPr/>
          </p:nvSpPr>
          <p:spPr bwMode="auto">
            <a:xfrm>
              <a:off x="9820275" y="1936751"/>
              <a:ext cx="423863" cy="439738"/>
            </a:xfrm>
            <a:custGeom>
              <a:avLst/>
              <a:gdLst>
                <a:gd name="T0" fmla="*/ 106 w 113"/>
                <a:gd name="T1" fmla="*/ 61 h 117"/>
                <a:gd name="T2" fmla="*/ 55 w 113"/>
                <a:gd name="T3" fmla="*/ 69 h 117"/>
                <a:gd name="T4" fmla="*/ 28 w 113"/>
                <a:gd name="T5" fmla="*/ 38 h 117"/>
                <a:gd name="T6" fmla="*/ 2 w 113"/>
                <a:gd name="T7" fmla="*/ 2 h 117"/>
                <a:gd name="T8" fmla="*/ 0 w 113"/>
                <a:gd name="T9" fmla="*/ 3 h 117"/>
                <a:gd name="T10" fmla="*/ 28 w 113"/>
                <a:gd name="T11" fmla="*/ 43 h 117"/>
                <a:gd name="T12" fmla="*/ 54 w 113"/>
                <a:gd name="T13" fmla="*/ 72 h 117"/>
                <a:gd name="T14" fmla="*/ 55 w 113"/>
                <a:gd name="T15" fmla="*/ 75 h 117"/>
                <a:gd name="T16" fmla="*/ 62 w 113"/>
                <a:gd name="T17" fmla="*/ 111 h 117"/>
                <a:gd name="T18" fmla="*/ 77 w 113"/>
                <a:gd name="T19" fmla="*/ 95 h 117"/>
                <a:gd name="T20" fmla="*/ 99 w 113"/>
                <a:gd name="T21" fmla="*/ 97 h 117"/>
                <a:gd name="T22" fmla="*/ 101 w 113"/>
                <a:gd name="T23" fmla="*/ 94 h 117"/>
                <a:gd name="T24" fmla="*/ 95 w 113"/>
                <a:gd name="T25" fmla="*/ 80 h 117"/>
                <a:gd name="T26" fmla="*/ 109 w 113"/>
                <a:gd name="T27" fmla="*/ 76 h 117"/>
                <a:gd name="T28" fmla="*/ 106 w 113"/>
                <a:gd name="T29"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7">
                  <a:moveTo>
                    <a:pt x="106" y="61"/>
                  </a:moveTo>
                  <a:cubicBezTo>
                    <a:pt x="91" y="47"/>
                    <a:pt x="65" y="52"/>
                    <a:pt x="55" y="69"/>
                  </a:cubicBezTo>
                  <a:cubicBezTo>
                    <a:pt x="47" y="59"/>
                    <a:pt x="37" y="49"/>
                    <a:pt x="28" y="38"/>
                  </a:cubicBezTo>
                  <a:cubicBezTo>
                    <a:pt x="19" y="26"/>
                    <a:pt x="11" y="14"/>
                    <a:pt x="2" y="2"/>
                  </a:cubicBezTo>
                  <a:cubicBezTo>
                    <a:pt x="1" y="0"/>
                    <a:pt x="0" y="1"/>
                    <a:pt x="0" y="3"/>
                  </a:cubicBezTo>
                  <a:cubicBezTo>
                    <a:pt x="7" y="17"/>
                    <a:pt x="17" y="30"/>
                    <a:pt x="28" y="43"/>
                  </a:cubicBezTo>
                  <a:cubicBezTo>
                    <a:pt x="36" y="53"/>
                    <a:pt x="44" y="63"/>
                    <a:pt x="54" y="72"/>
                  </a:cubicBezTo>
                  <a:cubicBezTo>
                    <a:pt x="54" y="73"/>
                    <a:pt x="54" y="74"/>
                    <a:pt x="55" y="75"/>
                  </a:cubicBezTo>
                  <a:cubicBezTo>
                    <a:pt x="47" y="86"/>
                    <a:pt x="49" y="104"/>
                    <a:pt x="62" y="111"/>
                  </a:cubicBezTo>
                  <a:cubicBezTo>
                    <a:pt x="74" y="117"/>
                    <a:pt x="77" y="104"/>
                    <a:pt x="77" y="95"/>
                  </a:cubicBezTo>
                  <a:cubicBezTo>
                    <a:pt x="84" y="99"/>
                    <a:pt x="91" y="100"/>
                    <a:pt x="99" y="97"/>
                  </a:cubicBezTo>
                  <a:cubicBezTo>
                    <a:pt x="100" y="97"/>
                    <a:pt x="101" y="95"/>
                    <a:pt x="101" y="94"/>
                  </a:cubicBezTo>
                  <a:cubicBezTo>
                    <a:pt x="99" y="89"/>
                    <a:pt x="97" y="84"/>
                    <a:pt x="95" y="80"/>
                  </a:cubicBezTo>
                  <a:cubicBezTo>
                    <a:pt x="100" y="81"/>
                    <a:pt x="105" y="80"/>
                    <a:pt x="109" y="76"/>
                  </a:cubicBezTo>
                  <a:cubicBezTo>
                    <a:pt x="113" y="72"/>
                    <a:pt x="111" y="64"/>
                    <a:pt x="106" y="6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1" name="Freeform 53"/>
            <p:cNvSpPr/>
            <p:nvPr/>
          </p:nvSpPr>
          <p:spPr bwMode="auto">
            <a:xfrm>
              <a:off x="8972550" y="2360613"/>
              <a:ext cx="1128713" cy="974725"/>
            </a:xfrm>
            <a:custGeom>
              <a:avLst/>
              <a:gdLst>
                <a:gd name="T0" fmla="*/ 297 w 301"/>
                <a:gd name="T1" fmla="*/ 256 h 259"/>
                <a:gd name="T2" fmla="*/ 296 w 301"/>
                <a:gd name="T3" fmla="*/ 254 h 259"/>
                <a:gd name="T4" fmla="*/ 296 w 301"/>
                <a:gd name="T5" fmla="*/ 198 h 259"/>
                <a:gd name="T6" fmla="*/ 276 w 301"/>
                <a:gd name="T7" fmla="*/ 151 h 259"/>
                <a:gd name="T8" fmla="*/ 203 w 301"/>
                <a:gd name="T9" fmla="*/ 124 h 259"/>
                <a:gd name="T10" fmla="*/ 203 w 301"/>
                <a:gd name="T11" fmla="*/ 124 h 259"/>
                <a:gd name="T12" fmla="*/ 114 w 301"/>
                <a:gd name="T13" fmla="*/ 58 h 259"/>
                <a:gd name="T14" fmla="*/ 84 w 301"/>
                <a:gd name="T15" fmla="*/ 39 h 259"/>
                <a:gd name="T16" fmla="*/ 152 w 301"/>
                <a:gd name="T17" fmla="*/ 29 h 259"/>
                <a:gd name="T18" fmla="*/ 196 w 301"/>
                <a:gd name="T19" fmla="*/ 34 h 259"/>
                <a:gd name="T20" fmla="*/ 196 w 301"/>
                <a:gd name="T21" fmla="*/ 35 h 259"/>
                <a:gd name="T22" fmla="*/ 284 w 301"/>
                <a:gd name="T23" fmla="*/ 92 h 259"/>
                <a:gd name="T24" fmla="*/ 286 w 301"/>
                <a:gd name="T25" fmla="*/ 89 h 259"/>
                <a:gd name="T26" fmla="*/ 285 w 301"/>
                <a:gd name="T27" fmla="*/ 89 h 259"/>
                <a:gd name="T28" fmla="*/ 286 w 301"/>
                <a:gd name="T29" fmla="*/ 88 h 259"/>
                <a:gd name="T30" fmla="*/ 198 w 301"/>
                <a:gd name="T31" fmla="*/ 31 h 259"/>
                <a:gd name="T32" fmla="*/ 147 w 301"/>
                <a:gd name="T33" fmla="*/ 26 h 259"/>
                <a:gd name="T34" fmla="*/ 83 w 301"/>
                <a:gd name="T35" fmla="*/ 38 h 259"/>
                <a:gd name="T36" fmla="*/ 55 w 301"/>
                <a:gd name="T37" fmla="*/ 21 h 259"/>
                <a:gd name="T38" fmla="*/ 0 w 301"/>
                <a:gd name="T39" fmla="*/ 3 h 259"/>
                <a:gd name="T40" fmla="*/ 0 w 301"/>
                <a:gd name="T41" fmla="*/ 4 h 259"/>
                <a:gd name="T42" fmla="*/ 61 w 301"/>
                <a:gd name="T43" fmla="*/ 29 h 259"/>
                <a:gd name="T44" fmla="*/ 80 w 301"/>
                <a:gd name="T45" fmla="*/ 40 h 259"/>
                <a:gd name="T46" fmla="*/ 81 w 301"/>
                <a:gd name="T47" fmla="*/ 41 h 259"/>
                <a:gd name="T48" fmla="*/ 81 w 301"/>
                <a:gd name="T49" fmla="*/ 41 h 259"/>
                <a:gd name="T50" fmla="*/ 116 w 301"/>
                <a:gd name="T51" fmla="*/ 64 h 259"/>
                <a:gd name="T52" fmla="*/ 134 w 301"/>
                <a:gd name="T53" fmla="*/ 101 h 259"/>
                <a:gd name="T54" fmla="*/ 136 w 301"/>
                <a:gd name="T55" fmla="*/ 108 h 259"/>
                <a:gd name="T56" fmla="*/ 135 w 301"/>
                <a:gd name="T57" fmla="*/ 108 h 259"/>
                <a:gd name="T58" fmla="*/ 135 w 301"/>
                <a:gd name="T59" fmla="*/ 169 h 259"/>
                <a:gd name="T60" fmla="*/ 150 w 301"/>
                <a:gd name="T61" fmla="*/ 202 h 259"/>
                <a:gd name="T62" fmla="*/ 162 w 301"/>
                <a:gd name="T63" fmla="*/ 234 h 259"/>
                <a:gd name="T64" fmla="*/ 164 w 301"/>
                <a:gd name="T65" fmla="*/ 233 h 259"/>
                <a:gd name="T66" fmla="*/ 164 w 301"/>
                <a:gd name="T67" fmla="*/ 231 h 259"/>
                <a:gd name="T68" fmla="*/ 140 w 301"/>
                <a:gd name="T69" fmla="*/ 109 h 259"/>
                <a:gd name="T70" fmla="*/ 136 w 301"/>
                <a:gd name="T71" fmla="*/ 97 h 259"/>
                <a:gd name="T72" fmla="*/ 121 w 301"/>
                <a:gd name="T73" fmla="*/ 67 h 259"/>
                <a:gd name="T74" fmla="*/ 182 w 301"/>
                <a:gd name="T75" fmla="*/ 112 h 259"/>
                <a:gd name="T76" fmla="*/ 201 w 301"/>
                <a:gd name="T77" fmla="*/ 129 h 259"/>
                <a:gd name="T78" fmla="*/ 232 w 301"/>
                <a:gd name="T79" fmla="*/ 196 h 259"/>
                <a:gd name="T80" fmla="*/ 264 w 301"/>
                <a:gd name="T81" fmla="*/ 225 h 259"/>
                <a:gd name="T82" fmla="*/ 295 w 301"/>
                <a:gd name="T83" fmla="*/ 258 h 259"/>
                <a:gd name="T84" fmla="*/ 297 w 301"/>
                <a:gd name="T85" fmla="*/ 25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259">
                  <a:moveTo>
                    <a:pt x="297" y="256"/>
                  </a:moveTo>
                  <a:cubicBezTo>
                    <a:pt x="297" y="255"/>
                    <a:pt x="296" y="255"/>
                    <a:pt x="296" y="254"/>
                  </a:cubicBezTo>
                  <a:cubicBezTo>
                    <a:pt x="301" y="237"/>
                    <a:pt x="299" y="216"/>
                    <a:pt x="296" y="198"/>
                  </a:cubicBezTo>
                  <a:cubicBezTo>
                    <a:pt x="293" y="182"/>
                    <a:pt x="288" y="164"/>
                    <a:pt x="276" y="151"/>
                  </a:cubicBezTo>
                  <a:cubicBezTo>
                    <a:pt x="261" y="133"/>
                    <a:pt x="228" y="110"/>
                    <a:pt x="203" y="124"/>
                  </a:cubicBezTo>
                  <a:cubicBezTo>
                    <a:pt x="203" y="124"/>
                    <a:pt x="203" y="124"/>
                    <a:pt x="203" y="124"/>
                  </a:cubicBezTo>
                  <a:cubicBezTo>
                    <a:pt x="176" y="99"/>
                    <a:pt x="144" y="77"/>
                    <a:pt x="114" y="58"/>
                  </a:cubicBezTo>
                  <a:cubicBezTo>
                    <a:pt x="104" y="51"/>
                    <a:pt x="94" y="45"/>
                    <a:pt x="84" y="39"/>
                  </a:cubicBezTo>
                  <a:cubicBezTo>
                    <a:pt x="104" y="28"/>
                    <a:pt x="130" y="28"/>
                    <a:pt x="152" y="29"/>
                  </a:cubicBezTo>
                  <a:cubicBezTo>
                    <a:pt x="166" y="30"/>
                    <a:pt x="181" y="31"/>
                    <a:pt x="196" y="34"/>
                  </a:cubicBezTo>
                  <a:cubicBezTo>
                    <a:pt x="196" y="34"/>
                    <a:pt x="195" y="34"/>
                    <a:pt x="196" y="35"/>
                  </a:cubicBezTo>
                  <a:cubicBezTo>
                    <a:pt x="206" y="74"/>
                    <a:pt x="254" y="75"/>
                    <a:pt x="284" y="92"/>
                  </a:cubicBezTo>
                  <a:cubicBezTo>
                    <a:pt x="286" y="93"/>
                    <a:pt x="287" y="90"/>
                    <a:pt x="286" y="89"/>
                  </a:cubicBezTo>
                  <a:cubicBezTo>
                    <a:pt x="286" y="89"/>
                    <a:pt x="285" y="89"/>
                    <a:pt x="285" y="89"/>
                  </a:cubicBezTo>
                  <a:cubicBezTo>
                    <a:pt x="285" y="88"/>
                    <a:pt x="285" y="88"/>
                    <a:pt x="286" y="88"/>
                  </a:cubicBezTo>
                  <a:cubicBezTo>
                    <a:pt x="291" y="49"/>
                    <a:pt x="232" y="6"/>
                    <a:pt x="198" y="31"/>
                  </a:cubicBezTo>
                  <a:cubicBezTo>
                    <a:pt x="181" y="27"/>
                    <a:pt x="163" y="26"/>
                    <a:pt x="147" y="26"/>
                  </a:cubicBezTo>
                  <a:cubicBezTo>
                    <a:pt x="127" y="25"/>
                    <a:pt x="100" y="25"/>
                    <a:pt x="83" y="38"/>
                  </a:cubicBezTo>
                  <a:cubicBezTo>
                    <a:pt x="74" y="32"/>
                    <a:pt x="65" y="26"/>
                    <a:pt x="55" y="21"/>
                  </a:cubicBezTo>
                  <a:cubicBezTo>
                    <a:pt x="40" y="12"/>
                    <a:pt x="19" y="0"/>
                    <a:pt x="0" y="3"/>
                  </a:cubicBezTo>
                  <a:cubicBezTo>
                    <a:pt x="0" y="3"/>
                    <a:pt x="0" y="4"/>
                    <a:pt x="0" y="4"/>
                  </a:cubicBezTo>
                  <a:cubicBezTo>
                    <a:pt x="23" y="7"/>
                    <a:pt x="42" y="17"/>
                    <a:pt x="61" y="29"/>
                  </a:cubicBezTo>
                  <a:cubicBezTo>
                    <a:pt x="68" y="33"/>
                    <a:pt x="74" y="37"/>
                    <a:pt x="80" y="40"/>
                  </a:cubicBezTo>
                  <a:cubicBezTo>
                    <a:pt x="80" y="41"/>
                    <a:pt x="80" y="41"/>
                    <a:pt x="81" y="41"/>
                  </a:cubicBezTo>
                  <a:cubicBezTo>
                    <a:pt x="81" y="41"/>
                    <a:pt x="81" y="41"/>
                    <a:pt x="81" y="41"/>
                  </a:cubicBezTo>
                  <a:cubicBezTo>
                    <a:pt x="93" y="48"/>
                    <a:pt x="104" y="56"/>
                    <a:pt x="116" y="64"/>
                  </a:cubicBezTo>
                  <a:cubicBezTo>
                    <a:pt x="123" y="76"/>
                    <a:pt x="129" y="87"/>
                    <a:pt x="134" y="101"/>
                  </a:cubicBezTo>
                  <a:cubicBezTo>
                    <a:pt x="134" y="103"/>
                    <a:pt x="135" y="106"/>
                    <a:pt x="136" y="108"/>
                  </a:cubicBezTo>
                  <a:cubicBezTo>
                    <a:pt x="136" y="108"/>
                    <a:pt x="136" y="108"/>
                    <a:pt x="135" y="108"/>
                  </a:cubicBezTo>
                  <a:cubicBezTo>
                    <a:pt x="124" y="127"/>
                    <a:pt x="128" y="150"/>
                    <a:pt x="135" y="169"/>
                  </a:cubicBezTo>
                  <a:cubicBezTo>
                    <a:pt x="140" y="180"/>
                    <a:pt x="146" y="191"/>
                    <a:pt x="150" y="202"/>
                  </a:cubicBezTo>
                  <a:cubicBezTo>
                    <a:pt x="155" y="213"/>
                    <a:pt x="158" y="223"/>
                    <a:pt x="162" y="234"/>
                  </a:cubicBezTo>
                  <a:cubicBezTo>
                    <a:pt x="162" y="236"/>
                    <a:pt x="164" y="235"/>
                    <a:pt x="164" y="233"/>
                  </a:cubicBezTo>
                  <a:cubicBezTo>
                    <a:pt x="164" y="233"/>
                    <a:pt x="164" y="232"/>
                    <a:pt x="164" y="231"/>
                  </a:cubicBezTo>
                  <a:cubicBezTo>
                    <a:pt x="172" y="191"/>
                    <a:pt x="195" y="122"/>
                    <a:pt x="140" y="109"/>
                  </a:cubicBezTo>
                  <a:cubicBezTo>
                    <a:pt x="139" y="104"/>
                    <a:pt x="137" y="100"/>
                    <a:pt x="136" y="97"/>
                  </a:cubicBezTo>
                  <a:cubicBezTo>
                    <a:pt x="132" y="87"/>
                    <a:pt x="128" y="75"/>
                    <a:pt x="121" y="67"/>
                  </a:cubicBezTo>
                  <a:cubicBezTo>
                    <a:pt x="142" y="81"/>
                    <a:pt x="163" y="96"/>
                    <a:pt x="182" y="112"/>
                  </a:cubicBezTo>
                  <a:cubicBezTo>
                    <a:pt x="189" y="117"/>
                    <a:pt x="195" y="123"/>
                    <a:pt x="201" y="129"/>
                  </a:cubicBezTo>
                  <a:cubicBezTo>
                    <a:pt x="206" y="154"/>
                    <a:pt x="215" y="178"/>
                    <a:pt x="232" y="196"/>
                  </a:cubicBezTo>
                  <a:cubicBezTo>
                    <a:pt x="242" y="207"/>
                    <a:pt x="253" y="216"/>
                    <a:pt x="264" y="225"/>
                  </a:cubicBezTo>
                  <a:cubicBezTo>
                    <a:pt x="275" y="235"/>
                    <a:pt x="285" y="246"/>
                    <a:pt x="295" y="258"/>
                  </a:cubicBezTo>
                  <a:cubicBezTo>
                    <a:pt x="296" y="259"/>
                    <a:pt x="298" y="258"/>
                    <a:pt x="297" y="25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2" name="Freeform 54"/>
            <p:cNvSpPr/>
            <p:nvPr/>
          </p:nvSpPr>
          <p:spPr bwMode="auto">
            <a:xfrm>
              <a:off x="8416925" y="2846388"/>
              <a:ext cx="817563" cy="527050"/>
            </a:xfrm>
            <a:custGeom>
              <a:avLst/>
              <a:gdLst>
                <a:gd name="T0" fmla="*/ 181 w 218"/>
                <a:gd name="T1" fmla="*/ 102 h 140"/>
                <a:gd name="T2" fmla="*/ 202 w 218"/>
                <a:gd name="T3" fmla="*/ 88 h 140"/>
                <a:gd name="T4" fmla="*/ 201 w 218"/>
                <a:gd name="T5" fmla="*/ 63 h 140"/>
                <a:gd name="T6" fmla="*/ 200 w 218"/>
                <a:gd name="T7" fmla="*/ 32 h 140"/>
                <a:gd name="T8" fmla="*/ 154 w 218"/>
                <a:gd name="T9" fmla="*/ 66 h 140"/>
                <a:gd name="T10" fmla="*/ 153 w 218"/>
                <a:gd name="T11" fmla="*/ 67 h 140"/>
                <a:gd name="T12" fmla="*/ 153 w 218"/>
                <a:gd name="T13" fmla="*/ 67 h 140"/>
                <a:gd name="T14" fmla="*/ 110 w 218"/>
                <a:gd name="T15" fmla="*/ 58 h 140"/>
                <a:gd name="T16" fmla="*/ 67 w 218"/>
                <a:gd name="T17" fmla="*/ 40 h 140"/>
                <a:gd name="T18" fmla="*/ 29 w 218"/>
                <a:gd name="T19" fmla="*/ 15 h 140"/>
                <a:gd name="T20" fmla="*/ 1 w 218"/>
                <a:gd name="T21" fmla="*/ 0 h 140"/>
                <a:gd name="T22" fmla="*/ 0 w 218"/>
                <a:gd name="T23" fmla="*/ 1 h 140"/>
                <a:gd name="T24" fmla="*/ 75 w 218"/>
                <a:gd name="T25" fmla="*/ 48 h 140"/>
                <a:gd name="T26" fmla="*/ 152 w 218"/>
                <a:gd name="T27" fmla="*/ 71 h 140"/>
                <a:gd name="T28" fmla="*/ 148 w 218"/>
                <a:gd name="T29" fmla="*/ 95 h 140"/>
                <a:gd name="T30" fmla="*/ 151 w 218"/>
                <a:gd name="T31" fmla="*/ 121 h 140"/>
                <a:gd name="T32" fmla="*/ 181 w 218"/>
                <a:gd name="T33" fmla="*/ 10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40">
                  <a:moveTo>
                    <a:pt x="181" y="102"/>
                  </a:moveTo>
                  <a:cubicBezTo>
                    <a:pt x="190" y="105"/>
                    <a:pt x="199" y="96"/>
                    <a:pt x="202" y="88"/>
                  </a:cubicBezTo>
                  <a:cubicBezTo>
                    <a:pt x="206" y="80"/>
                    <a:pt x="206" y="71"/>
                    <a:pt x="201" y="63"/>
                  </a:cubicBezTo>
                  <a:cubicBezTo>
                    <a:pt x="212" y="56"/>
                    <a:pt x="218" y="35"/>
                    <a:pt x="200" y="32"/>
                  </a:cubicBezTo>
                  <a:cubicBezTo>
                    <a:pt x="179" y="28"/>
                    <a:pt x="164" y="49"/>
                    <a:pt x="154" y="66"/>
                  </a:cubicBezTo>
                  <a:cubicBezTo>
                    <a:pt x="154" y="66"/>
                    <a:pt x="153" y="66"/>
                    <a:pt x="153" y="67"/>
                  </a:cubicBezTo>
                  <a:cubicBezTo>
                    <a:pt x="153" y="67"/>
                    <a:pt x="153" y="67"/>
                    <a:pt x="153" y="67"/>
                  </a:cubicBezTo>
                  <a:cubicBezTo>
                    <a:pt x="139" y="64"/>
                    <a:pt x="124" y="62"/>
                    <a:pt x="110" y="58"/>
                  </a:cubicBezTo>
                  <a:cubicBezTo>
                    <a:pt x="95" y="54"/>
                    <a:pt x="81" y="48"/>
                    <a:pt x="67" y="40"/>
                  </a:cubicBezTo>
                  <a:cubicBezTo>
                    <a:pt x="54" y="32"/>
                    <a:pt x="42" y="24"/>
                    <a:pt x="29" y="15"/>
                  </a:cubicBezTo>
                  <a:cubicBezTo>
                    <a:pt x="21" y="9"/>
                    <a:pt x="11" y="3"/>
                    <a:pt x="1" y="0"/>
                  </a:cubicBezTo>
                  <a:cubicBezTo>
                    <a:pt x="0" y="0"/>
                    <a:pt x="0" y="1"/>
                    <a:pt x="0" y="1"/>
                  </a:cubicBezTo>
                  <a:cubicBezTo>
                    <a:pt x="26" y="15"/>
                    <a:pt x="48" y="35"/>
                    <a:pt x="75" y="48"/>
                  </a:cubicBezTo>
                  <a:cubicBezTo>
                    <a:pt x="98" y="60"/>
                    <a:pt x="125" y="70"/>
                    <a:pt x="152" y="71"/>
                  </a:cubicBezTo>
                  <a:cubicBezTo>
                    <a:pt x="149" y="79"/>
                    <a:pt x="148" y="87"/>
                    <a:pt x="148" y="95"/>
                  </a:cubicBezTo>
                  <a:cubicBezTo>
                    <a:pt x="147" y="103"/>
                    <a:pt x="147" y="114"/>
                    <a:pt x="151" y="121"/>
                  </a:cubicBezTo>
                  <a:cubicBezTo>
                    <a:pt x="164" y="140"/>
                    <a:pt x="179" y="116"/>
                    <a:pt x="181" y="102"/>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3" name="Freeform 55"/>
            <p:cNvSpPr/>
            <p:nvPr/>
          </p:nvSpPr>
          <p:spPr bwMode="auto">
            <a:xfrm>
              <a:off x="8623300" y="2662238"/>
              <a:ext cx="341313" cy="338138"/>
            </a:xfrm>
            <a:custGeom>
              <a:avLst/>
              <a:gdLst>
                <a:gd name="T0" fmla="*/ 89 w 91"/>
                <a:gd name="T1" fmla="*/ 0 h 90"/>
                <a:gd name="T2" fmla="*/ 30 w 91"/>
                <a:gd name="T3" fmla="*/ 27 h 90"/>
                <a:gd name="T4" fmla="*/ 0 w 91"/>
                <a:gd name="T5" fmla="*/ 84 h 90"/>
                <a:gd name="T6" fmla="*/ 0 w 91"/>
                <a:gd name="T7" fmla="*/ 84 h 90"/>
                <a:gd name="T8" fmla="*/ 1 w 91"/>
                <a:gd name="T9" fmla="*/ 86 h 90"/>
                <a:gd name="T10" fmla="*/ 1 w 91"/>
                <a:gd name="T11" fmla="*/ 86 h 90"/>
                <a:gd name="T12" fmla="*/ 2 w 91"/>
                <a:gd name="T13" fmla="*/ 86 h 90"/>
                <a:gd name="T14" fmla="*/ 2 w 91"/>
                <a:gd name="T15" fmla="*/ 86 h 90"/>
                <a:gd name="T16" fmla="*/ 61 w 91"/>
                <a:gd name="T17" fmla="*/ 61 h 90"/>
                <a:gd name="T18" fmla="*/ 89 w 91"/>
                <a:gd name="T19" fmla="*/ 3 h 90"/>
                <a:gd name="T20" fmla="*/ 89 w 91"/>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90">
                  <a:moveTo>
                    <a:pt x="89" y="0"/>
                  </a:moveTo>
                  <a:cubicBezTo>
                    <a:pt x="67" y="0"/>
                    <a:pt x="45" y="14"/>
                    <a:pt x="30" y="27"/>
                  </a:cubicBezTo>
                  <a:cubicBezTo>
                    <a:pt x="14" y="42"/>
                    <a:pt x="0" y="62"/>
                    <a:pt x="0" y="84"/>
                  </a:cubicBezTo>
                  <a:cubicBezTo>
                    <a:pt x="0" y="84"/>
                    <a:pt x="0" y="84"/>
                    <a:pt x="0" y="84"/>
                  </a:cubicBezTo>
                  <a:cubicBezTo>
                    <a:pt x="0" y="85"/>
                    <a:pt x="1" y="86"/>
                    <a:pt x="1" y="86"/>
                  </a:cubicBezTo>
                  <a:cubicBezTo>
                    <a:pt x="1" y="86"/>
                    <a:pt x="1" y="86"/>
                    <a:pt x="1" y="86"/>
                  </a:cubicBezTo>
                  <a:cubicBezTo>
                    <a:pt x="2" y="86"/>
                    <a:pt x="2" y="86"/>
                    <a:pt x="2" y="86"/>
                  </a:cubicBezTo>
                  <a:cubicBezTo>
                    <a:pt x="2" y="86"/>
                    <a:pt x="2" y="86"/>
                    <a:pt x="2" y="86"/>
                  </a:cubicBezTo>
                  <a:cubicBezTo>
                    <a:pt x="22" y="90"/>
                    <a:pt x="47" y="74"/>
                    <a:pt x="61" y="61"/>
                  </a:cubicBezTo>
                  <a:cubicBezTo>
                    <a:pt x="76" y="46"/>
                    <a:pt x="90" y="25"/>
                    <a:pt x="89" y="3"/>
                  </a:cubicBezTo>
                  <a:cubicBezTo>
                    <a:pt x="91" y="3"/>
                    <a:pt x="91" y="0"/>
                    <a:pt x="89" y="0"/>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4" name="Freeform 56"/>
            <p:cNvSpPr/>
            <p:nvPr/>
          </p:nvSpPr>
          <p:spPr bwMode="auto">
            <a:xfrm>
              <a:off x="8623300" y="3030538"/>
              <a:ext cx="209550" cy="466725"/>
            </a:xfrm>
            <a:custGeom>
              <a:avLst/>
              <a:gdLst>
                <a:gd name="T0" fmla="*/ 45 w 56"/>
                <a:gd name="T1" fmla="*/ 123 h 124"/>
                <a:gd name="T2" fmla="*/ 54 w 56"/>
                <a:gd name="T3" fmla="*/ 55 h 124"/>
                <a:gd name="T4" fmla="*/ 26 w 56"/>
                <a:gd name="T5" fmla="*/ 2 h 124"/>
                <a:gd name="T6" fmla="*/ 26 w 56"/>
                <a:gd name="T7" fmla="*/ 1 h 124"/>
                <a:gd name="T8" fmla="*/ 25 w 56"/>
                <a:gd name="T9" fmla="*/ 1 h 124"/>
                <a:gd name="T10" fmla="*/ 25 w 56"/>
                <a:gd name="T11" fmla="*/ 1 h 124"/>
                <a:gd name="T12" fmla="*/ 25 w 56"/>
                <a:gd name="T13" fmla="*/ 2 h 124"/>
                <a:gd name="T14" fmla="*/ 38 w 56"/>
                <a:gd name="T15" fmla="*/ 122 h 124"/>
                <a:gd name="T16" fmla="*/ 41 w 56"/>
                <a:gd name="T17" fmla="*/ 122 h 124"/>
                <a:gd name="T18" fmla="*/ 45 w 56"/>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24">
                  <a:moveTo>
                    <a:pt x="45" y="123"/>
                  </a:moveTo>
                  <a:cubicBezTo>
                    <a:pt x="55" y="102"/>
                    <a:pt x="56" y="77"/>
                    <a:pt x="54" y="55"/>
                  </a:cubicBezTo>
                  <a:cubicBezTo>
                    <a:pt x="51" y="37"/>
                    <a:pt x="45" y="9"/>
                    <a:pt x="26" y="2"/>
                  </a:cubicBezTo>
                  <a:cubicBezTo>
                    <a:pt x="26" y="2"/>
                    <a:pt x="26" y="1"/>
                    <a:pt x="26" y="1"/>
                  </a:cubicBezTo>
                  <a:cubicBezTo>
                    <a:pt x="27" y="1"/>
                    <a:pt x="26" y="0"/>
                    <a:pt x="25" y="1"/>
                  </a:cubicBezTo>
                  <a:cubicBezTo>
                    <a:pt x="25" y="1"/>
                    <a:pt x="25" y="1"/>
                    <a:pt x="25" y="1"/>
                  </a:cubicBezTo>
                  <a:cubicBezTo>
                    <a:pt x="25" y="1"/>
                    <a:pt x="25" y="2"/>
                    <a:pt x="25" y="2"/>
                  </a:cubicBezTo>
                  <a:cubicBezTo>
                    <a:pt x="0" y="39"/>
                    <a:pt x="14" y="88"/>
                    <a:pt x="38" y="122"/>
                  </a:cubicBezTo>
                  <a:cubicBezTo>
                    <a:pt x="39" y="123"/>
                    <a:pt x="40" y="123"/>
                    <a:pt x="41" y="122"/>
                  </a:cubicBezTo>
                  <a:cubicBezTo>
                    <a:pt x="42" y="124"/>
                    <a:pt x="44" y="124"/>
                    <a:pt x="45" y="123"/>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5" name="Freeform 57"/>
            <p:cNvSpPr/>
            <p:nvPr/>
          </p:nvSpPr>
          <p:spPr bwMode="auto">
            <a:xfrm>
              <a:off x="11231563" y="2071688"/>
              <a:ext cx="544513" cy="733425"/>
            </a:xfrm>
            <a:custGeom>
              <a:avLst/>
              <a:gdLst>
                <a:gd name="T0" fmla="*/ 68 w 145"/>
                <a:gd name="T1" fmla="*/ 192 h 195"/>
                <a:gd name="T2" fmla="*/ 85 w 145"/>
                <a:gd name="T3" fmla="*/ 177 h 195"/>
                <a:gd name="T4" fmla="*/ 74 w 145"/>
                <a:gd name="T5" fmla="*/ 163 h 195"/>
                <a:gd name="T6" fmla="*/ 73 w 145"/>
                <a:gd name="T7" fmla="*/ 162 h 195"/>
                <a:gd name="T8" fmla="*/ 71 w 145"/>
                <a:gd name="T9" fmla="*/ 162 h 195"/>
                <a:gd name="T10" fmla="*/ 71 w 145"/>
                <a:gd name="T11" fmla="*/ 117 h 195"/>
                <a:gd name="T12" fmla="*/ 112 w 145"/>
                <a:gd name="T13" fmla="*/ 157 h 195"/>
                <a:gd name="T14" fmla="*/ 112 w 145"/>
                <a:gd name="T15" fmla="*/ 174 h 195"/>
                <a:gd name="T16" fmla="*/ 126 w 145"/>
                <a:gd name="T17" fmla="*/ 176 h 195"/>
                <a:gd name="T18" fmla="*/ 129 w 145"/>
                <a:gd name="T19" fmla="*/ 160 h 195"/>
                <a:gd name="T20" fmla="*/ 117 w 145"/>
                <a:gd name="T21" fmla="*/ 155 h 195"/>
                <a:gd name="T22" fmla="*/ 94 w 145"/>
                <a:gd name="T23" fmla="*/ 134 h 195"/>
                <a:gd name="T24" fmla="*/ 119 w 145"/>
                <a:gd name="T25" fmla="*/ 135 h 195"/>
                <a:gd name="T26" fmla="*/ 131 w 145"/>
                <a:gd name="T27" fmla="*/ 142 h 195"/>
                <a:gd name="T28" fmla="*/ 143 w 145"/>
                <a:gd name="T29" fmla="*/ 134 h 195"/>
                <a:gd name="T30" fmla="*/ 132 w 145"/>
                <a:gd name="T31" fmla="*/ 121 h 195"/>
                <a:gd name="T32" fmla="*/ 118 w 145"/>
                <a:gd name="T33" fmla="*/ 130 h 195"/>
                <a:gd name="T34" fmla="*/ 118 w 145"/>
                <a:gd name="T35" fmla="*/ 131 h 195"/>
                <a:gd name="T36" fmla="*/ 91 w 145"/>
                <a:gd name="T37" fmla="*/ 131 h 195"/>
                <a:gd name="T38" fmla="*/ 53 w 145"/>
                <a:gd name="T39" fmla="*/ 87 h 195"/>
                <a:gd name="T40" fmla="*/ 112 w 145"/>
                <a:gd name="T41" fmla="*/ 93 h 195"/>
                <a:gd name="T42" fmla="*/ 126 w 145"/>
                <a:gd name="T43" fmla="*/ 99 h 195"/>
                <a:gd name="T44" fmla="*/ 136 w 145"/>
                <a:gd name="T45" fmla="*/ 84 h 195"/>
                <a:gd name="T46" fmla="*/ 120 w 145"/>
                <a:gd name="T47" fmla="*/ 72 h 195"/>
                <a:gd name="T48" fmla="*/ 111 w 145"/>
                <a:gd name="T49" fmla="*/ 84 h 195"/>
                <a:gd name="T50" fmla="*/ 110 w 145"/>
                <a:gd name="T51" fmla="*/ 86 h 195"/>
                <a:gd name="T52" fmla="*/ 110 w 145"/>
                <a:gd name="T53" fmla="*/ 88 h 195"/>
                <a:gd name="T54" fmla="*/ 50 w 145"/>
                <a:gd name="T55" fmla="*/ 84 h 195"/>
                <a:gd name="T56" fmla="*/ 20 w 145"/>
                <a:gd name="T57" fmla="*/ 30 h 195"/>
                <a:gd name="T58" fmla="*/ 87 w 145"/>
                <a:gd name="T59" fmla="*/ 39 h 195"/>
                <a:gd name="T60" fmla="*/ 104 w 145"/>
                <a:gd name="T61" fmla="*/ 44 h 195"/>
                <a:gd name="T62" fmla="*/ 111 w 145"/>
                <a:gd name="T63" fmla="*/ 29 h 195"/>
                <a:gd name="T64" fmla="*/ 93 w 145"/>
                <a:gd name="T65" fmla="*/ 20 h 195"/>
                <a:gd name="T66" fmla="*/ 85 w 145"/>
                <a:gd name="T67" fmla="*/ 34 h 195"/>
                <a:gd name="T68" fmla="*/ 19 w 145"/>
                <a:gd name="T69" fmla="*/ 27 h 195"/>
                <a:gd name="T70" fmla="*/ 5 w 145"/>
                <a:gd name="T71" fmla="*/ 1 h 195"/>
                <a:gd name="T72" fmla="*/ 4 w 145"/>
                <a:gd name="T73" fmla="*/ 1 h 195"/>
                <a:gd name="T74" fmla="*/ 28 w 145"/>
                <a:gd name="T75" fmla="*/ 56 h 195"/>
                <a:gd name="T76" fmla="*/ 27 w 145"/>
                <a:gd name="T77" fmla="*/ 88 h 195"/>
                <a:gd name="T78" fmla="*/ 19 w 145"/>
                <a:gd name="T79" fmla="*/ 112 h 195"/>
                <a:gd name="T80" fmla="*/ 13 w 145"/>
                <a:gd name="T81" fmla="*/ 113 h 195"/>
                <a:gd name="T82" fmla="*/ 11 w 145"/>
                <a:gd name="T83" fmla="*/ 113 h 195"/>
                <a:gd name="T84" fmla="*/ 7 w 145"/>
                <a:gd name="T85" fmla="*/ 134 h 195"/>
                <a:gd name="T86" fmla="*/ 31 w 145"/>
                <a:gd name="T87" fmla="*/ 138 h 195"/>
                <a:gd name="T88" fmla="*/ 33 w 145"/>
                <a:gd name="T89" fmla="*/ 115 h 195"/>
                <a:gd name="T90" fmla="*/ 25 w 145"/>
                <a:gd name="T91" fmla="*/ 112 h 195"/>
                <a:gd name="T92" fmla="*/ 32 w 145"/>
                <a:gd name="T93" fmla="*/ 63 h 195"/>
                <a:gd name="T94" fmla="*/ 67 w 145"/>
                <a:gd name="T95" fmla="*/ 113 h 195"/>
                <a:gd name="T96" fmla="*/ 67 w 145"/>
                <a:gd name="T97" fmla="*/ 113 h 195"/>
                <a:gd name="T98" fmla="*/ 66 w 145"/>
                <a:gd name="T99" fmla="*/ 163 h 195"/>
                <a:gd name="T100" fmla="*/ 57 w 145"/>
                <a:gd name="T101" fmla="*/ 176 h 195"/>
                <a:gd name="T102" fmla="*/ 68 w 145"/>
                <a:gd name="T103" fmla="*/ 19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95">
                  <a:moveTo>
                    <a:pt x="68" y="192"/>
                  </a:moveTo>
                  <a:cubicBezTo>
                    <a:pt x="77" y="195"/>
                    <a:pt x="85" y="184"/>
                    <a:pt x="85" y="177"/>
                  </a:cubicBezTo>
                  <a:cubicBezTo>
                    <a:pt x="86" y="169"/>
                    <a:pt x="81" y="164"/>
                    <a:pt x="74" y="163"/>
                  </a:cubicBezTo>
                  <a:cubicBezTo>
                    <a:pt x="74" y="163"/>
                    <a:pt x="74" y="162"/>
                    <a:pt x="73" y="162"/>
                  </a:cubicBezTo>
                  <a:cubicBezTo>
                    <a:pt x="73" y="162"/>
                    <a:pt x="72" y="162"/>
                    <a:pt x="71" y="162"/>
                  </a:cubicBezTo>
                  <a:cubicBezTo>
                    <a:pt x="75" y="148"/>
                    <a:pt x="75" y="131"/>
                    <a:pt x="71" y="117"/>
                  </a:cubicBezTo>
                  <a:cubicBezTo>
                    <a:pt x="84" y="132"/>
                    <a:pt x="98" y="145"/>
                    <a:pt x="112" y="157"/>
                  </a:cubicBezTo>
                  <a:cubicBezTo>
                    <a:pt x="109" y="162"/>
                    <a:pt x="107" y="170"/>
                    <a:pt x="112" y="174"/>
                  </a:cubicBezTo>
                  <a:cubicBezTo>
                    <a:pt x="116" y="178"/>
                    <a:pt x="122" y="178"/>
                    <a:pt x="126" y="176"/>
                  </a:cubicBezTo>
                  <a:cubicBezTo>
                    <a:pt x="133" y="173"/>
                    <a:pt x="132" y="166"/>
                    <a:pt x="129" y="160"/>
                  </a:cubicBezTo>
                  <a:cubicBezTo>
                    <a:pt x="126" y="155"/>
                    <a:pt x="121" y="154"/>
                    <a:pt x="117" y="155"/>
                  </a:cubicBezTo>
                  <a:cubicBezTo>
                    <a:pt x="109" y="148"/>
                    <a:pt x="101" y="141"/>
                    <a:pt x="94" y="134"/>
                  </a:cubicBezTo>
                  <a:cubicBezTo>
                    <a:pt x="102" y="135"/>
                    <a:pt x="111" y="136"/>
                    <a:pt x="119" y="135"/>
                  </a:cubicBezTo>
                  <a:cubicBezTo>
                    <a:pt x="121" y="139"/>
                    <a:pt x="126" y="142"/>
                    <a:pt x="131" y="142"/>
                  </a:cubicBezTo>
                  <a:cubicBezTo>
                    <a:pt x="135" y="142"/>
                    <a:pt x="141" y="139"/>
                    <a:pt x="143" y="134"/>
                  </a:cubicBezTo>
                  <a:cubicBezTo>
                    <a:pt x="145" y="128"/>
                    <a:pt x="137" y="123"/>
                    <a:pt x="132" y="121"/>
                  </a:cubicBezTo>
                  <a:cubicBezTo>
                    <a:pt x="126" y="119"/>
                    <a:pt x="119" y="124"/>
                    <a:pt x="118" y="130"/>
                  </a:cubicBezTo>
                  <a:cubicBezTo>
                    <a:pt x="117" y="130"/>
                    <a:pt x="118" y="130"/>
                    <a:pt x="118" y="131"/>
                  </a:cubicBezTo>
                  <a:cubicBezTo>
                    <a:pt x="109" y="131"/>
                    <a:pt x="100" y="132"/>
                    <a:pt x="91" y="131"/>
                  </a:cubicBezTo>
                  <a:cubicBezTo>
                    <a:pt x="77" y="118"/>
                    <a:pt x="64" y="103"/>
                    <a:pt x="53" y="87"/>
                  </a:cubicBezTo>
                  <a:cubicBezTo>
                    <a:pt x="70" y="96"/>
                    <a:pt x="93" y="96"/>
                    <a:pt x="112" y="93"/>
                  </a:cubicBezTo>
                  <a:cubicBezTo>
                    <a:pt x="115" y="98"/>
                    <a:pt x="120" y="101"/>
                    <a:pt x="126" y="99"/>
                  </a:cubicBezTo>
                  <a:cubicBezTo>
                    <a:pt x="132" y="98"/>
                    <a:pt x="138" y="91"/>
                    <a:pt x="136" y="84"/>
                  </a:cubicBezTo>
                  <a:cubicBezTo>
                    <a:pt x="135" y="78"/>
                    <a:pt x="128" y="69"/>
                    <a:pt x="120" y="72"/>
                  </a:cubicBezTo>
                  <a:cubicBezTo>
                    <a:pt x="116" y="74"/>
                    <a:pt x="112" y="79"/>
                    <a:pt x="111" y="84"/>
                  </a:cubicBezTo>
                  <a:cubicBezTo>
                    <a:pt x="110" y="84"/>
                    <a:pt x="109" y="85"/>
                    <a:pt x="110" y="86"/>
                  </a:cubicBezTo>
                  <a:cubicBezTo>
                    <a:pt x="110" y="87"/>
                    <a:pt x="110" y="88"/>
                    <a:pt x="110" y="88"/>
                  </a:cubicBezTo>
                  <a:cubicBezTo>
                    <a:pt x="90" y="91"/>
                    <a:pt x="70" y="93"/>
                    <a:pt x="50" y="84"/>
                  </a:cubicBezTo>
                  <a:cubicBezTo>
                    <a:pt x="39" y="66"/>
                    <a:pt x="29" y="48"/>
                    <a:pt x="20" y="30"/>
                  </a:cubicBezTo>
                  <a:cubicBezTo>
                    <a:pt x="39" y="40"/>
                    <a:pt x="65" y="41"/>
                    <a:pt x="87" y="39"/>
                  </a:cubicBezTo>
                  <a:cubicBezTo>
                    <a:pt x="90" y="44"/>
                    <a:pt x="99" y="47"/>
                    <a:pt x="104" y="44"/>
                  </a:cubicBezTo>
                  <a:cubicBezTo>
                    <a:pt x="110" y="41"/>
                    <a:pt x="112" y="34"/>
                    <a:pt x="111" y="29"/>
                  </a:cubicBezTo>
                  <a:cubicBezTo>
                    <a:pt x="109" y="21"/>
                    <a:pt x="100" y="18"/>
                    <a:pt x="93" y="20"/>
                  </a:cubicBezTo>
                  <a:cubicBezTo>
                    <a:pt x="87" y="22"/>
                    <a:pt x="84" y="28"/>
                    <a:pt x="85" y="34"/>
                  </a:cubicBezTo>
                  <a:cubicBezTo>
                    <a:pt x="63" y="34"/>
                    <a:pt x="41" y="37"/>
                    <a:pt x="19" y="27"/>
                  </a:cubicBezTo>
                  <a:cubicBezTo>
                    <a:pt x="14" y="18"/>
                    <a:pt x="10" y="10"/>
                    <a:pt x="5" y="1"/>
                  </a:cubicBezTo>
                  <a:cubicBezTo>
                    <a:pt x="5" y="0"/>
                    <a:pt x="4" y="0"/>
                    <a:pt x="4" y="1"/>
                  </a:cubicBezTo>
                  <a:cubicBezTo>
                    <a:pt x="10" y="20"/>
                    <a:pt x="18" y="39"/>
                    <a:pt x="28" y="56"/>
                  </a:cubicBezTo>
                  <a:cubicBezTo>
                    <a:pt x="29" y="67"/>
                    <a:pt x="29" y="78"/>
                    <a:pt x="27" y="88"/>
                  </a:cubicBezTo>
                  <a:cubicBezTo>
                    <a:pt x="25" y="96"/>
                    <a:pt x="22" y="104"/>
                    <a:pt x="19" y="112"/>
                  </a:cubicBezTo>
                  <a:cubicBezTo>
                    <a:pt x="17" y="112"/>
                    <a:pt x="15" y="112"/>
                    <a:pt x="13" y="113"/>
                  </a:cubicBezTo>
                  <a:cubicBezTo>
                    <a:pt x="13" y="112"/>
                    <a:pt x="12" y="112"/>
                    <a:pt x="11" y="113"/>
                  </a:cubicBezTo>
                  <a:cubicBezTo>
                    <a:pt x="3" y="117"/>
                    <a:pt x="0" y="127"/>
                    <a:pt x="7" y="134"/>
                  </a:cubicBezTo>
                  <a:cubicBezTo>
                    <a:pt x="13" y="139"/>
                    <a:pt x="24" y="142"/>
                    <a:pt x="31" y="138"/>
                  </a:cubicBezTo>
                  <a:cubicBezTo>
                    <a:pt x="39" y="134"/>
                    <a:pt x="42" y="121"/>
                    <a:pt x="33" y="115"/>
                  </a:cubicBezTo>
                  <a:cubicBezTo>
                    <a:pt x="31" y="114"/>
                    <a:pt x="28" y="113"/>
                    <a:pt x="25" y="112"/>
                  </a:cubicBezTo>
                  <a:cubicBezTo>
                    <a:pt x="31" y="98"/>
                    <a:pt x="35" y="79"/>
                    <a:pt x="32" y="63"/>
                  </a:cubicBezTo>
                  <a:cubicBezTo>
                    <a:pt x="42" y="81"/>
                    <a:pt x="54" y="97"/>
                    <a:pt x="67" y="113"/>
                  </a:cubicBezTo>
                  <a:cubicBezTo>
                    <a:pt x="67" y="113"/>
                    <a:pt x="67" y="113"/>
                    <a:pt x="67" y="113"/>
                  </a:cubicBezTo>
                  <a:cubicBezTo>
                    <a:pt x="71" y="131"/>
                    <a:pt x="68" y="146"/>
                    <a:pt x="66" y="163"/>
                  </a:cubicBezTo>
                  <a:cubicBezTo>
                    <a:pt x="61" y="166"/>
                    <a:pt x="57" y="170"/>
                    <a:pt x="57" y="176"/>
                  </a:cubicBezTo>
                  <a:cubicBezTo>
                    <a:pt x="57" y="183"/>
                    <a:pt x="62" y="191"/>
                    <a:pt x="68" y="19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6" name="Freeform 58"/>
            <p:cNvSpPr/>
            <p:nvPr/>
          </p:nvSpPr>
          <p:spPr bwMode="auto">
            <a:xfrm>
              <a:off x="10417175" y="1244601"/>
              <a:ext cx="288925" cy="307975"/>
            </a:xfrm>
            <a:custGeom>
              <a:avLst/>
              <a:gdLst>
                <a:gd name="T0" fmla="*/ 74 w 77"/>
                <a:gd name="T1" fmla="*/ 55 h 82"/>
                <a:gd name="T2" fmla="*/ 61 w 77"/>
                <a:gd name="T3" fmla="*/ 43 h 82"/>
                <a:gd name="T4" fmla="*/ 37 w 77"/>
                <a:gd name="T5" fmla="*/ 12 h 82"/>
                <a:gd name="T6" fmla="*/ 24 w 77"/>
                <a:gd name="T7" fmla="*/ 0 h 82"/>
                <a:gd name="T8" fmla="*/ 13 w 77"/>
                <a:gd name="T9" fmla="*/ 11 h 82"/>
                <a:gd name="T10" fmla="*/ 0 w 77"/>
                <a:gd name="T11" fmla="*/ 60 h 82"/>
                <a:gd name="T12" fmla="*/ 0 w 77"/>
                <a:gd name="T13" fmla="*/ 61 h 82"/>
                <a:gd name="T14" fmla="*/ 0 w 77"/>
                <a:gd name="T15" fmla="*/ 61 h 82"/>
                <a:gd name="T16" fmla="*/ 1 w 77"/>
                <a:gd name="T17" fmla="*/ 63 h 82"/>
                <a:gd name="T18" fmla="*/ 2 w 77"/>
                <a:gd name="T19" fmla="*/ 63 h 82"/>
                <a:gd name="T20" fmla="*/ 3 w 77"/>
                <a:gd name="T21" fmla="*/ 63 h 82"/>
                <a:gd name="T22" fmla="*/ 3 w 77"/>
                <a:gd name="T23" fmla="*/ 63 h 82"/>
                <a:gd name="T24" fmla="*/ 4 w 77"/>
                <a:gd name="T25" fmla="*/ 63 h 82"/>
                <a:gd name="T26" fmla="*/ 66 w 77"/>
                <a:gd name="T27" fmla="*/ 70 h 82"/>
                <a:gd name="T28" fmla="*/ 74 w 77"/>
                <a:gd name="T29"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82">
                  <a:moveTo>
                    <a:pt x="74" y="55"/>
                  </a:moveTo>
                  <a:cubicBezTo>
                    <a:pt x="73" y="48"/>
                    <a:pt x="67" y="45"/>
                    <a:pt x="61" y="43"/>
                  </a:cubicBezTo>
                  <a:cubicBezTo>
                    <a:pt x="77" y="26"/>
                    <a:pt x="54" y="1"/>
                    <a:pt x="37" y="12"/>
                  </a:cubicBezTo>
                  <a:cubicBezTo>
                    <a:pt x="34" y="6"/>
                    <a:pt x="30" y="0"/>
                    <a:pt x="24" y="0"/>
                  </a:cubicBezTo>
                  <a:cubicBezTo>
                    <a:pt x="18" y="0"/>
                    <a:pt x="15" y="7"/>
                    <a:pt x="13" y="11"/>
                  </a:cubicBezTo>
                  <a:cubicBezTo>
                    <a:pt x="5" y="27"/>
                    <a:pt x="3" y="44"/>
                    <a:pt x="0" y="60"/>
                  </a:cubicBezTo>
                  <a:cubicBezTo>
                    <a:pt x="0" y="61"/>
                    <a:pt x="0" y="61"/>
                    <a:pt x="0" y="61"/>
                  </a:cubicBezTo>
                  <a:cubicBezTo>
                    <a:pt x="0" y="61"/>
                    <a:pt x="0" y="61"/>
                    <a:pt x="0" y="61"/>
                  </a:cubicBezTo>
                  <a:cubicBezTo>
                    <a:pt x="0" y="62"/>
                    <a:pt x="0" y="63"/>
                    <a:pt x="1" y="63"/>
                  </a:cubicBezTo>
                  <a:cubicBezTo>
                    <a:pt x="1" y="63"/>
                    <a:pt x="1" y="63"/>
                    <a:pt x="2" y="63"/>
                  </a:cubicBezTo>
                  <a:cubicBezTo>
                    <a:pt x="2" y="63"/>
                    <a:pt x="2" y="63"/>
                    <a:pt x="3" y="63"/>
                  </a:cubicBezTo>
                  <a:cubicBezTo>
                    <a:pt x="3" y="63"/>
                    <a:pt x="3" y="63"/>
                    <a:pt x="3" y="63"/>
                  </a:cubicBezTo>
                  <a:cubicBezTo>
                    <a:pt x="3" y="63"/>
                    <a:pt x="3" y="63"/>
                    <a:pt x="4" y="63"/>
                  </a:cubicBezTo>
                  <a:cubicBezTo>
                    <a:pt x="23" y="70"/>
                    <a:pt x="46" y="82"/>
                    <a:pt x="66" y="70"/>
                  </a:cubicBezTo>
                  <a:cubicBezTo>
                    <a:pt x="70" y="67"/>
                    <a:pt x="75" y="61"/>
                    <a:pt x="74" y="55"/>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7" name="Freeform 59"/>
            <p:cNvSpPr/>
            <p:nvPr/>
          </p:nvSpPr>
          <p:spPr bwMode="auto">
            <a:xfrm>
              <a:off x="9906000" y="1379538"/>
              <a:ext cx="615950" cy="557213"/>
            </a:xfrm>
            <a:custGeom>
              <a:avLst/>
              <a:gdLst>
                <a:gd name="T0" fmla="*/ 141 w 164"/>
                <a:gd name="T1" fmla="*/ 1 h 148"/>
                <a:gd name="T2" fmla="*/ 138 w 164"/>
                <a:gd name="T3" fmla="*/ 10 h 148"/>
                <a:gd name="T4" fmla="*/ 136 w 164"/>
                <a:gd name="T5" fmla="*/ 23 h 148"/>
                <a:gd name="T6" fmla="*/ 136 w 164"/>
                <a:gd name="T7" fmla="*/ 23 h 148"/>
                <a:gd name="T8" fmla="*/ 57 w 164"/>
                <a:gd name="T9" fmla="*/ 68 h 148"/>
                <a:gd name="T10" fmla="*/ 17 w 164"/>
                <a:gd name="T11" fmla="*/ 107 h 148"/>
                <a:gd name="T12" fmla="*/ 2 w 164"/>
                <a:gd name="T13" fmla="*/ 147 h 148"/>
                <a:gd name="T14" fmla="*/ 3 w 164"/>
                <a:gd name="T15" fmla="*/ 147 h 148"/>
                <a:gd name="T16" fmla="*/ 23 w 164"/>
                <a:gd name="T17" fmla="*/ 106 h 148"/>
                <a:gd name="T18" fmla="*/ 64 w 164"/>
                <a:gd name="T19" fmla="*/ 69 h 148"/>
                <a:gd name="T20" fmla="*/ 138 w 164"/>
                <a:gd name="T21" fmla="*/ 28 h 148"/>
                <a:gd name="T22" fmla="*/ 158 w 164"/>
                <a:gd name="T23" fmla="*/ 34 h 148"/>
                <a:gd name="T24" fmla="*/ 161 w 164"/>
                <a:gd name="T25" fmla="*/ 33 h 148"/>
                <a:gd name="T26" fmla="*/ 160 w 164"/>
                <a:gd name="T27" fmla="*/ 11 h 148"/>
                <a:gd name="T28" fmla="*/ 144 w 164"/>
                <a:gd name="T29" fmla="*/ 1 h 148"/>
                <a:gd name="T30" fmla="*/ 141 w 164"/>
                <a:gd name="T31"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148">
                  <a:moveTo>
                    <a:pt x="141" y="1"/>
                  </a:moveTo>
                  <a:cubicBezTo>
                    <a:pt x="140" y="4"/>
                    <a:pt x="139" y="7"/>
                    <a:pt x="138" y="10"/>
                  </a:cubicBezTo>
                  <a:cubicBezTo>
                    <a:pt x="137" y="14"/>
                    <a:pt x="137" y="18"/>
                    <a:pt x="136" y="23"/>
                  </a:cubicBezTo>
                  <a:cubicBezTo>
                    <a:pt x="136" y="23"/>
                    <a:pt x="136" y="23"/>
                    <a:pt x="136" y="23"/>
                  </a:cubicBezTo>
                  <a:cubicBezTo>
                    <a:pt x="108" y="34"/>
                    <a:pt x="80" y="51"/>
                    <a:pt x="57" y="68"/>
                  </a:cubicBezTo>
                  <a:cubicBezTo>
                    <a:pt x="42" y="79"/>
                    <a:pt x="28" y="92"/>
                    <a:pt x="17" y="107"/>
                  </a:cubicBezTo>
                  <a:cubicBezTo>
                    <a:pt x="9" y="117"/>
                    <a:pt x="0" y="133"/>
                    <a:pt x="2" y="147"/>
                  </a:cubicBezTo>
                  <a:cubicBezTo>
                    <a:pt x="2" y="147"/>
                    <a:pt x="3" y="148"/>
                    <a:pt x="3" y="147"/>
                  </a:cubicBezTo>
                  <a:cubicBezTo>
                    <a:pt x="8" y="131"/>
                    <a:pt x="12" y="119"/>
                    <a:pt x="23" y="106"/>
                  </a:cubicBezTo>
                  <a:cubicBezTo>
                    <a:pt x="35" y="91"/>
                    <a:pt x="49" y="80"/>
                    <a:pt x="64" y="69"/>
                  </a:cubicBezTo>
                  <a:cubicBezTo>
                    <a:pt x="87" y="52"/>
                    <a:pt x="113" y="40"/>
                    <a:pt x="138" y="28"/>
                  </a:cubicBezTo>
                  <a:cubicBezTo>
                    <a:pt x="145" y="31"/>
                    <a:pt x="152" y="32"/>
                    <a:pt x="158" y="34"/>
                  </a:cubicBezTo>
                  <a:cubicBezTo>
                    <a:pt x="159" y="34"/>
                    <a:pt x="160" y="34"/>
                    <a:pt x="161" y="33"/>
                  </a:cubicBezTo>
                  <a:cubicBezTo>
                    <a:pt x="164" y="26"/>
                    <a:pt x="164" y="18"/>
                    <a:pt x="160" y="11"/>
                  </a:cubicBezTo>
                  <a:cubicBezTo>
                    <a:pt x="157" y="5"/>
                    <a:pt x="150" y="0"/>
                    <a:pt x="144" y="1"/>
                  </a:cubicBezTo>
                  <a:cubicBezTo>
                    <a:pt x="143" y="0"/>
                    <a:pt x="142" y="0"/>
                    <a:pt x="141" y="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8" name="Freeform 60"/>
            <p:cNvSpPr/>
            <p:nvPr/>
          </p:nvSpPr>
          <p:spPr bwMode="auto">
            <a:xfrm>
              <a:off x="9220200" y="1439863"/>
              <a:ext cx="525463" cy="684213"/>
            </a:xfrm>
            <a:custGeom>
              <a:avLst/>
              <a:gdLst>
                <a:gd name="T0" fmla="*/ 137 w 140"/>
                <a:gd name="T1" fmla="*/ 32 h 182"/>
                <a:gd name="T2" fmla="*/ 117 w 140"/>
                <a:gd name="T3" fmla="*/ 30 h 182"/>
                <a:gd name="T4" fmla="*/ 114 w 140"/>
                <a:gd name="T5" fmla="*/ 45 h 182"/>
                <a:gd name="T6" fmla="*/ 114 w 140"/>
                <a:gd name="T7" fmla="*/ 46 h 182"/>
                <a:gd name="T8" fmla="*/ 115 w 140"/>
                <a:gd name="T9" fmla="*/ 47 h 182"/>
                <a:gd name="T10" fmla="*/ 85 w 140"/>
                <a:gd name="T11" fmla="*/ 72 h 182"/>
                <a:gd name="T12" fmla="*/ 89 w 140"/>
                <a:gd name="T13" fmla="*/ 23 h 182"/>
                <a:gd name="T14" fmla="*/ 101 w 140"/>
                <a:gd name="T15" fmla="*/ 13 h 182"/>
                <a:gd name="T16" fmla="*/ 94 w 140"/>
                <a:gd name="T17" fmla="*/ 3 h 182"/>
                <a:gd name="T18" fmla="*/ 82 w 140"/>
                <a:gd name="T19" fmla="*/ 10 h 182"/>
                <a:gd name="T20" fmla="*/ 85 w 140"/>
                <a:gd name="T21" fmla="*/ 21 h 182"/>
                <a:gd name="T22" fmla="*/ 84 w 140"/>
                <a:gd name="T23" fmla="*/ 48 h 182"/>
                <a:gd name="T24" fmla="*/ 70 w 140"/>
                <a:gd name="T25" fmla="*/ 31 h 182"/>
                <a:gd name="T26" fmla="*/ 69 w 140"/>
                <a:gd name="T27" fmla="*/ 19 h 182"/>
                <a:gd name="T28" fmla="*/ 57 w 140"/>
                <a:gd name="T29" fmla="*/ 15 h 182"/>
                <a:gd name="T30" fmla="*/ 54 w 140"/>
                <a:gd name="T31" fmla="*/ 29 h 182"/>
                <a:gd name="T32" fmla="*/ 68 w 140"/>
                <a:gd name="T33" fmla="*/ 34 h 182"/>
                <a:gd name="T34" fmla="*/ 68 w 140"/>
                <a:gd name="T35" fmla="*/ 34 h 182"/>
                <a:gd name="T36" fmla="*/ 84 w 140"/>
                <a:gd name="T37" fmla="*/ 51 h 182"/>
                <a:gd name="T38" fmla="*/ 76 w 140"/>
                <a:gd name="T39" fmla="*/ 101 h 182"/>
                <a:gd name="T40" fmla="*/ 46 w 140"/>
                <a:gd name="T41" fmla="*/ 59 h 182"/>
                <a:gd name="T42" fmla="*/ 43 w 140"/>
                <a:gd name="T43" fmla="*/ 46 h 182"/>
                <a:gd name="T44" fmla="*/ 27 w 140"/>
                <a:gd name="T45" fmla="*/ 47 h 182"/>
                <a:gd name="T46" fmla="*/ 28 w 140"/>
                <a:gd name="T47" fmla="*/ 64 h 182"/>
                <a:gd name="T48" fmla="*/ 41 w 140"/>
                <a:gd name="T49" fmla="*/ 64 h 182"/>
                <a:gd name="T50" fmla="*/ 44 w 140"/>
                <a:gd name="T51" fmla="*/ 64 h 182"/>
                <a:gd name="T52" fmla="*/ 44 w 140"/>
                <a:gd name="T53" fmla="*/ 62 h 182"/>
                <a:gd name="T54" fmla="*/ 74 w 140"/>
                <a:gd name="T55" fmla="*/ 105 h 182"/>
                <a:gd name="T56" fmla="*/ 56 w 140"/>
                <a:gd name="T57" fmla="*/ 155 h 182"/>
                <a:gd name="T58" fmla="*/ 24 w 140"/>
                <a:gd name="T59" fmla="*/ 105 h 182"/>
                <a:gd name="T60" fmla="*/ 18 w 140"/>
                <a:gd name="T61" fmla="*/ 91 h 182"/>
                <a:gd name="T62" fmla="*/ 4 w 140"/>
                <a:gd name="T63" fmla="*/ 95 h 182"/>
                <a:gd name="T64" fmla="*/ 9 w 140"/>
                <a:gd name="T65" fmla="*/ 112 h 182"/>
                <a:gd name="T66" fmla="*/ 22 w 140"/>
                <a:gd name="T67" fmla="*/ 109 h 182"/>
                <a:gd name="T68" fmla="*/ 55 w 140"/>
                <a:gd name="T69" fmla="*/ 157 h 182"/>
                <a:gd name="T70" fmla="*/ 44 w 140"/>
                <a:gd name="T71" fmla="*/ 181 h 182"/>
                <a:gd name="T72" fmla="*/ 45 w 140"/>
                <a:gd name="T73" fmla="*/ 182 h 182"/>
                <a:gd name="T74" fmla="*/ 69 w 140"/>
                <a:gd name="T75" fmla="*/ 135 h 182"/>
                <a:gd name="T76" fmla="*/ 91 w 140"/>
                <a:gd name="T77" fmla="*/ 118 h 182"/>
                <a:gd name="T78" fmla="*/ 110 w 140"/>
                <a:gd name="T79" fmla="*/ 110 h 182"/>
                <a:gd name="T80" fmla="*/ 115 w 140"/>
                <a:gd name="T81" fmla="*/ 113 h 182"/>
                <a:gd name="T82" fmla="*/ 115 w 140"/>
                <a:gd name="T83" fmla="*/ 115 h 182"/>
                <a:gd name="T84" fmla="*/ 132 w 140"/>
                <a:gd name="T85" fmla="*/ 106 h 182"/>
                <a:gd name="T86" fmla="*/ 122 w 140"/>
                <a:gd name="T87" fmla="*/ 87 h 182"/>
                <a:gd name="T88" fmla="*/ 105 w 140"/>
                <a:gd name="T89" fmla="*/ 99 h 182"/>
                <a:gd name="T90" fmla="*/ 108 w 140"/>
                <a:gd name="T91" fmla="*/ 106 h 182"/>
                <a:gd name="T92" fmla="*/ 71 w 140"/>
                <a:gd name="T93" fmla="*/ 128 h 182"/>
                <a:gd name="T94" fmla="*/ 85 w 140"/>
                <a:gd name="T95" fmla="*/ 77 h 182"/>
                <a:gd name="T96" fmla="*/ 85 w 140"/>
                <a:gd name="T97" fmla="*/ 77 h 182"/>
                <a:gd name="T98" fmla="*/ 119 w 140"/>
                <a:gd name="T99" fmla="*/ 50 h 182"/>
                <a:gd name="T100" fmla="*/ 132 w 140"/>
                <a:gd name="T101" fmla="*/ 49 h 182"/>
                <a:gd name="T102" fmla="*/ 137 w 140"/>
                <a:gd name="T103" fmla="*/ 3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82">
                  <a:moveTo>
                    <a:pt x="137" y="32"/>
                  </a:moveTo>
                  <a:cubicBezTo>
                    <a:pt x="134" y="26"/>
                    <a:pt x="122" y="26"/>
                    <a:pt x="117" y="30"/>
                  </a:cubicBezTo>
                  <a:cubicBezTo>
                    <a:pt x="112" y="34"/>
                    <a:pt x="111" y="40"/>
                    <a:pt x="114" y="45"/>
                  </a:cubicBezTo>
                  <a:cubicBezTo>
                    <a:pt x="114" y="45"/>
                    <a:pt x="114" y="46"/>
                    <a:pt x="114" y="46"/>
                  </a:cubicBezTo>
                  <a:cubicBezTo>
                    <a:pt x="115" y="46"/>
                    <a:pt x="115" y="47"/>
                    <a:pt x="115" y="47"/>
                  </a:cubicBezTo>
                  <a:cubicBezTo>
                    <a:pt x="104" y="53"/>
                    <a:pt x="92" y="62"/>
                    <a:pt x="85" y="72"/>
                  </a:cubicBezTo>
                  <a:cubicBezTo>
                    <a:pt x="88" y="56"/>
                    <a:pt x="89" y="39"/>
                    <a:pt x="89" y="23"/>
                  </a:cubicBezTo>
                  <a:cubicBezTo>
                    <a:pt x="94" y="22"/>
                    <a:pt x="101" y="19"/>
                    <a:pt x="101" y="13"/>
                  </a:cubicBezTo>
                  <a:cubicBezTo>
                    <a:pt x="101" y="9"/>
                    <a:pt x="98" y="5"/>
                    <a:pt x="94" y="3"/>
                  </a:cubicBezTo>
                  <a:cubicBezTo>
                    <a:pt x="88" y="0"/>
                    <a:pt x="84" y="4"/>
                    <a:pt x="82" y="10"/>
                  </a:cubicBezTo>
                  <a:cubicBezTo>
                    <a:pt x="80" y="14"/>
                    <a:pt x="82" y="19"/>
                    <a:pt x="85" y="21"/>
                  </a:cubicBezTo>
                  <a:cubicBezTo>
                    <a:pt x="85" y="30"/>
                    <a:pt x="85" y="39"/>
                    <a:pt x="84" y="48"/>
                  </a:cubicBezTo>
                  <a:cubicBezTo>
                    <a:pt x="80" y="42"/>
                    <a:pt x="76" y="36"/>
                    <a:pt x="70" y="31"/>
                  </a:cubicBezTo>
                  <a:cubicBezTo>
                    <a:pt x="72" y="27"/>
                    <a:pt x="71" y="22"/>
                    <a:pt x="69" y="19"/>
                  </a:cubicBezTo>
                  <a:cubicBezTo>
                    <a:pt x="66" y="16"/>
                    <a:pt x="61" y="14"/>
                    <a:pt x="57" y="15"/>
                  </a:cubicBezTo>
                  <a:cubicBezTo>
                    <a:pt x="52" y="17"/>
                    <a:pt x="52" y="25"/>
                    <a:pt x="54" y="29"/>
                  </a:cubicBezTo>
                  <a:cubicBezTo>
                    <a:pt x="56" y="35"/>
                    <a:pt x="63" y="36"/>
                    <a:pt x="68" y="34"/>
                  </a:cubicBezTo>
                  <a:cubicBezTo>
                    <a:pt x="68" y="34"/>
                    <a:pt x="68" y="34"/>
                    <a:pt x="68" y="34"/>
                  </a:cubicBezTo>
                  <a:cubicBezTo>
                    <a:pt x="74" y="39"/>
                    <a:pt x="79" y="45"/>
                    <a:pt x="84" y="51"/>
                  </a:cubicBezTo>
                  <a:cubicBezTo>
                    <a:pt x="82" y="68"/>
                    <a:pt x="80" y="85"/>
                    <a:pt x="76" y="101"/>
                  </a:cubicBezTo>
                  <a:cubicBezTo>
                    <a:pt x="72" y="84"/>
                    <a:pt x="60" y="70"/>
                    <a:pt x="46" y="59"/>
                  </a:cubicBezTo>
                  <a:cubicBezTo>
                    <a:pt x="48" y="54"/>
                    <a:pt x="47" y="49"/>
                    <a:pt x="43" y="46"/>
                  </a:cubicBezTo>
                  <a:cubicBezTo>
                    <a:pt x="38" y="42"/>
                    <a:pt x="31" y="43"/>
                    <a:pt x="27" y="47"/>
                  </a:cubicBezTo>
                  <a:cubicBezTo>
                    <a:pt x="24" y="52"/>
                    <a:pt x="22" y="61"/>
                    <a:pt x="28" y="64"/>
                  </a:cubicBezTo>
                  <a:cubicBezTo>
                    <a:pt x="32" y="66"/>
                    <a:pt x="37" y="66"/>
                    <a:pt x="41" y="64"/>
                  </a:cubicBezTo>
                  <a:cubicBezTo>
                    <a:pt x="42" y="64"/>
                    <a:pt x="43" y="65"/>
                    <a:pt x="44" y="64"/>
                  </a:cubicBezTo>
                  <a:cubicBezTo>
                    <a:pt x="44" y="63"/>
                    <a:pt x="44" y="63"/>
                    <a:pt x="44" y="62"/>
                  </a:cubicBezTo>
                  <a:cubicBezTo>
                    <a:pt x="57" y="75"/>
                    <a:pt x="70" y="86"/>
                    <a:pt x="74" y="105"/>
                  </a:cubicBezTo>
                  <a:cubicBezTo>
                    <a:pt x="69" y="122"/>
                    <a:pt x="63" y="138"/>
                    <a:pt x="56" y="155"/>
                  </a:cubicBezTo>
                  <a:cubicBezTo>
                    <a:pt x="52" y="137"/>
                    <a:pt x="38" y="118"/>
                    <a:pt x="24" y="105"/>
                  </a:cubicBezTo>
                  <a:cubicBezTo>
                    <a:pt x="26" y="100"/>
                    <a:pt x="23" y="93"/>
                    <a:pt x="18" y="91"/>
                  </a:cubicBezTo>
                  <a:cubicBezTo>
                    <a:pt x="13" y="89"/>
                    <a:pt x="7" y="91"/>
                    <a:pt x="4" y="95"/>
                  </a:cubicBezTo>
                  <a:cubicBezTo>
                    <a:pt x="0" y="101"/>
                    <a:pt x="3" y="108"/>
                    <a:pt x="9" y="112"/>
                  </a:cubicBezTo>
                  <a:cubicBezTo>
                    <a:pt x="13" y="115"/>
                    <a:pt x="19" y="113"/>
                    <a:pt x="22" y="109"/>
                  </a:cubicBezTo>
                  <a:cubicBezTo>
                    <a:pt x="34" y="124"/>
                    <a:pt x="49" y="137"/>
                    <a:pt x="55" y="157"/>
                  </a:cubicBezTo>
                  <a:cubicBezTo>
                    <a:pt x="51" y="165"/>
                    <a:pt x="47" y="173"/>
                    <a:pt x="44" y="181"/>
                  </a:cubicBezTo>
                  <a:cubicBezTo>
                    <a:pt x="44" y="182"/>
                    <a:pt x="45" y="182"/>
                    <a:pt x="45" y="182"/>
                  </a:cubicBezTo>
                  <a:cubicBezTo>
                    <a:pt x="54" y="167"/>
                    <a:pt x="62" y="151"/>
                    <a:pt x="69" y="135"/>
                  </a:cubicBezTo>
                  <a:cubicBezTo>
                    <a:pt x="75" y="128"/>
                    <a:pt x="82" y="122"/>
                    <a:pt x="91" y="118"/>
                  </a:cubicBezTo>
                  <a:cubicBezTo>
                    <a:pt x="97" y="115"/>
                    <a:pt x="104" y="113"/>
                    <a:pt x="110" y="110"/>
                  </a:cubicBezTo>
                  <a:cubicBezTo>
                    <a:pt x="112" y="111"/>
                    <a:pt x="113" y="113"/>
                    <a:pt x="115" y="113"/>
                  </a:cubicBezTo>
                  <a:cubicBezTo>
                    <a:pt x="115" y="114"/>
                    <a:pt x="115" y="115"/>
                    <a:pt x="115" y="115"/>
                  </a:cubicBezTo>
                  <a:cubicBezTo>
                    <a:pt x="123" y="118"/>
                    <a:pt x="131" y="114"/>
                    <a:pt x="132" y="106"/>
                  </a:cubicBezTo>
                  <a:cubicBezTo>
                    <a:pt x="132" y="99"/>
                    <a:pt x="128" y="90"/>
                    <a:pt x="122" y="87"/>
                  </a:cubicBezTo>
                  <a:cubicBezTo>
                    <a:pt x="114" y="84"/>
                    <a:pt x="104" y="90"/>
                    <a:pt x="105" y="99"/>
                  </a:cubicBezTo>
                  <a:cubicBezTo>
                    <a:pt x="105" y="101"/>
                    <a:pt x="106" y="104"/>
                    <a:pt x="108" y="106"/>
                  </a:cubicBezTo>
                  <a:cubicBezTo>
                    <a:pt x="95" y="110"/>
                    <a:pt x="80" y="118"/>
                    <a:pt x="71" y="128"/>
                  </a:cubicBezTo>
                  <a:cubicBezTo>
                    <a:pt x="77" y="112"/>
                    <a:pt x="82" y="95"/>
                    <a:pt x="85" y="77"/>
                  </a:cubicBezTo>
                  <a:cubicBezTo>
                    <a:pt x="85" y="77"/>
                    <a:pt x="85" y="77"/>
                    <a:pt x="85" y="77"/>
                  </a:cubicBezTo>
                  <a:cubicBezTo>
                    <a:pt x="94" y="65"/>
                    <a:pt x="106" y="58"/>
                    <a:pt x="119" y="50"/>
                  </a:cubicBezTo>
                  <a:cubicBezTo>
                    <a:pt x="123" y="52"/>
                    <a:pt x="129" y="52"/>
                    <a:pt x="132" y="49"/>
                  </a:cubicBezTo>
                  <a:cubicBezTo>
                    <a:pt x="137" y="45"/>
                    <a:pt x="140" y="38"/>
                    <a:pt x="137" y="3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9" name="Freeform 61"/>
            <p:cNvSpPr/>
            <p:nvPr/>
          </p:nvSpPr>
          <p:spPr bwMode="auto">
            <a:xfrm>
              <a:off x="7159625" y="3571876"/>
              <a:ext cx="871538" cy="658813"/>
            </a:xfrm>
            <a:custGeom>
              <a:avLst/>
              <a:gdLst>
                <a:gd name="T0" fmla="*/ 229 w 232"/>
                <a:gd name="T1" fmla="*/ 23 h 175"/>
                <a:gd name="T2" fmla="*/ 185 w 232"/>
                <a:gd name="T3" fmla="*/ 0 h 175"/>
                <a:gd name="T4" fmla="*/ 121 w 232"/>
                <a:gd name="T5" fmla="*/ 11 h 175"/>
                <a:gd name="T6" fmla="*/ 83 w 232"/>
                <a:gd name="T7" fmla="*/ 26 h 175"/>
                <a:gd name="T8" fmla="*/ 61 w 232"/>
                <a:gd name="T9" fmla="*/ 38 h 175"/>
                <a:gd name="T10" fmla="*/ 59 w 232"/>
                <a:gd name="T11" fmla="*/ 37 h 175"/>
                <a:gd name="T12" fmla="*/ 18 w 232"/>
                <a:gd name="T13" fmla="*/ 79 h 175"/>
                <a:gd name="T14" fmla="*/ 1 w 232"/>
                <a:gd name="T15" fmla="*/ 129 h 175"/>
                <a:gd name="T16" fmla="*/ 13 w 232"/>
                <a:gd name="T17" fmla="*/ 167 h 175"/>
                <a:gd name="T18" fmla="*/ 47 w 232"/>
                <a:gd name="T19" fmla="*/ 158 h 175"/>
                <a:gd name="T20" fmla="*/ 48 w 232"/>
                <a:gd name="T21" fmla="*/ 158 h 175"/>
                <a:gd name="T22" fmla="*/ 68 w 232"/>
                <a:gd name="T23" fmla="*/ 169 h 175"/>
                <a:gd name="T24" fmla="*/ 87 w 232"/>
                <a:gd name="T25" fmla="*/ 151 h 175"/>
                <a:gd name="T26" fmla="*/ 127 w 232"/>
                <a:gd name="T27" fmla="*/ 133 h 175"/>
                <a:gd name="T28" fmla="*/ 156 w 232"/>
                <a:gd name="T29" fmla="*/ 136 h 175"/>
                <a:gd name="T30" fmla="*/ 162 w 232"/>
                <a:gd name="T31" fmla="*/ 110 h 175"/>
                <a:gd name="T32" fmla="*/ 182 w 232"/>
                <a:gd name="T33" fmla="*/ 70 h 175"/>
                <a:gd name="T34" fmla="*/ 208 w 232"/>
                <a:gd name="T35" fmla="*/ 65 h 175"/>
                <a:gd name="T36" fmla="*/ 206 w 232"/>
                <a:gd name="T37" fmla="*/ 41 h 175"/>
                <a:gd name="T38" fmla="*/ 229 w 232"/>
                <a:gd name="T39"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175">
                  <a:moveTo>
                    <a:pt x="229" y="23"/>
                  </a:moveTo>
                  <a:cubicBezTo>
                    <a:pt x="224" y="4"/>
                    <a:pt x="201" y="0"/>
                    <a:pt x="185" y="0"/>
                  </a:cubicBezTo>
                  <a:cubicBezTo>
                    <a:pt x="164" y="0"/>
                    <a:pt x="142" y="5"/>
                    <a:pt x="121" y="11"/>
                  </a:cubicBezTo>
                  <a:cubicBezTo>
                    <a:pt x="108" y="15"/>
                    <a:pt x="95" y="20"/>
                    <a:pt x="83" y="26"/>
                  </a:cubicBezTo>
                  <a:cubicBezTo>
                    <a:pt x="76" y="29"/>
                    <a:pt x="66" y="33"/>
                    <a:pt x="61" y="38"/>
                  </a:cubicBezTo>
                  <a:cubicBezTo>
                    <a:pt x="61" y="38"/>
                    <a:pt x="60" y="37"/>
                    <a:pt x="59" y="37"/>
                  </a:cubicBezTo>
                  <a:cubicBezTo>
                    <a:pt x="42" y="45"/>
                    <a:pt x="28" y="63"/>
                    <a:pt x="18" y="79"/>
                  </a:cubicBezTo>
                  <a:cubicBezTo>
                    <a:pt x="9" y="94"/>
                    <a:pt x="1" y="111"/>
                    <a:pt x="1" y="129"/>
                  </a:cubicBezTo>
                  <a:cubicBezTo>
                    <a:pt x="0" y="141"/>
                    <a:pt x="2" y="159"/>
                    <a:pt x="13" y="167"/>
                  </a:cubicBezTo>
                  <a:cubicBezTo>
                    <a:pt x="25" y="175"/>
                    <a:pt x="38" y="167"/>
                    <a:pt x="47" y="158"/>
                  </a:cubicBezTo>
                  <a:cubicBezTo>
                    <a:pt x="48" y="158"/>
                    <a:pt x="48" y="158"/>
                    <a:pt x="48" y="158"/>
                  </a:cubicBezTo>
                  <a:cubicBezTo>
                    <a:pt x="50" y="167"/>
                    <a:pt x="59" y="171"/>
                    <a:pt x="68" y="169"/>
                  </a:cubicBezTo>
                  <a:cubicBezTo>
                    <a:pt x="77" y="167"/>
                    <a:pt x="84" y="159"/>
                    <a:pt x="87" y="151"/>
                  </a:cubicBezTo>
                  <a:cubicBezTo>
                    <a:pt x="104" y="163"/>
                    <a:pt x="129" y="156"/>
                    <a:pt x="127" y="133"/>
                  </a:cubicBezTo>
                  <a:cubicBezTo>
                    <a:pt x="135" y="139"/>
                    <a:pt x="147" y="142"/>
                    <a:pt x="156" y="136"/>
                  </a:cubicBezTo>
                  <a:cubicBezTo>
                    <a:pt x="166" y="130"/>
                    <a:pt x="166" y="120"/>
                    <a:pt x="162" y="110"/>
                  </a:cubicBezTo>
                  <a:cubicBezTo>
                    <a:pt x="184" y="121"/>
                    <a:pt x="191" y="89"/>
                    <a:pt x="182" y="70"/>
                  </a:cubicBezTo>
                  <a:cubicBezTo>
                    <a:pt x="191" y="72"/>
                    <a:pt x="202" y="72"/>
                    <a:pt x="208" y="65"/>
                  </a:cubicBezTo>
                  <a:cubicBezTo>
                    <a:pt x="215" y="58"/>
                    <a:pt x="211" y="49"/>
                    <a:pt x="206" y="41"/>
                  </a:cubicBezTo>
                  <a:cubicBezTo>
                    <a:pt x="217" y="42"/>
                    <a:pt x="232" y="36"/>
                    <a:pt x="229" y="2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0" name="Freeform 62"/>
            <p:cNvSpPr/>
            <p:nvPr/>
          </p:nvSpPr>
          <p:spPr bwMode="auto">
            <a:xfrm>
              <a:off x="7216775" y="3598863"/>
              <a:ext cx="595313" cy="473075"/>
            </a:xfrm>
            <a:custGeom>
              <a:avLst/>
              <a:gdLst>
                <a:gd name="T0" fmla="*/ 140 w 159"/>
                <a:gd name="T1" fmla="*/ 6 h 126"/>
                <a:gd name="T2" fmla="*/ 42 w 159"/>
                <a:gd name="T3" fmla="*/ 26 h 126"/>
                <a:gd name="T4" fmla="*/ 41 w 159"/>
                <a:gd name="T5" fmla="*/ 29 h 126"/>
                <a:gd name="T6" fmla="*/ 2 w 159"/>
                <a:gd name="T7" fmla="*/ 105 h 126"/>
                <a:gd name="T8" fmla="*/ 17 w 159"/>
                <a:gd name="T9" fmla="*/ 125 h 126"/>
                <a:gd name="T10" fmla="*/ 39 w 159"/>
                <a:gd name="T11" fmla="*/ 109 h 126"/>
                <a:gd name="T12" fmla="*/ 66 w 159"/>
                <a:gd name="T13" fmla="*/ 94 h 126"/>
                <a:gd name="T14" fmla="*/ 101 w 159"/>
                <a:gd name="T15" fmla="*/ 75 h 126"/>
                <a:gd name="T16" fmla="*/ 121 w 159"/>
                <a:gd name="T17" fmla="*/ 51 h 126"/>
                <a:gd name="T18" fmla="*/ 135 w 159"/>
                <a:gd name="T19" fmla="*/ 31 h 126"/>
                <a:gd name="T20" fmla="*/ 154 w 159"/>
                <a:gd name="T21" fmla="*/ 23 h 126"/>
                <a:gd name="T22" fmla="*/ 140 w 159"/>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26">
                  <a:moveTo>
                    <a:pt x="140" y="6"/>
                  </a:moveTo>
                  <a:cubicBezTo>
                    <a:pt x="106" y="0"/>
                    <a:pt x="73" y="15"/>
                    <a:pt x="42" y="26"/>
                  </a:cubicBezTo>
                  <a:cubicBezTo>
                    <a:pt x="41" y="26"/>
                    <a:pt x="41" y="28"/>
                    <a:pt x="41" y="29"/>
                  </a:cubicBezTo>
                  <a:cubicBezTo>
                    <a:pt x="21" y="49"/>
                    <a:pt x="0" y="75"/>
                    <a:pt x="2" y="105"/>
                  </a:cubicBezTo>
                  <a:cubicBezTo>
                    <a:pt x="2" y="115"/>
                    <a:pt x="6" y="124"/>
                    <a:pt x="17" y="125"/>
                  </a:cubicBezTo>
                  <a:cubicBezTo>
                    <a:pt x="26" y="126"/>
                    <a:pt x="34" y="117"/>
                    <a:pt x="39" y="109"/>
                  </a:cubicBezTo>
                  <a:cubicBezTo>
                    <a:pt x="49" y="123"/>
                    <a:pt x="63" y="107"/>
                    <a:pt x="66" y="94"/>
                  </a:cubicBezTo>
                  <a:cubicBezTo>
                    <a:pt x="83" y="105"/>
                    <a:pt x="108" y="96"/>
                    <a:pt x="101" y="75"/>
                  </a:cubicBezTo>
                  <a:cubicBezTo>
                    <a:pt x="116" y="81"/>
                    <a:pt x="129" y="62"/>
                    <a:pt x="121" y="51"/>
                  </a:cubicBezTo>
                  <a:cubicBezTo>
                    <a:pt x="133" y="53"/>
                    <a:pt x="143" y="41"/>
                    <a:pt x="135" y="31"/>
                  </a:cubicBezTo>
                  <a:cubicBezTo>
                    <a:pt x="142" y="31"/>
                    <a:pt x="150" y="30"/>
                    <a:pt x="154" y="23"/>
                  </a:cubicBezTo>
                  <a:cubicBezTo>
                    <a:pt x="159" y="15"/>
                    <a:pt x="146" y="7"/>
                    <a:pt x="140" y="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1" name="Freeform 63"/>
            <p:cNvSpPr/>
            <p:nvPr/>
          </p:nvSpPr>
          <p:spPr bwMode="auto">
            <a:xfrm>
              <a:off x="7935913" y="3068638"/>
              <a:ext cx="698500" cy="495300"/>
            </a:xfrm>
            <a:custGeom>
              <a:avLst/>
              <a:gdLst>
                <a:gd name="T0" fmla="*/ 159 w 186"/>
                <a:gd name="T1" fmla="*/ 128 h 132"/>
                <a:gd name="T2" fmla="*/ 160 w 186"/>
                <a:gd name="T3" fmla="*/ 108 h 132"/>
                <a:gd name="T4" fmla="*/ 144 w 186"/>
                <a:gd name="T5" fmla="*/ 107 h 132"/>
                <a:gd name="T6" fmla="*/ 144 w 186"/>
                <a:gd name="T7" fmla="*/ 107 h 132"/>
                <a:gd name="T8" fmla="*/ 142 w 186"/>
                <a:gd name="T9" fmla="*/ 108 h 132"/>
                <a:gd name="T10" fmla="*/ 114 w 186"/>
                <a:gd name="T11" fmla="*/ 81 h 132"/>
                <a:gd name="T12" fmla="*/ 164 w 186"/>
                <a:gd name="T13" fmla="*/ 80 h 132"/>
                <a:gd name="T14" fmla="*/ 174 w 186"/>
                <a:gd name="T15" fmla="*/ 90 h 132"/>
                <a:gd name="T16" fmla="*/ 184 w 186"/>
                <a:gd name="T17" fmla="*/ 82 h 132"/>
                <a:gd name="T18" fmla="*/ 176 w 186"/>
                <a:gd name="T19" fmla="*/ 71 h 132"/>
                <a:gd name="T20" fmla="*/ 165 w 186"/>
                <a:gd name="T21" fmla="*/ 76 h 132"/>
                <a:gd name="T22" fmla="*/ 138 w 186"/>
                <a:gd name="T23" fmla="*/ 77 h 132"/>
                <a:gd name="T24" fmla="*/ 154 w 186"/>
                <a:gd name="T25" fmla="*/ 62 h 132"/>
                <a:gd name="T26" fmla="*/ 165 w 186"/>
                <a:gd name="T27" fmla="*/ 59 h 132"/>
                <a:gd name="T28" fmla="*/ 168 w 186"/>
                <a:gd name="T29" fmla="*/ 47 h 132"/>
                <a:gd name="T30" fmla="*/ 153 w 186"/>
                <a:gd name="T31" fmla="*/ 46 h 132"/>
                <a:gd name="T32" fmla="*/ 150 w 186"/>
                <a:gd name="T33" fmla="*/ 60 h 132"/>
                <a:gd name="T34" fmla="*/ 150 w 186"/>
                <a:gd name="T35" fmla="*/ 60 h 132"/>
                <a:gd name="T36" fmla="*/ 135 w 186"/>
                <a:gd name="T37" fmla="*/ 77 h 132"/>
                <a:gd name="T38" fmla="*/ 85 w 186"/>
                <a:gd name="T39" fmla="*/ 75 h 132"/>
                <a:gd name="T40" fmla="*/ 123 w 186"/>
                <a:gd name="T41" fmla="*/ 41 h 132"/>
                <a:gd name="T42" fmla="*/ 136 w 186"/>
                <a:gd name="T43" fmla="*/ 36 h 132"/>
                <a:gd name="T44" fmla="*/ 133 w 186"/>
                <a:gd name="T45" fmla="*/ 21 h 132"/>
                <a:gd name="T46" fmla="*/ 116 w 186"/>
                <a:gd name="T47" fmla="*/ 24 h 132"/>
                <a:gd name="T48" fmla="*/ 118 w 186"/>
                <a:gd name="T49" fmla="*/ 37 h 132"/>
                <a:gd name="T50" fmla="*/ 118 w 186"/>
                <a:gd name="T51" fmla="*/ 39 h 132"/>
                <a:gd name="T52" fmla="*/ 119 w 186"/>
                <a:gd name="T53" fmla="*/ 40 h 132"/>
                <a:gd name="T54" fmla="*/ 81 w 186"/>
                <a:gd name="T55" fmla="*/ 74 h 132"/>
                <a:gd name="T56" fmla="*/ 29 w 186"/>
                <a:gd name="T57" fmla="*/ 61 h 132"/>
                <a:gd name="T58" fmla="*/ 74 w 186"/>
                <a:gd name="T59" fmla="*/ 24 h 132"/>
                <a:gd name="T60" fmla="*/ 88 w 186"/>
                <a:gd name="T61" fmla="*/ 16 h 132"/>
                <a:gd name="T62" fmla="*/ 83 w 186"/>
                <a:gd name="T63" fmla="*/ 3 h 132"/>
                <a:gd name="T64" fmla="*/ 66 w 186"/>
                <a:gd name="T65" fmla="*/ 9 h 132"/>
                <a:gd name="T66" fmla="*/ 71 w 186"/>
                <a:gd name="T67" fmla="*/ 22 h 132"/>
                <a:gd name="T68" fmla="*/ 26 w 186"/>
                <a:gd name="T69" fmla="*/ 60 h 132"/>
                <a:gd name="T70" fmla="*/ 1 w 186"/>
                <a:gd name="T71" fmla="*/ 52 h 132"/>
                <a:gd name="T72" fmla="*/ 1 w 186"/>
                <a:gd name="T73" fmla="*/ 53 h 132"/>
                <a:gd name="T74" fmla="*/ 50 w 186"/>
                <a:gd name="T75" fmla="*/ 72 h 132"/>
                <a:gd name="T76" fmla="*/ 69 w 186"/>
                <a:gd name="T77" fmla="*/ 92 h 132"/>
                <a:gd name="T78" fmla="*/ 79 w 186"/>
                <a:gd name="T79" fmla="*/ 110 h 132"/>
                <a:gd name="T80" fmla="*/ 76 w 186"/>
                <a:gd name="T81" fmla="*/ 115 h 132"/>
                <a:gd name="T82" fmla="*/ 75 w 186"/>
                <a:gd name="T83" fmla="*/ 116 h 132"/>
                <a:gd name="T84" fmla="*/ 86 w 186"/>
                <a:gd name="T85" fmla="*/ 131 h 132"/>
                <a:gd name="T86" fmla="*/ 103 w 186"/>
                <a:gd name="T87" fmla="*/ 119 h 132"/>
                <a:gd name="T88" fmla="*/ 90 w 186"/>
                <a:gd name="T89" fmla="*/ 104 h 132"/>
                <a:gd name="T90" fmla="*/ 83 w 186"/>
                <a:gd name="T91" fmla="*/ 107 h 132"/>
                <a:gd name="T92" fmla="*/ 57 w 186"/>
                <a:gd name="T93" fmla="*/ 73 h 132"/>
                <a:gd name="T94" fmla="*/ 109 w 186"/>
                <a:gd name="T95" fmla="*/ 81 h 132"/>
                <a:gd name="T96" fmla="*/ 109 w 186"/>
                <a:gd name="T97" fmla="*/ 81 h 132"/>
                <a:gd name="T98" fmla="*/ 140 w 186"/>
                <a:gd name="T99" fmla="*/ 113 h 132"/>
                <a:gd name="T100" fmla="*/ 143 w 186"/>
                <a:gd name="T101" fmla="*/ 126 h 132"/>
                <a:gd name="T102" fmla="*/ 159 w 186"/>
                <a:gd name="T103" fmla="*/ 12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32">
                  <a:moveTo>
                    <a:pt x="159" y="128"/>
                  </a:moveTo>
                  <a:cubicBezTo>
                    <a:pt x="166" y="124"/>
                    <a:pt x="164" y="113"/>
                    <a:pt x="160" y="108"/>
                  </a:cubicBezTo>
                  <a:cubicBezTo>
                    <a:pt x="155" y="103"/>
                    <a:pt x="149" y="103"/>
                    <a:pt x="144" y="107"/>
                  </a:cubicBezTo>
                  <a:cubicBezTo>
                    <a:pt x="144" y="107"/>
                    <a:pt x="144" y="107"/>
                    <a:pt x="144" y="107"/>
                  </a:cubicBezTo>
                  <a:cubicBezTo>
                    <a:pt x="143" y="108"/>
                    <a:pt x="143" y="108"/>
                    <a:pt x="142" y="108"/>
                  </a:cubicBezTo>
                  <a:cubicBezTo>
                    <a:pt x="136" y="97"/>
                    <a:pt x="125" y="87"/>
                    <a:pt x="114" y="81"/>
                  </a:cubicBezTo>
                  <a:cubicBezTo>
                    <a:pt x="131" y="82"/>
                    <a:pt x="147" y="82"/>
                    <a:pt x="164" y="80"/>
                  </a:cubicBezTo>
                  <a:cubicBezTo>
                    <a:pt x="165" y="85"/>
                    <a:pt x="168" y="91"/>
                    <a:pt x="174" y="90"/>
                  </a:cubicBezTo>
                  <a:cubicBezTo>
                    <a:pt x="179" y="90"/>
                    <a:pt x="183" y="86"/>
                    <a:pt x="184" y="82"/>
                  </a:cubicBezTo>
                  <a:cubicBezTo>
                    <a:pt x="186" y="76"/>
                    <a:pt x="181" y="72"/>
                    <a:pt x="176" y="71"/>
                  </a:cubicBezTo>
                  <a:cubicBezTo>
                    <a:pt x="171" y="70"/>
                    <a:pt x="167" y="72"/>
                    <a:pt x="165" y="76"/>
                  </a:cubicBezTo>
                  <a:cubicBezTo>
                    <a:pt x="156" y="76"/>
                    <a:pt x="147" y="77"/>
                    <a:pt x="138" y="77"/>
                  </a:cubicBezTo>
                  <a:cubicBezTo>
                    <a:pt x="144" y="73"/>
                    <a:pt x="149" y="68"/>
                    <a:pt x="154" y="62"/>
                  </a:cubicBezTo>
                  <a:cubicBezTo>
                    <a:pt x="158" y="63"/>
                    <a:pt x="162" y="62"/>
                    <a:pt x="165" y="59"/>
                  </a:cubicBezTo>
                  <a:cubicBezTo>
                    <a:pt x="168" y="56"/>
                    <a:pt x="170" y="51"/>
                    <a:pt x="168" y="47"/>
                  </a:cubicBezTo>
                  <a:cubicBezTo>
                    <a:pt x="165" y="42"/>
                    <a:pt x="157" y="43"/>
                    <a:pt x="153" y="46"/>
                  </a:cubicBezTo>
                  <a:cubicBezTo>
                    <a:pt x="148" y="48"/>
                    <a:pt x="147" y="55"/>
                    <a:pt x="150" y="60"/>
                  </a:cubicBezTo>
                  <a:cubicBezTo>
                    <a:pt x="150" y="60"/>
                    <a:pt x="150" y="60"/>
                    <a:pt x="150" y="60"/>
                  </a:cubicBezTo>
                  <a:cubicBezTo>
                    <a:pt x="146" y="66"/>
                    <a:pt x="141" y="72"/>
                    <a:pt x="135" y="77"/>
                  </a:cubicBezTo>
                  <a:cubicBezTo>
                    <a:pt x="118" y="78"/>
                    <a:pt x="101" y="77"/>
                    <a:pt x="85" y="75"/>
                  </a:cubicBezTo>
                  <a:cubicBezTo>
                    <a:pt x="101" y="69"/>
                    <a:pt x="114" y="56"/>
                    <a:pt x="123" y="41"/>
                  </a:cubicBezTo>
                  <a:cubicBezTo>
                    <a:pt x="128" y="42"/>
                    <a:pt x="133" y="41"/>
                    <a:pt x="136" y="36"/>
                  </a:cubicBezTo>
                  <a:cubicBezTo>
                    <a:pt x="139" y="31"/>
                    <a:pt x="138" y="24"/>
                    <a:pt x="133" y="21"/>
                  </a:cubicBezTo>
                  <a:cubicBezTo>
                    <a:pt x="128" y="18"/>
                    <a:pt x="118" y="17"/>
                    <a:pt x="116" y="24"/>
                  </a:cubicBezTo>
                  <a:cubicBezTo>
                    <a:pt x="114" y="28"/>
                    <a:pt x="115" y="33"/>
                    <a:pt x="118" y="37"/>
                  </a:cubicBezTo>
                  <a:cubicBezTo>
                    <a:pt x="117" y="37"/>
                    <a:pt x="117" y="38"/>
                    <a:pt x="118" y="39"/>
                  </a:cubicBezTo>
                  <a:cubicBezTo>
                    <a:pt x="118" y="39"/>
                    <a:pt x="119" y="39"/>
                    <a:pt x="119" y="40"/>
                  </a:cubicBezTo>
                  <a:cubicBezTo>
                    <a:pt x="109" y="54"/>
                    <a:pt x="98" y="67"/>
                    <a:pt x="81" y="74"/>
                  </a:cubicBezTo>
                  <a:cubicBezTo>
                    <a:pt x="63" y="71"/>
                    <a:pt x="46" y="66"/>
                    <a:pt x="29" y="61"/>
                  </a:cubicBezTo>
                  <a:cubicBezTo>
                    <a:pt x="46" y="55"/>
                    <a:pt x="63" y="39"/>
                    <a:pt x="74" y="24"/>
                  </a:cubicBezTo>
                  <a:cubicBezTo>
                    <a:pt x="80" y="25"/>
                    <a:pt x="87" y="22"/>
                    <a:pt x="88" y="16"/>
                  </a:cubicBezTo>
                  <a:cubicBezTo>
                    <a:pt x="90" y="11"/>
                    <a:pt x="87" y="6"/>
                    <a:pt x="83" y="3"/>
                  </a:cubicBezTo>
                  <a:cubicBezTo>
                    <a:pt x="77" y="0"/>
                    <a:pt x="69" y="4"/>
                    <a:pt x="66" y="9"/>
                  </a:cubicBezTo>
                  <a:cubicBezTo>
                    <a:pt x="64" y="14"/>
                    <a:pt x="66" y="20"/>
                    <a:pt x="71" y="22"/>
                  </a:cubicBezTo>
                  <a:cubicBezTo>
                    <a:pt x="57" y="36"/>
                    <a:pt x="46" y="52"/>
                    <a:pt x="26" y="60"/>
                  </a:cubicBezTo>
                  <a:cubicBezTo>
                    <a:pt x="18" y="57"/>
                    <a:pt x="10" y="55"/>
                    <a:pt x="1" y="52"/>
                  </a:cubicBezTo>
                  <a:cubicBezTo>
                    <a:pt x="1" y="52"/>
                    <a:pt x="0" y="53"/>
                    <a:pt x="1" y="53"/>
                  </a:cubicBezTo>
                  <a:cubicBezTo>
                    <a:pt x="17" y="61"/>
                    <a:pt x="33" y="67"/>
                    <a:pt x="50" y="72"/>
                  </a:cubicBezTo>
                  <a:cubicBezTo>
                    <a:pt x="58" y="77"/>
                    <a:pt x="64" y="84"/>
                    <a:pt x="69" y="92"/>
                  </a:cubicBezTo>
                  <a:cubicBezTo>
                    <a:pt x="73" y="98"/>
                    <a:pt x="76" y="104"/>
                    <a:pt x="79" y="110"/>
                  </a:cubicBezTo>
                  <a:cubicBezTo>
                    <a:pt x="78" y="112"/>
                    <a:pt x="77" y="113"/>
                    <a:pt x="76" y="115"/>
                  </a:cubicBezTo>
                  <a:cubicBezTo>
                    <a:pt x="76" y="115"/>
                    <a:pt x="75" y="115"/>
                    <a:pt x="75" y="116"/>
                  </a:cubicBezTo>
                  <a:cubicBezTo>
                    <a:pt x="73" y="124"/>
                    <a:pt x="77" y="132"/>
                    <a:pt x="86" y="131"/>
                  </a:cubicBezTo>
                  <a:cubicBezTo>
                    <a:pt x="93" y="131"/>
                    <a:pt x="101" y="126"/>
                    <a:pt x="103" y="119"/>
                  </a:cubicBezTo>
                  <a:cubicBezTo>
                    <a:pt x="105" y="111"/>
                    <a:pt x="99" y="102"/>
                    <a:pt x="90" y="104"/>
                  </a:cubicBezTo>
                  <a:cubicBezTo>
                    <a:pt x="88" y="104"/>
                    <a:pt x="85" y="106"/>
                    <a:pt x="83" y="107"/>
                  </a:cubicBezTo>
                  <a:cubicBezTo>
                    <a:pt x="78" y="95"/>
                    <a:pt x="68" y="81"/>
                    <a:pt x="57" y="73"/>
                  </a:cubicBezTo>
                  <a:cubicBezTo>
                    <a:pt x="74" y="77"/>
                    <a:pt x="91" y="80"/>
                    <a:pt x="109" y="81"/>
                  </a:cubicBezTo>
                  <a:cubicBezTo>
                    <a:pt x="109" y="81"/>
                    <a:pt x="109" y="81"/>
                    <a:pt x="109" y="81"/>
                  </a:cubicBezTo>
                  <a:cubicBezTo>
                    <a:pt x="123" y="89"/>
                    <a:pt x="131" y="101"/>
                    <a:pt x="140" y="113"/>
                  </a:cubicBezTo>
                  <a:cubicBezTo>
                    <a:pt x="138" y="117"/>
                    <a:pt x="139" y="122"/>
                    <a:pt x="143" y="126"/>
                  </a:cubicBezTo>
                  <a:cubicBezTo>
                    <a:pt x="147" y="130"/>
                    <a:pt x="154" y="132"/>
                    <a:pt x="159" y="12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2" name="Freeform 64"/>
            <p:cNvSpPr/>
            <p:nvPr/>
          </p:nvSpPr>
          <p:spPr bwMode="auto">
            <a:xfrm>
              <a:off x="10183813" y="966788"/>
              <a:ext cx="1262063" cy="935038"/>
            </a:xfrm>
            <a:custGeom>
              <a:avLst/>
              <a:gdLst>
                <a:gd name="T0" fmla="*/ 300 w 336"/>
                <a:gd name="T1" fmla="*/ 173 h 249"/>
                <a:gd name="T2" fmla="*/ 236 w 336"/>
                <a:gd name="T3" fmla="*/ 150 h 249"/>
                <a:gd name="T4" fmla="*/ 187 w 336"/>
                <a:gd name="T5" fmla="*/ 159 h 249"/>
                <a:gd name="T6" fmla="*/ 170 w 336"/>
                <a:gd name="T7" fmla="*/ 165 h 249"/>
                <a:gd name="T8" fmla="*/ 197 w 336"/>
                <a:gd name="T9" fmla="*/ 138 h 249"/>
                <a:gd name="T10" fmla="*/ 198 w 336"/>
                <a:gd name="T11" fmla="*/ 138 h 249"/>
                <a:gd name="T12" fmla="*/ 198 w 336"/>
                <a:gd name="T13" fmla="*/ 138 h 249"/>
                <a:gd name="T14" fmla="*/ 200 w 336"/>
                <a:gd name="T15" fmla="*/ 138 h 249"/>
                <a:gd name="T16" fmla="*/ 319 w 336"/>
                <a:gd name="T17" fmla="*/ 82 h 249"/>
                <a:gd name="T18" fmla="*/ 335 w 336"/>
                <a:gd name="T19" fmla="*/ 39 h 249"/>
                <a:gd name="T20" fmla="*/ 304 w 336"/>
                <a:gd name="T21" fmla="*/ 9 h 249"/>
                <a:gd name="T22" fmla="*/ 224 w 336"/>
                <a:gd name="T23" fmla="*/ 47 h 249"/>
                <a:gd name="T24" fmla="*/ 197 w 336"/>
                <a:gd name="T25" fmla="*/ 136 h 249"/>
                <a:gd name="T26" fmla="*/ 196 w 336"/>
                <a:gd name="T27" fmla="*/ 136 h 249"/>
                <a:gd name="T28" fmla="*/ 156 w 336"/>
                <a:gd name="T29" fmla="*/ 171 h 249"/>
                <a:gd name="T30" fmla="*/ 110 w 336"/>
                <a:gd name="T31" fmla="*/ 207 h 249"/>
                <a:gd name="T32" fmla="*/ 1 w 336"/>
                <a:gd name="T33" fmla="*/ 247 h 249"/>
                <a:gd name="T34" fmla="*/ 1 w 336"/>
                <a:gd name="T35" fmla="*/ 248 h 249"/>
                <a:gd name="T36" fmla="*/ 107 w 336"/>
                <a:gd name="T37" fmla="*/ 214 h 249"/>
                <a:gd name="T38" fmla="*/ 154 w 336"/>
                <a:gd name="T39" fmla="*/ 179 h 249"/>
                <a:gd name="T40" fmla="*/ 160 w 336"/>
                <a:gd name="T41" fmla="*/ 174 h 249"/>
                <a:gd name="T42" fmla="*/ 241 w 336"/>
                <a:gd name="T43" fmla="*/ 222 h 249"/>
                <a:gd name="T44" fmla="*/ 300 w 336"/>
                <a:gd name="T45" fmla="*/ 17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9">
                  <a:moveTo>
                    <a:pt x="300" y="173"/>
                  </a:moveTo>
                  <a:cubicBezTo>
                    <a:pt x="298" y="147"/>
                    <a:pt x="254" y="149"/>
                    <a:pt x="236" y="150"/>
                  </a:cubicBezTo>
                  <a:cubicBezTo>
                    <a:pt x="220" y="151"/>
                    <a:pt x="203" y="154"/>
                    <a:pt x="187" y="159"/>
                  </a:cubicBezTo>
                  <a:cubicBezTo>
                    <a:pt x="181" y="160"/>
                    <a:pt x="175" y="162"/>
                    <a:pt x="170" y="165"/>
                  </a:cubicBezTo>
                  <a:cubicBezTo>
                    <a:pt x="180" y="156"/>
                    <a:pt x="189" y="148"/>
                    <a:pt x="197" y="138"/>
                  </a:cubicBezTo>
                  <a:cubicBezTo>
                    <a:pt x="198" y="138"/>
                    <a:pt x="198" y="138"/>
                    <a:pt x="198" y="138"/>
                  </a:cubicBezTo>
                  <a:cubicBezTo>
                    <a:pt x="198" y="138"/>
                    <a:pt x="198" y="138"/>
                    <a:pt x="198" y="138"/>
                  </a:cubicBezTo>
                  <a:cubicBezTo>
                    <a:pt x="198" y="138"/>
                    <a:pt x="199" y="138"/>
                    <a:pt x="200" y="138"/>
                  </a:cubicBezTo>
                  <a:cubicBezTo>
                    <a:pt x="245" y="132"/>
                    <a:pt x="290" y="119"/>
                    <a:pt x="319" y="82"/>
                  </a:cubicBezTo>
                  <a:cubicBezTo>
                    <a:pt x="329" y="70"/>
                    <a:pt x="336" y="55"/>
                    <a:pt x="335" y="39"/>
                  </a:cubicBezTo>
                  <a:cubicBezTo>
                    <a:pt x="333" y="23"/>
                    <a:pt x="318" y="14"/>
                    <a:pt x="304" y="9"/>
                  </a:cubicBezTo>
                  <a:cubicBezTo>
                    <a:pt x="271" y="0"/>
                    <a:pt x="242" y="23"/>
                    <a:pt x="224" y="47"/>
                  </a:cubicBezTo>
                  <a:cubicBezTo>
                    <a:pt x="206" y="71"/>
                    <a:pt x="191" y="106"/>
                    <a:pt x="197" y="136"/>
                  </a:cubicBezTo>
                  <a:cubicBezTo>
                    <a:pt x="196" y="136"/>
                    <a:pt x="196" y="136"/>
                    <a:pt x="196" y="136"/>
                  </a:cubicBezTo>
                  <a:cubicBezTo>
                    <a:pt x="182" y="147"/>
                    <a:pt x="169" y="159"/>
                    <a:pt x="156" y="171"/>
                  </a:cubicBezTo>
                  <a:cubicBezTo>
                    <a:pt x="141" y="184"/>
                    <a:pt x="126" y="196"/>
                    <a:pt x="110" y="207"/>
                  </a:cubicBezTo>
                  <a:cubicBezTo>
                    <a:pt x="77" y="230"/>
                    <a:pt x="41" y="242"/>
                    <a:pt x="1" y="247"/>
                  </a:cubicBezTo>
                  <a:cubicBezTo>
                    <a:pt x="0" y="247"/>
                    <a:pt x="1" y="248"/>
                    <a:pt x="1" y="248"/>
                  </a:cubicBezTo>
                  <a:cubicBezTo>
                    <a:pt x="39" y="249"/>
                    <a:pt x="76" y="234"/>
                    <a:pt x="107" y="214"/>
                  </a:cubicBezTo>
                  <a:cubicBezTo>
                    <a:pt x="124" y="204"/>
                    <a:pt x="139" y="191"/>
                    <a:pt x="154" y="179"/>
                  </a:cubicBezTo>
                  <a:cubicBezTo>
                    <a:pt x="156" y="177"/>
                    <a:pt x="158" y="175"/>
                    <a:pt x="160" y="174"/>
                  </a:cubicBezTo>
                  <a:cubicBezTo>
                    <a:pt x="175" y="202"/>
                    <a:pt x="210" y="220"/>
                    <a:pt x="241" y="222"/>
                  </a:cubicBezTo>
                  <a:cubicBezTo>
                    <a:pt x="268" y="223"/>
                    <a:pt x="303" y="205"/>
                    <a:pt x="300" y="173"/>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3" name="Freeform 65"/>
            <p:cNvSpPr/>
            <p:nvPr/>
          </p:nvSpPr>
          <p:spPr bwMode="auto">
            <a:xfrm>
              <a:off x="-3175" y="4049713"/>
              <a:ext cx="566738" cy="808038"/>
            </a:xfrm>
            <a:custGeom>
              <a:avLst/>
              <a:gdLst>
                <a:gd name="T0" fmla="*/ 138 w 151"/>
                <a:gd name="T1" fmla="*/ 24 h 215"/>
                <a:gd name="T2" fmla="*/ 115 w 151"/>
                <a:gd name="T3" fmla="*/ 26 h 215"/>
                <a:gd name="T4" fmla="*/ 115 w 151"/>
                <a:gd name="T5" fmla="*/ 44 h 215"/>
                <a:gd name="T6" fmla="*/ 116 w 151"/>
                <a:gd name="T7" fmla="*/ 45 h 215"/>
                <a:gd name="T8" fmla="*/ 117 w 151"/>
                <a:gd name="T9" fmla="*/ 46 h 215"/>
                <a:gd name="T10" fmla="*/ 89 w 151"/>
                <a:gd name="T11" fmla="*/ 81 h 215"/>
                <a:gd name="T12" fmla="*/ 82 w 151"/>
                <a:gd name="T13" fmla="*/ 25 h 215"/>
                <a:gd name="T14" fmla="*/ 93 w 151"/>
                <a:gd name="T15" fmla="*/ 11 h 215"/>
                <a:gd name="T16" fmla="*/ 83 w 151"/>
                <a:gd name="T17" fmla="*/ 1 h 215"/>
                <a:gd name="T18" fmla="*/ 71 w 151"/>
                <a:gd name="T19" fmla="*/ 12 h 215"/>
                <a:gd name="T20" fmla="*/ 77 w 151"/>
                <a:gd name="T21" fmla="*/ 23 h 215"/>
                <a:gd name="T22" fmla="*/ 82 w 151"/>
                <a:gd name="T23" fmla="*/ 55 h 215"/>
                <a:gd name="T24" fmla="*/ 63 w 151"/>
                <a:gd name="T25" fmla="*/ 38 h 215"/>
                <a:gd name="T26" fmla="*/ 58 w 151"/>
                <a:gd name="T27" fmla="*/ 25 h 215"/>
                <a:gd name="T28" fmla="*/ 44 w 151"/>
                <a:gd name="T29" fmla="*/ 24 h 215"/>
                <a:gd name="T30" fmla="*/ 44 w 151"/>
                <a:gd name="T31" fmla="*/ 40 h 215"/>
                <a:gd name="T32" fmla="*/ 61 w 151"/>
                <a:gd name="T33" fmla="*/ 43 h 215"/>
                <a:gd name="T34" fmla="*/ 61 w 151"/>
                <a:gd name="T35" fmla="*/ 42 h 215"/>
                <a:gd name="T36" fmla="*/ 83 w 151"/>
                <a:gd name="T37" fmla="*/ 58 h 215"/>
                <a:gd name="T38" fmla="*/ 85 w 151"/>
                <a:gd name="T39" fmla="*/ 116 h 215"/>
                <a:gd name="T40" fmla="*/ 42 w 151"/>
                <a:gd name="T41" fmla="*/ 75 h 215"/>
                <a:gd name="T42" fmla="*/ 35 w 151"/>
                <a:gd name="T43" fmla="*/ 61 h 215"/>
                <a:gd name="T44" fmla="*/ 18 w 151"/>
                <a:gd name="T45" fmla="*/ 67 h 215"/>
                <a:gd name="T46" fmla="*/ 23 w 151"/>
                <a:gd name="T47" fmla="*/ 86 h 215"/>
                <a:gd name="T48" fmla="*/ 38 w 151"/>
                <a:gd name="T49" fmla="*/ 82 h 215"/>
                <a:gd name="T50" fmla="*/ 40 w 151"/>
                <a:gd name="T51" fmla="*/ 82 h 215"/>
                <a:gd name="T52" fmla="*/ 41 w 151"/>
                <a:gd name="T53" fmla="*/ 80 h 215"/>
                <a:gd name="T54" fmla="*/ 85 w 151"/>
                <a:gd name="T55" fmla="*/ 121 h 215"/>
                <a:gd name="T56" fmla="*/ 75 w 151"/>
                <a:gd name="T57" fmla="*/ 181 h 215"/>
                <a:gd name="T58" fmla="*/ 28 w 151"/>
                <a:gd name="T59" fmla="*/ 133 h 215"/>
                <a:gd name="T60" fmla="*/ 18 w 151"/>
                <a:gd name="T61" fmla="*/ 118 h 215"/>
                <a:gd name="T62" fmla="*/ 3 w 151"/>
                <a:gd name="T63" fmla="*/ 126 h 215"/>
                <a:gd name="T64" fmla="*/ 12 w 151"/>
                <a:gd name="T65" fmla="*/ 144 h 215"/>
                <a:gd name="T66" fmla="*/ 26 w 151"/>
                <a:gd name="T67" fmla="*/ 138 h 215"/>
                <a:gd name="T68" fmla="*/ 74 w 151"/>
                <a:gd name="T69" fmla="*/ 184 h 215"/>
                <a:gd name="T70" fmla="*/ 68 w 151"/>
                <a:gd name="T71" fmla="*/ 214 h 215"/>
                <a:gd name="T72" fmla="*/ 70 w 151"/>
                <a:gd name="T73" fmla="*/ 214 h 215"/>
                <a:gd name="T74" fmla="*/ 85 w 151"/>
                <a:gd name="T75" fmla="*/ 156 h 215"/>
                <a:gd name="T76" fmla="*/ 106 w 151"/>
                <a:gd name="T77" fmla="*/ 132 h 215"/>
                <a:gd name="T78" fmla="*/ 126 w 151"/>
                <a:gd name="T79" fmla="*/ 118 h 215"/>
                <a:gd name="T80" fmla="*/ 132 w 151"/>
                <a:gd name="T81" fmla="*/ 121 h 215"/>
                <a:gd name="T82" fmla="*/ 133 w 151"/>
                <a:gd name="T83" fmla="*/ 122 h 215"/>
                <a:gd name="T84" fmla="*/ 150 w 151"/>
                <a:gd name="T85" fmla="*/ 108 h 215"/>
                <a:gd name="T86" fmla="*/ 134 w 151"/>
                <a:gd name="T87" fmla="*/ 90 h 215"/>
                <a:gd name="T88" fmla="*/ 118 w 151"/>
                <a:gd name="T89" fmla="*/ 106 h 215"/>
                <a:gd name="T90" fmla="*/ 123 w 151"/>
                <a:gd name="T91" fmla="*/ 115 h 215"/>
                <a:gd name="T92" fmla="*/ 86 w 151"/>
                <a:gd name="T93" fmla="*/ 148 h 215"/>
                <a:gd name="T94" fmla="*/ 90 w 151"/>
                <a:gd name="T95" fmla="*/ 87 h 215"/>
                <a:gd name="T96" fmla="*/ 90 w 151"/>
                <a:gd name="T97" fmla="*/ 87 h 215"/>
                <a:gd name="T98" fmla="*/ 122 w 151"/>
                <a:gd name="T99" fmla="*/ 49 h 215"/>
                <a:gd name="T100" fmla="*/ 137 w 151"/>
                <a:gd name="T101" fmla="*/ 44 h 215"/>
                <a:gd name="T102" fmla="*/ 138 w 151"/>
                <a:gd name="T103" fmla="*/ 2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215">
                  <a:moveTo>
                    <a:pt x="138" y="24"/>
                  </a:moveTo>
                  <a:cubicBezTo>
                    <a:pt x="133" y="17"/>
                    <a:pt x="120" y="20"/>
                    <a:pt x="115" y="26"/>
                  </a:cubicBezTo>
                  <a:cubicBezTo>
                    <a:pt x="110" y="32"/>
                    <a:pt x="111" y="39"/>
                    <a:pt x="115" y="44"/>
                  </a:cubicBezTo>
                  <a:cubicBezTo>
                    <a:pt x="116" y="44"/>
                    <a:pt x="116" y="45"/>
                    <a:pt x="116" y="45"/>
                  </a:cubicBezTo>
                  <a:cubicBezTo>
                    <a:pt x="116" y="45"/>
                    <a:pt x="117" y="46"/>
                    <a:pt x="117" y="46"/>
                  </a:cubicBezTo>
                  <a:cubicBezTo>
                    <a:pt x="105" y="55"/>
                    <a:pt x="95" y="68"/>
                    <a:pt x="89" y="81"/>
                  </a:cubicBezTo>
                  <a:cubicBezTo>
                    <a:pt x="89" y="62"/>
                    <a:pt x="86" y="43"/>
                    <a:pt x="82" y="25"/>
                  </a:cubicBezTo>
                  <a:cubicBezTo>
                    <a:pt x="87" y="23"/>
                    <a:pt x="94" y="18"/>
                    <a:pt x="93" y="11"/>
                  </a:cubicBezTo>
                  <a:cubicBezTo>
                    <a:pt x="92" y="7"/>
                    <a:pt x="88" y="2"/>
                    <a:pt x="83" y="1"/>
                  </a:cubicBezTo>
                  <a:cubicBezTo>
                    <a:pt x="76" y="0"/>
                    <a:pt x="72" y="5"/>
                    <a:pt x="71" y="12"/>
                  </a:cubicBezTo>
                  <a:cubicBezTo>
                    <a:pt x="70" y="17"/>
                    <a:pt x="73" y="22"/>
                    <a:pt x="77" y="23"/>
                  </a:cubicBezTo>
                  <a:cubicBezTo>
                    <a:pt x="79" y="34"/>
                    <a:pt x="81" y="44"/>
                    <a:pt x="82" y="55"/>
                  </a:cubicBezTo>
                  <a:cubicBezTo>
                    <a:pt x="77" y="48"/>
                    <a:pt x="70" y="43"/>
                    <a:pt x="63" y="38"/>
                  </a:cubicBezTo>
                  <a:cubicBezTo>
                    <a:pt x="64" y="33"/>
                    <a:pt x="62" y="28"/>
                    <a:pt x="58" y="25"/>
                  </a:cubicBezTo>
                  <a:cubicBezTo>
                    <a:pt x="54" y="22"/>
                    <a:pt x="48" y="21"/>
                    <a:pt x="44" y="24"/>
                  </a:cubicBezTo>
                  <a:cubicBezTo>
                    <a:pt x="39" y="27"/>
                    <a:pt x="41" y="36"/>
                    <a:pt x="44" y="40"/>
                  </a:cubicBezTo>
                  <a:cubicBezTo>
                    <a:pt x="48" y="46"/>
                    <a:pt x="56" y="46"/>
                    <a:pt x="61" y="43"/>
                  </a:cubicBezTo>
                  <a:cubicBezTo>
                    <a:pt x="61" y="43"/>
                    <a:pt x="61" y="42"/>
                    <a:pt x="61" y="42"/>
                  </a:cubicBezTo>
                  <a:cubicBezTo>
                    <a:pt x="69" y="47"/>
                    <a:pt x="76" y="52"/>
                    <a:pt x="83" y="58"/>
                  </a:cubicBezTo>
                  <a:cubicBezTo>
                    <a:pt x="85" y="77"/>
                    <a:pt x="86" y="97"/>
                    <a:pt x="85" y="116"/>
                  </a:cubicBezTo>
                  <a:cubicBezTo>
                    <a:pt x="77" y="98"/>
                    <a:pt x="60" y="84"/>
                    <a:pt x="42" y="75"/>
                  </a:cubicBezTo>
                  <a:cubicBezTo>
                    <a:pt x="43" y="70"/>
                    <a:pt x="41" y="64"/>
                    <a:pt x="35" y="61"/>
                  </a:cubicBezTo>
                  <a:cubicBezTo>
                    <a:pt x="29" y="59"/>
                    <a:pt x="21" y="61"/>
                    <a:pt x="18" y="67"/>
                  </a:cubicBezTo>
                  <a:cubicBezTo>
                    <a:pt x="15" y="73"/>
                    <a:pt x="15" y="84"/>
                    <a:pt x="23" y="86"/>
                  </a:cubicBezTo>
                  <a:cubicBezTo>
                    <a:pt x="28" y="87"/>
                    <a:pt x="34" y="86"/>
                    <a:pt x="38" y="82"/>
                  </a:cubicBezTo>
                  <a:cubicBezTo>
                    <a:pt x="39" y="83"/>
                    <a:pt x="40" y="83"/>
                    <a:pt x="40" y="82"/>
                  </a:cubicBezTo>
                  <a:cubicBezTo>
                    <a:pt x="41" y="81"/>
                    <a:pt x="41" y="81"/>
                    <a:pt x="41" y="80"/>
                  </a:cubicBezTo>
                  <a:cubicBezTo>
                    <a:pt x="59" y="91"/>
                    <a:pt x="75" y="101"/>
                    <a:pt x="85" y="121"/>
                  </a:cubicBezTo>
                  <a:cubicBezTo>
                    <a:pt x="83" y="141"/>
                    <a:pt x="79" y="161"/>
                    <a:pt x="75" y="181"/>
                  </a:cubicBezTo>
                  <a:cubicBezTo>
                    <a:pt x="67" y="162"/>
                    <a:pt x="47" y="144"/>
                    <a:pt x="28" y="133"/>
                  </a:cubicBezTo>
                  <a:cubicBezTo>
                    <a:pt x="29" y="127"/>
                    <a:pt x="24" y="119"/>
                    <a:pt x="18" y="118"/>
                  </a:cubicBezTo>
                  <a:cubicBezTo>
                    <a:pt x="12" y="117"/>
                    <a:pt x="6" y="121"/>
                    <a:pt x="3" y="126"/>
                  </a:cubicBezTo>
                  <a:cubicBezTo>
                    <a:pt x="0" y="133"/>
                    <a:pt x="5" y="141"/>
                    <a:pt x="12" y="144"/>
                  </a:cubicBezTo>
                  <a:cubicBezTo>
                    <a:pt x="18" y="146"/>
                    <a:pt x="24" y="143"/>
                    <a:pt x="26" y="138"/>
                  </a:cubicBezTo>
                  <a:cubicBezTo>
                    <a:pt x="44" y="152"/>
                    <a:pt x="63" y="163"/>
                    <a:pt x="74" y="184"/>
                  </a:cubicBezTo>
                  <a:cubicBezTo>
                    <a:pt x="72" y="194"/>
                    <a:pt x="70" y="204"/>
                    <a:pt x="68" y="214"/>
                  </a:cubicBezTo>
                  <a:cubicBezTo>
                    <a:pt x="68" y="215"/>
                    <a:pt x="69" y="215"/>
                    <a:pt x="70" y="214"/>
                  </a:cubicBezTo>
                  <a:cubicBezTo>
                    <a:pt x="77" y="196"/>
                    <a:pt x="82" y="176"/>
                    <a:pt x="85" y="156"/>
                  </a:cubicBezTo>
                  <a:cubicBezTo>
                    <a:pt x="91" y="147"/>
                    <a:pt x="97" y="138"/>
                    <a:pt x="106" y="132"/>
                  </a:cubicBezTo>
                  <a:cubicBezTo>
                    <a:pt x="112" y="127"/>
                    <a:pt x="120" y="123"/>
                    <a:pt x="126" y="118"/>
                  </a:cubicBezTo>
                  <a:cubicBezTo>
                    <a:pt x="128" y="119"/>
                    <a:pt x="130" y="120"/>
                    <a:pt x="132" y="121"/>
                  </a:cubicBezTo>
                  <a:cubicBezTo>
                    <a:pt x="132" y="122"/>
                    <a:pt x="132" y="122"/>
                    <a:pt x="133" y="122"/>
                  </a:cubicBezTo>
                  <a:cubicBezTo>
                    <a:pt x="142" y="124"/>
                    <a:pt x="151" y="118"/>
                    <a:pt x="150" y="108"/>
                  </a:cubicBezTo>
                  <a:cubicBezTo>
                    <a:pt x="148" y="101"/>
                    <a:pt x="142" y="91"/>
                    <a:pt x="134" y="90"/>
                  </a:cubicBezTo>
                  <a:cubicBezTo>
                    <a:pt x="125" y="88"/>
                    <a:pt x="115" y="97"/>
                    <a:pt x="118" y="106"/>
                  </a:cubicBezTo>
                  <a:cubicBezTo>
                    <a:pt x="119" y="109"/>
                    <a:pt x="120" y="112"/>
                    <a:pt x="123" y="115"/>
                  </a:cubicBezTo>
                  <a:cubicBezTo>
                    <a:pt x="109" y="122"/>
                    <a:pt x="94" y="134"/>
                    <a:pt x="86" y="148"/>
                  </a:cubicBezTo>
                  <a:cubicBezTo>
                    <a:pt x="89" y="128"/>
                    <a:pt x="90" y="108"/>
                    <a:pt x="90" y="87"/>
                  </a:cubicBezTo>
                  <a:cubicBezTo>
                    <a:pt x="90" y="87"/>
                    <a:pt x="90" y="87"/>
                    <a:pt x="90" y="87"/>
                  </a:cubicBezTo>
                  <a:cubicBezTo>
                    <a:pt x="98" y="71"/>
                    <a:pt x="110" y="61"/>
                    <a:pt x="122" y="49"/>
                  </a:cubicBezTo>
                  <a:cubicBezTo>
                    <a:pt x="128" y="50"/>
                    <a:pt x="133" y="48"/>
                    <a:pt x="137" y="44"/>
                  </a:cubicBezTo>
                  <a:cubicBezTo>
                    <a:pt x="141" y="39"/>
                    <a:pt x="143" y="30"/>
                    <a:pt x="138" y="24"/>
                  </a:cubicBezTo>
                  <a:close/>
                </a:path>
              </a:pathLst>
            </a:custGeom>
            <a:solidFill>
              <a:srgbClr val="62A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4" name="Freeform 66"/>
            <p:cNvSpPr/>
            <p:nvPr/>
          </p:nvSpPr>
          <p:spPr bwMode="auto">
            <a:xfrm>
              <a:off x="6465888" y="3421063"/>
              <a:ext cx="423863" cy="436563"/>
            </a:xfrm>
            <a:custGeom>
              <a:avLst/>
              <a:gdLst>
                <a:gd name="T0" fmla="*/ 106 w 113"/>
                <a:gd name="T1" fmla="*/ 60 h 116"/>
                <a:gd name="T2" fmla="*/ 55 w 113"/>
                <a:gd name="T3" fmla="*/ 69 h 116"/>
                <a:gd name="T4" fmla="*/ 28 w 113"/>
                <a:gd name="T5" fmla="*/ 37 h 116"/>
                <a:gd name="T6" fmla="*/ 2 w 113"/>
                <a:gd name="T7" fmla="*/ 1 h 116"/>
                <a:gd name="T8" fmla="*/ 0 w 113"/>
                <a:gd name="T9" fmla="*/ 2 h 116"/>
                <a:gd name="T10" fmla="*/ 28 w 113"/>
                <a:gd name="T11" fmla="*/ 42 h 116"/>
                <a:gd name="T12" fmla="*/ 54 w 113"/>
                <a:gd name="T13" fmla="*/ 72 h 116"/>
                <a:gd name="T14" fmla="*/ 55 w 113"/>
                <a:gd name="T15" fmla="*/ 74 h 116"/>
                <a:gd name="T16" fmla="*/ 62 w 113"/>
                <a:gd name="T17" fmla="*/ 110 h 116"/>
                <a:gd name="T18" fmla="*/ 77 w 113"/>
                <a:gd name="T19" fmla="*/ 94 h 116"/>
                <a:gd name="T20" fmla="*/ 99 w 113"/>
                <a:gd name="T21" fmla="*/ 97 h 116"/>
                <a:gd name="T22" fmla="*/ 101 w 113"/>
                <a:gd name="T23" fmla="*/ 93 h 116"/>
                <a:gd name="T24" fmla="*/ 95 w 113"/>
                <a:gd name="T25" fmla="*/ 80 h 116"/>
                <a:gd name="T26" fmla="*/ 109 w 113"/>
                <a:gd name="T27" fmla="*/ 76 h 116"/>
                <a:gd name="T28" fmla="*/ 106 w 113"/>
                <a:gd name="T29" fmla="*/ 6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6">
                  <a:moveTo>
                    <a:pt x="106" y="60"/>
                  </a:moveTo>
                  <a:cubicBezTo>
                    <a:pt x="91" y="47"/>
                    <a:pt x="65" y="51"/>
                    <a:pt x="55" y="69"/>
                  </a:cubicBezTo>
                  <a:cubicBezTo>
                    <a:pt x="47" y="58"/>
                    <a:pt x="37" y="48"/>
                    <a:pt x="28" y="37"/>
                  </a:cubicBezTo>
                  <a:cubicBezTo>
                    <a:pt x="19" y="26"/>
                    <a:pt x="11" y="13"/>
                    <a:pt x="2" y="1"/>
                  </a:cubicBezTo>
                  <a:cubicBezTo>
                    <a:pt x="1" y="0"/>
                    <a:pt x="0" y="1"/>
                    <a:pt x="0" y="2"/>
                  </a:cubicBezTo>
                  <a:cubicBezTo>
                    <a:pt x="7" y="17"/>
                    <a:pt x="17" y="30"/>
                    <a:pt x="28" y="42"/>
                  </a:cubicBezTo>
                  <a:cubicBezTo>
                    <a:pt x="36" y="52"/>
                    <a:pt x="44" y="63"/>
                    <a:pt x="54" y="72"/>
                  </a:cubicBezTo>
                  <a:cubicBezTo>
                    <a:pt x="54" y="73"/>
                    <a:pt x="54" y="74"/>
                    <a:pt x="55" y="74"/>
                  </a:cubicBezTo>
                  <a:cubicBezTo>
                    <a:pt x="47" y="85"/>
                    <a:pt x="49" y="104"/>
                    <a:pt x="62" y="110"/>
                  </a:cubicBezTo>
                  <a:cubicBezTo>
                    <a:pt x="74" y="116"/>
                    <a:pt x="77" y="104"/>
                    <a:pt x="77" y="94"/>
                  </a:cubicBezTo>
                  <a:cubicBezTo>
                    <a:pt x="84" y="98"/>
                    <a:pt x="91" y="99"/>
                    <a:pt x="99" y="97"/>
                  </a:cubicBezTo>
                  <a:cubicBezTo>
                    <a:pt x="100" y="96"/>
                    <a:pt x="101" y="95"/>
                    <a:pt x="101" y="93"/>
                  </a:cubicBezTo>
                  <a:cubicBezTo>
                    <a:pt x="99" y="88"/>
                    <a:pt x="97" y="84"/>
                    <a:pt x="95" y="80"/>
                  </a:cubicBezTo>
                  <a:cubicBezTo>
                    <a:pt x="100" y="80"/>
                    <a:pt x="105" y="80"/>
                    <a:pt x="109" y="76"/>
                  </a:cubicBezTo>
                  <a:cubicBezTo>
                    <a:pt x="113" y="71"/>
                    <a:pt x="110" y="64"/>
                    <a:pt x="106" y="6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5" name="Freeform 67"/>
            <p:cNvSpPr/>
            <p:nvPr/>
          </p:nvSpPr>
          <p:spPr bwMode="auto">
            <a:xfrm>
              <a:off x="255588" y="1898651"/>
              <a:ext cx="11944350" cy="2986088"/>
            </a:xfrm>
            <a:custGeom>
              <a:avLst/>
              <a:gdLst>
                <a:gd name="T0" fmla="*/ 3180 w 3183"/>
                <a:gd name="T1" fmla="*/ 21 h 794"/>
                <a:gd name="T2" fmla="*/ 2991 w 3183"/>
                <a:gd name="T3" fmla="*/ 51 h 794"/>
                <a:gd name="T4" fmla="*/ 2818 w 3183"/>
                <a:gd name="T5" fmla="*/ 22 h 794"/>
                <a:gd name="T6" fmla="*/ 2647 w 3183"/>
                <a:gd name="T7" fmla="*/ 0 h 794"/>
                <a:gd name="T8" fmla="*/ 2459 w 3183"/>
                <a:gd name="T9" fmla="*/ 44 h 794"/>
                <a:gd name="T10" fmla="*/ 2312 w 3183"/>
                <a:gd name="T11" fmla="*/ 129 h 794"/>
                <a:gd name="T12" fmla="*/ 2198 w 3183"/>
                <a:gd name="T13" fmla="*/ 227 h 794"/>
                <a:gd name="T14" fmla="*/ 2196 w 3183"/>
                <a:gd name="T15" fmla="*/ 228 h 794"/>
                <a:gd name="T16" fmla="*/ 1890 w 3183"/>
                <a:gd name="T17" fmla="*/ 428 h 794"/>
                <a:gd name="T18" fmla="*/ 1588 w 3183"/>
                <a:gd name="T19" fmla="*/ 386 h 794"/>
                <a:gd name="T20" fmla="*/ 1369 w 3183"/>
                <a:gd name="T21" fmla="*/ 370 h 794"/>
                <a:gd name="T22" fmla="*/ 1177 w 3183"/>
                <a:gd name="T23" fmla="*/ 453 h 794"/>
                <a:gd name="T24" fmla="*/ 1137 w 3183"/>
                <a:gd name="T25" fmla="*/ 490 h 794"/>
                <a:gd name="T26" fmla="*/ 1137 w 3183"/>
                <a:gd name="T27" fmla="*/ 490 h 794"/>
                <a:gd name="T28" fmla="*/ 908 w 3183"/>
                <a:gd name="T29" fmla="*/ 730 h 794"/>
                <a:gd name="T30" fmla="*/ 758 w 3183"/>
                <a:gd name="T31" fmla="*/ 786 h 794"/>
                <a:gd name="T32" fmla="*/ 574 w 3183"/>
                <a:gd name="T33" fmla="*/ 763 h 794"/>
                <a:gd name="T34" fmla="*/ 430 w 3183"/>
                <a:gd name="T35" fmla="*/ 722 h 794"/>
                <a:gd name="T36" fmla="*/ 284 w 3183"/>
                <a:gd name="T37" fmla="*/ 695 h 794"/>
                <a:gd name="T38" fmla="*/ 134 w 3183"/>
                <a:gd name="T39" fmla="*/ 729 h 794"/>
                <a:gd name="T40" fmla="*/ 134 w 3183"/>
                <a:gd name="T41" fmla="*/ 729 h 794"/>
                <a:gd name="T42" fmla="*/ 132 w 3183"/>
                <a:gd name="T43" fmla="*/ 730 h 794"/>
                <a:gd name="T44" fmla="*/ 132 w 3183"/>
                <a:gd name="T45" fmla="*/ 730 h 794"/>
                <a:gd name="T46" fmla="*/ 8 w 3183"/>
                <a:gd name="T47" fmla="*/ 782 h 794"/>
                <a:gd name="T48" fmla="*/ 9 w 3183"/>
                <a:gd name="T49" fmla="*/ 781 h 794"/>
                <a:gd name="T50" fmla="*/ 2 w 3183"/>
                <a:gd name="T51" fmla="*/ 783 h 794"/>
                <a:gd name="T52" fmla="*/ 2 w 3183"/>
                <a:gd name="T53" fmla="*/ 784 h 794"/>
                <a:gd name="T54" fmla="*/ 1 w 3183"/>
                <a:gd name="T55" fmla="*/ 784 h 794"/>
                <a:gd name="T56" fmla="*/ 2 w 3183"/>
                <a:gd name="T57" fmla="*/ 786 h 794"/>
                <a:gd name="T58" fmla="*/ 174 w 3183"/>
                <a:gd name="T59" fmla="*/ 719 h 794"/>
                <a:gd name="T60" fmla="*/ 269 w 3183"/>
                <a:gd name="T61" fmla="*/ 700 h 794"/>
                <a:gd name="T62" fmla="*/ 365 w 3183"/>
                <a:gd name="T63" fmla="*/ 711 h 794"/>
                <a:gd name="T64" fmla="*/ 723 w 3183"/>
                <a:gd name="T65" fmla="*/ 793 h 794"/>
                <a:gd name="T66" fmla="*/ 956 w 3183"/>
                <a:gd name="T67" fmla="*/ 700 h 794"/>
                <a:gd name="T68" fmla="*/ 1138 w 3183"/>
                <a:gd name="T69" fmla="*/ 495 h 794"/>
                <a:gd name="T70" fmla="*/ 1289 w 3183"/>
                <a:gd name="T71" fmla="*/ 396 h 794"/>
                <a:gd name="T72" fmla="*/ 1452 w 3183"/>
                <a:gd name="T73" fmla="*/ 369 h 794"/>
                <a:gd name="T74" fmla="*/ 1750 w 3183"/>
                <a:gd name="T75" fmla="*/ 429 h 794"/>
                <a:gd name="T76" fmla="*/ 1982 w 3183"/>
                <a:gd name="T77" fmla="*/ 406 h 794"/>
                <a:gd name="T78" fmla="*/ 2195 w 3183"/>
                <a:gd name="T79" fmla="*/ 235 h 794"/>
                <a:gd name="T80" fmla="*/ 2341 w 3183"/>
                <a:gd name="T81" fmla="*/ 116 h 794"/>
                <a:gd name="T82" fmla="*/ 2520 w 3183"/>
                <a:gd name="T83" fmla="*/ 27 h 794"/>
                <a:gd name="T84" fmla="*/ 2714 w 3183"/>
                <a:gd name="T85" fmla="*/ 10 h 794"/>
                <a:gd name="T86" fmla="*/ 2884 w 3183"/>
                <a:gd name="T87" fmla="*/ 43 h 794"/>
                <a:gd name="T88" fmla="*/ 3181 w 3183"/>
                <a:gd name="T89" fmla="*/ 25 h 794"/>
                <a:gd name="T90" fmla="*/ 3180 w 3183"/>
                <a:gd name="T91" fmla="*/ 2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3" h="794">
                  <a:moveTo>
                    <a:pt x="3180" y="21"/>
                  </a:moveTo>
                  <a:cubicBezTo>
                    <a:pt x="3119" y="43"/>
                    <a:pt x="3056" y="53"/>
                    <a:pt x="2991" y="51"/>
                  </a:cubicBezTo>
                  <a:cubicBezTo>
                    <a:pt x="2933" y="49"/>
                    <a:pt x="2875" y="35"/>
                    <a:pt x="2818" y="22"/>
                  </a:cubicBezTo>
                  <a:cubicBezTo>
                    <a:pt x="2761" y="10"/>
                    <a:pt x="2705" y="0"/>
                    <a:pt x="2647" y="0"/>
                  </a:cubicBezTo>
                  <a:cubicBezTo>
                    <a:pt x="2582" y="0"/>
                    <a:pt x="2518" y="17"/>
                    <a:pt x="2459" y="44"/>
                  </a:cubicBezTo>
                  <a:cubicBezTo>
                    <a:pt x="2408" y="67"/>
                    <a:pt x="2358" y="96"/>
                    <a:pt x="2312" y="129"/>
                  </a:cubicBezTo>
                  <a:cubicBezTo>
                    <a:pt x="2272" y="158"/>
                    <a:pt x="2232" y="190"/>
                    <a:pt x="2198" y="227"/>
                  </a:cubicBezTo>
                  <a:cubicBezTo>
                    <a:pt x="2197" y="227"/>
                    <a:pt x="2197" y="227"/>
                    <a:pt x="2196" y="228"/>
                  </a:cubicBezTo>
                  <a:cubicBezTo>
                    <a:pt x="2109" y="314"/>
                    <a:pt x="2017" y="410"/>
                    <a:pt x="1890" y="428"/>
                  </a:cubicBezTo>
                  <a:cubicBezTo>
                    <a:pt x="1787" y="443"/>
                    <a:pt x="1686" y="409"/>
                    <a:pt x="1588" y="386"/>
                  </a:cubicBezTo>
                  <a:cubicBezTo>
                    <a:pt x="1516" y="368"/>
                    <a:pt x="1443" y="357"/>
                    <a:pt x="1369" y="370"/>
                  </a:cubicBezTo>
                  <a:cubicBezTo>
                    <a:pt x="1299" y="383"/>
                    <a:pt x="1231" y="408"/>
                    <a:pt x="1177" y="453"/>
                  </a:cubicBezTo>
                  <a:cubicBezTo>
                    <a:pt x="1162" y="463"/>
                    <a:pt x="1149" y="477"/>
                    <a:pt x="1137" y="490"/>
                  </a:cubicBezTo>
                  <a:cubicBezTo>
                    <a:pt x="1137" y="490"/>
                    <a:pt x="1137" y="490"/>
                    <a:pt x="1137" y="490"/>
                  </a:cubicBezTo>
                  <a:cubicBezTo>
                    <a:pt x="1065" y="574"/>
                    <a:pt x="1000" y="668"/>
                    <a:pt x="908" y="730"/>
                  </a:cubicBezTo>
                  <a:cubicBezTo>
                    <a:pt x="863" y="761"/>
                    <a:pt x="812" y="781"/>
                    <a:pt x="758" y="786"/>
                  </a:cubicBezTo>
                  <a:cubicBezTo>
                    <a:pt x="695" y="793"/>
                    <a:pt x="633" y="779"/>
                    <a:pt x="574" y="763"/>
                  </a:cubicBezTo>
                  <a:cubicBezTo>
                    <a:pt x="526" y="750"/>
                    <a:pt x="478" y="735"/>
                    <a:pt x="430" y="722"/>
                  </a:cubicBezTo>
                  <a:cubicBezTo>
                    <a:pt x="383" y="709"/>
                    <a:pt x="334" y="696"/>
                    <a:pt x="284" y="695"/>
                  </a:cubicBezTo>
                  <a:cubicBezTo>
                    <a:pt x="231" y="693"/>
                    <a:pt x="182" y="709"/>
                    <a:pt x="134" y="729"/>
                  </a:cubicBezTo>
                  <a:cubicBezTo>
                    <a:pt x="134" y="729"/>
                    <a:pt x="134" y="729"/>
                    <a:pt x="134" y="729"/>
                  </a:cubicBezTo>
                  <a:cubicBezTo>
                    <a:pt x="132" y="730"/>
                    <a:pt x="132" y="730"/>
                    <a:pt x="132" y="730"/>
                  </a:cubicBezTo>
                  <a:cubicBezTo>
                    <a:pt x="132" y="730"/>
                    <a:pt x="132" y="730"/>
                    <a:pt x="132" y="730"/>
                  </a:cubicBezTo>
                  <a:cubicBezTo>
                    <a:pt x="91" y="748"/>
                    <a:pt x="50" y="768"/>
                    <a:pt x="8" y="782"/>
                  </a:cubicBezTo>
                  <a:cubicBezTo>
                    <a:pt x="8" y="782"/>
                    <a:pt x="8" y="781"/>
                    <a:pt x="9" y="781"/>
                  </a:cubicBezTo>
                  <a:cubicBezTo>
                    <a:pt x="6" y="782"/>
                    <a:pt x="4" y="783"/>
                    <a:pt x="2" y="783"/>
                  </a:cubicBezTo>
                  <a:cubicBezTo>
                    <a:pt x="2" y="783"/>
                    <a:pt x="2" y="784"/>
                    <a:pt x="2" y="784"/>
                  </a:cubicBezTo>
                  <a:cubicBezTo>
                    <a:pt x="2" y="784"/>
                    <a:pt x="1" y="784"/>
                    <a:pt x="1" y="784"/>
                  </a:cubicBezTo>
                  <a:cubicBezTo>
                    <a:pt x="0" y="784"/>
                    <a:pt x="0" y="786"/>
                    <a:pt x="2" y="786"/>
                  </a:cubicBezTo>
                  <a:cubicBezTo>
                    <a:pt x="61" y="768"/>
                    <a:pt x="116" y="739"/>
                    <a:pt x="174" y="719"/>
                  </a:cubicBezTo>
                  <a:cubicBezTo>
                    <a:pt x="205" y="708"/>
                    <a:pt x="236" y="701"/>
                    <a:pt x="269" y="700"/>
                  </a:cubicBezTo>
                  <a:cubicBezTo>
                    <a:pt x="301" y="698"/>
                    <a:pt x="333" y="704"/>
                    <a:pt x="365" y="711"/>
                  </a:cubicBezTo>
                  <a:cubicBezTo>
                    <a:pt x="484" y="736"/>
                    <a:pt x="600" y="792"/>
                    <a:pt x="723" y="793"/>
                  </a:cubicBezTo>
                  <a:cubicBezTo>
                    <a:pt x="811" y="794"/>
                    <a:pt x="890" y="757"/>
                    <a:pt x="956" y="700"/>
                  </a:cubicBezTo>
                  <a:cubicBezTo>
                    <a:pt x="1026" y="641"/>
                    <a:pt x="1080" y="565"/>
                    <a:pt x="1138" y="495"/>
                  </a:cubicBezTo>
                  <a:cubicBezTo>
                    <a:pt x="1179" y="449"/>
                    <a:pt x="1231" y="416"/>
                    <a:pt x="1289" y="396"/>
                  </a:cubicBezTo>
                  <a:cubicBezTo>
                    <a:pt x="1341" y="378"/>
                    <a:pt x="1397" y="367"/>
                    <a:pt x="1452" y="369"/>
                  </a:cubicBezTo>
                  <a:cubicBezTo>
                    <a:pt x="1554" y="373"/>
                    <a:pt x="1651" y="412"/>
                    <a:pt x="1750" y="429"/>
                  </a:cubicBezTo>
                  <a:cubicBezTo>
                    <a:pt x="1829" y="443"/>
                    <a:pt x="1908" y="440"/>
                    <a:pt x="1982" y="406"/>
                  </a:cubicBezTo>
                  <a:cubicBezTo>
                    <a:pt x="2065" y="368"/>
                    <a:pt x="2133" y="301"/>
                    <a:pt x="2195" y="235"/>
                  </a:cubicBezTo>
                  <a:cubicBezTo>
                    <a:pt x="2241" y="192"/>
                    <a:pt x="2288" y="151"/>
                    <a:pt x="2341" y="116"/>
                  </a:cubicBezTo>
                  <a:cubicBezTo>
                    <a:pt x="2396" y="79"/>
                    <a:pt x="2456" y="47"/>
                    <a:pt x="2520" y="27"/>
                  </a:cubicBezTo>
                  <a:cubicBezTo>
                    <a:pt x="2583" y="6"/>
                    <a:pt x="2649" y="2"/>
                    <a:pt x="2714" y="10"/>
                  </a:cubicBezTo>
                  <a:cubicBezTo>
                    <a:pt x="2772" y="16"/>
                    <a:pt x="2828" y="31"/>
                    <a:pt x="2884" y="43"/>
                  </a:cubicBezTo>
                  <a:cubicBezTo>
                    <a:pt x="2983" y="62"/>
                    <a:pt x="3087" y="65"/>
                    <a:pt x="3181" y="25"/>
                  </a:cubicBezTo>
                  <a:cubicBezTo>
                    <a:pt x="3183" y="24"/>
                    <a:pt x="3182" y="20"/>
                    <a:pt x="3180" y="21"/>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6" name="Freeform 68"/>
            <p:cNvSpPr/>
            <p:nvPr/>
          </p:nvSpPr>
          <p:spPr bwMode="auto">
            <a:xfrm>
              <a:off x="7137400" y="3519488"/>
              <a:ext cx="487363" cy="428625"/>
            </a:xfrm>
            <a:custGeom>
              <a:avLst/>
              <a:gdLst>
                <a:gd name="T0" fmla="*/ 125 w 130"/>
                <a:gd name="T1" fmla="*/ 42 h 114"/>
                <a:gd name="T2" fmla="*/ 64 w 130"/>
                <a:gd name="T3" fmla="*/ 47 h 114"/>
                <a:gd name="T4" fmla="*/ 2 w 130"/>
                <a:gd name="T5" fmla="*/ 0 h 114"/>
                <a:gd name="T6" fmla="*/ 0 w 130"/>
                <a:gd name="T7" fmla="*/ 4 h 114"/>
                <a:gd name="T8" fmla="*/ 62 w 130"/>
                <a:gd name="T9" fmla="*/ 49 h 114"/>
                <a:gd name="T10" fmla="*/ 36 w 130"/>
                <a:gd name="T11" fmla="*/ 106 h 114"/>
                <a:gd name="T12" fmla="*/ 37 w 130"/>
                <a:gd name="T13" fmla="*/ 107 h 114"/>
                <a:gd name="T14" fmla="*/ 67 w 130"/>
                <a:gd name="T15" fmla="*/ 95 h 114"/>
                <a:gd name="T16" fmla="*/ 67 w 130"/>
                <a:gd name="T17" fmla="*/ 95 h 114"/>
                <a:gd name="T18" fmla="*/ 83 w 130"/>
                <a:gd name="T19" fmla="*/ 95 h 114"/>
                <a:gd name="T20" fmla="*/ 91 w 130"/>
                <a:gd name="T21" fmla="*/ 78 h 114"/>
                <a:gd name="T22" fmla="*/ 106 w 130"/>
                <a:gd name="T23" fmla="*/ 78 h 114"/>
                <a:gd name="T24" fmla="*/ 111 w 130"/>
                <a:gd name="T25" fmla="*/ 62 h 114"/>
                <a:gd name="T26" fmla="*/ 126 w 130"/>
                <a:gd name="T27" fmla="*/ 57 h 114"/>
                <a:gd name="T28" fmla="*/ 125 w 130"/>
                <a:gd name="T29"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14">
                  <a:moveTo>
                    <a:pt x="125" y="42"/>
                  </a:moveTo>
                  <a:cubicBezTo>
                    <a:pt x="112" y="23"/>
                    <a:pt x="79" y="39"/>
                    <a:pt x="64" y="47"/>
                  </a:cubicBezTo>
                  <a:cubicBezTo>
                    <a:pt x="49" y="26"/>
                    <a:pt x="25" y="13"/>
                    <a:pt x="2" y="0"/>
                  </a:cubicBezTo>
                  <a:cubicBezTo>
                    <a:pt x="1" y="1"/>
                    <a:pt x="1" y="2"/>
                    <a:pt x="0" y="4"/>
                  </a:cubicBezTo>
                  <a:cubicBezTo>
                    <a:pt x="23" y="16"/>
                    <a:pt x="45" y="29"/>
                    <a:pt x="62" y="49"/>
                  </a:cubicBezTo>
                  <a:cubicBezTo>
                    <a:pt x="47" y="63"/>
                    <a:pt x="31" y="85"/>
                    <a:pt x="36" y="106"/>
                  </a:cubicBezTo>
                  <a:cubicBezTo>
                    <a:pt x="36" y="107"/>
                    <a:pt x="37" y="107"/>
                    <a:pt x="37" y="107"/>
                  </a:cubicBezTo>
                  <a:cubicBezTo>
                    <a:pt x="47" y="114"/>
                    <a:pt x="62" y="105"/>
                    <a:pt x="67" y="95"/>
                  </a:cubicBezTo>
                  <a:cubicBezTo>
                    <a:pt x="67" y="95"/>
                    <a:pt x="67" y="95"/>
                    <a:pt x="67" y="95"/>
                  </a:cubicBezTo>
                  <a:cubicBezTo>
                    <a:pt x="72" y="98"/>
                    <a:pt x="78" y="100"/>
                    <a:pt x="83" y="95"/>
                  </a:cubicBezTo>
                  <a:cubicBezTo>
                    <a:pt x="87" y="91"/>
                    <a:pt x="91" y="84"/>
                    <a:pt x="91" y="78"/>
                  </a:cubicBezTo>
                  <a:cubicBezTo>
                    <a:pt x="96" y="80"/>
                    <a:pt x="102" y="81"/>
                    <a:pt x="106" y="78"/>
                  </a:cubicBezTo>
                  <a:cubicBezTo>
                    <a:pt x="111" y="74"/>
                    <a:pt x="112" y="67"/>
                    <a:pt x="111" y="62"/>
                  </a:cubicBezTo>
                  <a:cubicBezTo>
                    <a:pt x="117" y="63"/>
                    <a:pt x="123" y="62"/>
                    <a:pt x="126" y="57"/>
                  </a:cubicBezTo>
                  <a:cubicBezTo>
                    <a:pt x="130" y="52"/>
                    <a:pt x="129" y="46"/>
                    <a:pt x="125" y="42"/>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7" name="Freeform 69"/>
            <p:cNvSpPr/>
            <p:nvPr/>
          </p:nvSpPr>
          <p:spPr bwMode="auto">
            <a:xfrm>
              <a:off x="8262938" y="2124076"/>
              <a:ext cx="487363" cy="854075"/>
            </a:xfrm>
            <a:custGeom>
              <a:avLst/>
              <a:gdLst>
                <a:gd name="T0" fmla="*/ 122 w 130"/>
                <a:gd name="T1" fmla="*/ 13 h 227"/>
                <a:gd name="T2" fmla="*/ 106 w 130"/>
                <a:gd name="T3" fmla="*/ 16 h 227"/>
                <a:gd name="T4" fmla="*/ 94 w 130"/>
                <a:gd name="T5" fmla="*/ 5 h 227"/>
                <a:gd name="T6" fmla="*/ 80 w 130"/>
                <a:gd name="T7" fmla="*/ 12 h 227"/>
                <a:gd name="T8" fmla="*/ 65 w 130"/>
                <a:gd name="T9" fmla="*/ 2 h 227"/>
                <a:gd name="T10" fmla="*/ 52 w 130"/>
                <a:gd name="T11" fmla="*/ 10 h 227"/>
                <a:gd name="T12" fmla="*/ 52 w 130"/>
                <a:gd name="T13" fmla="*/ 10 h 227"/>
                <a:gd name="T14" fmla="*/ 20 w 130"/>
                <a:gd name="T15" fmla="*/ 15 h 227"/>
                <a:gd name="T16" fmla="*/ 19 w 130"/>
                <a:gd name="T17" fmla="*/ 17 h 227"/>
                <a:gd name="T18" fmla="*/ 71 w 130"/>
                <a:gd name="T19" fmla="*/ 52 h 227"/>
                <a:gd name="T20" fmla="*/ 27 w 130"/>
                <a:gd name="T21" fmla="*/ 147 h 227"/>
                <a:gd name="T22" fmla="*/ 4 w 130"/>
                <a:gd name="T23" fmla="*/ 227 h 227"/>
                <a:gd name="T24" fmla="*/ 4 w 130"/>
                <a:gd name="T25" fmla="*/ 227 h 227"/>
                <a:gd name="T26" fmla="*/ 4 w 130"/>
                <a:gd name="T27" fmla="*/ 227 h 227"/>
                <a:gd name="T28" fmla="*/ 5 w 130"/>
                <a:gd name="T29" fmla="*/ 226 h 227"/>
                <a:gd name="T30" fmla="*/ 7 w 130"/>
                <a:gd name="T31" fmla="*/ 224 h 227"/>
                <a:gd name="T32" fmla="*/ 37 w 130"/>
                <a:gd name="T33" fmla="*/ 137 h 227"/>
                <a:gd name="T34" fmla="*/ 73 w 130"/>
                <a:gd name="T35" fmla="*/ 52 h 227"/>
                <a:gd name="T36" fmla="*/ 128 w 130"/>
                <a:gd name="T37" fmla="*/ 26 h 227"/>
                <a:gd name="T38" fmla="*/ 122 w 130"/>
                <a:gd name="T39" fmla="*/ 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227">
                  <a:moveTo>
                    <a:pt x="122" y="13"/>
                  </a:moveTo>
                  <a:cubicBezTo>
                    <a:pt x="117" y="10"/>
                    <a:pt x="110" y="12"/>
                    <a:pt x="106" y="16"/>
                  </a:cubicBezTo>
                  <a:cubicBezTo>
                    <a:pt x="105" y="10"/>
                    <a:pt x="100" y="6"/>
                    <a:pt x="94" y="5"/>
                  </a:cubicBezTo>
                  <a:cubicBezTo>
                    <a:pt x="89" y="4"/>
                    <a:pt x="83" y="8"/>
                    <a:pt x="80" y="12"/>
                  </a:cubicBezTo>
                  <a:cubicBezTo>
                    <a:pt x="77" y="7"/>
                    <a:pt x="71" y="3"/>
                    <a:pt x="65" y="2"/>
                  </a:cubicBezTo>
                  <a:cubicBezTo>
                    <a:pt x="58" y="0"/>
                    <a:pt x="54" y="5"/>
                    <a:pt x="52" y="10"/>
                  </a:cubicBezTo>
                  <a:cubicBezTo>
                    <a:pt x="52" y="10"/>
                    <a:pt x="52" y="10"/>
                    <a:pt x="52" y="10"/>
                  </a:cubicBezTo>
                  <a:cubicBezTo>
                    <a:pt x="43" y="4"/>
                    <a:pt x="25" y="4"/>
                    <a:pt x="20" y="15"/>
                  </a:cubicBezTo>
                  <a:cubicBezTo>
                    <a:pt x="19" y="15"/>
                    <a:pt x="19" y="16"/>
                    <a:pt x="19" y="17"/>
                  </a:cubicBezTo>
                  <a:cubicBezTo>
                    <a:pt x="25" y="37"/>
                    <a:pt x="51" y="48"/>
                    <a:pt x="71" y="52"/>
                  </a:cubicBezTo>
                  <a:cubicBezTo>
                    <a:pt x="64" y="87"/>
                    <a:pt x="45" y="116"/>
                    <a:pt x="27" y="147"/>
                  </a:cubicBezTo>
                  <a:cubicBezTo>
                    <a:pt x="14" y="170"/>
                    <a:pt x="0" y="199"/>
                    <a:pt x="4" y="227"/>
                  </a:cubicBezTo>
                  <a:cubicBezTo>
                    <a:pt x="4" y="227"/>
                    <a:pt x="4" y="227"/>
                    <a:pt x="4" y="227"/>
                  </a:cubicBezTo>
                  <a:cubicBezTo>
                    <a:pt x="4" y="227"/>
                    <a:pt x="4" y="227"/>
                    <a:pt x="4" y="227"/>
                  </a:cubicBezTo>
                  <a:cubicBezTo>
                    <a:pt x="4" y="227"/>
                    <a:pt x="5" y="226"/>
                    <a:pt x="5" y="226"/>
                  </a:cubicBezTo>
                  <a:cubicBezTo>
                    <a:pt x="6" y="225"/>
                    <a:pt x="6" y="224"/>
                    <a:pt x="7" y="224"/>
                  </a:cubicBezTo>
                  <a:cubicBezTo>
                    <a:pt x="7" y="192"/>
                    <a:pt x="21" y="165"/>
                    <a:pt x="37" y="137"/>
                  </a:cubicBezTo>
                  <a:cubicBezTo>
                    <a:pt x="52" y="111"/>
                    <a:pt x="71" y="83"/>
                    <a:pt x="73" y="52"/>
                  </a:cubicBezTo>
                  <a:cubicBezTo>
                    <a:pt x="91" y="52"/>
                    <a:pt x="127" y="49"/>
                    <a:pt x="128" y="26"/>
                  </a:cubicBezTo>
                  <a:cubicBezTo>
                    <a:pt x="130" y="21"/>
                    <a:pt x="127" y="15"/>
                    <a:pt x="122" y="1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8" name="Freeform 70"/>
            <p:cNvSpPr/>
            <p:nvPr/>
          </p:nvSpPr>
          <p:spPr bwMode="auto">
            <a:xfrm>
              <a:off x="11363325" y="1346201"/>
              <a:ext cx="250825" cy="436563"/>
            </a:xfrm>
            <a:custGeom>
              <a:avLst/>
              <a:gdLst>
                <a:gd name="T0" fmla="*/ 6 w 67"/>
                <a:gd name="T1" fmla="*/ 3 h 116"/>
                <a:gd name="T2" fmla="*/ 4 w 67"/>
                <a:gd name="T3" fmla="*/ 4 h 116"/>
                <a:gd name="T4" fmla="*/ 53 w 67"/>
                <a:gd name="T5" fmla="*/ 115 h 116"/>
                <a:gd name="T6" fmla="*/ 54 w 67"/>
                <a:gd name="T7" fmla="*/ 115 h 116"/>
                <a:gd name="T8" fmla="*/ 55 w 67"/>
                <a:gd name="T9" fmla="*/ 115 h 116"/>
                <a:gd name="T10" fmla="*/ 55 w 67"/>
                <a:gd name="T11" fmla="*/ 114 h 116"/>
                <a:gd name="T12" fmla="*/ 55 w 67"/>
                <a:gd name="T13" fmla="*/ 114 h 116"/>
                <a:gd name="T14" fmla="*/ 51 w 67"/>
                <a:gd name="T15" fmla="*/ 55 h 116"/>
                <a:gd name="T16" fmla="*/ 9 w 67"/>
                <a:gd name="T17" fmla="*/ 1 h 116"/>
                <a:gd name="T18" fmla="*/ 6 w 67"/>
                <a:gd name="T1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16">
                  <a:moveTo>
                    <a:pt x="6" y="3"/>
                  </a:moveTo>
                  <a:cubicBezTo>
                    <a:pt x="5" y="3"/>
                    <a:pt x="4" y="3"/>
                    <a:pt x="4" y="4"/>
                  </a:cubicBezTo>
                  <a:cubicBezTo>
                    <a:pt x="0" y="46"/>
                    <a:pt x="13" y="95"/>
                    <a:pt x="53" y="115"/>
                  </a:cubicBezTo>
                  <a:cubicBezTo>
                    <a:pt x="54" y="115"/>
                    <a:pt x="54" y="115"/>
                    <a:pt x="54" y="115"/>
                  </a:cubicBezTo>
                  <a:cubicBezTo>
                    <a:pt x="54" y="115"/>
                    <a:pt x="54" y="115"/>
                    <a:pt x="55" y="115"/>
                  </a:cubicBezTo>
                  <a:cubicBezTo>
                    <a:pt x="55" y="116"/>
                    <a:pt x="56" y="115"/>
                    <a:pt x="55" y="114"/>
                  </a:cubicBezTo>
                  <a:cubicBezTo>
                    <a:pt x="55" y="114"/>
                    <a:pt x="55" y="114"/>
                    <a:pt x="55" y="114"/>
                  </a:cubicBezTo>
                  <a:cubicBezTo>
                    <a:pt x="67" y="98"/>
                    <a:pt x="58" y="71"/>
                    <a:pt x="51" y="55"/>
                  </a:cubicBezTo>
                  <a:cubicBezTo>
                    <a:pt x="42" y="34"/>
                    <a:pt x="28" y="13"/>
                    <a:pt x="9" y="1"/>
                  </a:cubicBezTo>
                  <a:cubicBezTo>
                    <a:pt x="7" y="0"/>
                    <a:pt x="5" y="1"/>
                    <a:pt x="6" y="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9" name="Freeform 71"/>
            <p:cNvSpPr/>
            <p:nvPr/>
          </p:nvSpPr>
          <p:spPr bwMode="auto">
            <a:xfrm>
              <a:off x="11399838" y="1327151"/>
              <a:ext cx="638175" cy="766763"/>
            </a:xfrm>
            <a:custGeom>
              <a:avLst/>
              <a:gdLst>
                <a:gd name="T0" fmla="*/ 141 w 170"/>
                <a:gd name="T1" fmla="*/ 47 h 204"/>
                <a:gd name="T2" fmla="*/ 130 w 170"/>
                <a:gd name="T3" fmla="*/ 25 h 204"/>
                <a:gd name="T4" fmla="*/ 104 w 170"/>
                <a:gd name="T5" fmla="*/ 24 h 204"/>
                <a:gd name="T6" fmla="*/ 69 w 170"/>
                <a:gd name="T7" fmla="*/ 22 h 204"/>
                <a:gd name="T8" fmla="*/ 79 w 170"/>
                <a:gd name="T9" fmla="*/ 47 h 204"/>
                <a:gd name="T10" fmla="*/ 95 w 170"/>
                <a:gd name="T11" fmla="*/ 66 h 204"/>
                <a:gd name="T12" fmla="*/ 40 w 170"/>
                <a:gd name="T13" fmla="*/ 124 h 204"/>
                <a:gd name="T14" fmla="*/ 31 w 170"/>
                <a:gd name="T15" fmla="*/ 142 h 204"/>
                <a:gd name="T16" fmla="*/ 30 w 170"/>
                <a:gd name="T17" fmla="*/ 143 h 204"/>
                <a:gd name="T18" fmla="*/ 1 w 170"/>
                <a:gd name="T19" fmla="*/ 203 h 204"/>
                <a:gd name="T20" fmla="*/ 2 w 170"/>
                <a:gd name="T21" fmla="*/ 204 h 204"/>
                <a:gd name="T22" fmla="*/ 19 w 170"/>
                <a:gd name="T23" fmla="*/ 176 h 204"/>
                <a:gd name="T24" fmla="*/ 32 w 170"/>
                <a:gd name="T25" fmla="*/ 148 h 204"/>
                <a:gd name="T26" fmla="*/ 85 w 170"/>
                <a:gd name="T27" fmla="*/ 179 h 204"/>
                <a:gd name="T28" fmla="*/ 150 w 170"/>
                <a:gd name="T29" fmla="*/ 172 h 204"/>
                <a:gd name="T30" fmla="*/ 148 w 170"/>
                <a:gd name="T31" fmla="*/ 169 h 204"/>
                <a:gd name="T32" fmla="*/ 95 w 170"/>
                <a:gd name="T33" fmla="*/ 135 h 204"/>
                <a:gd name="T34" fmla="*/ 37 w 170"/>
                <a:gd name="T35" fmla="*/ 139 h 204"/>
                <a:gd name="T36" fmla="*/ 38 w 170"/>
                <a:gd name="T37" fmla="*/ 135 h 204"/>
                <a:gd name="T38" fmla="*/ 66 w 170"/>
                <a:gd name="T39" fmla="*/ 98 h 204"/>
                <a:gd name="T40" fmla="*/ 98 w 170"/>
                <a:gd name="T41" fmla="*/ 68 h 204"/>
                <a:gd name="T42" fmla="*/ 98 w 170"/>
                <a:gd name="T43" fmla="*/ 69 h 204"/>
                <a:gd name="T44" fmla="*/ 100 w 170"/>
                <a:gd name="T45" fmla="*/ 69 h 204"/>
                <a:gd name="T46" fmla="*/ 157 w 170"/>
                <a:gd name="T47" fmla="*/ 74 h 204"/>
                <a:gd name="T48" fmla="*/ 141 w 170"/>
                <a:gd name="T49" fmla="*/ 4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204">
                  <a:moveTo>
                    <a:pt x="141" y="47"/>
                  </a:moveTo>
                  <a:cubicBezTo>
                    <a:pt x="142" y="38"/>
                    <a:pt x="137" y="30"/>
                    <a:pt x="130" y="25"/>
                  </a:cubicBezTo>
                  <a:cubicBezTo>
                    <a:pt x="123" y="19"/>
                    <a:pt x="111" y="17"/>
                    <a:pt x="104" y="24"/>
                  </a:cubicBezTo>
                  <a:cubicBezTo>
                    <a:pt x="96" y="13"/>
                    <a:pt x="71" y="0"/>
                    <a:pt x="69" y="22"/>
                  </a:cubicBezTo>
                  <a:cubicBezTo>
                    <a:pt x="68" y="31"/>
                    <a:pt x="74" y="40"/>
                    <a:pt x="79" y="47"/>
                  </a:cubicBezTo>
                  <a:cubicBezTo>
                    <a:pt x="84" y="54"/>
                    <a:pt x="89" y="60"/>
                    <a:pt x="95" y="66"/>
                  </a:cubicBezTo>
                  <a:cubicBezTo>
                    <a:pt x="73" y="80"/>
                    <a:pt x="54" y="102"/>
                    <a:pt x="40" y="124"/>
                  </a:cubicBezTo>
                  <a:cubicBezTo>
                    <a:pt x="37" y="130"/>
                    <a:pt x="34" y="136"/>
                    <a:pt x="31" y="142"/>
                  </a:cubicBezTo>
                  <a:cubicBezTo>
                    <a:pt x="30" y="142"/>
                    <a:pt x="30" y="143"/>
                    <a:pt x="30" y="143"/>
                  </a:cubicBezTo>
                  <a:cubicBezTo>
                    <a:pt x="20" y="163"/>
                    <a:pt x="12" y="184"/>
                    <a:pt x="1" y="203"/>
                  </a:cubicBezTo>
                  <a:cubicBezTo>
                    <a:pt x="0" y="203"/>
                    <a:pt x="1" y="204"/>
                    <a:pt x="2" y="204"/>
                  </a:cubicBezTo>
                  <a:cubicBezTo>
                    <a:pt x="9" y="196"/>
                    <a:pt x="14" y="186"/>
                    <a:pt x="19" y="176"/>
                  </a:cubicBezTo>
                  <a:cubicBezTo>
                    <a:pt x="23" y="167"/>
                    <a:pt x="27" y="157"/>
                    <a:pt x="32" y="148"/>
                  </a:cubicBezTo>
                  <a:cubicBezTo>
                    <a:pt x="43" y="166"/>
                    <a:pt x="65" y="175"/>
                    <a:pt x="85" y="179"/>
                  </a:cubicBezTo>
                  <a:cubicBezTo>
                    <a:pt x="105" y="183"/>
                    <a:pt x="131" y="184"/>
                    <a:pt x="150" y="172"/>
                  </a:cubicBezTo>
                  <a:cubicBezTo>
                    <a:pt x="151" y="171"/>
                    <a:pt x="150" y="169"/>
                    <a:pt x="148" y="169"/>
                  </a:cubicBezTo>
                  <a:cubicBezTo>
                    <a:pt x="138" y="151"/>
                    <a:pt x="115" y="139"/>
                    <a:pt x="95" y="135"/>
                  </a:cubicBezTo>
                  <a:cubicBezTo>
                    <a:pt x="78" y="130"/>
                    <a:pt x="53" y="130"/>
                    <a:pt x="37" y="139"/>
                  </a:cubicBezTo>
                  <a:cubicBezTo>
                    <a:pt x="37" y="138"/>
                    <a:pt x="38" y="136"/>
                    <a:pt x="38" y="135"/>
                  </a:cubicBezTo>
                  <a:cubicBezTo>
                    <a:pt x="46" y="122"/>
                    <a:pt x="56" y="109"/>
                    <a:pt x="66" y="98"/>
                  </a:cubicBezTo>
                  <a:cubicBezTo>
                    <a:pt x="76" y="87"/>
                    <a:pt x="87" y="78"/>
                    <a:pt x="98" y="68"/>
                  </a:cubicBezTo>
                  <a:cubicBezTo>
                    <a:pt x="98" y="69"/>
                    <a:pt x="98" y="69"/>
                    <a:pt x="98" y="69"/>
                  </a:cubicBezTo>
                  <a:cubicBezTo>
                    <a:pt x="99" y="69"/>
                    <a:pt x="99" y="69"/>
                    <a:pt x="100" y="69"/>
                  </a:cubicBezTo>
                  <a:cubicBezTo>
                    <a:pt x="117" y="78"/>
                    <a:pt x="140" y="88"/>
                    <a:pt x="157" y="74"/>
                  </a:cubicBezTo>
                  <a:cubicBezTo>
                    <a:pt x="170" y="62"/>
                    <a:pt x="155" y="48"/>
                    <a:pt x="141" y="4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70" name="组合 69"/>
          <p:cNvGrpSpPr/>
          <p:nvPr/>
        </p:nvGrpSpPr>
        <p:grpSpPr>
          <a:xfrm>
            <a:off x="9477528" y="3817929"/>
            <a:ext cx="1889202" cy="1170427"/>
            <a:chOff x="4114801" y="2108200"/>
            <a:chExt cx="4030663" cy="2497138"/>
          </a:xfrm>
        </p:grpSpPr>
        <p:sp>
          <p:nvSpPr>
            <p:cNvPr id="71" name="Freeform 5"/>
            <p:cNvSpPr/>
            <p:nvPr/>
          </p:nvSpPr>
          <p:spPr bwMode="auto">
            <a:xfrm>
              <a:off x="4114801" y="2562225"/>
              <a:ext cx="2014538" cy="1042988"/>
            </a:xfrm>
            <a:custGeom>
              <a:avLst/>
              <a:gdLst>
                <a:gd name="T0" fmla="*/ 387 w 475"/>
                <a:gd name="T1" fmla="*/ 0 h 245"/>
                <a:gd name="T2" fmla="*/ 11 w 475"/>
                <a:gd name="T3" fmla="*/ 171 h 245"/>
                <a:gd name="T4" fmla="*/ 269 w 475"/>
                <a:gd name="T5" fmla="*/ 233 h 245"/>
                <a:gd name="T6" fmla="*/ 387 w 475"/>
                <a:gd name="T7" fmla="*/ 0 h 245"/>
              </a:gdLst>
              <a:ahLst/>
              <a:cxnLst>
                <a:cxn ang="0">
                  <a:pos x="T0" y="T1"/>
                </a:cxn>
                <a:cxn ang="0">
                  <a:pos x="T2" y="T3"/>
                </a:cxn>
                <a:cxn ang="0">
                  <a:pos x="T4" y="T5"/>
                </a:cxn>
                <a:cxn ang="0">
                  <a:pos x="T6" y="T7"/>
                </a:cxn>
              </a:cxnLst>
              <a:rect l="0" t="0" r="r" b="b"/>
              <a:pathLst>
                <a:path w="475" h="245">
                  <a:moveTo>
                    <a:pt x="387" y="0"/>
                  </a:moveTo>
                  <a:cubicBezTo>
                    <a:pt x="387" y="0"/>
                    <a:pt x="21" y="141"/>
                    <a:pt x="11" y="171"/>
                  </a:cubicBezTo>
                  <a:cubicBezTo>
                    <a:pt x="0" y="201"/>
                    <a:pt x="158" y="245"/>
                    <a:pt x="269" y="233"/>
                  </a:cubicBezTo>
                  <a:cubicBezTo>
                    <a:pt x="380" y="221"/>
                    <a:pt x="475" y="100"/>
                    <a:pt x="387" y="0"/>
                  </a:cubicBezTo>
                  <a:close/>
                </a:path>
              </a:pathLst>
            </a:custGeom>
            <a:solidFill>
              <a:srgbClr val="367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2" name="Freeform 6"/>
            <p:cNvSpPr/>
            <p:nvPr/>
          </p:nvSpPr>
          <p:spPr bwMode="auto">
            <a:xfrm>
              <a:off x="4114801" y="2741613"/>
              <a:ext cx="1905000" cy="863600"/>
            </a:xfrm>
            <a:custGeom>
              <a:avLst/>
              <a:gdLst>
                <a:gd name="T0" fmla="*/ 274 w 449"/>
                <a:gd name="T1" fmla="*/ 143 h 203"/>
                <a:gd name="T2" fmla="*/ 20 w 449"/>
                <a:gd name="T3" fmla="*/ 120 h 203"/>
                <a:gd name="T4" fmla="*/ 11 w 449"/>
                <a:gd name="T5" fmla="*/ 129 h 203"/>
                <a:gd name="T6" fmla="*/ 269 w 449"/>
                <a:gd name="T7" fmla="*/ 191 h 203"/>
                <a:gd name="T8" fmla="*/ 413 w 449"/>
                <a:gd name="T9" fmla="*/ 0 h 203"/>
                <a:gd name="T10" fmla="*/ 274 w 449"/>
                <a:gd name="T11" fmla="*/ 143 h 203"/>
              </a:gdLst>
              <a:ahLst/>
              <a:cxnLst>
                <a:cxn ang="0">
                  <a:pos x="T0" y="T1"/>
                </a:cxn>
                <a:cxn ang="0">
                  <a:pos x="T2" y="T3"/>
                </a:cxn>
                <a:cxn ang="0">
                  <a:pos x="T4" y="T5"/>
                </a:cxn>
                <a:cxn ang="0">
                  <a:pos x="T6" y="T7"/>
                </a:cxn>
                <a:cxn ang="0">
                  <a:pos x="T8" y="T9"/>
                </a:cxn>
                <a:cxn ang="0">
                  <a:pos x="T10" y="T11"/>
                </a:cxn>
              </a:cxnLst>
              <a:rect l="0" t="0" r="r" b="b"/>
              <a:pathLst>
                <a:path w="449" h="203">
                  <a:moveTo>
                    <a:pt x="274" y="143"/>
                  </a:moveTo>
                  <a:cubicBezTo>
                    <a:pt x="183" y="162"/>
                    <a:pt x="54" y="144"/>
                    <a:pt x="20" y="120"/>
                  </a:cubicBezTo>
                  <a:cubicBezTo>
                    <a:pt x="15" y="124"/>
                    <a:pt x="12" y="127"/>
                    <a:pt x="11" y="129"/>
                  </a:cubicBezTo>
                  <a:cubicBezTo>
                    <a:pt x="0" y="159"/>
                    <a:pt x="158" y="203"/>
                    <a:pt x="269" y="191"/>
                  </a:cubicBezTo>
                  <a:cubicBezTo>
                    <a:pt x="365" y="181"/>
                    <a:pt x="449" y="89"/>
                    <a:pt x="413" y="0"/>
                  </a:cubicBezTo>
                  <a:cubicBezTo>
                    <a:pt x="409" y="67"/>
                    <a:pt x="348" y="129"/>
                    <a:pt x="274" y="143"/>
                  </a:cubicBezTo>
                  <a:close/>
                </a:path>
              </a:pathLst>
            </a:custGeom>
            <a:solidFill>
              <a:srgbClr val="175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3" name="Freeform 7"/>
            <p:cNvSpPr/>
            <p:nvPr/>
          </p:nvSpPr>
          <p:spPr bwMode="auto">
            <a:xfrm>
              <a:off x="4848226" y="2967038"/>
              <a:ext cx="331788" cy="331788"/>
            </a:xfrm>
            <a:custGeom>
              <a:avLst/>
              <a:gdLst>
                <a:gd name="T0" fmla="*/ 17 w 78"/>
                <a:gd name="T1" fmla="*/ 7 h 78"/>
                <a:gd name="T2" fmla="*/ 6 w 78"/>
                <a:gd name="T3" fmla="*/ 19 h 78"/>
                <a:gd name="T4" fmla="*/ 8 w 78"/>
                <a:gd name="T5" fmla="*/ 28 h 78"/>
                <a:gd name="T6" fmla="*/ 17 w 78"/>
                <a:gd name="T7" fmla="*/ 34 h 78"/>
                <a:gd name="T8" fmla="*/ 27 w 78"/>
                <a:gd name="T9" fmla="*/ 38 h 78"/>
                <a:gd name="T10" fmla="*/ 38 w 78"/>
                <a:gd name="T11" fmla="*/ 41 h 78"/>
                <a:gd name="T12" fmla="*/ 50 w 78"/>
                <a:gd name="T13" fmla="*/ 41 h 78"/>
                <a:gd name="T14" fmla="*/ 76 w 78"/>
                <a:gd name="T15" fmla="*/ 36 h 78"/>
                <a:gd name="T16" fmla="*/ 54 w 78"/>
                <a:gd name="T17" fmla="*/ 49 h 78"/>
                <a:gd name="T18" fmla="*/ 44 w 78"/>
                <a:gd name="T19" fmla="*/ 58 h 78"/>
                <a:gd name="T20" fmla="*/ 41 w 78"/>
                <a:gd name="T21" fmla="*/ 66 h 78"/>
                <a:gd name="T22" fmla="*/ 46 w 78"/>
                <a:gd name="T23" fmla="*/ 70 h 78"/>
                <a:gd name="T24" fmla="*/ 51 w 78"/>
                <a:gd name="T25" fmla="*/ 72 h 78"/>
                <a:gd name="T26" fmla="*/ 60 w 78"/>
                <a:gd name="T27" fmla="*/ 74 h 78"/>
                <a:gd name="T28" fmla="*/ 69 w 78"/>
                <a:gd name="T29" fmla="*/ 76 h 78"/>
                <a:gd name="T30" fmla="*/ 78 w 78"/>
                <a:gd name="T31" fmla="*/ 76 h 78"/>
                <a:gd name="T32" fmla="*/ 55 w 78"/>
                <a:gd name="T33" fmla="*/ 77 h 78"/>
                <a:gd name="T34" fmla="*/ 46 w 78"/>
                <a:gd name="T35" fmla="*/ 75 h 78"/>
                <a:gd name="T36" fmla="*/ 41 w 78"/>
                <a:gd name="T37" fmla="*/ 73 h 78"/>
                <a:gd name="T38" fmla="*/ 35 w 78"/>
                <a:gd name="T39" fmla="*/ 63 h 78"/>
                <a:gd name="T40" fmla="*/ 39 w 78"/>
                <a:gd name="T41" fmla="*/ 53 h 78"/>
                <a:gd name="T42" fmla="*/ 50 w 78"/>
                <a:gd name="T43" fmla="*/ 44 h 78"/>
                <a:gd name="T44" fmla="*/ 57 w 78"/>
                <a:gd name="T45" fmla="*/ 48 h 78"/>
                <a:gd name="T46" fmla="*/ 44 w 78"/>
                <a:gd name="T47" fmla="*/ 49 h 78"/>
                <a:gd name="T48" fmla="*/ 31 w 78"/>
                <a:gd name="T49" fmla="*/ 47 h 78"/>
                <a:gd name="T50" fmla="*/ 19 w 78"/>
                <a:gd name="T51" fmla="*/ 42 h 78"/>
                <a:gd name="T52" fmla="*/ 11 w 78"/>
                <a:gd name="T53" fmla="*/ 38 h 78"/>
                <a:gd name="T54" fmla="*/ 9 w 78"/>
                <a:gd name="T55" fmla="*/ 37 h 78"/>
                <a:gd name="T56" fmla="*/ 8 w 78"/>
                <a:gd name="T57" fmla="*/ 36 h 78"/>
                <a:gd name="T58" fmla="*/ 0 w 78"/>
                <a:gd name="T59" fmla="*/ 25 h 78"/>
                <a:gd name="T60" fmla="*/ 6 w 78"/>
                <a:gd name="T61" fmla="*/ 12 h 78"/>
                <a:gd name="T62" fmla="*/ 27 w 78"/>
                <a:gd name="T6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78">
                  <a:moveTo>
                    <a:pt x="27" y="0"/>
                  </a:moveTo>
                  <a:cubicBezTo>
                    <a:pt x="24" y="2"/>
                    <a:pt x="20" y="5"/>
                    <a:pt x="17" y="7"/>
                  </a:cubicBezTo>
                  <a:cubicBezTo>
                    <a:pt x="14" y="9"/>
                    <a:pt x="11" y="12"/>
                    <a:pt x="9" y="15"/>
                  </a:cubicBezTo>
                  <a:cubicBezTo>
                    <a:pt x="8" y="16"/>
                    <a:pt x="7" y="18"/>
                    <a:pt x="6" y="19"/>
                  </a:cubicBezTo>
                  <a:cubicBezTo>
                    <a:pt x="6" y="21"/>
                    <a:pt x="6" y="22"/>
                    <a:pt x="6" y="24"/>
                  </a:cubicBezTo>
                  <a:cubicBezTo>
                    <a:pt x="6" y="25"/>
                    <a:pt x="7" y="26"/>
                    <a:pt x="8" y="28"/>
                  </a:cubicBezTo>
                  <a:cubicBezTo>
                    <a:pt x="9" y="29"/>
                    <a:pt x="11" y="30"/>
                    <a:pt x="12" y="31"/>
                  </a:cubicBezTo>
                  <a:cubicBezTo>
                    <a:pt x="13" y="32"/>
                    <a:pt x="15" y="33"/>
                    <a:pt x="17" y="34"/>
                  </a:cubicBezTo>
                  <a:cubicBezTo>
                    <a:pt x="19" y="34"/>
                    <a:pt x="20" y="35"/>
                    <a:pt x="22" y="36"/>
                  </a:cubicBezTo>
                  <a:cubicBezTo>
                    <a:pt x="24" y="37"/>
                    <a:pt x="26" y="37"/>
                    <a:pt x="27" y="38"/>
                  </a:cubicBezTo>
                  <a:cubicBezTo>
                    <a:pt x="29" y="39"/>
                    <a:pt x="31" y="39"/>
                    <a:pt x="33" y="39"/>
                  </a:cubicBezTo>
                  <a:cubicBezTo>
                    <a:pt x="35" y="40"/>
                    <a:pt x="37" y="40"/>
                    <a:pt x="38" y="41"/>
                  </a:cubicBezTo>
                  <a:cubicBezTo>
                    <a:pt x="40" y="41"/>
                    <a:pt x="42" y="41"/>
                    <a:pt x="44" y="41"/>
                  </a:cubicBezTo>
                  <a:cubicBezTo>
                    <a:pt x="46" y="41"/>
                    <a:pt x="48" y="41"/>
                    <a:pt x="50" y="41"/>
                  </a:cubicBezTo>
                  <a:cubicBezTo>
                    <a:pt x="51" y="41"/>
                    <a:pt x="53" y="41"/>
                    <a:pt x="55" y="40"/>
                  </a:cubicBezTo>
                  <a:cubicBezTo>
                    <a:pt x="76" y="36"/>
                    <a:pt x="76" y="36"/>
                    <a:pt x="76" y="36"/>
                  </a:cubicBezTo>
                  <a:cubicBezTo>
                    <a:pt x="58" y="47"/>
                    <a:pt x="58" y="47"/>
                    <a:pt x="58" y="47"/>
                  </a:cubicBezTo>
                  <a:cubicBezTo>
                    <a:pt x="57" y="48"/>
                    <a:pt x="55" y="49"/>
                    <a:pt x="54" y="49"/>
                  </a:cubicBezTo>
                  <a:cubicBezTo>
                    <a:pt x="53" y="50"/>
                    <a:pt x="52" y="51"/>
                    <a:pt x="51" y="52"/>
                  </a:cubicBezTo>
                  <a:cubicBezTo>
                    <a:pt x="48" y="54"/>
                    <a:pt x="46" y="56"/>
                    <a:pt x="44" y="58"/>
                  </a:cubicBezTo>
                  <a:cubicBezTo>
                    <a:pt x="43" y="60"/>
                    <a:pt x="41" y="62"/>
                    <a:pt x="41" y="64"/>
                  </a:cubicBezTo>
                  <a:cubicBezTo>
                    <a:pt x="41" y="65"/>
                    <a:pt x="41" y="65"/>
                    <a:pt x="41" y="66"/>
                  </a:cubicBezTo>
                  <a:cubicBezTo>
                    <a:pt x="42" y="67"/>
                    <a:pt x="43" y="68"/>
                    <a:pt x="44" y="68"/>
                  </a:cubicBezTo>
                  <a:cubicBezTo>
                    <a:pt x="44" y="69"/>
                    <a:pt x="45" y="69"/>
                    <a:pt x="46" y="70"/>
                  </a:cubicBezTo>
                  <a:cubicBezTo>
                    <a:pt x="47" y="71"/>
                    <a:pt x="47" y="71"/>
                    <a:pt x="47" y="71"/>
                  </a:cubicBezTo>
                  <a:cubicBezTo>
                    <a:pt x="49" y="71"/>
                    <a:pt x="50" y="72"/>
                    <a:pt x="51" y="72"/>
                  </a:cubicBezTo>
                  <a:cubicBezTo>
                    <a:pt x="53" y="73"/>
                    <a:pt x="54" y="73"/>
                    <a:pt x="56" y="73"/>
                  </a:cubicBezTo>
                  <a:cubicBezTo>
                    <a:pt x="57" y="74"/>
                    <a:pt x="58" y="74"/>
                    <a:pt x="60" y="74"/>
                  </a:cubicBezTo>
                  <a:cubicBezTo>
                    <a:pt x="61" y="75"/>
                    <a:pt x="63" y="75"/>
                    <a:pt x="64" y="75"/>
                  </a:cubicBezTo>
                  <a:cubicBezTo>
                    <a:pt x="66" y="75"/>
                    <a:pt x="67" y="75"/>
                    <a:pt x="69" y="76"/>
                  </a:cubicBezTo>
                  <a:cubicBezTo>
                    <a:pt x="70" y="76"/>
                    <a:pt x="72" y="76"/>
                    <a:pt x="73" y="76"/>
                  </a:cubicBezTo>
                  <a:cubicBezTo>
                    <a:pt x="75" y="76"/>
                    <a:pt x="76" y="76"/>
                    <a:pt x="78" y="76"/>
                  </a:cubicBezTo>
                  <a:cubicBezTo>
                    <a:pt x="72" y="77"/>
                    <a:pt x="66" y="78"/>
                    <a:pt x="60" y="78"/>
                  </a:cubicBezTo>
                  <a:cubicBezTo>
                    <a:pt x="58" y="78"/>
                    <a:pt x="56" y="78"/>
                    <a:pt x="55" y="77"/>
                  </a:cubicBezTo>
                  <a:cubicBezTo>
                    <a:pt x="53" y="77"/>
                    <a:pt x="52" y="77"/>
                    <a:pt x="50" y="76"/>
                  </a:cubicBezTo>
                  <a:cubicBezTo>
                    <a:pt x="49" y="76"/>
                    <a:pt x="47" y="76"/>
                    <a:pt x="46" y="75"/>
                  </a:cubicBezTo>
                  <a:cubicBezTo>
                    <a:pt x="43" y="74"/>
                    <a:pt x="43" y="74"/>
                    <a:pt x="43" y="74"/>
                  </a:cubicBezTo>
                  <a:cubicBezTo>
                    <a:pt x="42" y="74"/>
                    <a:pt x="42" y="74"/>
                    <a:pt x="41" y="73"/>
                  </a:cubicBezTo>
                  <a:cubicBezTo>
                    <a:pt x="40" y="72"/>
                    <a:pt x="38" y="71"/>
                    <a:pt x="37" y="70"/>
                  </a:cubicBezTo>
                  <a:cubicBezTo>
                    <a:pt x="35" y="68"/>
                    <a:pt x="35" y="66"/>
                    <a:pt x="35" y="63"/>
                  </a:cubicBezTo>
                  <a:cubicBezTo>
                    <a:pt x="35" y="61"/>
                    <a:pt x="36" y="59"/>
                    <a:pt x="36" y="58"/>
                  </a:cubicBezTo>
                  <a:cubicBezTo>
                    <a:pt x="37" y="56"/>
                    <a:pt x="38" y="55"/>
                    <a:pt x="39" y="53"/>
                  </a:cubicBezTo>
                  <a:cubicBezTo>
                    <a:pt x="41" y="51"/>
                    <a:pt x="44" y="49"/>
                    <a:pt x="46" y="47"/>
                  </a:cubicBezTo>
                  <a:cubicBezTo>
                    <a:pt x="47" y="45"/>
                    <a:pt x="48" y="44"/>
                    <a:pt x="50" y="44"/>
                  </a:cubicBezTo>
                  <a:cubicBezTo>
                    <a:pt x="51" y="43"/>
                    <a:pt x="52" y="42"/>
                    <a:pt x="54" y="41"/>
                  </a:cubicBezTo>
                  <a:cubicBezTo>
                    <a:pt x="57" y="48"/>
                    <a:pt x="57" y="48"/>
                    <a:pt x="57" y="48"/>
                  </a:cubicBezTo>
                  <a:cubicBezTo>
                    <a:pt x="54" y="48"/>
                    <a:pt x="52" y="48"/>
                    <a:pt x="50" y="49"/>
                  </a:cubicBezTo>
                  <a:cubicBezTo>
                    <a:pt x="48" y="49"/>
                    <a:pt x="46" y="49"/>
                    <a:pt x="44" y="49"/>
                  </a:cubicBezTo>
                  <a:cubicBezTo>
                    <a:pt x="41" y="49"/>
                    <a:pt x="39" y="48"/>
                    <a:pt x="37" y="48"/>
                  </a:cubicBezTo>
                  <a:cubicBezTo>
                    <a:pt x="35" y="48"/>
                    <a:pt x="33" y="47"/>
                    <a:pt x="31" y="47"/>
                  </a:cubicBezTo>
                  <a:cubicBezTo>
                    <a:pt x="29" y="46"/>
                    <a:pt x="27" y="46"/>
                    <a:pt x="25" y="45"/>
                  </a:cubicBezTo>
                  <a:cubicBezTo>
                    <a:pt x="23" y="44"/>
                    <a:pt x="21" y="43"/>
                    <a:pt x="19" y="42"/>
                  </a:cubicBezTo>
                  <a:cubicBezTo>
                    <a:pt x="17" y="42"/>
                    <a:pt x="15" y="40"/>
                    <a:pt x="14" y="39"/>
                  </a:cubicBezTo>
                  <a:cubicBezTo>
                    <a:pt x="13" y="39"/>
                    <a:pt x="12" y="38"/>
                    <a:pt x="11" y="38"/>
                  </a:cubicBezTo>
                  <a:cubicBezTo>
                    <a:pt x="10" y="37"/>
                    <a:pt x="10" y="37"/>
                    <a:pt x="10" y="37"/>
                  </a:cubicBezTo>
                  <a:cubicBezTo>
                    <a:pt x="9" y="37"/>
                    <a:pt x="9" y="37"/>
                    <a:pt x="9" y="37"/>
                  </a:cubicBezTo>
                  <a:cubicBezTo>
                    <a:pt x="9" y="36"/>
                    <a:pt x="9" y="36"/>
                    <a:pt x="9" y="36"/>
                  </a:cubicBezTo>
                  <a:cubicBezTo>
                    <a:pt x="8" y="36"/>
                    <a:pt x="8" y="36"/>
                    <a:pt x="8" y="36"/>
                  </a:cubicBezTo>
                  <a:cubicBezTo>
                    <a:pt x="7" y="35"/>
                    <a:pt x="5" y="33"/>
                    <a:pt x="4" y="31"/>
                  </a:cubicBezTo>
                  <a:cubicBezTo>
                    <a:pt x="2" y="29"/>
                    <a:pt x="1" y="27"/>
                    <a:pt x="0" y="25"/>
                  </a:cubicBezTo>
                  <a:cubicBezTo>
                    <a:pt x="0" y="22"/>
                    <a:pt x="1" y="19"/>
                    <a:pt x="2" y="17"/>
                  </a:cubicBezTo>
                  <a:cubicBezTo>
                    <a:pt x="3" y="15"/>
                    <a:pt x="4" y="14"/>
                    <a:pt x="6" y="12"/>
                  </a:cubicBezTo>
                  <a:cubicBezTo>
                    <a:pt x="9" y="9"/>
                    <a:pt x="13" y="7"/>
                    <a:pt x="16" y="5"/>
                  </a:cubicBezTo>
                  <a:cubicBezTo>
                    <a:pt x="20" y="3"/>
                    <a:pt x="23" y="1"/>
                    <a:pt x="27" y="0"/>
                  </a:cubicBezTo>
                  <a:close/>
                </a:path>
              </a:pathLst>
            </a:custGeom>
            <a:solidFill>
              <a:srgbClr val="609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4" name="Freeform 8"/>
            <p:cNvSpPr/>
            <p:nvPr/>
          </p:nvSpPr>
          <p:spPr bwMode="auto">
            <a:xfrm>
              <a:off x="4597401" y="3121025"/>
              <a:ext cx="242888" cy="169863"/>
            </a:xfrm>
            <a:custGeom>
              <a:avLst/>
              <a:gdLst>
                <a:gd name="T0" fmla="*/ 39 w 57"/>
                <a:gd name="T1" fmla="*/ 0 h 40"/>
                <a:gd name="T2" fmla="*/ 35 w 57"/>
                <a:gd name="T3" fmla="*/ 2 h 40"/>
                <a:gd name="T4" fmla="*/ 25 w 57"/>
                <a:gd name="T5" fmla="*/ 8 h 40"/>
                <a:gd name="T6" fmla="*/ 19 w 57"/>
                <a:gd name="T7" fmla="*/ 12 h 40"/>
                <a:gd name="T8" fmla="*/ 12 w 57"/>
                <a:gd name="T9" fmla="*/ 17 h 40"/>
                <a:gd name="T10" fmla="*/ 7 w 57"/>
                <a:gd name="T11" fmla="*/ 23 h 40"/>
                <a:gd name="T12" fmla="*/ 7 w 57"/>
                <a:gd name="T13" fmla="*/ 25 h 40"/>
                <a:gd name="T14" fmla="*/ 9 w 57"/>
                <a:gd name="T15" fmla="*/ 27 h 40"/>
                <a:gd name="T16" fmla="*/ 17 w 57"/>
                <a:gd name="T17" fmla="*/ 30 h 40"/>
                <a:gd name="T18" fmla="*/ 25 w 57"/>
                <a:gd name="T19" fmla="*/ 32 h 40"/>
                <a:gd name="T20" fmla="*/ 41 w 57"/>
                <a:gd name="T21" fmla="*/ 35 h 40"/>
                <a:gd name="T22" fmla="*/ 53 w 57"/>
                <a:gd name="T23" fmla="*/ 37 h 40"/>
                <a:gd name="T24" fmla="*/ 57 w 57"/>
                <a:gd name="T25" fmla="*/ 38 h 40"/>
                <a:gd name="T26" fmla="*/ 53 w 57"/>
                <a:gd name="T27" fmla="*/ 39 h 40"/>
                <a:gd name="T28" fmla="*/ 41 w 57"/>
                <a:gd name="T29" fmla="*/ 40 h 40"/>
                <a:gd name="T30" fmla="*/ 24 w 57"/>
                <a:gd name="T31" fmla="*/ 39 h 40"/>
                <a:gd name="T32" fmla="*/ 15 w 57"/>
                <a:gd name="T33" fmla="*/ 37 h 40"/>
                <a:gd name="T34" fmla="*/ 5 w 57"/>
                <a:gd name="T35" fmla="*/ 33 h 40"/>
                <a:gd name="T36" fmla="*/ 0 w 57"/>
                <a:gd name="T37" fmla="*/ 27 h 40"/>
                <a:gd name="T38" fmla="*/ 1 w 57"/>
                <a:gd name="T39" fmla="*/ 20 h 40"/>
                <a:gd name="T40" fmla="*/ 8 w 57"/>
                <a:gd name="T41" fmla="*/ 12 h 40"/>
                <a:gd name="T42" fmla="*/ 23 w 57"/>
                <a:gd name="T43" fmla="*/ 4 h 40"/>
                <a:gd name="T44" fmla="*/ 39 w 57"/>
                <a:gd name="T4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40">
                  <a:moveTo>
                    <a:pt x="39" y="0"/>
                  </a:moveTo>
                  <a:cubicBezTo>
                    <a:pt x="39" y="0"/>
                    <a:pt x="37" y="1"/>
                    <a:pt x="35" y="2"/>
                  </a:cubicBezTo>
                  <a:cubicBezTo>
                    <a:pt x="33" y="4"/>
                    <a:pt x="29" y="5"/>
                    <a:pt x="25" y="8"/>
                  </a:cubicBezTo>
                  <a:cubicBezTo>
                    <a:pt x="23" y="9"/>
                    <a:pt x="21" y="11"/>
                    <a:pt x="19" y="12"/>
                  </a:cubicBezTo>
                  <a:cubicBezTo>
                    <a:pt x="16" y="13"/>
                    <a:pt x="14" y="15"/>
                    <a:pt x="12" y="17"/>
                  </a:cubicBezTo>
                  <a:cubicBezTo>
                    <a:pt x="10" y="19"/>
                    <a:pt x="8" y="21"/>
                    <a:pt x="7" y="23"/>
                  </a:cubicBezTo>
                  <a:cubicBezTo>
                    <a:pt x="7" y="24"/>
                    <a:pt x="7" y="24"/>
                    <a:pt x="7" y="25"/>
                  </a:cubicBezTo>
                  <a:cubicBezTo>
                    <a:pt x="8" y="25"/>
                    <a:pt x="8" y="26"/>
                    <a:pt x="9" y="27"/>
                  </a:cubicBezTo>
                  <a:cubicBezTo>
                    <a:pt x="11" y="28"/>
                    <a:pt x="14" y="29"/>
                    <a:pt x="17" y="30"/>
                  </a:cubicBezTo>
                  <a:cubicBezTo>
                    <a:pt x="20" y="31"/>
                    <a:pt x="23" y="31"/>
                    <a:pt x="25" y="32"/>
                  </a:cubicBezTo>
                  <a:cubicBezTo>
                    <a:pt x="31" y="33"/>
                    <a:pt x="37" y="34"/>
                    <a:pt x="41" y="35"/>
                  </a:cubicBezTo>
                  <a:cubicBezTo>
                    <a:pt x="46" y="36"/>
                    <a:pt x="50" y="36"/>
                    <a:pt x="53" y="37"/>
                  </a:cubicBezTo>
                  <a:cubicBezTo>
                    <a:pt x="55" y="38"/>
                    <a:pt x="57" y="38"/>
                    <a:pt x="57" y="38"/>
                  </a:cubicBezTo>
                  <a:cubicBezTo>
                    <a:pt x="57" y="38"/>
                    <a:pt x="55" y="38"/>
                    <a:pt x="53" y="39"/>
                  </a:cubicBezTo>
                  <a:cubicBezTo>
                    <a:pt x="50" y="39"/>
                    <a:pt x="46" y="39"/>
                    <a:pt x="41" y="40"/>
                  </a:cubicBezTo>
                  <a:cubicBezTo>
                    <a:pt x="36" y="40"/>
                    <a:pt x="30" y="40"/>
                    <a:pt x="24" y="39"/>
                  </a:cubicBezTo>
                  <a:cubicBezTo>
                    <a:pt x="21" y="38"/>
                    <a:pt x="18" y="38"/>
                    <a:pt x="15" y="37"/>
                  </a:cubicBezTo>
                  <a:cubicBezTo>
                    <a:pt x="11" y="36"/>
                    <a:pt x="8" y="35"/>
                    <a:pt x="5" y="33"/>
                  </a:cubicBezTo>
                  <a:cubicBezTo>
                    <a:pt x="3" y="32"/>
                    <a:pt x="1" y="30"/>
                    <a:pt x="0" y="27"/>
                  </a:cubicBezTo>
                  <a:cubicBezTo>
                    <a:pt x="0" y="25"/>
                    <a:pt x="0" y="22"/>
                    <a:pt x="1" y="20"/>
                  </a:cubicBezTo>
                  <a:cubicBezTo>
                    <a:pt x="3" y="16"/>
                    <a:pt x="5" y="14"/>
                    <a:pt x="8" y="12"/>
                  </a:cubicBezTo>
                  <a:cubicBezTo>
                    <a:pt x="13" y="8"/>
                    <a:pt x="19" y="6"/>
                    <a:pt x="23" y="4"/>
                  </a:cubicBezTo>
                  <a:cubicBezTo>
                    <a:pt x="32" y="1"/>
                    <a:pt x="39" y="0"/>
                    <a:pt x="39" y="0"/>
                  </a:cubicBezTo>
                  <a:close/>
                </a:path>
              </a:pathLst>
            </a:custGeom>
            <a:solidFill>
              <a:srgbClr val="609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5" name="Freeform 9"/>
            <p:cNvSpPr/>
            <p:nvPr/>
          </p:nvSpPr>
          <p:spPr bwMode="auto">
            <a:xfrm>
              <a:off x="6877051" y="2179638"/>
              <a:ext cx="1268413" cy="974725"/>
            </a:xfrm>
            <a:custGeom>
              <a:avLst/>
              <a:gdLst>
                <a:gd name="T0" fmla="*/ 271 w 299"/>
                <a:gd name="T1" fmla="*/ 164 h 229"/>
                <a:gd name="T2" fmla="*/ 247 w 299"/>
                <a:gd name="T3" fmla="*/ 145 h 229"/>
                <a:gd name="T4" fmla="*/ 264 w 299"/>
                <a:gd name="T5" fmla="*/ 106 h 229"/>
                <a:gd name="T6" fmla="*/ 217 w 299"/>
                <a:gd name="T7" fmla="*/ 93 h 229"/>
                <a:gd name="T8" fmla="*/ 226 w 299"/>
                <a:gd name="T9" fmla="*/ 48 h 229"/>
                <a:gd name="T10" fmla="*/ 1 w 299"/>
                <a:gd name="T11" fmla="*/ 190 h 229"/>
                <a:gd name="T12" fmla="*/ 12 w 299"/>
                <a:gd name="T13" fmla="*/ 197 h 229"/>
                <a:gd name="T14" fmla="*/ 0 w 299"/>
                <a:gd name="T15" fmla="*/ 202 h 229"/>
                <a:gd name="T16" fmla="*/ 14 w 299"/>
                <a:gd name="T17" fmla="*/ 221 h 229"/>
                <a:gd name="T18" fmla="*/ 271 w 299"/>
                <a:gd name="T19" fmla="*/ 16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29">
                  <a:moveTo>
                    <a:pt x="271" y="164"/>
                  </a:moveTo>
                  <a:cubicBezTo>
                    <a:pt x="267" y="154"/>
                    <a:pt x="258" y="149"/>
                    <a:pt x="247" y="145"/>
                  </a:cubicBezTo>
                  <a:cubicBezTo>
                    <a:pt x="265" y="133"/>
                    <a:pt x="274" y="120"/>
                    <a:pt x="264" y="106"/>
                  </a:cubicBezTo>
                  <a:cubicBezTo>
                    <a:pt x="255" y="93"/>
                    <a:pt x="238" y="90"/>
                    <a:pt x="217" y="93"/>
                  </a:cubicBezTo>
                  <a:cubicBezTo>
                    <a:pt x="234" y="76"/>
                    <a:pt x="240" y="61"/>
                    <a:pt x="226" y="48"/>
                  </a:cubicBezTo>
                  <a:cubicBezTo>
                    <a:pt x="172" y="0"/>
                    <a:pt x="1" y="190"/>
                    <a:pt x="1" y="190"/>
                  </a:cubicBezTo>
                  <a:cubicBezTo>
                    <a:pt x="12" y="197"/>
                    <a:pt x="12" y="197"/>
                    <a:pt x="12" y="197"/>
                  </a:cubicBezTo>
                  <a:cubicBezTo>
                    <a:pt x="4" y="200"/>
                    <a:pt x="0" y="202"/>
                    <a:pt x="0" y="202"/>
                  </a:cubicBezTo>
                  <a:cubicBezTo>
                    <a:pt x="14" y="221"/>
                    <a:pt x="14" y="221"/>
                    <a:pt x="14" y="221"/>
                  </a:cubicBezTo>
                  <a:cubicBezTo>
                    <a:pt x="14" y="221"/>
                    <a:pt x="299" y="229"/>
                    <a:pt x="271" y="164"/>
                  </a:cubicBezTo>
                  <a:close/>
                </a:path>
              </a:pathLst>
            </a:custGeom>
            <a:solidFill>
              <a:srgbClr val="459E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6" name="Freeform 10"/>
            <p:cNvSpPr/>
            <p:nvPr/>
          </p:nvSpPr>
          <p:spPr bwMode="auto">
            <a:xfrm>
              <a:off x="4975226" y="2336800"/>
              <a:ext cx="336550" cy="336550"/>
            </a:xfrm>
            <a:custGeom>
              <a:avLst/>
              <a:gdLst>
                <a:gd name="T0" fmla="*/ 79 w 79"/>
                <a:gd name="T1" fmla="*/ 10 h 79"/>
                <a:gd name="T2" fmla="*/ 3 w 79"/>
                <a:gd name="T3" fmla="*/ 9 h 79"/>
                <a:gd name="T4" fmla="*/ 54 w 79"/>
                <a:gd name="T5" fmla="*/ 79 h 79"/>
                <a:gd name="T6" fmla="*/ 79 w 79"/>
                <a:gd name="T7" fmla="*/ 10 h 79"/>
              </a:gdLst>
              <a:ahLst/>
              <a:cxnLst>
                <a:cxn ang="0">
                  <a:pos x="T0" y="T1"/>
                </a:cxn>
                <a:cxn ang="0">
                  <a:pos x="T2" y="T3"/>
                </a:cxn>
                <a:cxn ang="0">
                  <a:pos x="T4" y="T5"/>
                </a:cxn>
                <a:cxn ang="0">
                  <a:pos x="T6" y="T7"/>
                </a:cxn>
              </a:cxnLst>
              <a:rect l="0" t="0" r="r" b="b"/>
              <a:pathLst>
                <a:path w="79" h="79">
                  <a:moveTo>
                    <a:pt x="79" y="10"/>
                  </a:moveTo>
                  <a:cubicBezTo>
                    <a:pt x="79" y="10"/>
                    <a:pt x="6" y="0"/>
                    <a:pt x="3" y="9"/>
                  </a:cubicBezTo>
                  <a:cubicBezTo>
                    <a:pt x="0" y="18"/>
                    <a:pt x="54" y="79"/>
                    <a:pt x="54" y="79"/>
                  </a:cubicBezTo>
                  <a:lnTo>
                    <a:pt x="79" y="10"/>
                  </a:lnTo>
                  <a:close/>
                </a:path>
              </a:pathLst>
            </a:custGeom>
            <a:solidFill>
              <a:srgbClr val="4538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7" name="Freeform 11"/>
            <p:cNvSpPr/>
            <p:nvPr/>
          </p:nvSpPr>
          <p:spPr bwMode="auto">
            <a:xfrm>
              <a:off x="5124451" y="2108200"/>
              <a:ext cx="2044700" cy="1744663"/>
            </a:xfrm>
            <a:custGeom>
              <a:avLst/>
              <a:gdLst>
                <a:gd name="T0" fmla="*/ 219 w 482"/>
                <a:gd name="T1" fmla="*/ 131 h 410"/>
                <a:gd name="T2" fmla="*/ 184 w 482"/>
                <a:gd name="T3" fmla="*/ 71 h 410"/>
                <a:gd name="T4" fmla="*/ 18 w 482"/>
                <a:gd name="T5" fmla="*/ 86 h 410"/>
                <a:gd name="T6" fmla="*/ 21 w 482"/>
                <a:gd name="T7" fmla="*/ 239 h 410"/>
                <a:gd name="T8" fmla="*/ 87 w 482"/>
                <a:gd name="T9" fmla="*/ 335 h 410"/>
                <a:gd name="T10" fmla="*/ 287 w 482"/>
                <a:gd name="T11" fmla="*/ 376 h 410"/>
                <a:gd name="T12" fmla="*/ 457 w 482"/>
                <a:gd name="T13" fmla="*/ 238 h 410"/>
                <a:gd name="T14" fmla="*/ 397 w 482"/>
                <a:gd name="T15" fmla="*/ 183 h 410"/>
                <a:gd name="T16" fmla="*/ 291 w 482"/>
                <a:gd name="T17" fmla="*/ 152 h 410"/>
                <a:gd name="T18" fmla="*/ 219 w 482"/>
                <a:gd name="T19" fmla="*/ 13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410">
                  <a:moveTo>
                    <a:pt x="219" y="131"/>
                  </a:moveTo>
                  <a:cubicBezTo>
                    <a:pt x="205" y="119"/>
                    <a:pt x="205" y="91"/>
                    <a:pt x="184" y="71"/>
                  </a:cubicBezTo>
                  <a:cubicBezTo>
                    <a:pt x="113" y="0"/>
                    <a:pt x="35" y="48"/>
                    <a:pt x="18" y="86"/>
                  </a:cubicBezTo>
                  <a:cubicBezTo>
                    <a:pt x="0" y="124"/>
                    <a:pt x="9" y="209"/>
                    <a:pt x="21" y="239"/>
                  </a:cubicBezTo>
                  <a:cubicBezTo>
                    <a:pt x="35" y="275"/>
                    <a:pt x="57" y="310"/>
                    <a:pt x="87" y="335"/>
                  </a:cubicBezTo>
                  <a:cubicBezTo>
                    <a:pt x="147" y="383"/>
                    <a:pt x="225" y="410"/>
                    <a:pt x="287" y="376"/>
                  </a:cubicBezTo>
                  <a:cubicBezTo>
                    <a:pt x="336" y="349"/>
                    <a:pt x="412" y="271"/>
                    <a:pt x="457" y="238"/>
                  </a:cubicBezTo>
                  <a:cubicBezTo>
                    <a:pt x="482" y="220"/>
                    <a:pt x="405" y="186"/>
                    <a:pt x="397" y="183"/>
                  </a:cubicBezTo>
                  <a:cubicBezTo>
                    <a:pt x="363" y="172"/>
                    <a:pt x="326" y="159"/>
                    <a:pt x="291" y="152"/>
                  </a:cubicBezTo>
                  <a:cubicBezTo>
                    <a:pt x="270" y="148"/>
                    <a:pt x="234" y="143"/>
                    <a:pt x="219" y="131"/>
                  </a:cubicBezTo>
                  <a:close/>
                </a:path>
              </a:pathLst>
            </a:custGeom>
            <a:solidFill>
              <a:srgbClr val="459E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8" name="Freeform 12"/>
            <p:cNvSpPr/>
            <p:nvPr/>
          </p:nvSpPr>
          <p:spPr bwMode="auto">
            <a:xfrm>
              <a:off x="5162551" y="2882900"/>
              <a:ext cx="1892300" cy="969963"/>
            </a:xfrm>
            <a:custGeom>
              <a:avLst/>
              <a:gdLst>
                <a:gd name="T0" fmla="*/ 358 w 446"/>
                <a:gd name="T1" fmla="*/ 67 h 228"/>
                <a:gd name="T2" fmla="*/ 77 w 446"/>
                <a:gd name="T3" fmla="*/ 37 h 228"/>
                <a:gd name="T4" fmla="*/ 0 w 446"/>
                <a:gd name="T5" fmla="*/ 0 h 228"/>
                <a:gd name="T6" fmla="*/ 12 w 446"/>
                <a:gd name="T7" fmla="*/ 57 h 228"/>
                <a:gd name="T8" fmla="*/ 78 w 446"/>
                <a:gd name="T9" fmla="*/ 153 h 228"/>
                <a:gd name="T10" fmla="*/ 278 w 446"/>
                <a:gd name="T11" fmla="*/ 194 h 228"/>
                <a:gd name="T12" fmla="*/ 446 w 446"/>
                <a:gd name="T13" fmla="*/ 58 h 228"/>
                <a:gd name="T14" fmla="*/ 358 w 446"/>
                <a:gd name="T15" fmla="*/ 67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6" h="228">
                  <a:moveTo>
                    <a:pt x="358" y="67"/>
                  </a:moveTo>
                  <a:cubicBezTo>
                    <a:pt x="292" y="97"/>
                    <a:pt x="143" y="56"/>
                    <a:pt x="77" y="37"/>
                  </a:cubicBezTo>
                  <a:cubicBezTo>
                    <a:pt x="40" y="27"/>
                    <a:pt x="16" y="12"/>
                    <a:pt x="0" y="0"/>
                  </a:cubicBezTo>
                  <a:cubicBezTo>
                    <a:pt x="3" y="23"/>
                    <a:pt x="7" y="44"/>
                    <a:pt x="12" y="57"/>
                  </a:cubicBezTo>
                  <a:cubicBezTo>
                    <a:pt x="26" y="93"/>
                    <a:pt x="48" y="128"/>
                    <a:pt x="78" y="153"/>
                  </a:cubicBezTo>
                  <a:cubicBezTo>
                    <a:pt x="138" y="201"/>
                    <a:pt x="216" y="228"/>
                    <a:pt x="278" y="194"/>
                  </a:cubicBezTo>
                  <a:cubicBezTo>
                    <a:pt x="326" y="168"/>
                    <a:pt x="400" y="92"/>
                    <a:pt x="446" y="58"/>
                  </a:cubicBezTo>
                  <a:cubicBezTo>
                    <a:pt x="432" y="42"/>
                    <a:pt x="407" y="46"/>
                    <a:pt x="358" y="67"/>
                  </a:cubicBezTo>
                  <a:close/>
                </a:path>
              </a:pathLst>
            </a:custGeom>
            <a:solidFill>
              <a:srgbClr val="F4D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9" name="Freeform 13"/>
            <p:cNvSpPr/>
            <p:nvPr/>
          </p:nvSpPr>
          <p:spPr bwMode="auto">
            <a:xfrm>
              <a:off x="5154613" y="2362200"/>
              <a:ext cx="690563" cy="612775"/>
            </a:xfrm>
            <a:custGeom>
              <a:avLst/>
              <a:gdLst>
                <a:gd name="T0" fmla="*/ 143 w 163"/>
                <a:gd name="T1" fmla="*/ 102 h 144"/>
                <a:gd name="T2" fmla="*/ 88 w 163"/>
                <a:gd name="T3" fmla="*/ 11 h 144"/>
                <a:gd name="T4" fmla="*/ 32 w 163"/>
                <a:gd name="T5" fmla="*/ 0 h 144"/>
                <a:gd name="T6" fmla="*/ 11 w 163"/>
                <a:gd name="T7" fmla="*/ 26 h 144"/>
                <a:gd name="T8" fmla="*/ 1 w 163"/>
                <a:gd name="T9" fmla="*/ 98 h 144"/>
                <a:gd name="T10" fmla="*/ 143 w 163"/>
                <a:gd name="T11" fmla="*/ 102 h 144"/>
              </a:gdLst>
              <a:ahLst/>
              <a:cxnLst>
                <a:cxn ang="0">
                  <a:pos x="T0" y="T1"/>
                </a:cxn>
                <a:cxn ang="0">
                  <a:pos x="T2" y="T3"/>
                </a:cxn>
                <a:cxn ang="0">
                  <a:pos x="T4" y="T5"/>
                </a:cxn>
                <a:cxn ang="0">
                  <a:pos x="T6" y="T7"/>
                </a:cxn>
                <a:cxn ang="0">
                  <a:pos x="T8" y="T9"/>
                </a:cxn>
                <a:cxn ang="0">
                  <a:pos x="T10" y="T11"/>
                </a:cxn>
              </a:cxnLst>
              <a:rect l="0" t="0" r="r" b="b"/>
              <a:pathLst>
                <a:path w="163" h="144">
                  <a:moveTo>
                    <a:pt x="143" y="102"/>
                  </a:moveTo>
                  <a:cubicBezTo>
                    <a:pt x="163" y="71"/>
                    <a:pt x="143" y="15"/>
                    <a:pt x="88" y="11"/>
                  </a:cubicBezTo>
                  <a:cubicBezTo>
                    <a:pt x="51" y="9"/>
                    <a:pt x="37" y="3"/>
                    <a:pt x="32" y="0"/>
                  </a:cubicBezTo>
                  <a:cubicBezTo>
                    <a:pt x="22" y="8"/>
                    <a:pt x="15" y="17"/>
                    <a:pt x="11" y="26"/>
                  </a:cubicBezTo>
                  <a:cubicBezTo>
                    <a:pt x="3" y="44"/>
                    <a:pt x="0" y="71"/>
                    <a:pt x="1" y="98"/>
                  </a:cubicBezTo>
                  <a:cubicBezTo>
                    <a:pt x="55" y="144"/>
                    <a:pt x="127" y="128"/>
                    <a:pt x="143" y="102"/>
                  </a:cubicBezTo>
                  <a:close/>
                </a:path>
              </a:pathLst>
            </a:custGeom>
            <a:solidFill>
              <a:srgbClr val="BADE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0" name="Freeform 14"/>
            <p:cNvSpPr/>
            <p:nvPr/>
          </p:nvSpPr>
          <p:spPr bwMode="auto">
            <a:xfrm>
              <a:off x="5157788" y="2486025"/>
              <a:ext cx="661988" cy="488950"/>
            </a:xfrm>
            <a:custGeom>
              <a:avLst/>
              <a:gdLst>
                <a:gd name="T0" fmla="*/ 129 w 156"/>
                <a:gd name="T1" fmla="*/ 0 h 115"/>
                <a:gd name="T2" fmla="*/ 131 w 156"/>
                <a:gd name="T3" fmla="*/ 60 h 115"/>
                <a:gd name="T4" fmla="*/ 0 w 156"/>
                <a:gd name="T5" fmla="*/ 64 h 115"/>
                <a:gd name="T6" fmla="*/ 0 w 156"/>
                <a:gd name="T7" fmla="*/ 69 h 115"/>
                <a:gd name="T8" fmla="*/ 142 w 156"/>
                <a:gd name="T9" fmla="*/ 73 h 115"/>
                <a:gd name="T10" fmla="*/ 129 w 156"/>
                <a:gd name="T11" fmla="*/ 0 h 115"/>
              </a:gdLst>
              <a:ahLst/>
              <a:cxnLst>
                <a:cxn ang="0">
                  <a:pos x="T0" y="T1"/>
                </a:cxn>
                <a:cxn ang="0">
                  <a:pos x="T2" y="T3"/>
                </a:cxn>
                <a:cxn ang="0">
                  <a:pos x="T4" y="T5"/>
                </a:cxn>
                <a:cxn ang="0">
                  <a:pos x="T6" y="T7"/>
                </a:cxn>
                <a:cxn ang="0">
                  <a:pos x="T8" y="T9"/>
                </a:cxn>
                <a:cxn ang="0">
                  <a:pos x="T10" y="T11"/>
                </a:cxn>
              </a:cxnLst>
              <a:rect l="0" t="0" r="r" b="b"/>
              <a:pathLst>
                <a:path w="156" h="115">
                  <a:moveTo>
                    <a:pt x="129" y="0"/>
                  </a:moveTo>
                  <a:cubicBezTo>
                    <a:pt x="141" y="19"/>
                    <a:pt x="142" y="43"/>
                    <a:pt x="131" y="60"/>
                  </a:cubicBezTo>
                  <a:cubicBezTo>
                    <a:pt x="116" y="84"/>
                    <a:pt x="52" y="100"/>
                    <a:pt x="0" y="64"/>
                  </a:cubicBezTo>
                  <a:cubicBezTo>
                    <a:pt x="0" y="66"/>
                    <a:pt x="0" y="68"/>
                    <a:pt x="0" y="69"/>
                  </a:cubicBezTo>
                  <a:cubicBezTo>
                    <a:pt x="54" y="115"/>
                    <a:pt x="126" y="99"/>
                    <a:pt x="142" y="73"/>
                  </a:cubicBezTo>
                  <a:cubicBezTo>
                    <a:pt x="156" y="52"/>
                    <a:pt x="151" y="20"/>
                    <a:pt x="129" y="0"/>
                  </a:cubicBezTo>
                  <a:close/>
                </a:path>
              </a:pathLst>
            </a:custGeom>
            <a:solidFill>
              <a:srgbClr val="E4D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1" name="Freeform 15"/>
            <p:cNvSpPr/>
            <p:nvPr/>
          </p:nvSpPr>
          <p:spPr bwMode="auto">
            <a:xfrm>
              <a:off x="5357813" y="2439988"/>
              <a:ext cx="254000" cy="255588"/>
            </a:xfrm>
            <a:custGeom>
              <a:avLst/>
              <a:gdLst>
                <a:gd name="T0" fmla="*/ 58 w 60"/>
                <a:gd name="T1" fmla="*/ 35 h 60"/>
                <a:gd name="T2" fmla="*/ 26 w 60"/>
                <a:gd name="T3" fmla="*/ 58 h 60"/>
                <a:gd name="T4" fmla="*/ 2 w 60"/>
                <a:gd name="T5" fmla="*/ 26 h 60"/>
                <a:gd name="T6" fmla="*/ 34 w 60"/>
                <a:gd name="T7" fmla="*/ 3 h 60"/>
                <a:gd name="T8" fmla="*/ 58 w 60"/>
                <a:gd name="T9" fmla="*/ 35 h 60"/>
              </a:gdLst>
              <a:ahLst/>
              <a:cxnLst>
                <a:cxn ang="0">
                  <a:pos x="T0" y="T1"/>
                </a:cxn>
                <a:cxn ang="0">
                  <a:pos x="T2" y="T3"/>
                </a:cxn>
                <a:cxn ang="0">
                  <a:pos x="T4" y="T5"/>
                </a:cxn>
                <a:cxn ang="0">
                  <a:pos x="T6" y="T7"/>
                </a:cxn>
                <a:cxn ang="0">
                  <a:pos x="T8" y="T9"/>
                </a:cxn>
              </a:cxnLst>
              <a:rect l="0" t="0" r="r" b="b"/>
              <a:pathLst>
                <a:path w="60" h="60">
                  <a:moveTo>
                    <a:pt x="58" y="35"/>
                  </a:moveTo>
                  <a:cubicBezTo>
                    <a:pt x="56" y="50"/>
                    <a:pt x="41" y="60"/>
                    <a:pt x="26" y="58"/>
                  </a:cubicBezTo>
                  <a:cubicBezTo>
                    <a:pt x="11" y="56"/>
                    <a:pt x="0" y="41"/>
                    <a:pt x="2" y="26"/>
                  </a:cubicBezTo>
                  <a:cubicBezTo>
                    <a:pt x="5" y="11"/>
                    <a:pt x="19" y="0"/>
                    <a:pt x="34" y="3"/>
                  </a:cubicBezTo>
                  <a:cubicBezTo>
                    <a:pt x="50" y="5"/>
                    <a:pt x="60" y="19"/>
                    <a:pt x="58"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2" name="Freeform 16"/>
            <p:cNvSpPr/>
            <p:nvPr/>
          </p:nvSpPr>
          <p:spPr bwMode="auto">
            <a:xfrm>
              <a:off x="5387976" y="2473325"/>
              <a:ext cx="195263" cy="192088"/>
            </a:xfrm>
            <a:custGeom>
              <a:avLst/>
              <a:gdLst>
                <a:gd name="T0" fmla="*/ 44 w 46"/>
                <a:gd name="T1" fmla="*/ 26 h 45"/>
                <a:gd name="T2" fmla="*/ 20 w 46"/>
                <a:gd name="T3" fmla="*/ 43 h 45"/>
                <a:gd name="T4" fmla="*/ 2 w 46"/>
                <a:gd name="T5" fmla="*/ 19 h 45"/>
                <a:gd name="T6" fmla="*/ 26 w 46"/>
                <a:gd name="T7" fmla="*/ 1 h 45"/>
                <a:gd name="T8" fmla="*/ 44 w 46"/>
                <a:gd name="T9" fmla="*/ 26 h 45"/>
              </a:gdLst>
              <a:ahLst/>
              <a:cxnLst>
                <a:cxn ang="0">
                  <a:pos x="T0" y="T1"/>
                </a:cxn>
                <a:cxn ang="0">
                  <a:pos x="T2" y="T3"/>
                </a:cxn>
                <a:cxn ang="0">
                  <a:pos x="T4" y="T5"/>
                </a:cxn>
                <a:cxn ang="0">
                  <a:pos x="T6" y="T7"/>
                </a:cxn>
                <a:cxn ang="0">
                  <a:pos x="T8" y="T9"/>
                </a:cxn>
              </a:cxnLst>
              <a:rect l="0" t="0" r="r" b="b"/>
              <a:pathLst>
                <a:path w="46" h="45">
                  <a:moveTo>
                    <a:pt x="44" y="26"/>
                  </a:moveTo>
                  <a:cubicBezTo>
                    <a:pt x="42" y="37"/>
                    <a:pt x="32" y="45"/>
                    <a:pt x="20" y="43"/>
                  </a:cubicBezTo>
                  <a:cubicBezTo>
                    <a:pt x="8" y="42"/>
                    <a:pt x="0" y="31"/>
                    <a:pt x="2" y="19"/>
                  </a:cubicBezTo>
                  <a:cubicBezTo>
                    <a:pt x="4" y="8"/>
                    <a:pt x="15" y="0"/>
                    <a:pt x="26" y="1"/>
                  </a:cubicBezTo>
                  <a:cubicBezTo>
                    <a:pt x="38" y="3"/>
                    <a:pt x="46" y="14"/>
                    <a:pt x="44" y="26"/>
                  </a:cubicBezTo>
                  <a:close/>
                </a:path>
              </a:pathLst>
            </a:custGeom>
            <a:solidFill>
              <a:srgbClr val="1D2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3" name="Freeform 17"/>
            <p:cNvSpPr/>
            <p:nvPr/>
          </p:nvSpPr>
          <p:spPr bwMode="auto">
            <a:xfrm>
              <a:off x="7034213" y="2579688"/>
              <a:ext cx="720725" cy="382588"/>
            </a:xfrm>
            <a:custGeom>
              <a:avLst/>
              <a:gdLst>
                <a:gd name="T0" fmla="*/ 0 w 170"/>
                <a:gd name="T1" fmla="*/ 90 h 90"/>
                <a:gd name="T2" fmla="*/ 26 w 170"/>
                <a:gd name="T3" fmla="*/ 74 h 90"/>
                <a:gd name="T4" fmla="*/ 38 w 170"/>
                <a:gd name="T5" fmla="*/ 66 h 90"/>
                <a:gd name="T6" fmla="*/ 52 w 170"/>
                <a:gd name="T7" fmla="*/ 58 h 90"/>
                <a:gd name="T8" fmla="*/ 68 w 170"/>
                <a:gd name="T9" fmla="*/ 50 h 90"/>
                <a:gd name="T10" fmla="*/ 83 w 170"/>
                <a:gd name="T11" fmla="*/ 41 h 90"/>
                <a:gd name="T12" fmla="*/ 99 w 170"/>
                <a:gd name="T13" fmla="*/ 33 h 90"/>
                <a:gd name="T14" fmla="*/ 115 w 170"/>
                <a:gd name="T15" fmla="*/ 25 h 90"/>
                <a:gd name="T16" fmla="*/ 143 w 170"/>
                <a:gd name="T17" fmla="*/ 12 h 90"/>
                <a:gd name="T18" fmla="*/ 170 w 170"/>
                <a:gd name="T19" fmla="*/ 0 h 90"/>
                <a:gd name="T20" fmla="*/ 145 w 170"/>
                <a:gd name="T21" fmla="*/ 16 h 90"/>
                <a:gd name="T22" fmla="*/ 118 w 170"/>
                <a:gd name="T23" fmla="*/ 31 h 90"/>
                <a:gd name="T24" fmla="*/ 103 w 170"/>
                <a:gd name="T25" fmla="*/ 40 h 90"/>
                <a:gd name="T26" fmla="*/ 87 w 170"/>
                <a:gd name="T27" fmla="*/ 48 h 90"/>
                <a:gd name="T28" fmla="*/ 71 w 170"/>
                <a:gd name="T29" fmla="*/ 56 h 90"/>
                <a:gd name="T30" fmla="*/ 56 w 170"/>
                <a:gd name="T31" fmla="*/ 64 h 90"/>
                <a:gd name="T32" fmla="*/ 41 w 170"/>
                <a:gd name="T33" fmla="*/ 71 h 90"/>
                <a:gd name="T34" fmla="*/ 28 w 170"/>
                <a:gd name="T35" fmla="*/ 78 h 90"/>
                <a:gd name="T36" fmla="*/ 0 w 170"/>
                <a:gd name="T3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 h="90">
                  <a:moveTo>
                    <a:pt x="0" y="90"/>
                  </a:moveTo>
                  <a:cubicBezTo>
                    <a:pt x="0" y="90"/>
                    <a:pt x="10" y="83"/>
                    <a:pt x="26" y="74"/>
                  </a:cubicBezTo>
                  <a:cubicBezTo>
                    <a:pt x="30" y="71"/>
                    <a:pt x="34" y="69"/>
                    <a:pt x="38" y="66"/>
                  </a:cubicBezTo>
                  <a:cubicBezTo>
                    <a:pt x="43" y="64"/>
                    <a:pt x="48" y="61"/>
                    <a:pt x="52" y="58"/>
                  </a:cubicBezTo>
                  <a:cubicBezTo>
                    <a:pt x="57" y="56"/>
                    <a:pt x="62" y="53"/>
                    <a:pt x="68" y="50"/>
                  </a:cubicBezTo>
                  <a:cubicBezTo>
                    <a:pt x="73" y="47"/>
                    <a:pt x="78" y="44"/>
                    <a:pt x="83" y="41"/>
                  </a:cubicBezTo>
                  <a:cubicBezTo>
                    <a:pt x="89" y="39"/>
                    <a:pt x="94" y="36"/>
                    <a:pt x="99" y="33"/>
                  </a:cubicBezTo>
                  <a:cubicBezTo>
                    <a:pt x="105" y="30"/>
                    <a:pt x="110" y="28"/>
                    <a:pt x="115" y="25"/>
                  </a:cubicBezTo>
                  <a:cubicBezTo>
                    <a:pt x="125" y="20"/>
                    <a:pt x="134" y="16"/>
                    <a:pt x="143" y="12"/>
                  </a:cubicBezTo>
                  <a:cubicBezTo>
                    <a:pt x="159" y="4"/>
                    <a:pt x="170" y="0"/>
                    <a:pt x="170" y="0"/>
                  </a:cubicBezTo>
                  <a:cubicBezTo>
                    <a:pt x="170" y="0"/>
                    <a:pt x="160" y="7"/>
                    <a:pt x="145" y="16"/>
                  </a:cubicBezTo>
                  <a:cubicBezTo>
                    <a:pt x="137" y="20"/>
                    <a:pt x="128" y="26"/>
                    <a:pt x="118" y="31"/>
                  </a:cubicBezTo>
                  <a:cubicBezTo>
                    <a:pt x="113" y="34"/>
                    <a:pt x="108" y="37"/>
                    <a:pt x="103" y="40"/>
                  </a:cubicBezTo>
                  <a:cubicBezTo>
                    <a:pt x="98" y="42"/>
                    <a:pt x="92" y="45"/>
                    <a:pt x="87" y="48"/>
                  </a:cubicBezTo>
                  <a:cubicBezTo>
                    <a:pt x="82" y="51"/>
                    <a:pt x="76" y="54"/>
                    <a:pt x="71" y="56"/>
                  </a:cubicBezTo>
                  <a:cubicBezTo>
                    <a:pt x="66" y="59"/>
                    <a:pt x="61" y="62"/>
                    <a:pt x="56" y="64"/>
                  </a:cubicBezTo>
                  <a:cubicBezTo>
                    <a:pt x="51" y="67"/>
                    <a:pt x="46" y="69"/>
                    <a:pt x="41" y="71"/>
                  </a:cubicBezTo>
                  <a:cubicBezTo>
                    <a:pt x="36" y="74"/>
                    <a:pt x="32" y="76"/>
                    <a:pt x="28" y="78"/>
                  </a:cubicBezTo>
                  <a:cubicBezTo>
                    <a:pt x="11" y="85"/>
                    <a:pt x="0" y="90"/>
                    <a:pt x="0" y="90"/>
                  </a:cubicBezTo>
                  <a:close/>
                </a:path>
              </a:pathLst>
            </a:custGeom>
            <a:solidFill>
              <a:srgbClr val="2169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4" name="Freeform 18"/>
            <p:cNvSpPr/>
            <p:nvPr/>
          </p:nvSpPr>
          <p:spPr bwMode="auto">
            <a:xfrm>
              <a:off x="7102476" y="2814638"/>
              <a:ext cx="788988" cy="207963"/>
            </a:xfrm>
            <a:custGeom>
              <a:avLst/>
              <a:gdLst>
                <a:gd name="T0" fmla="*/ 0 w 186"/>
                <a:gd name="T1" fmla="*/ 49 h 49"/>
                <a:gd name="T2" fmla="*/ 29 w 186"/>
                <a:gd name="T3" fmla="*/ 39 h 49"/>
                <a:gd name="T4" fmla="*/ 42 w 186"/>
                <a:gd name="T5" fmla="*/ 35 h 49"/>
                <a:gd name="T6" fmla="*/ 58 w 186"/>
                <a:gd name="T7" fmla="*/ 30 h 49"/>
                <a:gd name="T8" fmla="*/ 75 w 186"/>
                <a:gd name="T9" fmla="*/ 25 h 49"/>
                <a:gd name="T10" fmla="*/ 92 w 186"/>
                <a:gd name="T11" fmla="*/ 21 h 49"/>
                <a:gd name="T12" fmla="*/ 109 w 186"/>
                <a:gd name="T13" fmla="*/ 16 h 49"/>
                <a:gd name="T14" fmla="*/ 126 w 186"/>
                <a:gd name="T15" fmla="*/ 12 h 49"/>
                <a:gd name="T16" fmla="*/ 156 w 186"/>
                <a:gd name="T17" fmla="*/ 6 h 49"/>
                <a:gd name="T18" fmla="*/ 186 w 186"/>
                <a:gd name="T19" fmla="*/ 0 h 49"/>
                <a:gd name="T20" fmla="*/ 157 w 186"/>
                <a:gd name="T21" fmla="*/ 10 h 49"/>
                <a:gd name="T22" fmla="*/ 128 w 186"/>
                <a:gd name="T23" fmla="*/ 19 h 49"/>
                <a:gd name="T24" fmla="*/ 111 w 186"/>
                <a:gd name="T25" fmla="*/ 23 h 49"/>
                <a:gd name="T26" fmla="*/ 94 w 186"/>
                <a:gd name="T27" fmla="*/ 28 h 49"/>
                <a:gd name="T28" fmla="*/ 77 w 186"/>
                <a:gd name="T29" fmla="*/ 32 h 49"/>
                <a:gd name="T30" fmla="*/ 60 w 186"/>
                <a:gd name="T31" fmla="*/ 37 h 49"/>
                <a:gd name="T32" fmla="*/ 44 w 186"/>
                <a:gd name="T33" fmla="*/ 40 h 49"/>
                <a:gd name="T34" fmla="*/ 30 w 186"/>
                <a:gd name="T35" fmla="*/ 43 h 49"/>
                <a:gd name="T36" fmla="*/ 0 w 186"/>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6" h="49">
                  <a:moveTo>
                    <a:pt x="0" y="49"/>
                  </a:moveTo>
                  <a:cubicBezTo>
                    <a:pt x="0" y="49"/>
                    <a:pt x="11" y="44"/>
                    <a:pt x="29" y="39"/>
                  </a:cubicBezTo>
                  <a:cubicBezTo>
                    <a:pt x="33" y="38"/>
                    <a:pt x="37" y="36"/>
                    <a:pt x="42" y="35"/>
                  </a:cubicBezTo>
                  <a:cubicBezTo>
                    <a:pt x="47" y="33"/>
                    <a:pt x="53" y="32"/>
                    <a:pt x="58" y="30"/>
                  </a:cubicBezTo>
                  <a:cubicBezTo>
                    <a:pt x="63" y="29"/>
                    <a:pt x="69" y="27"/>
                    <a:pt x="75" y="25"/>
                  </a:cubicBezTo>
                  <a:cubicBezTo>
                    <a:pt x="80" y="24"/>
                    <a:pt x="86" y="22"/>
                    <a:pt x="92" y="21"/>
                  </a:cubicBezTo>
                  <a:cubicBezTo>
                    <a:pt x="98" y="19"/>
                    <a:pt x="104" y="18"/>
                    <a:pt x="109" y="16"/>
                  </a:cubicBezTo>
                  <a:cubicBezTo>
                    <a:pt x="115" y="15"/>
                    <a:pt x="121" y="14"/>
                    <a:pt x="126" y="12"/>
                  </a:cubicBezTo>
                  <a:cubicBezTo>
                    <a:pt x="137" y="10"/>
                    <a:pt x="147" y="7"/>
                    <a:pt x="156" y="6"/>
                  </a:cubicBezTo>
                  <a:cubicBezTo>
                    <a:pt x="174" y="2"/>
                    <a:pt x="186" y="0"/>
                    <a:pt x="186" y="0"/>
                  </a:cubicBezTo>
                  <a:cubicBezTo>
                    <a:pt x="186" y="0"/>
                    <a:pt x="174" y="4"/>
                    <a:pt x="157" y="10"/>
                  </a:cubicBezTo>
                  <a:cubicBezTo>
                    <a:pt x="149" y="13"/>
                    <a:pt x="139" y="16"/>
                    <a:pt x="128" y="19"/>
                  </a:cubicBezTo>
                  <a:cubicBezTo>
                    <a:pt x="122" y="20"/>
                    <a:pt x="117" y="22"/>
                    <a:pt x="111" y="23"/>
                  </a:cubicBezTo>
                  <a:cubicBezTo>
                    <a:pt x="105" y="25"/>
                    <a:pt x="100" y="27"/>
                    <a:pt x="94" y="28"/>
                  </a:cubicBezTo>
                  <a:cubicBezTo>
                    <a:pt x="88" y="30"/>
                    <a:pt x="82" y="31"/>
                    <a:pt x="77" y="32"/>
                  </a:cubicBezTo>
                  <a:cubicBezTo>
                    <a:pt x="71" y="34"/>
                    <a:pt x="65" y="35"/>
                    <a:pt x="60" y="37"/>
                  </a:cubicBezTo>
                  <a:cubicBezTo>
                    <a:pt x="54" y="38"/>
                    <a:pt x="49" y="39"/>
                    <a:pt x="44" y="40"/>
                  </a:cubicBezTo>
                  <a:cubicBezTo>
                    <a:pt x="39" y="41"/>
                    <a:pt x="34" y="42"/>
                    <a:pt x="30" y="43"/>
                  </a:cubicBezTo>
                  <a:cubicBezTo>
                    <a:pt x="12" y="47"/>
                    <a:pt x="0" y="49"/>
                    <a:pt x="0" y="49"/>
                  </a:cubicBezTo>
                  <a:close/>
                </a:path>
              </a:pathLst>
            </a:custGeom>
            <a:solidFill>
              <a:srgbClr val="2169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5" name="Freeform 19"/>
            <p:cNvSpPr/>
            <p:nvPr/>
          </p:nvSpPr>
          <p:spPr bwMode="auto">
            <a:xfrm>
              <a:off x="5297488" y="3095625"/>
              <a:ext cx="47625" cy="109538"/>
            </a:xfrm>
            <a:custGeom>
              <a:avLst/>
              <a:gdLst>
                <a:gd name="T0" fmla="*/ 1 w 11"/>
                <a:gd name="T1" fmla="*/ 0 h 26"/>
                <a:gd name="T2" fmla="*/ 2 w 11"/>
                <a:gd name="T3" fmla="*/ 0 h 26"/>
                <a:gd name="T4" fmla="*/ 4 w 11"/>
                <a:gd name="T5" fmla="*/ 3 h 26"/>
                <a:gd name="T6" fmla="*/ 9 w 11"/>
                <a:gd name="T7" fmla="*/ 11 h 26"/>
                <a:gd name="T8" fmla="*/ 11 w 11"/>
                <a:gd name="T9" fmla="*/ 21 h 26"/>
                <a:gd name="T10" fmla="*/ 11 w 11"/>
                <a:gd name="T11" fmla="*/ 24 h 26"/>
                <a:gd name="T12" fmla="*/ 11 w 11"/>
                <a:gd name="T13" fmla="*/ 26 h 26"/>
                <a:gd name="T14" fmla="*/ 10 w 11"/>
                <a:gd name="T15" fmla="*/ 25 h 26"/>
                <a:gd name="T16" fmla="*/ 7 w 11"/>
                <a:gd name="T17" fmla="*/ 22 h 26"/>
                <a:gd name="T18" fmla="*/ 2 w 11"/>
                <a:gd name="T19" fmla="*/ 14 h 26"/>
                <a:gd name="T20" fmla="*/ 0 w 11"/>
                <a:gd name="T21" fmla="*/ 4 h 26"/>
                <a:gd name="T22" fmla="*/ 0 w 11"/>
                <a:gd name="T23" fmla="*/ 1 h 26"/>
                <a:gd name="T24" fmla="*/ 1 w 1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6">
                  <a:moveTo>
                    <a:pt x="1" y="0"/>
                  </a:moveTo>
                  <a:cubicBezTo>
                    <a:pt x="1" y="0"/>
                    <a:pt x="1" y="0"/>
                    <a:pt x="2" y="0"/>
                  </a:cubicBezTo>
                  <a:cubicBezTo>
                    <a:pt x="2" y="1"/>
                    <a:pt x="3" y="2"/>
                    <a:pt x="4" y="3"/>
                  </a:cubicBezTo>
                  <a:cubicBezTo>
                    <a:pt x="6" y="5"/>
                    <a:pt x="8" y="8"/>
                    <a:pt x="9" y="11"/>
                  </a:cubicBezTo>
                  <a:cubicBezTo>
                    <a:pt x="11" y="14"/>
                    <a:pt x="11" y="18"/>
                    <a:pt x="11" y="21"/>
                  </a:cubicBezTo>
                  <a:cubicBezTo>
                    <a:pt x="11" y="22"/>
                    <a:pt x="11" y="23"/>
                    <a:pt x="11" y="24"/>
                  </a:cubicBezTo>
                  <a:cubicBezTo>
                    <a:pt x="11" y="25"/>
                    <a:pt x="11" y="26"/>
                    <a:pt x="11" y="26"/>
                  </a:cubicBezTo>
                  <a:cubicBezTo>
                    <a:pt x="11" y="26"/>
                    <a:pt x="10" y="25"/>
                    <a:pt x="10" y="25"/>
                  </a:cubicBezTo>
                  <a:cubicBezTo>
                    <a:pt x="9" y="24"/>
                    <a:pt x="8" y="23"/>
                    <a:pt x="7" y="22"/>
                  </a:cubicBezTo>
                  <a:cubicBezTo>
                    <a:pt x="5" y="20"/>
                    <a:pt x="3" y="17"/>
                    <a:pt x="2" y="14"/>
                  </a:cubicBezTo>
                  <a:cubicBezTo>
                    <a:pt x="1" y="11"/>
                    <a:pt x="0" y="7"/>
                    <a:pt x="0" y="4"/>
                  </a:cubicBezTo>
                  <a:cubicBezTo>
                    <a:pt x="0" y="3"/>
                    <a:pt x="0" y="2"/>
                    <a:pt x="0" y="1"/>
                  </a:cubicBezTo>
                  <a:cubicBezTo>
                    <a:pt x="0" y="0"/>
                    <a:pt x="1" y="0"/>
                    <a:pt x="1"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6" name="Freeform 20"/>
            <p:cNvSpPr/>
            <p:nvPr/>
          </p:nvSpPr>
          <p:spPr bwMode="auto">
            <a:xfrm>
              <a:off x="5441951" y="3154363"/>
              <a:ext cx="42863" cy="119063"/>
            </a:xfrm>
            <a:custGeom>
              <a:avLst/>
              <a:gdLst>
                <a:gd name="T0" fmla="*/ 2 w 10"/>
                <a:gd name="T1" fmla="*/ 0 h 28"/>
                <a:gd name="T2" fmla="*/ 3 w 10"/>
                <a:gd name="T3" fmla="*/ 1 h 28"/>
                <a:gd name="T4" fmla="*/ 5 w 10"/>
                <a:gd name="T5" fmla="*/ 4 h 28"/>
                <a:gd name="T6" fmla="*/ 9 w 10"/>
                <a:gd name="T7" fmla="*/ 13 h 28"/>
                <a:gd name="T8" fmla="*/ 10 w 10"/>
                <a:gd name="T9" fmla="*/ 23 h 28"/>
                <a:gd name="T10" fmla="*/ 9 w 10"/>
                <a:gd name="T11" fmla="*/ 27 h 28"/>
                <a:gd name="T12" fmla="*/ 9 w 10"/>
                <a:gd name="T13" fmla="*/ 28 h 28"/>
                <a:gd name="T14" fmla="*/ 8 w 10"/>
                <a:gd name="T15" fmla="*/ 27 h 28"/>
                <a:gd name="T16" fmla="*/ 6 w 10"/>
                <a:gd name="T17" fmla="*/ 24 h 28"/>
                <a:gd name="T18" fmla="*/ 2 w 10"/>
                <a:gd name="T19" fmla="*/ 15 h 28"/>
                <a:gd name="T20" fmla="*/ 1 w 10"/>
                <a:gd name="T21" fmla="*/ 5 h 28"/>
                <a:gd name="T22" fmla="*/ 1 w 10"/>
                <a:gd name="T23" fmla="*/ 1 h 28"/>
                <a:gd name="T24" fmla="*/ 2 w 10"/>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8">
                  <a:moveTo>
                    <a:pt x="2" y="0"/>
                  </a:moveTo>
                  <a:cubicBezTo>
                    <a:pt x="2" y="0"/>
                    <a:pt x="2" y="0"/>
                    <a:pt x="3" y="1"/>
                  </a:cubicBezTo>
                  <a:cubicBezTo>
                    <a:pt x="3" y="2"/>
                    <a:pt x="4" y="3"/>
                    <a:pt x="5" y="4"/>
                  </a:cubicBezTo>
                  <a:cubicBezTo>
                    <a:pt x="7" y="6"/>
                    <a:pt x="8" y="10"/>
                    <a:pt x="9" y="13"/>
                  </a:cubicBezTo>
                  <a:cubicBezTo>
                    <a:pt x="10" y="17"/>
                    <a:pt x="10" y="20"/>
                    <a:pt x="10" y="23"/>
                  </a:cubicBezTo>
                  <a:cubicBezTo>
                    <a:pt x="10" y="25"/>
                    <a:pt x="10" y="26"/>
                    <a:pt x="9" y="27"/>
                  </a:cubicBezTo>
                  <a:cubicBezTo>
                    <a:pt x="9" y="28"/>
                    <a:pt x="9" y="28"/>
                    <a:pt x="9" y="28"/>
                  </a:cubicBezTo>
                  <a:cubicBezTo>
                    <a:pt x="9" y="28"/>
                    <a:pt x="9" y="28"/>
                    <a:pt x="8" y="27"/>
                  </a:cubicBezTo>
                  <a:cubicBezTo>
                    <a:pt x="7" y="27"/>
                    <a:pt x="7" y="26"/>
                    <a:pt x="6" y="24"/>
                  </a:cubicBezTo>
                  <a:cubicBezTo>
                    <a:pt x="4" y="22"/>
                    <a:pt x="3" y="19"/>
                    <a:pt x="2" y="15"/>
                  </a:cubicBezTo>
                  <a:cubicBezTo>
                    <a:pt x="1" y="12"/>
                    <a:pt x="0" y="8"/>
                    <a:pt x="1" y="5"/>
                  </a:cubicBezTo>
                  <a:cubicBezTo>
                    <a:pt x="1" y="4"/>
                    <a:pt x="1" y="2"/>
                    <a:pt x="1" y="1"/>
                  </a:cubicBezTo>
                  <a:cubicBezTo>
                    <a:pt x="2" y="1"/>
                    <a:pt x="2" y="0"/>
                    <a:pt x="2"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7" name="Freeform 21"/>
            <p:cNvSpPr/>
            <p:nvPr/>
          </p:nvSpPr>
          <p:spPr bwMode="auto">
            <a:xfrm>
              <a:off x="5578476" y="3162300"/>
              <a:ext cx="38100" cy="111125"/>
            </a:xfrm>
            <a:custGeom>
              <a:avLst/>
              <a:gdLst>
                <a:gd name="T0" fmla="*/ 2 w 9"/>
                <a:gd name="T1" fmla="*/ 0 h 26"/>
                <a:gd name="T2" fmla="*/ 3 w 9"/>
                <a:gd name="T3" fmla="*/ 1 h 26"/>
                <a:gd name="T4" fmla="*/ 5 w 9"/>
                <a:gd name="T5" fmla="*/ 4 h 26"/>
                <a:gd name="T6" fmla="*/ 8 w 9"/>
                <a:gd name="T7" fmla="*/ 12 h 26"/>
                <a:gd name="T8" fmla="*/ 8 w 9"/>
                <a:gd name="T9" fmla="*/ 21 h 26"/>
                <a:gd name="T10" fmla="*/ 7 w 9"/>
                <a:gd name="T11" fmla="*/ 24 h 26"/>
                <a:gd name="T12" fmla="*/ 7 w 9"/>
                <a:gd name="T13" fmla="*/ 26 h 26"/>
                <a:gd name="T14" fmla="*/ 6 w 9"/>
                <a:gd name="T15" fmla="*/ 25 h 26"/>
                <a:gd name="T16" fmla="*/ 4 w 9"/>
                <a:gd name="T17" fmla="*/ 22 h 26"/>
                <a:gd name="T18" fmla="*/ 0 w 9"/>
                <a:gd name="T19" fmla="*/ 14 h 26"/>
                <a:gd name="T20" fmla="*/ 0 w 9"/>
                <a:gd name="T21" fmla="*/ 5 h 26"/>
                <a:gd name="T22" fmla="*/ 1 w 9"/>
                <a:gd name="T23" fmla="*/ 2 h 26"/>
                <a:gd name="T24" fmla="*/ 2 w 9"/>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6">
                  <a:moveTo>
                    <a:pt x="2" y="0"/>
                  </a:moveTo>
                  <a:cubicBezTo>
                    <a:pt x="2" y="0"/>
                    <a:pt x="2" y="1"/>
                    <a:pt x="3" y="1"/>
                  </a:cubicBezTo>
                  <a:cubicBezTo>
                    <a:pt x="3" y="2"/>
                    <a:pt x="4" y="3"/>
                    <a:pt x="5" y="4"/>
                  </a:cubicBezTo>
                  <a:cubicBezTo>
                    <a:pt x="6" y="6"/>
                    <a:pt x="7" y="9"/>
                    <a:pt x="8" y="12"/>
                  </a:cubicBezTo>
                  <a:cubicBezTo>
                    <a:pt x="9" y="15"/>
                    <a:pt x="9" y="19"/>
                    <a:pt x="8" y="21"/>
                  </a:cubicBezTo>
                  <a:cubicBezTo>
                    <a:pt x="8" y="23"/>
                    <a:pt x="8" y="24"/>
                    <a:pt x="7" y="24"/>
                  </a:cubicBezTo>
                  <a:cubicBezTo>
                    <a:pt x="7" y="25"/>
                    <a:pt x="7" y="26"/>
                    <a:pt x="7" y="26"/>
                  </a:cubicBezTo>
                  <a:cubicBezTo>
                    <a:pt x="7" y="26"/>
                    <a:pt x="6" y="25"/>
                    <a:pt x="6" y="25"/>
                  </a:cubicBezTo>
                  <a:cubicBezTo>
                    <a:pt x="5" y="24"/>
                    <a:pt x="5" y="23"/>
                    <a:pt x="4" y="22"/>
                  </a:cubicBezTo>
                  <a:cubicBezTo>
                    <a:pt x="2" y="20"/>
                    <a:pt x="1" y="17"/>
                    <a:pt x="0" y="14"/>
                  </a:cubicBezTo>
                  <a:cubicBezTo>
                    <a:pt x="0" y="11"/>
                    <a:pt x="0" y="7"/>
                    <a:pt x="0" y="5"/>
                  </a:cubicBezTo>
                  <a:cubicBezTo>
                    <a:pt x="1" y="3"/>
                    <a:pt x="1" y="2"/>
                    <a:pt x="1" y="2"/>
                  </a:cubicBezTo>
                  <a:cubicBezTo>
                    <a:pt x="1" y="1"/>
                    <a:pt x="2" y="0"/>
                    <a:pt x="2"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8" name="Freeform 22"/>
            <p:cNvSpPr/>
            <p:nvPr/>
          </p:nvSpPr>
          <p:spPr bwMode="auto">
            <a:xfrm>
              <a:off x="5403851" y="3311525"/>
              <a:ext cx="55563" cy="103188"/>
            </a:xfrm>
            <a:custGeom>
              <a:avLst/>
              <a:gdLst>
                <a:gd name="T0" fmla="*/ 0 w 13"/>
                <a:gd name="T1" fmla="*/ 0 h 24"/>
                <a:gd name="T2" fmla="*/ 1 w 13"/>
                <a:gd name="T3" fmla="*/ 1 h 24"/>
                <a:gd name="T4" fmla="*/ 4 w 13"/>
                <a:gd name="T5" fmla="*/ 3 h 24"/>
                <a:gd name="T6" fmla="*/ 10 w 13"/>
                <a:gd name="T7" fmla="*/ 10 h 24"/>
                <a:gd name="T8" fmla="*/ 13 w 13"/>
                <a:gd name="T9" fmla="*/ 19 h 24"/>
                <a:gd name="T10" fmla="*/ 13 w 13"/>
                <a:gd name="T11" fmla="*/ 23 h 24"/>
                <a:gd name="T12" fmla="*/ 13 w 13"/>
                <a:gd name="T13" fmla="*/ 24 h 24"/>
                <a:gd name="T14" fmla="*/ 12 w 13"/>
                <a:gd name="T15" fmla="*/ 23 h 24"/>
                <a:gd name="T16" fmla="*/ 9 w 13"/>
                <a:gd name="T17" fmla="*/ 21 h 24"/>
                <a:gd name="T18" fmla="*/ 3 w 13"/>
                <a:gd name="T19" fmla="*/ 14 h 24"/>
                <a:gd name="T20" fmla="*/ 0 w 13"/>
                <a:gd name="T21" fmla="*/ 5 h 24"/>
                <a:gd name="T22" fmla="*/ 0 w 13"/>
                <a:gd name="T23" fmla="*/ 1 h 24"/>
                <a:gd name="T24" fmla="*/ 0 w 13"/>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0"/>
                  </a:moveTo>
                  <a:cubicBezTo>
                    <a:pt x="0" y="0"/>
                    <a:pt x="0" y="0"/>
                    <a:pt x="1" y="1"/>
                  </a:cubicBezTo>
                  <a:cubicBezTo>
                    <a:pt x="2" y="1"/>
                    <a:pt x="3" y="2"/>
                    <a:pt x="4" y="3"/>
                  </a:cubicBezTo>
                  <a:cubicBezTo>
                    <a:pt x="6" y="4"/>
                    <a:pt x="8" y="7"/>
                    <a:pt x="10" y="10"/>
                  </a:cubicBezTo>
                  <a:cubicBezTo>
                    <a:pt x="11" y="13"/>
                    <a:pt x="12" y="16"/>
                    <a:pt x="13" y="19"/>
                  </a:cubicBezTo>
                  <a:cubicBezTo>
                    <a:pt x="13" y="21"/>
                    <a:pt x="13" y="22"/>
                    <a:pt x="13" y="23"/>
                  </a:cubicBezTo>
                  <a:cubicBezTo>
                    <a:pt x="13" y="23"/>
                    <a:pt x="13" y="24"/>
                    <a:pt x="13" y="24"/>
                  </a:cubicBezTo>
                  <a:cubicBezTo>
                    <a:pt x="13" y="24"/>
                    <a:pt x="12" y="24"/>
                    <a:pt x="12" y="23"/>
                  </a:cubicBezTo>
                  <a:cubicBezTo>
                    <a:pt x="11" y="23"/>
                    <a:pt x="10" y="22"/>
                    <a:pt x="9" y="21"/>
                  </a:cubicBezTo>
                  <a:cubicBezTo>
                    <a:pt x="7" y="20"/>
                    <a:pt x="5" y="17"/>
                    <a:pt x="3" y="14"/>
                  </a:cubicBezTo>
                  <a:cubicBezTo>
                    <a:pt x="1" y="11"/>
                    <a:pt x="0" y="8"/>
                    <a:pt x="0" y="5"/>
                  </a:cubicBezTo>
                  <a:cubicBezTo>
                    <a:pt x="0" y="3"/>
                    <a:pt x="0" y="2"/>
                    <a:pt x="0" y="1"/>
                  </a:cubicBezTo>
                  <a:cubicBezTo>
                    <a:pt x="0" y="1"/>
                    <a:pt x="0" y="0"/>
                    <a:pt x="0"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9" name="Freeform 23"/>
            <p:cNvSpPr/>
            <p:nvPr/>
          </p:nvSpPr>
          <p:spPr bwMode="auto">
            <a:xfrm>
              <a:off x="5540376" y="3311525"/>
              <a:ext cx="38100" cy="93663"/>
            </a:xfrm>
            <a:custGeom>
              <a:avLst/>
              <a:gdLst>
                <a:gd name="T0" fmla="*/ 1 w 9"/>
                <a:gd name="T1" fmla="*/ 0 h 22"/>
                <a:gd name="T2" fmla="*/ 2 w 9"/>
                <a:gd name="T3" fmla="*/ 1 h 22"/>
                <a:gd name="T4" fmla="*/ 4 w 9"/>
                <a:gd name="T5" fmla="*/ 3 h 22"/>
                <a:gd name="T6" fmla="*/ 8 w 9"/>
                <a:gd name="T7" fmla="*/ 10 h 22"/>
                <a:gd name="T8" fmla="*/ 8 w 9"/>
                <a:gd name="T9" fmla="*/ 18 h 22"/>
                <a:gd name="T10" fmla="*/ 8 w 9"/>
                <a:gd name="T11" fmla="*/ 20 h 22"/>
                <a:gd name="T12" fmla="*/ 7 w 9"/>
                <a:gd name="T13" fmla="*/ 22 h 22"/>
                <a:gd name="T14" fmla="*/ 6 w 9"/>
                <a:gd name="T15" fmla="*/ 21 h 22"/>
                <a:gd name="T16" fmla="*/ 4 w 9"/>
                <a:gd name="T17" fmla="*/ 19 h 22"/>
                <a:gd name="T18" fmla="*/ 1 w 9"/>
                <a:gd name="T19" fmla="*/ 12 h 22"/>
                <a:gd name="T20" fmla="*/ 0 w 9"/>
                <a:gd name="T21" fmla="*/ 4 h 22"/>
                <a:gd name="T22" fmla="*/ 1 w 9"/>
                <a:gd name="T23" fmla="*/ 1 h 22"/>
                <a:gd name="T24" fmla="*/ 1 w 9"/>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2">
                  <a:moveTo>
                    <a:pt x="1" y="0"/>
                  </a:moveTo>
                  <a:cubicBezTo>
                    <a:pt x="1" y="0"/>
                    <a:pt x="2" y="0"/>
                    <a:pt x="2" y="1"/>
                  </a:cubicBezTo>
                  <a:cubicBezTo>
                    <a:pt x="3" y="1"/>
                    <a:pt x="4" y="2"/>
                    <a:pt x="4" y="3"/>
                  </a:cubicBezTo>
                  <a:cubicBezTo>
                    <a:pt x="6" y="5"/>
                    <a:pt x="7" y="7"/>
                    <a:pt x="8" y="10"/>
                  </a:cubicBezTo>
                  <a:cubicBezTo>
                    <a:pt x="9" y="13"/>
                    <a:pt x="9" y="15"/>
                    <a:pt x="8" y="18"/>
                  </a:cubicBezTo>
                  <a:cubicBezTo>
                    <a:pt x="8" y="19"/>
                    <a:pt x="8" y="20"/>
                    <a:pt x="8" y="20"/>
                  </a:cubicBezTo>
                  <a:cubicBezTo>
                    <a:pt x="7" y="21"/>
                    <a:pt x="7" y="22"/>
                    <a:pt x="7" y="22"/>
                  </a:cubicBezTo>
                  <a:cubicBezTo>
                    <a:pt x="7" y="22"/>
                    <a:pt x="7" y="21"/>
                    <a:pt x="6" y="21"/>
                  </a:cubicBezTo>
                  <a:cubicBezTo>
                    <a:pt x="6" y="20"/>
                    <a:pt x="5" y="20"/>
                    <a:pt x="4" y="19"/>
                  </a:cubicBezTo>
                  <a:cubicBezTo>
                    <a:pt x="3" y="17"/>
                    <a:pt x="1" y="14"/>
                    <a:pt x="1" y="12"/>
                  </a:cubicBezTo>
                  <a:cubicBezTo>
                    <a:pt x="0" y="9"/>
                    <a:pt x="0" y="6"/>
                    <a:pt x="0" y="4"/>
                  </a:cubicBezTo>
                  <a:cubicBezTo>
                    <a:pt x="0" y="3"/>
                    <a:pt x="1" y="2"/>
                    <a:pt x="1" y="1"/>
                  </a:cubicBezTo>
                  <a:cubicBezTo>
                    <a:pt x="1" y="0"/>
                    <a:pt x="1" y="0"/>
                    <a:pt x="1"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0" name="Freeform 24"/>
            <p:cNvSpPr/>
            <p:nvPr/>
          </p:nvSpPr>
          <p:spPr bwMode="auto">
            <a:xfrm>
              <a:off x="5545138" y="3443288"/>
              <a:ext cx="46038" cy="85725"/>
            </a:xfrm>
            <a:custGeom>
              <a:avLst/>
              <a:gdLst>
                <a:gd name="T0" fmla="*/ 1 w 11"/>
                <a:gd name="T1" fmla="*/ 0 h 20"/>
                <a:gd name="T2" fmla="*/ 2 w 11"/>
                <a:gd name="T3" fmla="*/ 1 h 20"/>
                <a:gd name="T4" fmla="*/ 4 w 11"/>
                <a:gd name="T5" fmla="*/ 2 h 20"/>
                <a:gd name="T6" fmla="*/ 9 w 11"/>
                <a:gd name="T7" fmla="*/ 8 h 20"/>
                <a:gd name="T8" fmla="*/ 11 w 11"/>
                <a:gd name="T9" fmla="*/ 16 h 20"/>
                <a:gd name="T10" fmla="*/ 11 w 11"/>
                <a:gd name="T11" fmla="*/ 18 h 20"/>
                <a:gd name="T12" fmla="*/ 11 w 11"/>
                <a:gd name="T13" fmla="*/ 20 h 20"/>
                <a:gd name="T14" fmla="*/ 10 w 11"/>
                <a:gd name="T15" fmla="*/ 19 h 20"/>
                <a:gd name="T16" fmla="*/ 7 w 11"/>
                <a:gd name="T17" fmla="*/ 18 h 20"/>
                <a:gd name="T18" fmla="*/ 2 w 11"/>
                <a:gd name="T19" fmla="*/ 12 h 20"/>
                <a:gd name="T20" fmla="*/ 0 w 11"/>
                <a:gd name="T21" fmla="*/ 4 h 20"/>
                <a:gd name="T22" fmla="*/ 1 w 11"/>
                <a:gd name="T23" fmla="*/ 1 h 20"/>
                <a:gd name="T24" fmla="*/ 1 w 11"/>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 y="0"/>
                  </a:moveTo>
                  <a:cubicBezTo>
                    <a:pt x="1" y="0"/>
                    <a:pt x="1" y="0"/>
                    <a:pt x="2" y="1"/>
                  </a:cubicBezTo>
                  <a:cubicBezTo>
                    <a:pt x="3" y="1"/>
                    <a:pt x="3" y="1"/>
                    <a:pt x="4" y="2"/>
                  </a:cubicBezTo>
                  <a:cubicBezTo>
                    <a:pt x="6" y="4"/>
                    <a:pt x="8" y="6"/>
                    <a:pt x="9" y="8"/>
                  </a:cubicBezTo>
                  <a:cubicBezTo>
                    <a:pt x="10" y="11"/>
                    <a:pt x="11" y="13"/>
                    <a:pt x="11" y="16"/>
                  </a:cubicBezTo>
                  <a:cubicBezTo>
                    <a:pt x="11" y="17"/>
                    <a:pt x="11" y="18"/>
                    <a:pt x="11" y="18"/>
                  </a:cubicBezTo>
                  <a:cubicBezTo>
                    <a:pt x="11" y="19"/>
                    <a:pt x="11" y="20"/>
                    <a:pt x="11" y="20"/>
                  </a:cubicBezTo>
                  <a:cubicBezTo>
                    <a:pt x="11" y="20"/>
                    <a:pt x="10" y="20"/>
                    <a:pt x="10" y="19"/>
                  </a:cubicBezTo>
                  <a:cubicBezTo>
                    <a:pt x="9" y="19"/>
                    <a:pt x="8" y="18"/>
                    <a:pt x="7" y="18"/>
                  </a:cubicBezTo>
                  <a:cubicBezTo>
                    <a:pt x="5" y="16"/>
                    <a:pt x="4" y="14"/>
                    <a:pt x="2" y="12"/>
                  </a:cubicBezTo>
                  <a:cubicBezTo>
                    <a:pt x="1" y="9"/>
                    <a:pt x="0" y="6"/>
                    <a:pt x="0" y="4"/>
                  </a:cubicBezTo>
                  <a:cubicBezTo>
                    <a:pt x="0" y="3"/>
                    <a:pt x="0" y="2"/>
                    <a:pt x="1" y="1"/>
                  </a:cubicBezTo>
                  <a:cubicBezTo>
                    <a:pt x="1" y="1"/>
                    <a:pt x="1" y="0"/>
                    <a:pt x="1"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1" name="Freeform 25"/>
            <p:cNvSpPr/>
            <p:nvPr/>
          </p:nvSpPr>
          <p:spPr bwMode="auto">
            <a:xfrm>
              <a:off x="5649913" y="3405188"/>
              <a:ext cx="42863" cy="106363"/>
            </a:xfrm>
            <a:custGeom>
              <a:avLst/>
              <a:gdLst>
                <a:gd name="T0" fmla="*/ 0 w 10"/>
                <a:gd name="T1" fmla="*/ 0 h 25"/>
                <a:gd name="T2" fmla="*/ 2 w 10"/>
                <a:gd name="T3" fmla="*/ 0 h 25"/>
                <a:gd name="T4" fmla="*/ 4 w 10"/>
                <a:gd name="T5" fmla="*/ 3 h 25"/>
                <a:gd name="T6" fmla="*/ 9 w 10"/>
                <a:gd name="T7" fmla="*/ 11 h 25"/>
                <a:gd name="T8" fmla="*/ 10 w 10"/>
                <a:gd name="T9" fmla="*/ 20 h 25"/>
                <a:gd name="T10" fmla="*/ 10 w 10"/>
                <a:gd name="T11" fmla="*/ 23 h 25"/>
                <a:gd name="T12" fmla="*/ 9 w 10"/>
                <a:gd name="T13" fmla="*/ 25 h 25"/>
                <a:gd name="T14" fmla="*/ 8 w 10"/>
                <a:gd name="T15" fmla="*/ 24 h 25"/>
                <a:gd name="T16" fmla="*/ 6 w 10"/>
                <a:gd name="T17" fmla="*/ 21 h 25"/>
                <a:gd name="T18" fmla="*/ 1 w 10"/>
                <a:gd name="T19" fmla="*/ 13 h 25"/>
                <a:gd name="T20" fmla="*/ 0 w 10"/>
                <a:gd name="T21" fmla="*/ 4 h 25"/>
                <a:gd name="T22" fmla="*/ 0 w 10"/>
                <a:gd name="T23" fmla="*/ 1 h 25"/>
                <a:gd name="T24" fmla="*/ 0 w 10"/>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5">
                  <a:moveTo>
                    <a:pt x="0" y="0"/>
                  </a:moveTo>
                  <a:cubicBezTo>
                    <a:pt x="0" y="0"/>
                    <a:pt x="1" y="0"/>
                    <a:pt x="2" y="0"/>
                  </a:cubicBezTo>
                  <a:cubicBezTo>
                    <a:pt x="2" y="1"/>
                    <a:pt x="3" y="2"/>
                    <a:pt x="4" y="3"/>
                  </a:cubicBezTo>
                  <a:cubicBezTo>
                    <a:pt x="6" y="5"/>
                    <a:pt x="7" y="8"/>
                    <a:pt x="9" y="11"/>
                  </a:cubicBezTo>
                  <a:cubicBezTo>
                    <a:pt x="10" y="14"/>
                    <a:pt x="10" y="17"/>
                    <a:pt x="10" y="20"/>
                  </a:cubicBezTo>
                  <a:cubicBezTo>
                    <a:pt x="10" y="21"/>
                    <a:pt x="10" y="22"/>
                    <a:pt x="10" y="23"/>
                  </a:cubicBezTo>
                  <a:cubicBezTo>
                    <a:pt x="10" y="24"/>
                    <a:pt x="9" y="25"/>
                    <a:pt x="9" y="25"/>
                  </a:cubicBezTo>
                  <a:cubicBezTo>
                    <a:pt x="9" y="25"/>
                    <a:pt x="9" y="24"/>
                    <a:pt x="8" y="24"/>
                  </a:cubicBezTo>
                  <a:cubicBezTo>
                    <a:pt x="8" y="23"/>
                    <a:pt x="7" y="22"/>
                    <a:pt x="6" y="21"/>
                  </a:cubicBezTo>
                  <a:cubicBezTo>
                    <a:pt x="4" y="19"/>
                    <a:pt x="3" y="17"/>
                    <a:pt x="1" y="13"/>
                  </a:cubicBezTo>
                  <a:cubicBezTo>
                    <a:pt x="0" y="10"/>
                    <a:pt x="0" y="7"/>
                    <a:pt x="0" y="4"/>
                  </a:cubicBezTo>
                  <a:cubicBezTo>
                    <a:pt x="0" y="3"/>
                    <a:pt x="0" y="2"/>
                    <a:pt x="0" y="1"/>
                  </a:cubicBezTo>
                  <a:cubicBezTo>
                    <a:pt x="0" y="0"/>
                    <a:pt x="0" y="0"/>
                    <a:pt x="0"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2" name="Freeform 26"/>
            <p:cNvSpPr/>
            <p:nvPr/>
          </p:nvSpPr>
          <p:spPr bwMode="auto">
            <a:xfrm>
              <a:off x="5710238" y="2682875"/>
              <a:ext cx="1141413" cy="1922463"/>
            </a:xfrm>
            <a:custGeom>
              <a:avLst/>
              <a:gdLst>
                <a:gd name="T0" fmla="*/ 203 w 269"/>
                <a:gd name="T1" fmla="*/ 55 h 452"/>
                <a:gd name="T2" fmla="*/ 4 w 269"/>
                <a:gd name="T3" fmla="*/ 126 h 452"/>
                <a:gd name="T4" fmla="*/ 226 w 269"/>
                <a:gd name="T5" fmla="*/ 451 h 452"/>
                <a:gd name="T6" fmla="*/ 203 w 269"/>
                <a:gd name="T7" fmla="*/ 55 h 452"/>
              </a:gdLst>
              <a:ahLst/>
              <a:cxnLst>
                <a:cxn ang="0">
                  <a:pos x="T0" y="T1"/>
                </a:cxn>
                <a:cxn ang="0">
                  <a:pos x="T2" y="T3"/>
                </a:cxn>
                <a:cxn ang="0">
                  <a:pos x="T4" y="T5"/>
                </a:cxn>
                <a:cxn ang="0">
                  <a:pos x="T6" y="T7"/>
                </a:cxn>
              </a:cxnLst>
              <a:rect l="0" t="0" r="r" b="b"/>
              <a:pathLst>
                <a:path w="269" h="452">
                  <a:moveTo>
                    <a:pt x="203" y="55"/>
                  </a:moveTo>
                  <a:cubicBezTo>
                    <a:pt x="152" y="6"/>
                    <a:pt x="0" y="0"/>
                    <a:pt x="4" y="126"/>
                  </a:cubicBezTo>
                  <a:cubicBezTo>
                    <a:pt x="8" y="226"/>
                    <a:pt x="183" y="452"/>
                    <a:pt x="226" y="451"/>
                  </a:cubicBezTo>
                  <a:cubicBezTo>
                    <a:pt x="269" y="450"/>
                    <a:pt x="254" y="103"/>
                    <a:pt x="203" y="55"/>
                  </a:cubicBezTo>
                  <a:close/>
                </a:path>
              </a:pathLst>
            </a:custGeom>
            <a:solidFill>
              <a:srgbClr val="3D83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3" name="Freeform 27"/>
            <p:cNvSpPr/>
            <p:nvPr/>
          </p:nvSpPr>
          <p:spPr bwMode="auto">
            <a:xfrm>
              <a:off x="6453188" y="2835275"/>
              <a:ext cx="398463" cy="1766888"/>
            </a:xfrm>
            <a:custGeom>
              <a:avLst/>
              <a:gdLst>
                <a:gd name="T0" fmla="*/ 28 w 94"/>
                <a:gd name="T1" fmla="*/ 19 h 415"/>
                <a:gd name="T2" fmla="*/ 0 w 94"/>
                <a:gd name="T3" fmla="*/ 0 h 415"/>
                <a:gd name="T4" fmla="*/ 1 w 94"/>
                <a:gd name="T5" fmla="*/ 1 h 415"/>
                <a:gd name="T6" fmla="*/ 5 w 94"/>
                <a:gd name="T7" fmla="*/ 385 h 415"/>
                <a:gd name="T8" fmla="*/ 51 w 94"/>
                <a:gd name="T9" fmla="*/ 415 h 415"/>
                <a:gd name="T10" fmla="*/ 28 w 94"/>
                <a:gd name="T11" fmla="*/ 19 h 415"/>
              </a:gdLst>
              <a:ahLst/>
              <a:cxnLst>
                <a:cxn ang="0">
                  <a:pos x="T0" y="T1"/>
                </a:cxn>
                <a:cxn ang="0">
                  <a:pos x="T2" y="T3"/>
                </a:cxn>
                <a:cxn ang="0">
                  <a:pos x="T4" y="T5"/>
                </a:cxn>
                <a:cxn ang="0">
                  <a:pos x="T6" y="T7"/>
                </a:cxn>
                <a:cxn ang="0">
                  <a:pos x="T8" y="T9"/>
                </a:cxn>
                <a:cxn ang="0">
                  <a:pos x="T10" y="T11"/>
                </a:cxn>
              </a:cxnLst>
              <a:rect l="0" t="0" r="r" b="b"/>
              <a:pathLst>
                <a:path w="94" h="415">
                  <a:moveTo>
                    <a:pt x="28" y="19"/>
                  </a:moveTo>
                  <a:cubicBezTo>
                    <a:pt x="21" y="12"/>
                    <a:pt x="11" y="5"/>
                    <a:pt x="0" y="0"/>
                  </a:cubicBezTo>
                  <a:cubicBezTo>
                    <a:pt x="0" y="1"/>
                    <a:pt x="1" y="1"/>
                    <a:pt x="1" y="1"/>
                  </a:cubicBezTo>
                  <a:cubicBezTo>
                    <a:pt x="42" y="47"/>
                    <a:pt x="37" y="323"/>
                    <a:pt x="5" y="385"/>
                  </a:cubicBezTo>
                  <a:cubicBezTo>
                    <a:pt x="25" y="404"/>
                    <a:pt x="41" y="415"/>
                    <a:pt x="51" y="415"/>
                  </a:cubicBezTo>
                  <a:cubicBezTo>
                    <a:pt x="94" y="414"/>
                    <a:pt x="79" y="67"/>
                    <a:pt x="28" y="19"/>
                  </a:cubicBezTo>
                  <a:close/>
                </a:path>
              </a:pathLst>
            </a:custGeom>
            <a:solidFill>
              <a:srgbClr val="2169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4" name="Freeform 28"/>
            <p:cNvSpPr/>
            <p:nvPr/>
          </p:nvSpPr>
          <p:spPr bwMode="auto">
            <a:xfrm>
              <a:off x="5849938" y="2895600"/>
              <a:ext cx="568325" cy="412750"/>
            </a:xfrm>
            <a:custGeom>
              <a:avLst/>
              <a:gdLst>
                <a:gd name="T0" fmla="*/ 5 w 134"/>
                <a:gd name="T1" fmla="*/ 67 h 97"/>
                <a:gd name="T2" fmla="*/ 20 w 134"/>
                <a:gd name="T3" fmla="*/ 89 h 97"/>
                <a:gd name="T4" fmla="*/ 27 w 134"/>
                <a:gd name="T5" fmla="*/ 91 h 97"/>
                <a:gd name="T6" fmla="*/ 31 w 134"/>
                <a:gd name="T7" fmla="*/ 89 h 97"/>
                <a:gd name="T8" fmla="*/ 34 w 134"/>
                <a:gd name="T9" fmla="*/ 86 h 97"/>
                <a:gd name="T10" fmla="*/ 42 w 134"/>
                <a:gd name="T11" fmla="*/ 69 h 97"/>
                <a:gd name="T12" fmla="*/ 43 w 134"/>
                <a:gd name="T13" fmla="*/ 49 h 97"/>
                <a:gd name="T14" fmla="*/ 42 w 134"/>
                <a:gd name="T15" fmla="*/ 25 h 97"/>
                <a:gd name="T16" fmla="*/ 54 w 134"/>
                <a:gd name="T17" fmla="*/ 44 h 97"/>
                <a:gd name="T18" fmla="*/ 66 w 134"/>
                <a:gd name="T19" fmla="*/ 57 h 97"/>
                <a:gd name="T20" fmla="*/ 79 w 134"/>
                <a:gd name="T21" fmla="*/ 64 h 97"/>
                <a:gd name="T22" fmla="*/ 82 w 134"/>
                <a:gd name="T23" fmla="*/ 63 h 97"/>
                <a:gd name="T24" fmla="*/ 82 w 134"/>
                <a:gd name="T25" fmla="*/ 63 h 97"/>
                <a:gd name="T26" fmla="*/ 82 w 134"/>
                <a:gd name="T27" fmla="*/ 63 h 97"/>
                <a:gd name="T28" fmla="*/ 82 w 134"/>
                <a:gd name="T29" fmla="*/ 63 h 97"/>
                <a:gd name="T30" fmla="*/ 84 w 134"/>
                <a:gd name="T31" fmla="*/ 62 h 97"/>
                <a:gd name="T32" fmla="*/ 86 w 134"/>
                <a:gd name="T33" fmla="*/ 60 h 97"/>
                <a:gd name="T34" fmla="*/ 90 w 134"/>
                <a:gd name="T35" fmla="*/ 45 h 97"/>
                <a:gd name="T36" fmla="*/ 88 w 134"/>
                <a:gd name="T37" fmla="*/ 28 h 97"/>
                <a:gd name="T38" fmla="*/ 82 w 134"/>
                <a:gd name="T39" fmla="*/ 0 h 97"/>
                <a:gd name="T40" fmla="*/ 97 w 134"/>
                <a:gd name="T41" fmla="*/ 23 h 97"/>
                <a:gd name="T42" fmla="*/ 106 w 134"/>
                <a:gd name="T43" fmla="*/ 34 h 97"/>
                <a:gd name="T44" fmla="*/ 121 w 134"/>
                <a:gd name="T45" fmla="*/ 45 h 97"/>
                <a:gd name="T46" fmla="*/ 126 w 134"/>
                <a:gd name="T47" fmla="*/ 44 h 97"/>
                <a:gd name="T48" fmla="*/ 130 w 134"/>
                <a:gd name="T49" fmla="*/ 39 h 97"/>
                <a:gd name="T50" fmla="*/ 130 w 134"/>
                <a:gd name="T51" fmla="*/ 25 h 97"/>
                <a:gd name="T52" fmla="*/ 132 w 134"/>
                <a:gd name="T53" fmla="*/ 25 h 97"/>
                <a:gd name="T54" fmla="*/ 133 w 134"/>
                <a:gd name="T55" fmla="*/ 40 h 97"/>
                <a:gd name="T56" fmla="*/ 129 w 134"/>
                <a:gd name="T57" fmla="*/ 47 h 97"/>
                <a:gd name="T58" fmla="*/ 120 w 134"/>
                <a:gd name="T59" fmla="*/ 50 h 97"/>
                <a:gd name="T60" fmla="*/ 101 w 134"/>
                <a:gd name="T61" fmla="*/ 39 h 97"/>
                <a:gd name="T62" fmla="*/ 91 w 134"/>
                <a:gd name="T63" fmla="*/ 28 h 97"/>
                <a:gd name="T64" fmla="*/ 95 w 134"/>
                <a:gd name="T65" fmla="*/ 20 h 97"/>
                <a:gd name="T66" fmla="*/ 98 w 134"/>
                <a:gd name="T67" fmla="*/ 33 h 97"/>
                <a:gd name="T68" fmla="*/ 98 w 134"/>
                <a:gd name="T69" fmla="*/ 52 h 97"/>
                <a:gd name="T70" fmla="*/ 93 w 134"/>
                <a:gd name="T71" fmla="*/ 66 h 97"/>
                <a:gd name="T72" fmla="*/ 89 w 134"/>
                <a:gd name="T73" fmla="*/ 70 h 97"/>
                <a:gd name="T74" fmla="*/ 87 w 134"/>
                <a:gd name="T75" fmla="*/ 71 h 97"/>
                <a:gd name="T76" fmla="*/ 86 w 134"/>
                <a:gd name="T77" fmla="*/ 72 h 97"/>
                <a:gd name="T78" fmla="*/ 83 w 134"/>
                <a:gd name="T79" fmla="*/ 73 h 97"/>
                <a:gd name="T80" fmla="*/ 71 w 134"/>
                <a:gd name="T81" fmla="*/ 72 h 97"/>
                <a:gd name="T82" fmla="*/ 51 w 134"/>
                <a:gd name="T83" fmla="*/ 55 h 97"/>
                <a:gd name="T84" fmla="*/ 44 w 134"/>
                <a:gd name="T85" fmla="*/ 44 h 97"/>
                <a:gd name="T86" fmla="*/ 52 w 134"/>
                <a:gd name="T87" fmla="*/ 49 h 97"/>
                <a:gd name="T88" fmla="*/ 49 w 134"/>
                <a:gd name="T89" fmla="*/ 70 h 97"/>
                <a:gd name="T90" fmla="*/ 39 w 134"/>
                <a:gd name="T91" fmla="*/ 90 h 97"/>
                <a:gd name="T92" fmla="*/ 34 w 134"/>
                <a:gd name="T93" fmla="*/ 94 h 97"/>
                <a:gd name="T94" fmla="*/ 29 w 134"/>
                <a:gd name="T95" fmla="*/ 96 h 97"/>
                <a:gd name="T96" fmla="*/ 17 w 134"/>
                <a:gd name="T97" fmla="*/ 93 h 97"/>
                <a:gd name="T98" fmla="*/ 8 w 134"/>
                <a:gd name="T99" fmla="*/ 81 h 97"/>
                <a:gd name="T100" fmla="*/ 0 w 134"/>
                <a:gd name="T101"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97">
                  <a:moveTo>
                    <a:pt x="0" y="54"/>
                  </a:moveTo>
                  <a:cubicBezTo>
                    <a:pt x="1" y="59"/>
                    <a:pt x="3" y="63"/>
                    <a:pt x="5" y="67"/>
                  </a:cubicBezTo>
                  <a:cubicBezTo>
                    <a:pt x="7" y="71"/>
                    <a:pt x="9" y="75"/>
                    <a:pt x="12" y="79"/>
                  </a:cubicBezTo>
                  <a:cubicBezTo>
                    <a:pt x="14" y="83"/>
                    <a:pt x="17" y="86"/>
                    <a:pt x="20" y="89"/>
                  </a:cubicBezTo>
                  <a:cubicBezTo>
                    <a:pt x="22" y="90"/>
                    <a:pt x="23" y="91"/>
                    <a:pt x="25" y="91"/>
                  </a:cubicBezTo>
                  <a:cubicBezTo>
                    <a:pt x="26" y="91"/>
                    <a:pt x="27" y="91"/>
                    <a:pt x="27" y="91"/>
                  </a:cubicBezTo>
                  <a:cubicBezTo>
                    <a:pt x="28" y="91"/>
                    <a:pt x="29" y="90"/>
                    <a:pt x="30" y="90"/>
                  </a:cubicBezTo>
                  <a:cubicBezTo>
                    <a:pt x="31" y="89"/>
                    <a:pt x="31" y="89"/>
                    <a:pt x="31" y="89"/>
                  </a:cubicBezTo>
                  <a:cubicBezTo>
                    <a:pt x="32" y="88"/>
                    <a:pt x="32" y="88"/>
                    <a:pt x="32" y="88"/>
                  </a:cubicBezTo>
                  <a:cubicBezTo>
                    <a:pt x="33" y="87"/>
                    <a:pt x="34" y="87"/>
                    <a:pt x="34" y="86"/>
                  </a:cubicBezTo>
                  <a:cubicBezTo>
                    <a:pt x="36" y="84"/>
                    <a:pt x="37" y="83"/>
                    <a:pt x="38" y="81"/>
                  </a:cubicBezTo>
                  <a:cubicBezTo>
                    <a:pt x="40" y="77"/>
                    <a:pt x="41" y="73"/>
                    <a:pt x="42" y="69"/>
                  </a:cubicBezTo>
                  <a:cubicBezTo>
                    <a:pt x="42" y="64"/>
                    <a:pt x="43" y="60"/>
                    <a:pt x="43" y="55"/>
                  </a:cubicBezTo>
                  <a:cubicBezTo>
                    <a:pt x="43" y="53"/>
                    <a:pt x="43" y="51"/>
                    <a:pt x="43" y="49"/>
                  </a:cubicBezTo>
                  <a:cubicBezTo>
                    <a:pt x="43" y="47"/>
                    <a:pt x="43" y="44"/>
                    <a:pt x="43" y="42"/>
                  </a:cubicBezTo>
                  <a:cubicBezTo>
                    <a:pt x="42" y="25"/>
                    <a:pt x="42" y="25"/>
                    <a:pt x="42" y="25"/>
                  </a:cubicBezTo>
                  <a:cubicBezTo>
                    <a:pt x="51" y="40"/>
                    <a:pt x="51" y="40"/>
                    <a:pt x="51" y="40"/>
                  </a:cubicBezTo>
                  <a:cubicBezTo>
                    <a:pt x="52" y="41"/>
                    <a:pt x="53" y="43"/>
                    <a:pt x="54" y="44"/>
                  </a:cubicBezTo>
                  <a:cubicBezTo>
                    <a:pt x="55" y="46"/>
                    <a:pt x="57" y="47"/>
                    <a:pt x="58" y="49"/>
                  </a:cubicBezTo>
                  <a:cubicBezTo>
                    <a:pt x="60" y="52"/>
                    <a:pt x="63" y="55"/>
                    <a:pt x="66" y="57"/>
                  </a:cubicBezTo>
                  <a:cubicBezTo>
                    <a:pt x="69" y="60"/>
                    <a:pt x="72" y="62"/>
                    <a:pt x="75" y="63"/>
                  </a:cubicBezTo>
                  <a:cubicBezTo>
                    <a:pt x="76" y="64"/>
                    <a:pt x="78" y="64"/>
                    <a:pt x="79" y="64"/>
                  </a:cubicBezTo>
                  <a:cubicBezTo>
                    <a:pt x="79" y="64"/>
                    <a:pt x="80" y="64"/>
                    <a:pt x="81" y="64"/>
                  </a:cubicBezTo>
                  <a:cubicBezTo>
                    <a:pt x="81" y="64"/>
                    <a:pt x="81" y="64"/>
                    <a:pt x="82" y="63"/>
                  </a:cubicBezTo>
                  <a:cubicBezTo>
                    <a:pt x="82" y="63"/>
                    <a:pt x="82" y="63"/>
                    <a:pt x="82" y="63"/>
                  </a:cubicBezTo>
                  <a:cubicBezTo>
                    <a:pt x="82" y="63"/>
                    <a:pt x="82" y="63"/>
                    <a:pt x="82" y="63"/>
                  </a:cubicBezTo>
                  <a:cubicBezTo>
                    <a:pt x="82" y="63"/>
                    <a:pt x="82" y="63"/>
                    <a:pt x="82" y="63"/>
                  </a:cubicBezTo>
                  <a:cubicBezTo>
                    <a:pt x="82" y="63"/>
                    <a:pt x="82" y="63"/>
                    <a:pt x="82" y="63"/>
                  </a:cubicBezTo>
                  <a:cubicBezTo>
                    <a:pt x="82" y="63"/>
                    <a:pt x="83" y="63"/>
                    <a:pt x="82" y="63"/>
                  </a:cubicBezTo>
                  <a:cubicBezTo>
                    <a:pt x="82" y="63"/>
                    <a:pt x="82" y="63"/>
                    <a:pt x="82" y="63"/>
                  </a:cubicBezTo>
                  <a:cubicBezTo>
                    <a:pt x="82" y="63"/>
                    <a:pt x="82" y="63"/>
                    <a:pt x="82" y="63"/>
                  </a:cubicBezTo>
                  <a:cubicBezTo>
                    <a:pt x="84" y="62"/>
                    <a:pt x="84" y="62"/>
                    <a:pt x="84" y="62"/>
                  </a:cubicBezTo>
                  <a:cubicBezTo>
                    <a:pt x="84" y="62"/>
                    <a:pt x="84" y="62"/>
                    <a:pt x="84" y="62"/>
                  </a:cubicBezTo>
                  <a:cubicBezTo>
                    <a:pt x="85" y="61"/>
                    <a:pt x="85" y="61"/>
                    <a:pt x="86" y="60"/>
                  </a:cubicBezTo>
                  <a:cubicBezTo>
                    <a:pt x="87" y="59"/>
                    <a:pt x="87" y="58"/>
                    <a:pt x="88" y="56"/>
                  </a:cubicBezTo>
                  <a:cubicBezTo>
                    <a:pt x="89" y="53"/>
                    <a:pt x="89" y="49"/>
                    <a:pt x="90" y="45"/>
                  </a:cubicBezTo>
                  <a:cubicBezTo>
                    <a:pt x="90" y="42"/>
                    <a:pt x="90" y="38"/>
                    <a:pt x="89" y="34"/>
                  </a:cubicBezTo>
                  <a:cubicBezTo>
                    <a:pt x="89" y="32"/>
                    <a:pt x="89" y="30"/>
                    <a:pt x="88" y="28"/>
                  </a:cubicBezTo>
                  <a:cubicBezTo>
                    <a:pt x="88" y="26"/>
                    <a:pt x="88" y="24"/>
                    <a:pt x="87" y="22"/>
                  </a:cubicBezTo>
                  <a:cubicBezTo>
                    <a:pt x="82" y="0"/>
                    <a:pt x="82" y="0"/>
                    <a:pt x="82" y="0"/>
                  </a:cubicBezTo>
                  <a:cubicBezTo>
                    <a:pt x="94" y="19"/>
                    <a:pt x="94" y="19"/>
                    <a:pt x="94" y="19"/>
                  </a:cubicBezTo>
                  <a:cubicBezTo>
                    <a:pt x="95" y="20"/>
                    <a:pt x="96" y="22"/>
                    <a:pt x="97" y="23"/>
                  </a:cubicBezTo>
                  <a:cubicBezTo>
                    <a:pt x="98" y="24"/>
                    <a:pt x="99" y="26"/>
                    <a:pt x="100" y="27"/>
                  </a:cubicBezTo>
                  <a:cubicBezTo>
                    <a:pt x="102" y="29"/>
                    <a:pt x="104" y="32"/>
                    <a:pt x="106" y="34"/>
                  </a:cubicBezTo>
                  <a:cubicBezTo>
                    <a:pt x="108" y="37"/>
                    <a:pt x="111" y="39"/>
                    <a:pt x="113" y="41"/>
                  </a:cubicBezTo>
                  <a:cubicBezTo>
                    <a:pt x="115" y="43"/>
                    <a:pt x="118" y="44"/>
                    <a:pt x="121" y="45"/>
                  </a:cubicBezTo>
                  <a:cubicBezTo>
                    <a:pt x="122" y="45"/>
                    <a:pt x="123" y="45"/>
                    <a:pt x="124" y="45"/>
                  </a:cubicBezTo>
                  <a:cubicBezTo>
                    <a:pt x="125" y="45"/>
                    <a:pt x="125" y="44"/>
                    <a:pt x="126" y="44"/>
                  </a:cubicBezTo>
                  <a:cubicBezTo>
                    <a:pt x="126" y="44"/>
                    <a:pt x="127" y="43"/>
                    <a:pt x="127" y="42"/>
                  </a:cubicBezTo>
                  <a:cubicBezTo>
                    <a:pt x="128" y="41"/>
                    <a:pt x="129" y="40"/>
                    <a:pt x="130" y="39"/>
                  </a:cubicBezTo>
                  <a:cubicBezTo>
                    <a:pt x="130" y="37"/>
                    <a:pt x="131" y="36"/>
                    <a:pt x="131" y="34"/>
                  </a:cubicBezTo>
                  <a:cubicBezTo>
                    <a:pt x="131" y="31"/>
                    <a:pt x="131" y="28"/>
                    <a:pt x="130" y="25"/>
                  </a:cubicBezTo>
                  <a:cubicBezTo>
                    <a:pt x="129" y="22"/>
                    <a:pt x="128" y="19"/>
                    <a:pt x="127" y="16"/>
                  </a:cubicBezTo>
                  <a:cubicBezTo>
                    <a:pt x="129" y="18"/>
                    <a:pt x="130" y="21"/>
                    <a:pt x="132" y="25"/>
                  </a:cubicBezTo>
                  <a:cubicBezTo>
                    <a:pt x="133" y="28"/>
                    <a:pt x="134" y="31"/>
                    <a:pt x="134" y="35"/>
                  </a:cubicBezTo>
                  <a:cubicBezTo>
                    <a:pt x="134" y="36"/>
                    <a:pt x="134" y="38"/>
                    <a:pt x="133" y="40"/>
                  </a:cubicBezTo>
                  <a:cubicBezTo>
                    <a:pt x="132" y="42"/>
                    <a:pt x="131" y="43"/>
                    <a:pt x="130" y="45"/>
                  </a:cubicBezTo>
                  <a:cubicBezTo>
                    <a:pt x="130" y="46"/>
                    <a:pt x="129" y="46"/>
                    <a:pt x="129" y="47"/>
                  </a:cubicBezTo>
                  <a:cubicBezTo>
                    <a:pt x="128" y="48"/>
                    <a:pt x="127" y="49"/>
                    <a:pt x="126" y="49"/>
                  </a:cubicBezTo>
                  <a:cubicBezTo>
                    <a:pt x="124" y="50"/>
                    <a:pt x="122" y="50"/>
                    <a:pt x="120" y="50"/>
                  </a:cubicBezTo>
                  <a:cubicBezTo>
                    <a:pt x="116" y="49"/>
                    <a:pt x="112" y="48"/>
                    <a:pt x="109" y="46"/>
                  </a:cubicBezTo>
                  <a:cubicBezTo>
                    <a:pt x="107" y="44"/>
                    <a:pt x="104" y="41"/>
                    <a:pt x="101" y="39"/>
                  </a:cubicBezTo>
                  <a:cubicBezTo>
                    <a:pt x="99" y="37"/>
                    <a:pt x="97" y="34"/>
                    <a:pt x="94" y="32"/>
                  </a:cubicBezTo>
                  <a:cubicBezTo>
                    <a:pt x="93" y="30"/>
                    <a:pt x="92" y="29"/>
                    <a:pt x="91" y="28"/>
                  </a:cubicBezTo>
                  <a:cubicBezTo>
                    <a:pt x="90" y="26"/>
                    <a:pt x="89" y="25"/>
                    <a:pt x="88" y="23"/>
                  </a:cubicBezTo>
                  <a:cubicBezTo>
                    <a:pt x="95" y="20"/>
                    <a:pt x="95" y="20"/>
                    <a:pt x="95" y="20"/>
                  </a:cubicBezTo>
                  <a:cubicBezTo>
                    <a:pt x="96" y="22"/>
                    <a:pt x="96" y="24"/>
                    <a:pt x="97" y="26"/>
                  </a:cubicBezTo>
                  <a:cubicBezTo>
                    <a:pt x="97" y="29"/>
                    <a:pt x="97" y="31"/>
                    <a:pt x="98" y="33"/>
                  </a:cubicBezTo>
                  <a:cubicBezTo>
                    <a:pt x="98" y="37"/>
                    <a:pt x="99" y="41"/>
                    <a:pt x="99" y="46"/>
                  </a:cubicBezTo>
                  <a:cubicBezTo>
                    <a:pt x="99" y="48"/>
                    <a:pt x="98" y="50"/>
                    <a:pt x="98" y="52"/>
                  </a:cubicBezTo>
                  <a:cubicBezTo>
                    <a:pt x="98" y="55"/>
                    <a:pt x="97" y="57"/>
                    <a:pt x="96" y="59"/>
                  </a:cubicBezTo>
                  <a:cubicBezTo>
                    <a:pt x="96" y="61"/>
                    <a:pt x="95" y="64"/>
                    <a:pt x="93" y="66"/>
                  </a:cubicBezTo>
                  <a:cubicBezTo>
                    <a:pt x="92" y="67"/>
                    <a:pt x="91" y="68"/>
                    <a:pt x="90" y="69"/>
                  </a:cubicBezTo>
                  <a:cubicBezTo>
                    <a:pt x="90" y="69"/>
                    <a:pt x="89" y="70"/>
                    <a:pt x="89" y="70"/>
                  </a:cubicBezTo>
                  <a:cubicBezTo>
                    <a:pt x="87" y="71"/>
                    <a:pt x="87" y="71"/>
                    <a:pt x="87" y="71"/>
                  </a:cubicBezTo>
                  <a:cubicBezTo>
                    <a:pt x="87" y="71"/>
                    <a:pt x="87" y="71"/>
                    <a:pt x="87" y="71"/>
                  </a:cubicBezTo>
                  <a:cubicBezTo>
                    <a:pt x="87" y="71"/>
                    <a:pt x="87" y="71"/>
                    <a:pt x="87" y="71"/>
                  </a:cubicBezTo>
                  <a:cubicBezTo>
                    <a:pt x="86" y="72"/>
                    <a:pt x="86" y="72"/>
                    <a:pt x="86" y="72"/>
                  </a:cubicBezTo>
                  <a:cubicBezTo>
                    <a:pt x="86" y="72"/>
                    <a:pt x="85" y="72"/>
                    <a:pt x="85" y="72"/>
                  </a:cubicBezTo>
                  <a:cubicBezTo>
                    <a:pt x="85" y="72"/>
                    <a:pt x="84" y="73"/>
                    <a:pt x="83" y="73"/>
                  </a:cubicBezTo>
                  <a:cubicBezTo>
                    <a:pt x="82" y="73"/>
                    <a:pt x="80" y="73"/>
                    <a:pt x="79" y="73"/>
                  </a:cubicBezTo>
                  <a:cubicBezTo>
                    <a:pt x="76" y="73"/>
                    <a:pt x="74" y="73"/>
                    <a:pt x="71" y="72"/>
                  </a:cubicBezTo>
                  <a:cubicBezTo>
                    <a:pt x="67" y="70"/>
                    <a:pt x="63" y="67"/>
                    <a:pt x="60" y="64"/>
                  </a:cubicBezTo>
                  <a:cubicBezTo>
                    <a:pt x="56" y="61"/>
                    <a:pt x="54" y="58"/>
                    <a:pt x="51" y="55"/>
                  </a:cubicBezTo>
                  <a:cubicBezTo>
                    <a:pt x="50" y="53"/>
                    <a:pt x="48" y="51"/>
                    <a:pt x="47" y="50"/>
                  </a:cubicBezTo>
                  <a:cubicBezTo>
                    <a:pt x="46" y="48"/>
                    <a:pt x="45" y="46"/>
                    <a:pt x="44" y="44"/>
                  </a:cubicBezTo>
                  <a:cubicBezTo>
                    <a:pt x="52" y="42"/>
                    <a:pt x="52" y="42"/>
                    <a:pt x="52" y="42"/>
                  </a:cubicBezTo>
                  <a:cubicBezTo>
                    <a:pt x="52" y="44"/>
                    <a:pt x="52" y="46"/>
                    <a:pt x="52" y="49"/>
                  </a:cubicBezTo>
                  <a:cubicBezTo>
                    <a:pt x="52" y="51"/>
                    <a:pt x="51" y="54"/>
                    <a:pt x="51" y="56"/>
                  </a:cubicBezTo>
                  <a:cubicBezTo>
                    <a:pt x="51" y="61"/>
                    <a:pt x="50" y="65"/>
                    <a:pt x="49" y="70"/>
                  </a:cubicBezTo>
                  <a:cubicBezTo>
                    <a:pt x="48" y="75"/>
                    <a:pt x="46" y="80"/>
                    <a:pt x="44" y="84"/>
                  </a:cubicBezTo>
                  <a:cubicBezTo>
                    <a:pt x="42" y="86"/>
                    <a:pt x="41" y="88"/>
                    <a:pt x="39" y="90"/>
                  </a:cubicBezTo>
                  <a:cubicBezTo>
                    <a:pt x="38" y="91"/>
                    <a:pt x="37" y="92"/>
                    <a:pt x="36" y="93"/>
                  </a:cubicBezTo>
                  <a:cubicBezTo>
                    <a:pt x="35" y="93"/>
                    <a:pt x="35" y="94"/>
                    <a:pt x="34" y="94"/>
                  </a:cubicBezTo>
                  <a:cubicBezTo>
                    <a:pt x="33" y="95"/>
                    <a:pt x="33" y="95"/>
                    <a:pt x="33" y="95"/>
                  </a:cubicBezTo>
                  <a:cubicBezTo>
                    <a:pt x="31" y="96"/>
                    <a:pt x="30" y="96"/>
                    <a:pt x="29" y="96"/>
                  </a:cubicBezTo>
                  <a:cubicBezTo>
                    <a:pt x="27" y="97"/>
                    <a:pt x="26" y="97"/>
                    <a:pt x="24" y="96"/>
                  </a:cubicBezTo>
                  <a:cubicBezTo>
                    <a:pt x="21" y="96"/>
                    <a:pt x="19" y="94"/>
                    <a:pt x="17" y="93"/>
                  </a:cubicBezTo>
                  <a:cubicBezTo>
                    <a:pt x="15" y="91"/>
                    <a:pt x="13" y="89"/>
                    <a:pt x="12" y="87"/>
                  </a:cubicBezTo>
                  <a:cubicBezTo>
                    <a:pt x="11" y="85"/>
                    <a:pt x="10" y="83"/>
                    <a:pt x="8" y="81"/>
                  </a:cubicBezTo>
                  <a:cubicBezTo>
                    <a:pt x="6" y="76"/>
                    <a:pt x="5" y="72"/>
                    <a:pt x="3" y="68"/>
                  </a:cubicBezTo>
                  <a:cubicBezTo>
                    <a:pt x="2" y="63"/>
                    <a:pt x="1" y="59"/>
                    <a:pt x="0" y="54"/>
                  </a:cubicBezTo>
                  <a:close/>
                </a:path>
              </a:pathLst>
            </a:custGeom>
            <a:solidFill>
              <a:srgbClr val="72A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5" name="Freeform 29"/>
            <p:cNvSpPr/>
            <p:nvPr/>
          </p:nvSpPr>
          <p:spPr bwMode="auto">
            <a:xfrm>
              <a:off x="5930901" y="3248025"/>
              <a:ext cx="576263" cy="412750"/>
            </a:xfrm>
            <a:custGeom>
              <a:avLst/>
              <a:gdLst>
                <a:gd name="T0" fmla="*/ 2 w 136"/>
                <a:gd name="T1" fmla="*/ 76 h 97"/>
                <a:gd name="T2" fmla="*/ 12 w 136"/>
                <a:gd name="T3" fmla="*/ 91 h 97"/>
                <a:gd name="T4" fmla="*/ 22 w 136"/>
                <a:gd name="T5" fmla="*/ 92 h 97"/>
                <a:gd name="T6" fmla="*/ 32 w 136"/>
                <a:gd name="T7" fmla="*/ 86 h 97"/>
                <a:gd name="T8" fmla="*/ 38 w 136"/>
                <a:gd name="T9" fmla="*/ 76 h 97"/>
                <a:gd name="T10" fmla="*/ 39 w 136"/>
                <a:gd name="T11" fmla="*/ 58 h 97"/>
                <a:gd name="T12" fmla="*/ 36 w 136"/>
                <a:gd name="T13" fmla="*/ 46 h 97"/>
                <a:gd name="T14" fmla="*/ 43 w 136"/>
                <a:gd name="T15" fmla="*/ 43 h 97"/>
                <a:gd name="T16" fmla="*/ 53 w 136"/>
                <a:gd name="T17" fmla="*/ 55 h 97"/>
                <a:gd name="T18" fmla="*/ 76 w 136"/>
                <a:gd name="T19" fmla="*/ 76 h 97"/>
                <a:gd name="T20" fmla="*/ 87 w 136"/>
                <a:gd name="T21" fmla="*/ 78 h 97"/>
                <a:gd name="T22" fmla="*/ 88 w 136"/>
                <a:gd name="T23" fmla="*/ 77 h 97"/>
                <a:gd name="T24" fmla="*/ 89 w 136"/>
                <a:gd name="T25" fmla="*/ 76 h 97"/>
                <a:gd name="T26" fmla="*/ 92 w 136"/>
                <a:gd name="T27" fmla="*/ 67 h 97"/>
                <a:gd name="T28" fmla="*/ 89 w 136"/>
                <a:gd name="T29" fmla="*/ 36 h 97"/>
                <a:gd name="T30" fmla="*/ 85 w 136"/>
                <a:gd name="T31" fmla="*/ 21 h 97"/>
                <a:gd name="T32" fmla="*/ 92 w 136"/>
                <a:gd name="T33" fmla="*/ 17 h 97"/>
                <a:gd name="T34" fmla="*/ 108 w 136"/>
                <a:gd name="T35" fmla="*/ 36 h 97"/>
                <a:gd name="T36" fmla="*/ 125 w 136"/>
                <a:gd name="T37" fmla="*/ 52 h 97"/>
                <a:gd name="T38" fmla="*/ 128 w 136"/>
                <a:gd name="T39" fmla="*/ 53 h 97"/>
                <a:gd name="T40" fmla="*/ 128 w 136"/>
                <a:gd name="T41" fmla="*/ 53 h 97"/>
                <a:gd name="T42" fmla="*/ 128 w 136"/>
                <a:gd name="T43" fmla="*/ 53 h 97"/>
                <a:gd name="T44" fmla="*/ 128 w 136"/>
                <a:gd name="T45" fmla="*/ 53 h 97"/>
                <a:gd name="T46" fmla="*/ 131 w 136"/>
                <a:gd name="T47" fmla="*/ 49 h 97"/>
                <a:gd name="T48" fmla="*/ 133 w 136"/>
                <a:gd name="T49" fmla="*/ 25 h 97"/>
                <a:gd name="T50" fmla="*/ 136 w 136"/>
                <a:gd name="T51" fmla="*/ 37 h 97"/>
                <a:gd name="T52" fmla="*/ 132 w 136"/>
                <a:gd name="T53" fmla="*/ 57 h 97"/>
                <a:gd name="T54" fmla="*/ 129 w 136"/>
                <a:gd name="T55" fmla="*/ 58 h 97"/>
                <a:gd name="T56" fmla="*/ 128 w 136"/>
                <a:gd name="T57" fmla="*/ 58 h 97"/>
                <a:gd name="T58" fmla="*/ 128 w 136"/>
                <a:gd name="T59" fmla="*/ 58 h 97"/>
                <a:gd name="T60" fmla="*/ 127 w 136"/>
                <a:gd name="T61" fmla="*/ 58 h 97"/>
                <a:gd name="T62" fmla="*/ 117 w 136"/>
                <a:gd name="T63" fmla="*/ 54 h 97"/>
                <a:gd name="T64" fmla="*/ 103 w 136"/>
                <a:gd name="T65" fmla="*/ 41 h 97"/>
                <a:gd name="T66" fmla="*/ 85 w 136"/>
                <a:gd name="T67" fmla="*/ 22 h 97"/>
                <a:gd name="T68" fmla="*/ 95 w 136"/>
                <a:gd name="T69" fmla="*/ 26 h 97"/>
                <a:gd name="T70" fmla="*/ 100 w 136"/>
                <a:gd name="T71" fmla="*/ 51 h 97"/>
                <a:gd name="T72" fmla="*/ 99 w 136"/>
                <a:gd name="T73" fmla="*/ 78 h 97"/>
                <a:gd name="T74" fmla="*/ 95 w 136"/>
                <a:gd name="T75" fmla="*/ 83 h 97"/>
                <a:gd name="T76" fmla="*/ 93 w 136"/>
                <a:gd name="T77" fmla="*/ 85 h 97"/>
                <a:gd name="T78" fmla="*/ 81 w 136"/>
                <a:gd name="T79" fmla="*/ 87 h 97"/>
                <a:gd name="T80" fmla="*/ 58 w 136"/>
                <a:gd name="T81" fmla="*/ 73 h 97"/>
                <a:gd name="T82" fmla="*/ 42 w 136"/>
                <a:gd name="T83" fmla="*/ 54 h 97"/>
                <a:gd name="T84" fmla="*/ 44 w 136"/>
                <a:gd name="T85" fmla="*/ 44 h 97"/>
                <a:gd name="T86" fmla="*/ 46 w 136"/>
                <a:gd name="T87" fmla="*/ 57 h 97"/>
                <a:gd name="T88" fmla="*/ 41 w 136"/>
                <a:gd name="T89" fmla="*/ 85 h 97"/>
                <a:gd name="T90" fmla="*/ 30 w 136"/>
                <a:gd name="T91" fmla="*/ 94 h 97"/>
                <a:gd name="T92" fmla="*/ 16 w 136"/>
                <a:gd name="T93" fmla="*/ 97 h 97"/>
                <a:gd name="T94" fmla="*/ 5 w 136"/>
                <a:gd name="T95" fmla="*/ 89 h 97"/>
                <a:gd name="T96" fmla="*/ 0 w 136"/>
                <a:gd name="T97"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 h="97">
                  <a:moveTo>
                    <a:pt x="0" y="63"/>
                  </a:moveTo>
                  <a:cubicBezTo>
                    <a:pt x="0" y="68"/>
                    <a:pt x="1" y="72"/>
                    <a:pt x="2" y="76"/>
                  </a:cubicBezTo>
                  <a:cubicBezTo>
                    <a:pt x="3" y="80"/>
                    <a:pt x="5" y="84"/>
                    <a:pt x="7" y="87"/>
                  </a:cubicBezTo>
                  <a:cubicBezTo>
                    <a:pt x="9" y="89"/>
                    <a:pt x="10" y="90"/>
                    <a:pt x="12" y="91"/>
                  </a:cubicBezTo>
                  <a:cubicBezTo>
                    <a:pt x="13" y="92"/>
                    <a:pt x="15" y="93"/>
                    <a:pt x="17" y="93"/>
                  </a:cubicBezTo>
                  <a:cubicBezTo>
                    <a:pt x="19" y="93"/>
                    <a:pt x="21" y="93"/>
                    <a:pt x="22" y="92"/>
                  </a:cubicBezTo>
                  <a:cubicBezTo>
                    <a:pt x="24" y="91"/>
                    <a:pt x="26" y="90"/>
                    <a:pt x="28" y="89"/>
                  </a:cubicBezTo>
                  <a:cubicBezTo>
                    <a:pt x="29" y="88"/>
                    <a:pt x="31" y="87"/>
                    <a:pt x="32" y="86"/>
                  </a:cubicBezTo>
                  <a:cubicBezTo>
                    <a:pt x="34" y="84"/>
                    <a:pt x="35" y="83"/>
                    <a:pt x="36" y="81"/>
                  </a:cubicBezTo>
                  <a:cubicBezTo>
                    <a:pt x="37" y="80"/>
                    <a:pt x="37" y="78"/>
                    <a:pt x="38" y="76"/>
                  </a:cubicBezTo>
                  <a:cubicBezTo>
                    <a:pt x="38" y="74"/>
                    <a:pt x="39" y="72"/>
                    <a:pt x="39" y="70"/>
                  </a:cubicBezTo>
                  <a:cubicBezTo>
                    <a:pt x="39" y="66"/>
                    <a:pt x="39" y="62"/>
                    <a:pt x="39" y="58"/>
                  </a:cubicBezTo>
                  <a:cubicBezTo>
                    <a:pt x="39" y="56"/>
                    <a:pt x="38" y="54"/>
                    <a:pt x="38" y="52"/>
                  </a:cubicBezTo>
                  <a:cubicBezTo>
                    <a:pt x="37" y="50"/>
                    <a:pt x="37" y="48"/>
                    <a:pt x="36" y="46"/>
                  </a:cubicBezTo>
                  <a:cubicBezTo>
                    <a:pt x="27" y="21"/>
                    <a:pt x="27" y="21"/>
                    <a:pt x="27" y="21"/>
                  </a:cubicBezTo>
                  <a:cubicBezTo>
                    <a:pt x="43" y="43"/>
                    <a:pt x="43" y="43"/>
                    <a:pt x="43" y="43"/>
                  </a:cubicBezTo>
                  <a:cubicBezTo>
                    <a:pt x="45" y="45"/>
                    <a:pt x="47" y="47"/>
                    <a:pt x="48" y="49"/>
                  </a:cubicBezTo>
                  <a:cubicBezTo>
                    <a:pt x="50" y="51"/>
                    <a:pt x="52" y="53"/>
                    <a:pt x="53" y="55"/>
                  </a:cubicBezTo>
                  <a:cubicBezTo>
                    <a:pt x="57" y="59"/>
                    <a:pt x="61" y="63"/>
                    <a:pt x="64" y="67"/>
                  </a:cubicBezTo>
                  <a:cubicBezTo>
                    <a:pt x="68" y="70"/>
                    <a:pt x="72" y="73"/>
                    <a:pt x="76" y="76"/>
                  </a:cubicBezTo>
                  <a:cubicBezTo>
                    <a:pt x="78" y="77"/>
                    <a:pt x="81" y="78"/>
                    <a:pt x="82" y="78"/>
                  </a:cubicBezTo>
                  <a:cubicBezTo>
                    <a:pt x="84" y="79"/>
                    <a:pt x="86" y="78"/>
                    <a:pt x="87" y="78"/>
                  </a:cubicBezTo>
                  <a:cubicBezTo>
                    <a:pt x="88" y="77"/>
                    <a:pt x="88" y="77"/>
                    <a:pt x="88" y="77"/>
                  </a:cubicBezTo>
                  <a:cubicBezTo>
                    <a:pt x="88" y="77"/>
                    <a:pt x="88" y="77"/>
                    <a:pt x="88" y="77"/>
                  </a:cubicBezTo>
                  <a:cubicBezTo>
                    <a:pt x="88" y="77"/>
                    <a:pt x="89" y="77"/>
                    <a:pt x="89" y="77"/>
                  </a:cubicBezTo>
                  <a:cubicBezTo>
                    <a:pt x="89" y="76"/>
                    <a:pt x="89" y="76"/>
                    <a:pt x="89" y="76"/>
                  </a:cubicBezTo>
                  <a:cubicBezTo>
                    <a:pt x="90" y="76"/>
                    <a:pt x="90" y="75"/>
                    <a:pt x="90" y="74"/>
                  </a:cubicBezTo>
                  <a:cubicBezTo>
                    <a:pt x="91" y="72"/>
                    <a:pt x="92" y="70"/>
                    <a:pt x="92" y="67"/>
                  </a:cubicBezTo>
                  <a:cubicBezTo>
                    <a:pt x="92" y="63"/>
                    <a:pt x="92" y="57"/>
                    <a:pt x="92" y="52"/>
                  </a:cubicBezTo>
                  <a:cubicBezTo>
                    <a:pt x="91" y="47"/>
                    <a:pt x="90" y="42"/>
                    <a:pt x="89" y="36"/>
                  </a:cubicBezTo>
                  <a:cubicBezTo>
                    <a:pt x="88" y="34"/>
                    <a:pt x="88" y="31"/>
                    <a:pt x="87" y="29"/>
                  </a:cubicBezTo>
                  <a:cubicBezTo>
                    <a:pt x="86" y="26"/>
                    <a:pt x="86" y="23"/>
                    <a:pt x="85" y="21"/>
                  </a:cubicBezTo>
                  <a:cubicBezTo>
                    <a:pt x="78" y="0"/>
                    <a:pt x="78" y="0"/>
                    <a:pt x="78" y="0"/>
                  </a:cubicBezTo>
                  <a:cubicBezTo>
                    <a:pt x="92" y="17"/>
                    <a:pt x="92" y="17"/>
                    <a:pt x="92" y="17"/>
                  </a:cubicBezTo>
                  <a:cubicBezTo>
                    <a:pt x="94" y="20"/>
                    <a:pt x="97" y="24"/>
                    <a:pt x="100" y="27"/>
                  </a:cubicBezTo>
                  <a:cubicBezTo>
                    <a:pt x="102" y="30"/>
                    <a:pt x="105" y="33"/>
                    <a:pt x="108" y="36"/>
                  </a:cubicBezTo>
                  <a:cubicBezTo>
                    <a:pt x="110" y="39"/>
                    <a:pt x="113" y="42"/>
                    <a:pt x="116" y="45"/>
                  </a:cubicBezTo>
                  <a:cubicBezTo>
                    <a:pt x="119" y="48"/>
                    <a:pt x="122" y="51"/>
                    <a:pt x="125" y="52"/>
                  </a:cubicBezTo>
                  <a:cubicBezTo>
                    <a:pt x="126" y="53"/>
                    <a:pt x="127" y="53"/>
                    <a:pt x="127" y="53"/>
                  </a:cubicBezTo>
                  <a:cubicBezTo>
                    <a:pt x="128" y="53"/>
                    <a:pt x="128" y="53"/>
                    <a:pt x="128" y="53"/>
                  </a:cubicBezTo>
                  <a:cubicBezTo>
                    <a:pt x="128" y="53"/>
                    <a:pt x="128" y="53"/>
                    <a:pt x="128" y="53"/>
                  </a:cubicBezTo>
                  <a:cubicBezTo>
                    <a:pt x="128" y="53"/>
                    <a:pt x="128" y="53"/>
                    <a:pt x="128" y="53"/>
                  </a:cubicBezTo>
                  <a:cubicBezTo>
                    <a:pt x="128" y="53"/>
                    <a:pt x="128" y="53"/>
                    <a:pt x="128" y="53"/>
                  </a:cubicBezTo>
                  <a:cubicBezTo>
                    <a:pt x="128" y="53"/>
                    <a:pt x="128" y="53"/>
                    <a:pt x="128" y="53"/>
                  </a:cubicBezTo>
                  <a:cubicBezTo>
                    <a:pt x="128" y="53"/>
                    <a:pt x="128" y="53"/>
                    <a:pt x="128" y="53"/>
                  </a:cubicBezTo>
                  <a:cubicBezTo>
                    <a:pt x="128" y="53"/>
                    <a:pt x="128" y="53"/>
                    <a:pt x="128" y="53"/>
                  </a:cubicBezTo>
                  <a:cubicBezTo>
                    <a:pt x="129" y="53"/>
                    <a:pt x="128" y="53"/>
                    <a:pt x="129" y="53"/>
                  </a:cubicBezTo>
                  <a:cubicBezTo>
                    <a:pt x="130" y="52"/>
                    <a:pt x="131" y="51"/>
                    <a:pt x="131" y="49"/>
                  </a:cubicBezTo>
                  <a:cubicBezTo>
                    <a:pt x="132" y="45"/>
                    <a:pt x="133" y="41"/>
                    <a:pt x="133" y="37"/>
                  </a:cubicBezTo>
                  <a:cubicBezTo>
                    <a:pt x="133" y="33"/>
                    <a:pt x="133" y="29"/>
                    <a:pt x="133" y="25"/>
                  </a:cubicBezTo>
                  <a:cubicBezTo>
                    <a:pt x="133" y="20"/>
                    <a:pt x="133" y="16"/>
                    <a:pt x="132" y="12"/>
                  </a:cubicBezTo>
                  <a:cubicBezTo>
                    <a:pt x="134" y="20"/>
                    <a:pt x="135" y="29"/>
                    <a:pt x="136" y="37"/>
                  </a:cubicBezTo>
                  <a:cubicBezTo>
                    <a:pt x="136" y="41"/>
                    <a:pt x="136" y="46"/>
                    <a:pt x="135" y="50"/>
                  </a:cubicBezTo>
                  <a:cubicBezTo>
                    <a:pt x="135" y="52"/>
                    <a:pt x="134" y="55"/>
                    <a:pt x="132" y="57"/>
                  </a:cubicBezTo>
                  <a:cubicBezTo>
                    <a:pt x="131" y="57"/>
                    <a:pt x="130" y="58"/>
                    <a:pt x="129" y="58"/>
                  </a:cubicBezTo>
                  <a:cubicBezTo>
                    <a:pt x="129" y="58"/>
                    <a:pt x="129" y="58"/>
                    <a:pt x="129" y="58"/>
                  </a:cubicBezTo>
                  <a:cubicBezTo>
                    <a:pt x="129" y="58"/>
                    <a:pt x="129" y="58"/>
                    <a:pt x="129" y="58"/>
                  </a:cubicBezTo>
                  <a:cubicBezTo>
                    <a:pt x="128" y="58"/>
                    <a:pt x="129" y="58"/>
                    <a:pt x="128" y="58"/>
                  </a:cubicBezTo>
                  <a:cubicBezTo>
                    <a:pt x="128" y="58"/>
                    <a:pt x="128" y="58"/>
                    <a:pt x="128" y="58"/>
                  </a:cubicBezTo>
                  <a:cubicBezTo>
                    <a:pt x="128" y="58"/>
                    <a:pt x="128" y="58"/>
                    <a:pt x="128" y="58"/>
                  </a:cubicBezTo>
                  <a:cubicBezTo>
                    <a:pt x="128" y="58"/>
                    <a:pt x="128" y="58"/>
                    <a:pt x="128" y="58"/>
                  </a:cubicBezTo>
                  <a:cubicBezTo>
                    <a:pt x="128" y="58"/>
                    <a:pt x="127" y="58"/>
                    <a:pt x="127" y="58"/>
                  </a:cubicBezTo>
                  <a:cubicBezTo>
                    <a:pt x="125" y="58"/>
                    <a:pt x="124" y="58"/>
                    <a:pt x="123" y="57"/>
                  </a:cubicBezTo>
                  <a:cubicBezTo>
                    <a:pt x="121" y="56"/>
                    <a:pt x="119" y="55"/>
                    <a:pt x="117" y="54"/>
                  </a:cubicBezTo>
                  <a:cubicBezTo>
                    <a:pt x="115" y="52"/>
                    <a:pt x="114" y="51"/>
                    <a:pt x="112" y="50"/>
                  </a:cubicBezTo>
                  <a:cubicBezTo>
                    <a:pt x="109" y="47"/>
                    <a:pt x="106" y="44"/>
                    <a:pt x="103" y="41"/>
                  </a:cubicBezTo>
                  <a:cubicBezTo>
                    <a:pt x="100" y="38"/>
                    <a:pt x="97" y="35"/>
                    <a:pt x="94" y="32"/>
                  </a:cubicBezTo>
                  <a:cubicBezTo>
                    <a:pt x="91" y="29"/>
                    <a:pt x="88" y="26"/>
                    <a:pt x="85" y="22"/>
                  </a:cubicBezTo>
                  <a:cubicBezTo>
                    <a:pt x="93" y="18"/>
                    <a:pt x="93" y="18"/>
                    <a:pt x="93" y="18"/>
                  </a:cubicBezTo>
                  <a:cubicBezTo>
                    <a:pt x="93" y="21"/>
                    <a:pt x="94" y="24"/>
                    <a:pt x="95" y="26"/>
                  </a:cubicBezTo>
                  <a:cubicBezTo>
                    <a:pt x="96" y="29"/>
                    <a:pt x="97" y="32"/>
                    <a:pt x="97" y="35"/>
                  </a:cubicBezTo>
                  <a:cubicBezTo>
                    <a:pt x="99" y="40"/>
                    <a:pt x="100" y="45"/>
                    <a:pt x="100" y="51"/>
                  </a:cubicBezTo>
                  <a:cubicBezTo>
                    <a:pt x="101" y="57"/>
                    <a:pt x="102" y="62"/>
                    <a:pt x="101" y="68"/>
                  </a:cubicBezTo>
                  <a:cubicBezTo>
                    <a:pt x="101" y="71"/>
                    <a:pt x="100" y="74"/>
                    <a:pt x="99" y="78"/>
                  </a:cubicBezTo>
                  <a:cubicBezTo>
                    <a:pt x="98" y="79"/>
                    <a:pt x="98" y="81"/>
                    <a:pt x="96" y="82"/>
                  </a:cubicBezTo>
                  <a:cubicBezTo>
                    <a:pt x="95" y="83"/>
                    <a:pt x="95" y="83"/>
                    <a:pt x="95" y="83"/>
                  </a:cubicBezTo>
                  <a:cubicBezTo>
                    <a:pt x="95" y="84"/>
                    <a:pt x="94" y="84"/>
                    <a:pt x="94" y="84"/>
                  </a:cubicBezTo>
                  <a:cubicBezTo>
                    <a:pt x="94" y="85"/>
                    <a:pt x="93" y="85"/>
                    <a:pt x="93" y="85"/>
                  </a:cubicBezTo>
                  <a:cubicBezTo>
                    <a:pt x="92" y="86"/>
                    <a:pt x="92" y="86"/>
                    <a:pt x="92" y="86"/>
                  </a:cubicBezTo>
                  <a:cubicBezTo>
                    <a:pt x="88" y="88"/>
                    <a:pt x="84" y="88"/>
                    <a:pt x="81" y="87"/>
                  </a:cubicBezTo>
                  <a:cubicBezTo>
                    <a:pt x="77" y="87"/>
                    <a:pt x="74" y="85"/>
                    <a:pt x="72" y="84"/>
                  </a:cubicBezTo>
                  <a:cubicBezTo>
                    <a:pt x="66" y="81"/>
                    <a:pt x="62" y="77"/>
                    <a:pt x="58" y="73"/>
                  </a:cubicBezTo>
                  <a:cubicBezTo>
                    <a:pt x="54" y="69"/>
                    <a:pt x="50" y="65"/>
                    <a:pt x="47" y="61"/>
                  </a:cubicBezTo>
                  <a:cubicBezTo>
                    <a:pt x="45" y="59"/>
                    <a:pt x="43" y="56"/>
                    <a:pt x="42" y="54"/>
                  </a:cubicBezTo>
                  <a:cubicBezTo>
                    <a:pt x="40" y="52"/>
                    <a:pt x="38" y="50"/>
                    <a:pt x="37" y="47"/>
                  </a:cubicBezTo>
                  <a:cubicBezTo>
                    <a:pt x="44" y="44"/>
                    <a:pt x="44" y="44"/>
                    <a:pt x="44" y="44"/>
                  </a:cubicBezTo>
                  <a:cubicBezTo>
                    <a:pt x="45" y="46"/>
                    <a:pt x="45" y="48"/>
                    <a:pt x="46" y="50"/>
                  </a:cubicBezTo>
                  <a:cubicBezTo>
                    <a:pt x="46" y="53"/>
                    <a:pt x="46" y="55"/>
                    <a:pt x="46" y="57"/>
                  </a:cubicBezTo>
                  <a:cubicBezTo>
                    <a:pt x="47" y="62"/>
                    <a:pt x="47" y="67"/>
                    <a:pt x="46" y="71"/>
                  </a:cubicBezTo>
                  <a:cubicBezTo>
                    <a:pt x="45" y="76"/>
                    <a:pt x="44" y="80"/>
                    <a:pt x="41" y="85"/>
                  </a:cubicBezTo>
                  <a:cubicBezTo>
                    <a:pt x="40" y="87"/>
                    <a:pt x="38" y="88"/>
                    <a:pt x="36" y="90"/>
                  </a:cubicBezTo>
                  <a:cubicBezTo>
                    <a:pt x="34" y="92"/>
                    <a:pt x="33" y="93"/>
                    <a:pt x="30" y="94"/>
                  </a:cubicBezTo>
                  <a:cubicBezTo>
                    <a:pt x="28" y="95"/>
                    <a:pt x="26" y="96"/>
                    <a:pt x="24" y="97"/>
                  </a:cubicBezTo>
                  <a:cubicBezTo>
                    <a:pt x="21" y="97"/>
                    <a:pt x="19" y="97"/>
                    <a:pt x="16" y="97"/>
                  </a:cubicBezTo>
                  <a:cubicBezTo>
                    <a:pt x="14" y="97"/>
                    <a:pt x="12" y="96"/>
                    <a:pt x="10" y="94"/>
                  </a:cubicBezTo>
                  <a:cubicBezTo>
                    <a:pt x="8" y="93"/>
                    <a:pt x="6" y="91"/>
                    <a:pt x="5" y="89"/>
                  </a:cubicBezTo>
                  <a:cubicBezTo>
                    <a:pt x="2" y="85"/>
                    <a:pt x="1" y="81"/>
                    <a:pt x="1" y="76"/>
                  </a:cubicBezTo>
                  <a:cubicBezTo>
                    <a:pt x="0" y="72"/>
                    <a:pt x="0" y="68"/>
                    <a:pt x="0" y="63"/>
                  </a:cubicBezTo>
                  <a:close/>
                </a:path>
              </a:pathLst>
            </a:custGeom>
            <a:solidFill>
              <a:srgbClr val="72A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6" name="Freeform 30"/>
            <p:cNvSpPr/>
            <p:nvPr/>
          </p:nvSpPr>
          <p:spPr bwMode="auto">
            <a:xfrm>
              <a:off x="6116638" y="3678238"/>
              <a:ext cx="387350" cy="258763"/>
            </a:xfrm>
            <a:custGeom>
              <a:avLst/>
              <a:gdLst>
                <a:gd name="T0" fmla="*/ 0 w 91"/>
                <a:gd name="T1" fmla="*/ 21 h 61"/>
                <a:gd name="T2" fmla="*/ 6 w 91"/>
                <a:gd name="T3" fmla="*/ 31 h 61"/>
                <a:gd name="T4" fmla="*/ 14 w 91"/>
                <a:gd name="T5" fmla="*/ 42 h 61"/>
                <a:gd name="T6" fmla="*/ 22 w 91"/>
                <a:gd name="T7" fmla="*/ 50 h 61"/>
                <a:gd name="T8" fmla="*/ 31 w 91"/>
                <a:gd name="T9" fmla="*/ 54 h 61"/>
                <a:gd name="T10" fmla="*/ 35 w 91"/>
                <a:gd name="T11" fmla="*/ 53 h 61"/>
                <a:gd name="T12" fmla="*/ 37 w 91"/>
                <a:gd name="T13" fmla="*/ 51 h 61"/>
                <a:gd name="T14" fmla="*/ 37 w 91"/>
                <a:gd name="T15" fmla="*/ 50 h 61"/>
                <a:gd name="T16" fmla="*/ 38 w 91"/>
                <a:gd name="T17" fmla="*/ 50 h 61"/>
                <a:gd name="T18" fmla="*/ 38 w 91"/>
                <a:gd name="T19" fmla="*/ 49 h 61"/>
                <a:gd name="T20" fmla="*/ 42 w 91"/>
                <a:gd name="T21" fmla="*/ 38 h 61"/>
                <a:gd name="T22" fmla="*/ 43 w 91"/>
                <a:gd name="T23" fmla="*/ 27 h 61"/>
                <a:gd name="T24" fmla="*/ 43 w 91"/>
                <a:gd name="T25" fmla="*/ 21 h 61"/>
                <a:gd name="T26" fmla="*/ 43 w 91"/>
                <a:gd name="T27" fmla="*/ 14 h 61"/>
                <a:gd name="T28" fmla="*/ 43 w 91"/>
                <a:gd name="T29" fmla="*/ 0 h 61"/>
                <a:gd name="T30" fmla="*/ 52 w 91"/>
                <a:gd name="T31" fmla="*/ 11 h 61"/>
                <a:gd name="T32" fmla="*/ 59 w 91"/>
                <a:gd name="T33" fmla="*/ 20 h 61"/>
                <a:gd name="T34" fmla="*/ 66 w 91"/>
                <a:gd name="T35" fmla="*/ 28 h 61"/>
                <a:gd name="T36" fmla="*/ 74 w 91"/>
                <a:gd name="T37" fmla="*/ 36 h 61"/>
                <a:gd name="T38" fmla="*/ 78 w 91"/>
                <a:gd name="T39" fmla="*/ 39 h 61"/>
                <a:gd name="T40" fmla="*/ 82 w 91"/>
                <a:gd name="T41" fmla="*/ 41 h 61"/>
                <a:gd name="T42" fmla="*/ 82 w 91"/>
                <a:gd name="T43" fmla="*/ 41 h 61"/>
                <a:gd name="T44" fmla="*/ 82 w 91"/>
                <a:gd name="T45" fmla="*/ 41 h 61"/>
                <a:gd name="T46" fmla="*/ 82 w 91"/>
                <a:gd name="T47" fmla="*/ 41 h 61"/>
                <a:gd name="T48" fmla="*/ 82 w 91"/>
                <a:gd name="T49" fmla="*/ 41 h 61"/>
                <a:gd name="T50" fmla="*/ 82 w 91"/>
                <a:gd name="T51" fmla="*/ 41 h 61"/>
                <a:gd name="T52" fmla="*/ 82 w 91"/>
                <a:gd name="T53" fmla="*/ 41 h 61"/>
                <a:gd name="T54" fmla="*/ 82 w 91"/>
                <a:gd name="T55" fmla="*/ 41 h 61"/>
                <a:gd name="T56" fmla="*/ 82 w 91"/>
                <a:gd name="T57" fmla="*/ 41 h 61"/>
                <a:gd name="T58" fmla="*/ 83 w 91"/>
                <a:gd name="T59" fmla="*/ 40 h 61"/>
                <a:gd name="T60" fmla="*/ 84 w 91"/>
                <a:gd name="T61" fmla="*/ 35 h 61"/>
                <a:gd name="T62" fmla="*/ 86 w 91"/>
                <a:gd name="T63" fmla="*/ 24 h 61"/>
                <a:gd name="T64" fmla="*/ 88 w 91"/>
                <a:gd name="T65" fmla="*/ 13 h 61"/>
                <a:gd name="T66" fmla="*/ 88 w 91"/>
                <a:gd name="T67" fmla="*/ 2 h 61"/>
                <a:gd name="T68" fmla="*/ 90 w 91"/>
                <a:gd name="T69" fmla="*/ 13 h 61"/>
                <a:gd name="T70" fmla="*/ 91 w 91"/>
                <a:gd name="T71" fmla="*/ 25 h 61"/>
                <a:gd name="T72" fmla="*/ 90 w 91"/>
                <a:gd name="T73" fmla="*/ 36 h 61"/>
                <a:gd name="T74" fmla="*/ 88 w 91"/>
                <a:gd name="T75" fmla="*/ 42 h 61"/>
                <a:gd name="T76" fmla="*/ 86 w 91"/>
                <a:gd name="T77" fmla="*/ 46 h 61"/>
                <a:gd name="T78" fmla="*/ 84 w 91"/>
                <a:gd name="T79" fmla="*/ 47 h 61"/>
                <a:gd name="T80" fmla="*/ 82 w 91"/>
                <a:gd name="T81" fmla="*/ 47 h 61"/>
                <a:gd name="T82" fmla="*/ 82 w 91"/>
                <a:gd name="T83" fmla="*/ 47 h 61"/>
                <a:gd name="T84" fmla="*/ 82 w 91"/>
                <a:gd name="T85" fmla="*/ 48 h 61"/>
                <a:gd name="T86" fmla="*/ 82 w 91"/>
                <a:gd name="T87" fmla="*/ 47 h 61"/>
                <a:gd name="T88" fmla="*/ 82 w 91"/>
                <a:gd name="T89" fmla="*/ 47 h 61"/>
                <a:gd name="T90" fmla="*/ 81 w 91"/>
                <a:gd name="T91" fmla="*/ 47 h 61"/>
                <a:gd name="T92" fmla="*/ 74 w 91"/>
                <a:gd name="T93" fmla="*/ 45 h 61"/>
                <a:gd name="T94" fmla="*/ 69 w 91"/>
                <a:gd name="T95" fmla="*/ 42 h 61"/>
                <a:gd name="T96" fmla="*/ 60 w 91"/>
                <a:gd name="T97" fmla="*/ 34 h 61"/>
                <a:gd name="T98" fmla="*/ 52 w 91"/>
                <a:gd name="T99" fmla="*/ 26 h 61"/>
                <a:gd name="T100" fmla="*/ 44 w 91"/>
                <a:gd name="T101" fmla="*/ 17 h 61"/>
                <a:gd name="T102" fmla="*/ 53 w 91"/>
                <a:gd name="T103" fmla="*/ 14 h 61"/>
                <a:gd name="T104" fmla="*/ 53 w 91"/>
                <a:gd name="T105" fmla="*/ 21 h 61"/>
                <a:gd name="T106" fmla="*/ 53 w 91"/>
                <a:gd name="T107" fmla="*/ 27 h 61"/>
                <a:gd name="T108" fmla="*/ 51 w 91"/>
                <a:gd name="T109" fmla="*/ 40 h 61"/>
                <a:gd name="T110" fmla="*/ 45 w 91"/>
                <a:gd name="T111" fmla="*/ 53 h 61"/>
                <a:gd name="T112" fmla="*/ 43 w 91"/>
                <a:gd name="T113" fmla="*/ 56 h 61"/>
                <a:gd name="T114" fmla="*/ 39 w 91"/>
                <a:gd name="T115" fmla="*/ 59 h 61"/>
                <a:gd name="T116" fmla="*/ 31 w 91"/>
                <a:gd name="T117" fmla="*/ 61 h 61"/>
                <a:gd name="T118" fmla="*/ 24 w 91"/>
                <a:gd name="T119" fmla="*/ 59 h 61"/>
                <a:gd name="T120" fmla="*/ 18 w 91"/>
                <a:gd name="T121" fmla="*/ 55 h 61"/>
                <a:gd name="T122" fmla="*/ 10 w 91"/>
                <a:gd name="T123" fmla="*/ 44 h 61"/>
                <a:gd name="T124" fmla="*/ 0 w 91"/>
                <a:gd name="T12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61">
                  <a:moveTo>
                    <a:pt x="0" y="21"/>
                  </a:moveTo>
                  <a:cubicBezTo>
                    <a:pt x="2" y="24"/>
                    <a:pt x="4" y="28"/>
                    <a:pt x="6" y="31"/>
                  </a:cubicBezTo>
                  <a:cubicBezTo>
                    <a:pt x="9" y="35"/>
                    <a:pt x="11" y="38"/>
                    <a:pt x="14" y="42"/>
                  </a:cubicBezTo>
                  <a:cubicBezTo>
                    <a:pt x="16" y="45"/>
                    <a:pt x="19" y="48"/>
                    <a:pt x="22" y="50"/>
                  </a:cubicBezTo>
                  <a:cubicBezTo>
                    <a:pt x="25" y="53"/>
                    <a:pt x="29" y="55"/>
                    <a:pt x="31" y="54"/>
                  </a:cubicBezTo>
                  <a:cubicBezTo>
                    <a:pt x="33" y="54"/>
                    <a:pt x="34" y="54"/>
                    <a:pt x="35" y="53"/>
                  </a:cubicBezTo>
                  <a:cubicBezTo>
                    <a:pt x="36" y="52"/>
                    <a:pt x="36" y="52"/>
                    <a:pt x="37" y="51"/>
                  </a:cubicBezTo>
                  <a:cubicBezTo>
                    <a:pt x="37" y="50"/>
                    <a:pt x="37" y="50"/>
                    <a:pt x="37" y="50"/>
                  </a:cubicBezTo>
                  <a:cubicBezTo>
                    <a:pt x="37" y="50"/>
                    <a:pt x="37" y="50"/>
                    <a:pt x="38" y="50"/>
                  </a:cubicBezTo>
                  <a:cubicBezTo>
                    <a:pt x="38" y="50"/>
                    <a:pt x="38" y="49"/>
                    <a:pt x="38" y="49"/>
                  </a:cubicBezTo>
                  <a:cubicBezTo>
                    <a:pt x="40" y="46"/>
                    <a:pt x="41" y="42"/>
                    <a:pt x="42" y="38"/>
                  </a:cubicBezTo>
                  <a:cubicBezTo>
                    <a:pt x="43" y="35"/>
                    <a:pt x="43" y="31"/>
                    <a:pt x="43" y="27"/>
                  </a:cubicBezTo>
                  <a:cubicBezTo>
                    <a:pt x="43" y="25"/>
                    <a:pt x="43" y="23"/>
                    <a:pt x="43" y="21"/>
                  </a:cubicBezTo>
                  <a:cubicBezTo>
                    <a:pt x="43" y="18"/>
                    <a:pt x="43" y="16"/>
                    <a:pt x="43" y="14"/>
                  </a:cubicBezTo>
                  <a:cubicBezTo>
                    <a:pt x="43" y="0"/>
                    <a:pt x="43" y="0"/>
                    <a:pt x="43" y="0"/>
                  </a:cubicBezTo>
                  <a:cubicBezTo>
                    <a:pt x="52" y="11"/>
                    <a:pt x="52" y="11"/>
                    <a:pt x="52" y="11"/>
                  </a:cubicBezTo>
                  <a:cubicBezTo>
                    <a:pt x="54" y="14"/>
                    <a:pt x="56" y="17"/>
                    <a:pt x="59" y="20"/>
                  </a:cubicBezTo>
                  <a:cubicBezTo>
                    <a:pt x="61" y="22"/>
                    <a:pt x="64" y="25"/>
                    <a:pt x="66" y="28"/>
                  </a:cubicBezTo>
                  <a:cubicBezTo>
                    <a:pt x="69" y="31"/>
                    <a:pt x="71" y="33"/>
                    <a:pt x="74" y="36"/>
                  </a:cubicBezTo>
                  <a:cubicBezTo>
                    <a:pt x="75" y="37"/>
                    <a:pt x="77" y="38"/>
                    <a:pt x="78" y="39"/>
                  </a:cubicBezTo>
                  <a:cubicBezTo>
                    <a:pt x="79" y="40"/>
                    <a:pt x="81" y="41"/>
                    <a:pt x="82" y="41"/>
                  </a:cubicBezTo>
                  <a:cubicBezTo>
                    <a:pt x="82" y="41"/>
                    <a:pt x="82" y="41"/>
                    <a:pt x="82" y="41"/>
                  </a:cubicBezTo>
                  <a:cubicBezTo>
                    <a:pt x="82" y="41"/>
                    <a:pt x="82" y="41"/>
                    <a:pt x="82" y="41"/>
                  </a:cubicBezTo>
                  <a:cubicBezTo>
                    <a:pt x="82" y="41"/>
                    <a:pt x="82" y="41"/>
                    <a:pt x="82" y="41"/>
                  </a:cubicBezTo>
                  <a:cubicBezTo>
                    <a:pt x="82" y="41"/>
                    <a:pt x="81" y="41"/>
                    <a:pt x="82" y="41"/>
                  </a:cubicBezTo>
                  <a:cubicBezTo>
                    <a:pt x="82" y="41"/>
                    <a:pt x="82" y="41"/>
                    <a:pt x="82" y="41"/>
                  </a:cubicBezTo>
                  <a:cubicBezTo>
                    <a:pt x="82" y="41"/>
                    <a:pt x="82" y="41"/>
                    <a:pt x="82" y="41"/>
                  </a:cubicBezTo>
                  <a:cubicBezTo>
                    <a:pt x="82" y="41"/>
                    <a:pt x="82" y="41"/>
                    <a:pt x="82" y="41"/>
                  </a:cubicBezTo>
                  <a:cubicBezTo>
                    <a:pt x="82" y="41"/>
                    <a:pt x="82" y="41"/>
                    <a:pt x="82" y="41"/>
                  </a:cubicBezTo>
                  <a:cubicBezTo>
                    <a:pt x="82" y="41"/>
                    <a:pt x="82" y="40"/>
                    <a:pt x="83" y="40"/>
                  </a:cubicBezTo>
                  <a:cubicBezTo>
                    <a:pt x="83" y="38"/>
                    <a:pt x="84" y="37"/>
                    <a:pt x="84" y="35"/>
                  </a:cubicBezTo>
                  <a:cubicBezTo>
                    <a:pt x="85" y="32"/>
                    <a:pt x="86" y="28"/>
                    <a:pt x="86" y="24"/>
                  </a:cubicBezTo>
                  <a:cubicBezTo>
                    <a:pt x="87" y="21"/>
                    <a:pt x="87" y="17"/>
                    <a:pt x="88" y="13"/>
                  </a:cubicBezTo>
                  <a:cubicBezTo>
                    <a:pt x="88" y="2"/>
                    <a:pt x="88" y="2"/>
                    <a:pt x="88" y="2"/>
                  </a:cubicBezTo>
                  <a:cubicBezTo>
                    <a:pt x="89" y="6"/>
                    <a:pt x="89" y="9"/>
                    <a:pt x="90" y="13"/>
                  </a:cubicBezTo>
                  <a:cubicBezTo>
                    <a:pt x="90" y="17"/>
                    <a:pt x="90" y="21"/>
                    <a:pt x="91" y="25"/>
                  </a:cubicBezTo>
                  <a:cubicBezTo>
                    <a:pt x="91" y="28"/>
                    <a:pt x="91" y="32"/>
                    <a:pt x="90" y="36"/>
                  </a:cubicBezTo>
                  <a:cubicBezTo>
                    <a:pt x="90" y="38"/>
                    <a:pt x="89" y="40"/>
                    <a:pt x="88" y="42"/>
                  </a:cubicBezTo>
                  <a:cubicBezTo>
                    <a:pt x="88" y="43"/>
                    <a:pt x="87" y="45"/>
                    <a:pt x="86" y="46"/>
                  </a:cubicBezTo>
                  <a:cubicBezTo>
                    <a:pt x="85" y="46"/>
                    <a:pt x="85" y="47"/>
                    <a:pt x="84" y="47"/>
                  </a:cubicBezTo>
                  <a:cubicBezTo>
                    <a:pt x="83" y="47"/>
                    <a:pt x="82" y="47"/>
                    <a:pt x="82" y="47"/>
                  </a:cubicBezTo>
                  <a:cubicBezTo>
                    <a:pt x="82" y="47"/>
                    <a:pt x="82" y="47"/>
                    <a:pt x="82" y="47"/>
                  </a:cubicBezTo>
                  <a:cubicBezTo>
                    <a:pt x="82" y="48"/>
                    <a:pt x="82" y="48"/>
                    <a:pt x="82" y="48"/>
                  </a:cubicBezTo>
                  <a:cubicBezTo>
                    <a:pt x="82" y="47"/>
                    <a:pt x="82" y="47"/>
                    <a:pt x="82" y="47"/>
                  </a:cubicBezTo>
                  <a:cubicBezTo>
                    <a:pt x="82" y="47"/>
                    <a:pt x="82" y="47"/>
                    <a:pt x="82" y="47"/>
                  </a:cubicBezTo>
                  <a:cubicBezTo>
                    <a:pt x="81" y="47"/>
                    <a:pt x="81" y="47"/>
                    <a:pt x="81" y="47"/>
                  </a:cubicBezTo>
                  <a:cubicBezTo>
                    <a:pt x="78" y="47"/>
                    <a:pt x="76" y="46"/>
                    <a:pt x="74" y="45"/>
                  </a:cubicBezTo>
                  <a:cubicBezTo>
                    <a:pt x="72" y="44"/>
                    <a:pt x="71" y="43"/>
                    <a:pt x="69" y="42"/>
                  </a:cubicBezTo>
                  <a:cubicBezTo>
                    <a:pt x="66" y="39"/>
                    <a:pt x="63" y="37"/>
                    <a:pt x="60" y="34"/>
                  </a:cubicBezTo>
                  <a:cubicBezTo>
                    <a:pt x="57" y="31"/>
                    <a:pt x="55" y="29"/>
                    <a:pt x="52" y="26"/>
                  </a:cubicBezTo>
                  <a:cubicBezTo>
                    <a:pt x="49" y="23"/>
                    <a:pt x="47" y="20"/>
                    <a:pt x="44" y="17"/>
                  </a:cubicBezTo>
                  <a:cubicBezTo>
                    <a:pt x="53" y="14"/>
                    <a:pt x="53" y="14"/>
                    <a:pt x="53" y="14"/>
                  </a:cubicBezTo>
                  <a:cubicBezTo>
                    <a:pt x="53" y="16"/>
                    <a:pt x="53" y="18"/>
                    <a:pt x="53" y="21"/>
                  </a:cubicBezTo>
                  <a:cubicBezTo>
                    <a:pt x="53" y="23"/>
                    <a:pt x="53" y="25"/>
                    <a:pt x="53" y="27"/>
                  </a:cubicBezTo>
                  <a:cubicBezTo>
                    <a:pt x="52" y="32"/>
                    <a:pt x="52" y="36"/>
                    <a:pt x="51" y="40"/>
                  </a:cubicBezTo>
                  <a:cubicBezTo>
                    <a:pt x="49" y="45"/>
                    <a:pt x="48" y="49"/>
                    <a:pt x="45" y="53"/>
                  </a:cubicBezTo>
                  <a:cubicBezTo>
                    <a:pt x="44" y="54"/>
                    <a:pt x="43" y="56"/>
                    <a:pt x="43" y="56"/>
                  </a:cubicBezTo>
                  <a:cubicBezTo>
                    <a:pt x="42" y="57"/>
                    <a:pt x="41" y="58"/>
                    <a:pt x="39" y="59"/>
                  </a:cubicBezTo>
                  <a:cubicBezTo>
                    <a:pt x="37" y="60"/>
                    <a:pt x="34" y="61"/>
                    <a:pt x="31" y="61"/>
                  </a:cubicBezTo>
                  <a:cubicBezTo>
                    <a:pt x="28" y="61"/>
                    <a:pt x="26" y="60"/>
                    <a:pt x="24" y="59"/>
                  </a:cubicBezTo>
                  <a:cubicBezTo>
                    <a:pt x="22" y="58"/>
                    <a:pt x="20" y="56"/>
                    <a:pt x="18" y="55"/>
                  </a:cubicBezTo>
                  <a:cubicBezTo>
                    <a:pt x="15" y="51"/>
                    <a:pt x="12" y="48"/>
                    <a:pt x="10" y="44"/>
                  </a:cubicBezTo>
                  <a:cubicBezTo>
                    <a:pt x="6" y="37"/>
                    <a:pt x="2" y="29"/>
                    <a:pt x="0" y="21"/>
                  </a:cubicBezTo>
                  <a:close/>
                </a:path>
              </a:pathLst>
            </a:custGeom>
            <a:solidFill>
              <a:srgbClr val="72A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97" name="组合 96"/>
          <p:cNvGrpSpPr/>
          <p:nvPr/>
        </p:nvGrpSpPr>
        <p:grpSpPr>
          <a:xfrm>
            <a:off x="1343465" y="4153421"/>
            <a:ext cx="1438865" cy="1521714"/>
            <a:chOff x="4745038" y="2014538"/>
            <a:chExt cx="2701925" cy="2857500"/>
          </a:xfrm>
        </p:grpSpPr>
        <p:sp>
          <p:nvSpPr>
            <p:cNvPr id="98" name="Freeform 75"/>
            <p:cNvSpPr/>
            <p:nvPr/>
          </p:nvSpPr>
          <p:spPr bwMode="auto">
            <a:xfrm>
              <a:off x="6340475" y="3944938"/>
              <a:ext cx="446088" cy="336550"/>
            </a:xfrm>
            <a:custGeom>
              <a:avLst/>
              <a:gdLst>
                <a:gd name="T0" fmla="*/ 0 w 105"/>
                <a:gd name="T1" fmla="*/ 0 h 79"/>
                <a:gd name="T2" fmla="*/ 7 w 105"/>
                <a:gd name="T3" fmla="*/ 7 h 79"/>
                <a:gd name="T4" fmla="*/ 14 w 105"/>
                <a:gd name="T5" fmla="*/ 15 h 79"/>
                <a:gd name="T6" fmla="*/ 26 w 105"/>
                <a:gd name="T7" fmla="*/ 31 h 79"/>
                <a:gd name="T8" fmla="*/ 49 w 105"/>
                <a:gd name="T9" fmla="*/ 65 h 79"/>
                <a:gd name="T10" fmla="*/ 42 w 105"/>
                <a:gd name="T11" fmla="*/ 64 h 79"/>
                <a:gd name="T12" fmla="*/ 44 w 105"/>
                <a:gd name="T13" fmla="*/ 62 h 79"/>
                <a:gd name="T14" fmla="*/ 46 w 105"/>
                <a:gd name="T15" fmla="*/ 62 h 79"/>
                <a:gd name="T16" fmla="*/ 51 w 105"/>
                <a:gd name="T17" fmla="*/ 60 h 79"/>
                <a:gd name="T18" fmla="*/ 55 w 105"/>
                <a:gd name="T19" fmla="*/ 59 h 79"/>
                <a:gd name="T20" fmla="*/ 59 w 105"/>
                <a:gd name="T21" fmla="*/ 59 h 79"/>
                <a:gd name="T22" fmla="*/ 64 w 105"/>
                <a:gd name="T23" fmla="*/ 59 h 79"/>
                <a:gd name="T24" fmla="*/ 68 w 105"/>
                <a:gd name="T25" fmla="*/ 59 h 79"/>
                <a:gd name="T26" fmla="*/ 77 w 105"/>
                <a:gd name="T27" fmla="*/ 60 h 79"/>
                <a:gd name="T28" fmla="*/ 81 w 105"/>
                <a:gd name="T29" fmla="*/ 62 h 79"/>
                <a:gd name="T30" fmla="*/ 85 w 105"/>
                <a:gd name="T31" fmla="*/ 63 h 79"/>
                <a:gd name="T32" fmla="*/ 89 w 105"/>
                <a:gd name="T33" fmla="*/ 65 h 79"/>
                <a:gd name="T34" fmla="*/ 93 w 105"/>
                <a:gd name="T35" fmla="*/ 68 h 79"/>
                <a:gd name="T36" fmla="*/ 96 w 105"/>
                <a:gd name="T37" fmla="*/ 70 h 79"/>
                <a:gd name="T38" fmla="*/ 99 w 105"/>
                <a:gd name="T39" fmla="*/ 73 h 79"/>
                <a:gd name="T40" fmla="*/ 102 w 105"/>
                <a:gd name="T41" fmla="*/ 76 h 79"/>
                <a:gd name="T42" fmla="*/ 105 w 105"/>
                <a:gd name="T43" fmla="*/ 79 h 79"/>
                <a:gd name="T44" fmla="*/ 101 w 105"/>
                <a:gd name="T45" fmla="*/ 77 h 79"/>
                <a:gd name="T46" fmla="*/ 98 w 105"/>
                <a:gd name="T47" fmla="*/ 75 h 79"/>
                <a:gd name="T48" fmla="*/ 90 w 105"/>
                <a:gd name="T49" fmla="*/ 72 h 79"/>
                <a:gd name="T50" fmla="*/ 87 w 105"/>
                <a:gd name="T51" fmla="*/ 71 h 79"/>
                <a:gd name="T52" fmla="*/ 83 w 105"/>
                <a:gd name="T53" fmla="*/ 70 h 79"/>
                <a:gd name="T54" fmla="*/ 79 w 105"/>
                <a:gd name="T55" fmla="*/ 69 h 79"/>
                <a:gd name="T56" fmla="*/ 76 w 105"/>
                <a:gd name="T57" fmla="*/ 69 h 79"/>
                <a:gd name="T58" fmla="*/ 72 w 105"/>
                <a:gd name="T59" fmla="*/ 68 h 79"/>
                <a:gd name="T60" fmla="*/ 68 w 105"/>
                <a:gd name="T61" fmla="*/ 68 h 79"/>
                <a:gd name="T62" fmla="*/ 61 w 105"/>
                <a:gd name="T63" fmla="*/ 69 h 79"/>
                <a:gd name="T64" fmla="*/ 54 w 105"/>
                <a:gd name="T65" fmla="*/ 71 h 79"/>
                <a:gd name="T66" fmla="*/ 50 w 105"/>
                <a:gd name="T67" fmla="*/ 72 h 79"/>
                <a:gd name="T68" fmla="*/ 49 w 105"/>
                <a:gd name="T69" fmla="*/ 73 h 79"/>
                <a:gd name="T70" fmla="*/ 47 w 105"/>
                <a:gd name="T71" fmla="*/ 74 h 79"/>
                <a:gd name="T72" fmla="*/ 43 w 105"/>
                <a:gd name="T73" fmla="*/ 76 h 79"/>
                <a:gd name="T74" fmla="*/ 40 w 105"/>
                <a:gd name="T75" fmla="*/ 72 h 79"/>
                <a:gd name="T76" fmla="*/ 18 w 105"/>
                <a:gd name="T77" fmla="*/ 37 h 79"/>
                <a:gd name="T78" fmla="*/ 8 w 105"/>
                <a:gd name="T79" fmla="*/ 18 h 79"/>
                <a:gd name="T80" fmla="*/ 4 w 105"/>
                <a:gd name="T81" fmla="*/ 9 h 79"/>
                <a:gd name="T82" fmla="*/ 0 w 105"/>
                <a:gd name="T8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79">
                  <a:moveTo>
                    <a:pt x="0" y="0"/>
                  </a:moveTo>
                  <a:cubicBezTo>
                    <a:pt x="2" y="2"/>
                    <a:pt x="5" y="5"/>
                    <a:pt x="7" y="7"/>
                  </a:cubicBezTo>
                  <a:cubicBezTo>
                    <a:pt x="9" y="10"/>
                    <a:pt x="12" y="12"/>
                    <a:pt x="14" y="15"/>
                  </a:cubicBezTo>
                  <a:cubicBezTo>
                    <a:pt x="18" y="20"/>
                    <a:pt x="22" y="26"/>
                    <a:pt x="26" y="31"/>
                  </a:cubicBezTo>
                  <a:cubicBezTo>
                    <a:pt x="34" y="42"/>
                    <a:pt x="42" y="54"/>
                    <a:pt x="49" y="65"/>
                  </a:cubicBezTo>
                  <a:cubicBezTo>
                    <a:pt x="42" y="64"/>
                    <a:pt x="42" y="64"/>
                    <a:pt x="42" y="64"/>
                  </a:cubicBezTo>
                  <a:cubicBezTo>
                    <a:pt x="43" y="63"/>
                    <a:pt x="43" y="63"/>
                    <a:pt x="44" y="62"/>
                  </a:cubicBezTo>
                  <a:cubicBezTo>
                    <a:pt x="45" y="62"/>
                    <a:pt x="46" y="62"/>
                    <a:pt x="46" y="62"/>
                  </a:cubicBezTo>
                  <a:cubicBezTo>
                    <a:pt x="48" y="61"/>
                    <a:pt x="49" y="61"/>
                    <a:pt x="51" y="60"/>
                  </a:cubicBezTo>
                  <a:cubicBezTo>
                    <a:pt x="52" y="60"/>
                    <a:pt x="54" y="60"/>
                    <a:pt x="55" y="59"/>
                  </a:cubicBezTo>
                  <a:cubicBezTo>
                    <a:pt x="56" y="59"/>
                    <a:pt x="58" y="59"/>
                    <a:pt x="59" y="59"/>
                  </a:cubicBezTo>
                  <a:cubicBezTo>
                    <a:pt x="61" y="59"/>
                    <a:pt x="62" y="59"/>
                    <a:pt x="64" y="59"/>
                  </a:cubicBezTo>
                  <a:cubicBezTo>
                    <a:pt x="65" y="59"/>
                    <a:pt x="67" y="59"/>
                    <a:pt x="68" y="59"/>
                  </a:cubicBezTo>
                  <a:cubicBezTo>
                    <a:pt x="71" y="59"/>
                    <a:pt x="74" y="60"/>
                    <a:pt x="77" y="60"/>
                  </a:cubicBezTo>
                  <a:cubicBezTo>
                    <a:pt x="79" y="61"/>
                    <a:pt x="80" y="61"/>
                    <a:pt x="81" y="62"/>
                  </a:cubicBezTo>
                  <a:cubicBezTo>
                    <a:pt x="83" y="62"/>
                    <a:pt x="84" y="63"/>
                    <a:pt x="85" y="63"/>
                  </a:cubicBezTo>
                  <a:cubicBezTo>
                    <a:pt x="87" y="64"/>
                    <a:pt x="88" y="65"/>
                    <a:pt x="89" y="65"/>
                  </a:cubicBezTo>
                  <a:cubicBezTo>
                    <a:pt x="90" y="66"/>
                    <a:pt x="92" y="67"/>
                    <a:pt x="93" y="68"/>
                  </a:cubicBezTo>
                  <a:cubicBezTo>
                    <a:pt x="94" y="69"/>
                    <a:pt x="95" y="69"/>
                    <a:pt x="96" y="70"/>
                  </a:cubicBezTo>
                  <a:cubicBezTo>
                    <a:pt x="97" y="71"/>
                    <a:pt x="98" y="72"/>
                    <a:pt x="99" y="73"/>
                  </a:cubicBezTo>
                  <a:cubicBezTo>
                    <a:pt x="100" y="74"/>
                    <a:pt x="101" y="75"/>
                    <a:pt x="102" y="76"/>
                  </a:cubicBezTo>
                  <a:cubicBezTo>
                    <a:pt x="103" y="77"/>
                    <a:pt x="104" y="78"/>
                    <a:pt x="105" y="79"/>
                  </a:cubicBezTo>
                  <a:cubicBezTo>
                    <a:pt x="101" y="77"/>
                    <a:pt x="101" y="77"/>
                    <a:pt x="101" y="77"/>
                  </a:cubicBezTo>
                  <a:cubicBezTo>
                    <a:pt x="100" y="77"/>
                    <a:pt x="99" y="76"/>
                    <a:pt x="98" y="75"/>
                  </a:cubicBezTo>
                  <a:cubicBezTo>
                    <a:pt x="95" y="74"/>
                    <a:pt x="93" y="73"/>
                    <a:pt x="90" y="72"/>
                  </a:cubicBezTo>
                  <a:cubicBezTo>
                    <a:pt x="89" y="72"/>
                    <a:pt x="88" y="71"/>
                    <a:pt x="87" y="71"/>
                  </a:cubicBezTo>
                  <a:cubicBezTo>
                    <a:pt x="85" y="71"/>
                    <a:pt x="84" y="70"/>
                    <a:pt x="83" y="70"/>
                  </a:cubicBezTo>
                  <a:cubicBezTo>
                    <a:pt x="82" y="70"/>
                    <a:pt x="81" y="69"/>
                    <a:pt x="79" y="69"/>
                  </a:cubicBezTo>
                  <a:cubicBezTo>
                    <a:pt x="78" y="69"/>
                    <a:pt x="77" y="69"/>
                    <a:pt x="76" y="69"/>
                  </a:cubicBezTo>
                  <a:cubicBezTo>
                    <a:pt x="74" y="68"/>
                    <a:pt x="73" y="68"/>
                    <a:pt x="72" y="68"/>
                  </a:cubicBezTo>
                  <a:cubicBezTo>
                    <a:pt x="71" y="68"/>
                    <a:pt x="69" y="68"/>
                    <a:pt x="68" y="68"/>
                  </a:cubicBezTo>
                  <a:cubicBezTo>
                    <a:pt x="66" y="68"/>
                    <a:pt x="63" y="69"/>
                    <a:pt x="61" y="69"/>
                  </a:cubicBezTo>
                  <a:cubicBezTo>
                    <a:pt x="58" y="70"/>
                    <a:pt x="56" y="70"/>
                    <a:pt x="54" y="71"/>
                  </a:cubicBezTo>
                  <a:cubicBezTo>
                    <a:pt x="53" y="71"/>
                    <a:pt x="51" y="72"/>
                    <a:pt x="50" y="72"/>
                  </a:cubicBezTo>
                  <a:cubicBezTo>
                    <a:pt x="50" y="72"/>
                    <a:pt x="49" y="73"/>
                    <a:pt x="49" y="73"/>
                  </a:cubicBezTo>
                  <a:cubicBezTo>
                    <a:pt x="48" y="73"/>
                    <a:pt x="48" y="73"/>
                    <a:pt x="47" y="74"/>
                  </a:cubicBezTo>
                  <a:cubicBezTo>
                    <a:pt x="43" y="76"/>
                    <a:pt x="43" y="76"/>
                    <a:pt x="43" y="76"/>
                  </a:cubicBezTo>
                  <a:cubicBezTo>
                    <a:pt x="40" y="72"/>
                    <a:pt x="40" y="72"/>
                    <a:pt x="40" y="72"/>
                  </a:cubicBezTo>
                  <a:cubicBezTo>
                    <a:pt x="32" y="60"/>
                    <a:pt x="25" y="49"/>
                    <a:pt x="18" y="37"/>
                  </a:cubicBezTo>
                  <a:cubicBezTo>
                    <a:pt x="15" y="31"/>
                    <a:pt x="12" y="25"/>
                    <a:pt x="8" y="18"/>
                  </a:cubicBezTo>
                  <a:cubicBezTo>
                    <a:pt x="7" y="15"/>
                    <a:pt x="5" y="12"/>
                    <a:pt x="4" y="9"/>
                  </a:cubicBezTo>
                  <a:cubicBezTo>
                    <a:pt x="3" y="6"/>
                    <a:pt x="1" y="3"/>
                    <a:pt x="0" y="0"/>
                  </a:cubicBezTo>
                  <a:close/>
                </a:path>
              </a:pathLst>
            </a:custGeom>
            <a:solidFill>
              <a:srgbClr val="8F4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9" name="Freeform 76"/>
            <p:cNvSpPr/>
            <p:nvPr/>
          </p:nvSpPr>
          <p:spPr bwMode="auto">
            <a:xfrm>
              <a:off x="6000750" y="3843338"/>
              <a:ext cx="446088" cy="339725"/>
            </a:xfrm>
            <a:custGeom>
              <a:avLst/>
              <a:gdLst>
                <a:gd name="T0" fmla="*/ 0 w 105"/>
                <a:gd name="T1" fmla="*/ 0 h 80"/>
                <a:gd name="T2" fmla="*/ 7 w 105"/>
                <a:gd name="T3" fmla="*/ 8 h 80"/>
                <a:gd name="T4" fmla="*/ 13 w 105"/>
                <a:gd name="T5" fmla="*/ 16 h 80"/>
                <a:gd name="T6" fmla="*/ 26 w 105"/>
                <a:gd name="T7" fmla="*/ 32 h 80"/>
                <a:gd name="T8" fmla="*/ 49 w 105"/>
                <a:gd name="T9" fmla="*/ 66 h 80"/>
                <a:gd name="T10" fmla="*/ 41 w 105"/>
                <a:gd name="T11" fmla="*/ 64 h 80"/>
                <a:gd name="T12" fmla="*/ 44 w 105"/>
                <a:gd name="T13" fmla="*/ 63 h 80"/>
                <a:gd name="T14" fmla="*/ 46 w 105"/>
                <a:gd name="T15" fmla="*/ 62 h 80"/>
                <a:gd name="T16" fmla="*/ 50 w 105"/>
                <a:gd name="T17" fmla="*/ 61 h 80"/>
                <a:gd name="T18" fmla="*/ 55 w 105"/>
                <a:gd name="T19" fmla="*/ 60 h 80"/>
                <a:gd name="T20" fmla="*/ 59 w 105"/>
                <a:gd name="T21" fmla="*/ 60 h 80"/>
                <a:gd name="T22" fmla="*/ 64 w 105"/>
                <a:gd name="T23" fmla="*/ 59 h 80"/>
                <a:gd name="T24" fmla="*/ 68 w 105"/>
                <a:gd name="T25" fmla="*/ 60 h 80"/>
                <a:gd name="T26" fmla="*/ 77 w 105"/>
                <a:gd name="T27" fmla="*/ 61 h 80"/>
                <a:gd name="T28" fmla="*/ 81 w 105"/>
                <a:gd name="T29" fmla="*/ 63 h 80"/>
                <a:gd name="T30" fmla="*/ 85 w 105"/>
                <a:gd name="T31" fmla="*/ 64 h 80"/>
                <a:gd name="T32" fmla="*/ 89 w 105"/>
                <a:gd name="T33" fmla="*/ 66 h 80"/>
                <a:gd name="T34" fmla="*/ 92 w 105"/>
                <a:gd name="T35" fmla="*/ 69 h 80"/>
                <a:gd name="T36" fmla="*/ 96 w 105"/>
                <a:gd name="T37" fmla="*/ 71 h 80"/>
                <a:gd name="T38" fmla="*/ 99 w 105"/>
                <a:gd name="T39" fmla="*/ 74 h 80"/>
                <a:gd name="T40" fmla="*/ 102 w 105"/>
                <a:gd name="T41" fmla="*/ 77 h 80"/>
                <a:gd name="T42" fmla="*/ 105 w 105"/>
                <a:gd name="T43" fmla="*/ 80 h 80"/>
                <a:gd name="T44" fmla="*/ 101 w 105"/>
                <a:gd name="T45" fmla="*/ 78 h 80"/>
                <a:gd name="T46" fmla="*/ 97 w 105"/>
                <a:gd name="T47" fmla="*/ 76 h 80"/>
                <a:gd name="T48" fmla="*/ 90 w 105"/>
                <a:gd name="T49" fmla="*/ 73 h 80"/>
                <a:gd name="T50" fmla="*/ 86 w 105"/>
                <a:gd name="T51" fmla="*/ 72 h 80"/>
                <a:gd name="T52" fmla="*/ 83 w 105"/>
                <a:gd name="T53" fmla="*/ 71 h 80"/>
                <a:gd name="T54" fmla="*/ 79 w 105"/>
                <a:gd name="T55" fmla="*/ 70 h 80"/>
                <a:gd name="T56" fmla="*/ 75 w 105"/>
                <a:gd name="T57" fmla="*/ 69 h 80"/>
                <a:gd name="T58" fmla="*/ 71 w 105"/>
                <a:gd name="T59" fmla="*/ 69 h 80"/>
                <a:gd name="T60" fmla="*/ 68 w 105"/>
                <a:gd name="T61" fmla="*/ 69 h 80"/>
                <a:gd name="T62" fmla="*/ 60 w 105"/>
                <a:gd name="T63" fmla="*/ 70 h 80"/>
                <a:gd name="T64" fmla="*/ 53 w 105"/>
                <a:gd name="T65" fmla="*/ 72 h 80"/>
                <a:gd name="T66" fmla="*/ 50 w 105"/>
                <a:gd name="T67" fmla="*/ 73 h 80"/>
                <a:gd name="T68" fmla="*/ 48 w 105"/>
                <a:gd name="T69" fmla="*/ 74 h 80"/>
                <a:gd name="T70" fmla="*/ 47 w 105"/>
                <a:gd name="T71" fmla="*/ 74 h 80"/>
                <a:gd name="T72" fmla="*/ 42 w 105"/>
                <a:gd name="T73" fmla="*/ 77 h 80"/>
                <a:gd name="T74" fmla="*/ 39 w 105"/>
                <a:gd name="T75" fmla="*/ 73 h 80"/>
                <a:gd name="T76" fmla="*/ 18 w 105"/>
                <a:gd name="T77" fmla="*/ 38 h 80"/>
                <a:gd name="T78" fmla="*/ 8 w 105"/>
                <a:gd name="T79" fmla="*/ 19 h 80"/>
                <a:gd name="T80" fmla="*/ 4 w 105"/>
                <a:gd name="T81" fmla="*/ 10 h 80"/>
                <a:gd name="T82" fmla="*/ 0 w 105"/>
                <a:gd name="T8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80">
                  <a:moveTo>
                    <a:pt x="0" y="0"/>
                  </a:moveTo>
                  <a:cubicBezTo>
                    <a:pt x="2" y="3"/>
                    <a:pt x="4" y="6"/>
                    <a:pt x="7" y="8"/>
                  </a:cubicBezTo>
                  <a:cubicBezTo>
                    <a:pt x="9" y="11"/>
                    <a:pt x="11" y="13"/>
                    <a:pt x="13" y="16"/>
                  </a:cubicBezTo>
                  <a:cubicBezTo>
                    <a:pt x="18" y="21"/>
                    <a:pt x="22" y="27"/>
                    <a:pt x="26" y="32"/>
                  </a:cubicBezTo>
                  <a:cubicBezTo>
                    <a:pt x="34" y="43"/>
                    <a:pt x="42" y="55"/>
                    <a:pt x="49" y="66"/>
                  </a:cubicBezTo>
                  <a:cubicBezTo>
                    <a:pt x="41" y="64"/>
                    <a:pt x="41" y="64"/>
                    <a:pt x="41" y="64"/>
                  </a:cubicBezTo>
                  <a:cubicBezTo>
                    <a:pt x="42" y="64"/>
                    <a:pt x="43" y="64"/>
                    <a:pt x="44" y="63"/>
                  </a:cubicBezTo>
                  <a:cubicBezTo>
                    <a:pt x="44" y="63"/>
                    <a:pt x="45" y="63"/>
                    <a:pt x="46" y="62"/>
                  </a:cubicBezTo>
                  <a:cubicBezTo>
                    <a:pt x="47" y="62"/>
                    <a:pt x="49" y="61"/>
                    <a:pt x="50" y="61"/>
                  </a:cubicBezTo>
                  <a:cubicBezTo>
                    <a:pt x="52" y="61"/>
                    <a:pt x="53" y="60"/>
                    <a:pt x="55" y="60"/>
                  </a:cubicBezTo>
                  <a:cubicBezTo>
                    <a:pt x="56" y="60"/>
                    <a:pt x="58" y="60"/>
                    <a:pt x="59" y="60"/>
                  </a:cubicBezTo>
                  <a:cubicBezTo>
                    <a:pt x="61" y="60"/>
                    <a:pt x="62" y="59"/>
                    <a:pt x="64" y="59"/>
                  </a:cubicBezTo>
                  <a:cubicBezTo>
                    <a:pt x="65" y="59"/>
                    <a:pt x="67" y="60"/>
                    <a:pt x="68" y="60"/>
                  </a:cubicBezTo>
                  <a:cubicBezTo>
                    <a:pt x="71" y="60"/>
                    <a:pt x="74" y="60"/>
                    <a:pt x="77" y="61"/>
                  </a:cubicBezTo>
                  <a:cubicBezTo>
                    <a:pt x="78" y="62"/>
                    <a:pt x="80" y="62"/>
                    <a:pt x="81" y="63"/>
                  </a:cubicBezTo>
                  <a:cubicBezTo>
                    <a:pt x="82" y="63"/>
                    <a:pt x="84" y="64"/>
                    <a:pt x="85" y="64"/>
                  </a:cubicBezTo>
                  <a:cubicBezTo>
                    <a:pt x="86" y="65"/>
                    <a:pt x="88" y="66"/>
                    <a:pt x="89" y="66"/>
                  </a:cubicBezTo>
                  <a:cubicBezTo>
                    <a:pt x="90" y="67"/>
                    <a:pt x="91" y="68"/>
                    <a:pt x="92" y="69"/>
                  </a:cubicBezTo>
                  <a:cubicBezTo>
                    <a:pt x="94" y="69"/>
                    <a:pt x="95" y="70"/>
                    <a:pt x="96" y="71"/>
                  </a:cubicBezTo>
                  <a:cubicBezTo>
                    <a:pt x="97" y="72"/>
                    <a:pt x="98" y="73"/>
                    <a:pt x="99" y="74"/>
                  </a:cubicBezTo>
                  <a:cubicBezTo>
                    <a:pt x="100" y="75"/>
                    <a:pt x="101" y="76"/>
                    <a:pt x="102" y="77"/>
                  </a:cubicBezTo>
                  <a:cubicBezTo>
                    <a:pt x="103" y="78"/>
                    <a:pt x="104" y="79"/>
                    <a:pt x="105" y="80"/>
                  </a:cubicBezTo>
                  <a:cubicBezTo>
                    <a:pt x="101" y="78"/>
                    <a:pt x="101" y="78"/>
                    <a:pt x="101" y="78"/>
                  </a:cubicBezTo>
                  <a:cubicBezTo>
                    <a:pt x="100" y="78"/>
                    <a:pt x="99" y="77"/>
                    <a:pt x="97" y="76"/>
                  </a:cubicBezTo>
                  <a:cubicBezTo>
                    <a:pt x="95" y="75"/>
                    <a:pt x="93" y="74"/>
                    <a:pt x="90" y="73"/>
                  </a:cubicBezTo>
                  <a:cubicBezTo>
                    <a:pt x="89" y="73"/>
                    <a:pt x="88" y="72"/>
                    <a:pt x="86" y="72"/>
                  </a:cubicBezTo>
                  <a:cubicBezTo>
                    <a:pt x="85" y="71"/>
                    <a:pt x="84" y="71"/>
                    <a:pt x="83" y="71"/>
                  </a:cubicBezTo>
                  <a:cubicBezTo>
                    <a:pt x="81" y="70"/>
                    <a:pt x="80" y="70"/>
                    <a:pt x="79" y="70"/>
                  </a:cubicBezTo>
                  <a:cubicBezTo>
                    <a:pt x="78" y="70"/>
                    <a:pt x="76" y="70"/>
                    <a:pt x="75" y="69"/>
                  </a:cubicBezTo>
                  <a:cubicBezTo>
                    <a:pt x="74" y="69"/>
                    <a:pt x="73" y="69"/>
                    <a:pt x="71" y="69"/>
                  </a:cubicBezTo>
                  <a:cubicBezTo>
                    <a:pt x="70" y="69"/>
                    <a:pt x="69" y="69"/>
                    <a:pt x="68" y="69"/>
                  </a:cubicBezTo>
                  <a:cubicBezTo>
                    <a:pt x="65" y="69"/>
                    <a:pt x="63" y="70"/>
                    <a:pt x="60" y="70"/>
                  </a:cubicBezTo>
                  <a:cubicBezTo>
                    <a:pt x="58" y="70"/>
                    <a:pt x="56" y="71"/>
                    <a:pt x="53" y="72"/>
                  </a:cubicBezTo>
                  <a:cubicBezTo>
                    <a:pt x="52" y="72"/>
                    <a:pt x="51" y="73"/>
                    <a:pt x="50" y="73"/>
                  </a:cubicBezTo>
                  <a:cubicBezTo>
                    <a:pt x="49" y="73"/>
                    <a:pt x="49" y="73"/>
                    <a:pt x="48" y="74"/>
                  </a:cubicBezTo>
                  <a:cubicBezTo>
                    <a:pt x="48" y="74"/>
                    <a:pt x="47" y="74"/>
                    <a:pt x="47" y="74"/>
                  </a:cubicBezTo>
                  <a:cubicBezTo>
                    <a:pt x="42" y="77"/>
                    <a:pt x="42" y="77"/>
                    <a:pt x="42" y="77"/>
                  </a:cubicBezTo>
                  <a:cubicBezTo>
                    <a:pt x="39" y="73"/>
                    <a:pt x="39" y="73"/>
                    <a:pt x="39" y="73"/>
                  </a:cubicBezTo>
                  <a:cubicBezTo>
                    <a:pt x="32" y="61"/>
                    <a:pt x="25" y="50"/>
                    <a:pt x="18" y="38"/>
                  </a:cubicBezTo>
                  <a:cubicBezTo>
                    <a:pt x="14" y="32"/>
                    <a:pt x="11" y="26"/>
                    <a:pt x="8" y="19"/>
                  </a:cubicBezTo>
                  <a:cubicBezTo>
                    <a:pt x="7" y="16"/>
                    <a:pt x="5" y="13"/>
                    <a:pt x="4" y="10"/>
                  </a:cubicBezTo>
                  <a:cubicBezTo>
                    <a:pt x="2" y="7"/>
                    <a:pt x="1" y="4"/>
                    <a:pt x="0" y="0"/>
                  </a:cubicBezTo>
                  <a:close/>
                </a:path>
              </a:pathLst>
            </a:custGeom>
            <a:solidFill>
              <a:srgbClr val="8F4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0" name="Freeform 77"/>
            <p:cNvSpPr/>
            <p:nvPr/>
          </p:nvSpPr>
          <p:spPr bwMode="auto">
            <a:xfrm>
              <a:off x="4745038" y="2014538"/>
              <a:ext cx="2701925" cy="2857500"/>
            </a:xfrm>
            <a:custGeom>
              <a:avLst/>
              <a:gdLst>
                <a:gd name="T0" fmla="*/ 635 w 635"/>
                <a:gd name="T1" fmla="*/ 208 h 672"/>
                <a:gd name="T2" fmla="*/ 609 w 635"/>
                <a:gd name="T3" fmla="*/ 100 h 672"/>
                <a:gd name="T4" fmla="*/ 604 w 635"/>
                <a:gd name="T5" fmla="*/ 89 h 672"/>
                <a:gd name="T6" fmla="*/ 535 w 635"/>
                <a:gd name="T7" fmla="*/ 10 h 672"/>
                <a:gd name="T8" fmla="*/ 426 w 635"/>
                <a:gd name="T9" fmla="*/ 31 h 672"/>
                <a:gd name="T10" fmla="*/ 389 w 635"/>
                <a:gd name="T11" fmla="*/ 124 h 672"/>
                <a:gd name="T12" fmla="*/ 387 w 635"/>
                <a:gd name="T13" fmla="*/ 156 h 672"/>
                <a:gd name="T14" fmla="*/ 199 w 635"/>
                <a:gd name="T15" fmla="*/ 346 h 672"/>
                <a:gd name="T16" fmla="*/ 168 w 635"/>
                <a:gd name="T17" fmla="*/ 454 h 672"/>
                <a:gd name="T18" fmla="*/ 1 w 635"/>
                <a:gd name="T19" fmla="*/ 591 h 672"/>
                <a:gd name="T20" fmla="*/ 92 w 635"/>
                <a:gd name="T21" fmla="*/ 654 h 672"/>
                <a:gd name="T22" fmla="*/ 204 w 635"/>
                <a:gd name="T23" fmla="*/ 489 h 672"/>
                <a:gd name="T24" fmla="*/ 255 w 635"/>
                <a:gd name="T25" fmla="*/ 481 h 672"/>
                <a:gd name="T26" fmla="*/ 416 w 635"/>
                <a:gd name="T27" fmla="*/ 454 h 672"/>
                <a:gd name="T28" fmla="*/ 577 w 635"/>
                <a:gd name="T29" fmla="*/ 378 h 672"/>
                <a:gd name="T30" fmla="*/ 625 w 635"/>
                <a:gd name="T31" fmla="*/ 279 h 672"/>
                <a:gd name="T32" fmla="*/ 635 w 635"/>
                <a:gd name="T33" fmla="*/ 20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672">
                  <a:moveTo>
                    <a:pt x="635" y="208"/>
                  </a:moveTo>
                  <a:cubicBezTo>
                    <a:pt x="634" y="170"/>
                    <a:pt x="622" y="135"/>
                    <a:pt x="609" y="100"/>
                  </a:cubicBezTo>
                  <a:cubicBezTo>
                    <a:pt x="607" y="96"/>
                    <a:pt x="606" y="93"/>
                    <a:pt x="604" y="89"/>
                  </a:cubicBezTo>
                  <a:cubicBezTo>
                    <a:pt x="590" y="54"/>
                    <a:pt x="574" y="21"/>
                    <a:pt x="535" y="10"/>
                  </a:cubicBezTo>
                  <a:cubicBezTo>
                    <a:pt x="500" y="0"/>
                    <a:pt x="456" y="11"/>
                    <a:pt x="426" y="31"/>
                  </a:cubicBezTo>
                  <a:cubicBezTo>
                    <a:pt x="390" y="54"/>
                    <a:pt x="383" y="84"/>
                    <a:pt x="389" y="124"/>
                  </a:cubicBezTo>
                  <a:cubicBezTo>
                    <a:pt x="390" y="130"/>
                    <a:pt x="394" y="150"/>
                    <a:pt x="387" y="156"/>
                  </a:cubicBezTo>
                  <a:cubicBezTo>
                    <a:pt x="367" y="173"/>
                    <a:pt x="276" y="162"/>
                    <a:pt x="199" y="346"/>
                  </a:cubicBezTo>
                  <a:cubicBezTo>
                    <a:pt x="179" y="395"/>
                    <a:pt x="173" y="432"/>
                    <a:pt x="168" y="454"/>
                  </a:cubicBezTo>
                  <a:cubicBezTo>
                    <a:pt x="119" y="488"/>
                    <a:pt x="0" y="567"/>
                    <a:pt x="1" y="591"/>
                  </a:cubicBezTo>
                  <a:cubicBezTo>
                    <a:pt x="2" y="623"/>
                    <a:pt x="53" y="672"/>
                    <a:pt x="92" y="654"/>
                  </a:cubicBezTo>
                  <a:cubicBezTo>
                    <a:pt x="119" y="642"/>
                    <a:pt x="174" y="545"/>
                    <a:pt x="204" y="489"/>
                  </a:cubicBezTo>
                  <a:cubicBezTo>
                    <a:pt x="218" y="487"/>
                    <a:pt x="235" y="483"/>
                    <a:pt x="255" y="481"/>
                  </a:cubicBezTo>
                  <a:cubicBezTo>
                    <a:pt x="309" y="473"/>
                    <a:pt x="364" y="468"/>
                    <a:pt x="416" y="454"/>
                  </a:cubicBezTo>
                  <a:cubicBezTo>
                    <a:pt x="470" y="439"/>
                    <a:pt x="537" y="418"/>
                    <a:pt x="577" y="378"/>
                  </a:cubicBezTo>
                  <a:cubicBezTo>
                    <a:pt x="603" y="352"/>
                    <a:pt x="616" y="314"/>
                    <a:pt x="625" y="279"/>
                  </a:cubicBezTo>
                  <a:cubicBezTo>
                    <a:pt x="632" y="256"/>
                    <a:pt x="635" y="232"/>
                    <a:pt x="635" y="208"/>
                  </a:cubicBezTo>
                  <a:close/>
                </a:path>
              </a:pathLst>
            </a:custGeom>
            <a:solidFill>
              <a:srgbClr val="E455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1" name="Freeform 78"/>
            <p:cNvSpPr/>
            <p:nvPr/>
          </p:nvSpPr>
          <p:spPr bwMode="auto">
            <a:xfrm>
              <a:off x="6740525" y="2155825"/>
              <a:ext cx="696913" cy="666750"/>
            </a:xfrm>
            <a:custGeom>
              <a:avLst/>
              <a:gdLst>
                <a:gd name="T0" fmla="*/ 26 w 164"/>
                <a:gd name="T1" fmla="*/ 20 h 157"/>
                <a:gd name="T2" fmla="*/ 77 w 164"/>
                <a:gd name="T3" fmla="*/ 101 h 157"/>
                <a:gd name="T4" fmla="*/ 164 w 164"/>
                <a:gd name="T5" fmla="*/ 157 h 157"/>
                <a:gd name="T6" fmla="*/ 140 w 164"/>
                <a:gd name="T7" fmla="*/ 67 h 157"/>
                <a:gd name="T8" fmla="*/ 135 w 164"/>
                <a:gd name="T9" fmla="*/ 56 h 157"/>
                <a:gd name="T10" fmla="*/ 125 w 164"/>
                <a:gd name="T11" fmla="*/ 33 h 157"/>
                <a:gd name="T12" fmla="*/ 26 w 164"/>
                <a:gd name="T13" fmla="*/ 20 h 157"/>
              </a:gdLst>
              <a:ahLst/>
              <a:cxnLst>
                <a:cxn ang="0">
                  <a:pos x="T0" y="T1"/>
                </a:cxn>
                <a:cxn ang="0">
                  <a:pos x="T2" y="T3"/>
                </a:cxn>
                <a:cxn ang="0">
                  <a:pos x="T4" y="T5"/>
                </a:cxn>
                <a:cxn ang="0">
                  <a:pos x="T6" y="T7"/>
                </a:cxn>
                <a:cxn ang="0">
                  <a:pos x="T8" y="T9"/>
                </a:cxn>
                <a:cxn ang="0">
                  <a:pos x="T10" y="T11"/>
                </a:cxn>
                <a:cxn ang="0">
                  <a:pos x="T12" y="T13"/>
                </a:cxn>
              </a:cxnLst>
              <a:rect l="0" t="0" r="r" b="b"/>
              <a:pathLst>
                <a:path w="164" h="157">
                  <a:moveTo>
                    <a:pt x="26" y="20"/>
                  </a:moveTo>
                  <a:cubicBezTo>
                    <a:pt x="0" y="44"/>
                    <a:pt x="19" y="81"/>
                    <a:pt x="77" y="101"/>
                  </a:cubicBezTo>
                  <a:cubicBezTo>
                    <a:pt x="118" y="115"/>
                    <a:pt x="147" y="135"/>
                    <a:pt x="164" y="157"/>
                  </a:cubicBezTo>
                  <a:cubicBezTo>
                    <a:pt x="161" y="126"/>
                    <a:pt x="151" y="96"/>
                    <a:pt x="140" y="67"/>
                  </a:cubicBezTo>
                  <a:cubicBezTo>
                    <a:pt x="138" y="63"/>
                    <a:pt x="137" y="60"/>
                    <a:pt x="135" y="56"/>
                  </a:cubicBezTo>
                  <a:cubicBezTo>
                    <a:pt x="132" y="48"/>
                    <a:pt x="129" y="41"/>
                    <a:pt x="125" y="33"/>
                  </a:cubicBezTo>
                  <a:cubicBezTo>
                    <a:pt x="106" y="24"/>
                    <a:pt x="47" y="0"/>
                    <a:pt x="26" y="20"/>
                  </a:cubicBezTo>
                  <a:close/>
                </a:path>
              </a:pathLst>
            </a:custGeom>
            <a:solidFill>
              <a:srgbClr val="E77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2" name="Freeform 79"/>
            <p:cNvSpPr/>
            <p:nvPr/>
          </p:nvSpPr>
          <p:spPr bwMode="auto">
            <a:xfrm>
              <a:off x="5613400" y="3133725"/>
              <a:ext cx="1808163" cy="960438"/>
            </a:xfrm>
            <a:custGeom>
              <a:avLst/>
              <a:gdLst>
                <a:gd name="T0" fmla="*/ 425 w 425"/>
                <a:gd name="T1" fmla="*/ 0 h 226"/>
                <a:gd name="T2" fmla="*/ 377 w 425"/>
                <a:gd name="T3" fmla="*/ 99 h 226"/>
                <a:gd name="T4" fmla="*/ 216 w 425"/>
                <a:gd name="T5" fmla="*/ 175 h 226"/>
                <a:gd name="T6" fmla="*/ 64 w 425"/>
                <a:gd name="T7" fmla="*/ 200 h 226"/>
                <a:gd name="T8" fmla="*/ 8 w 425"/>
                <a:gd name="T9" fmla="*/ 214 h 226"/>
                <a:gd name="T10" fmla="*/ 0 w 425"/>
                <a:gd name="T11" fmla="*/ 226 h 226"/>
                <a:gd name="T12" fmla="*/ 51 w 425"/>
                <a:gd name="T13" fmla="*/ 218 h 226"/>
                <a:gd name="T14" fmla="*/ 212 w 425"/>
                <a:gd name="T15" fmla="*/ 191 h 226"/>
                <a:gd name="T16" fmla="*/ 373 w 425"/>
                <a:gd name="T17" fmla="*/ 115 h 226"/>
                <a:gd name="T18" fmla="*/ 421 w 425"/>
                <a:gd name="T19" fmla="*/ 16 h 226"/>
                <a:gd name="T20" fmla="*/ 425 w 425"/>
                <a:gd name="T21" fmla="*/ 0 h 226"/>
                <a:gd name="T22" fmla="*/ 425 w 425"/>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 h="226">
                  <a:moveTo>
                    <a:pt x="425" y="0"/>
                  </a:moveTo>
                  <a:cubicBezTo>
                    <a:pt x="416" y="35"/>
                    <a:pt x="403" y="73"/>
                    <a:pt x="377" y="99"/>
                  </a:cubicBezTo>
                  <a:cubicBezTo>
                    <a:pt x="337" y="139"/>
                    <a:pt x="269" y="160"/>
                    <a:pt x="216" y="175"/>
                  </a:cubicBezTo>
                  <a:cubicBezTo>
                    <a:pt x="164" y="189"/>
                    <a:pt x="118" y="192"/>
                    <a:pt x="64" y="200"/>
                  </a:cubicBezTo>
                  <a:cubicBezTo>
                    <a:pt x="45" y="202"/>
                    <a:pt x="16" y="209"/>
                    <a:pt x="8" y="214"/>
                  </a:cubicBezTo>
                  <a:cubicBezTo>
                    <a:pt x="1" y="219"/>
                    <a:pt x="0" y="224"/>
                    <a:pt x="0" y="226"/>
                  </a:cubicBezTo>
                  <a:cubicBezTo>
                    <a:pt x="14" y="224"/>
                    <a:pt x="31" y="220"/>
                    <a:pt x="51" y="218"/>
                  </a:cubicBezTo>
                  <a:cubicBezTo>
                    <a:pt x="105" y="210"/>
                    <a:pt x="160" y="205"/>
                    <a:pt x="212" y="191"/>
                  </a:cubicBezTo>
                  <a:cubicBezTo>
                    <a:pt x="266" y="176"/>
                    <a:pt x="333" y="155"/>
                    <a:pt x="373" y="115"/>
                  </a:cubicBezTo>
                  <a:cubicBezTo>
                    <a:pt x="399" y="89"/>
                    <a:pt x="412" y="51"/>
                    <a:pt x="421" y="16"/>
                  </a:cubicBezTo>
                  <a:cubicBezTo>
                    <a:pt x="423" y="11"/>
                    <a:pt x="424" y="5"/>
                    <a:pt x="425" y="0"/>
                  </a:cubicBezTo>
                  <a:cubicBezTo>
                    <a:pt x="425" y="0"/>
                    <a:pt x="425" y="0"/>
                    <a:pt x="425" y="0"/>
                  </a:cubicBezTo>
                  <a:close/>
                </a:path>
              </a:pathLst>
            </a:custGeom>
            <a:solidFill>
              <a:srgbClr val="CD4B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3" name="Freeform 80"/>
            <p:cNvSpPr/>
            <p:nvPr/>
          </p:nvSpPr>
          <p:spPr bwMode="auto">
            <a:xfrm>
              <a:off x="6727825" y="2155825"/>
              <a:ext cx="668338" cy="454025"/>
            </a:xfrm>
            <a:custGeom>
              <a:avLst/>
              <a:gdLst>
                <a:gd name="T0" fmla="*/ 49 w 157"/>
                <a:gd name="T1" fmla="*/ 3 h 107"/>
                <a:gd name="T2" fmla="*/ 38 w 157"/>
                <a:gd name="T3" fmla="*/ 74 h 107"/>
                <a:gd name="T4" fmla="*/ 157 w 157"/>
                <a:gd name="T5" fmla="*/ 107 h 107"/>
                <a:gd name="T6" fmla="*/ 143 w 157"/>
                <a:gd name="T7" fmla="*/ 67 h 107"/>
                <a:gd name="T8" fmla="*/ 138 w 157"/>
                <a:gd name="T9" fmla="*/ 56 h 107"/>
                <a:gd name="T10" fmla="*/ 126 w 157"/>
                <a:gd name="T11" fmla="*/ 29 h 107"/>
                <a:gd name="T12" fmla="*/ 49 w 157"/>
                <a:gd name="T13" fmla="*/ 3 h 107"/>
              </a:gdLst>
              <a:ahLst/>
              <a:cxnLst>
                <a:cxn ang="0">
                  <a:pos x="T0" y="T1"/>
                </a:cxn>
                <a:cxn ang="0">
                  <a:pos x="T2" y="T3"/>
                </a:cxn>
                <a:cxn ang="0">
                  <a:pos x="T4" y="T5"/>
                </a:cxn>
                <a:cxn ang="0">
                  <a:pos x="T6" y="T7"/>
                </a:cxn>
                <a:cxn ang="0">
                  <a:pos x="T8" y="T9"/>
                </a:cxn>
                <a:cxn ang="0">
                  <a:pos x="T10" y="T11"/>
                </a:cxn>
                <a:cxn ang="0">
                  <a:pos x="T12" y="T13"/>
                </a:cxn>
              </a:cxnLst>
              <a:rect l="0" t="0" r="r" b="b"/>
              <a:pathLst>
                <a:path w="157" h="107">
                  <a:moveTo>
                    <a:pt x="49" y="3"/>
                  </a:moveTo>
                  <a:cubicBezTo>
                    <a:pt x="0" y="9"/>
                    <a:pt x="11" y="55"/>
                    <a:pt x="38" y="74"/>
                  </a:cubicBezTo>
                  <a:cubicBezTo>
                    <a:pt x="61" y="89"/>
                    <a:pt x="119" y="91"/>
                    <a:pt x="157" y="107"/>
                  </a:cubicBezTo>
                  <a:cubicBezTo>
                    <a:pt x="153" y="94"/>
                    <a:pt x="148" y="80"/>
                    <a:pt x="143" y="67"/>
                  </a:cubicBezTo>
                  <a:cubicBezTo>
                    <a:pt x="141" y="63"/>
                    <a:pt x="140" y="60"/>
                    <a:pt x="138" y="56"/>
                  </a:cubicBezTo>
                  <a:cubicBezTo>
                    <a:pt x="134" y="47"/>
                    <a:pt x="131" y="38"/>
                    <a:pt x="126" y="29"/>
                  </a:cubicBezTo>
                  <a:cubicBezTo>
                    <a:pt x="110" y="17"/>
                    <a:pt x="82" y="0"/>
                    <a:pt x="49" y="3"/>
                  </a:cubicBezTo>
                  <a:close/>
                </a:path>
              </a:pathLst>
            </a:custGeom>
            <a:solidFill>
              <a:srgbClr val="EC9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4" name="Freeform 81"/>
            <p:cNvSpPr/>
            <p:nvPr/>
          </p:nvSpPr>
          <p:spPr bwMode="auto">
            <a:xfrm>
              <a:off x="6149975" y="2146300"/>
              <a:ext cx="701675" cy="366713"/>
            </a:xfrm>
            <a:custGeom>
              <a:avLst/>
              <a:gdLst>
                <a:gd name="T0" fmla="*/ 100 w 165"/>
                <a:gd name="T1" fmla="*/ 16 h 86"/>
                <a:gd name="T2" fmla="*/ 57 w 165"/>
                <a:gd name="T3" fmla="*/ 7 h 86"/>
                <a:gd name="T4" fmla="*/ 11 w 165"/>
                <a:gd name="T5" fmla="*/ 7 h 86"/>
                <a:gd name="T6" fmla="*/ 73 w 165"/>
                <a:gd name="T7" fmla="*/ 77 h 86"/>
                <a:gd name="T8" fmla="*/ 154 w 165"/>
                <a:gd name="T9" fmla="*/ 75 h 86"/>
                <a:gd name="T10" fmla="*/ 116 w 165"/>
                <a:gd name="T11" fmla="*/ 27 h 86"/>
                <a:gd name="T12" fmla="*/ 100 w 165"/>
                <a:gd name="T13" fmla="*/ 16 h 86"/>
              </a:gdLst>
              <a:ahLst/>
              <a:cxnLst>
                <a:cxn ang="0">
                  <a:pos x="T0" y="T1"/>
                </a:cxn>
                <a:cxn ang="0">
                  <a:pos x="T2" y="T3"/>
                </a:cxn>
                <a:cxn ang="0">
                  <a:pos x="T4" y="T5"/>
                </a:cxn>
                <a:cxn ang="0">
                  <a:pos x="T6" y="T7"/>
                </a:cxn>
                <a:cxn ang="0">
                  <a:pos x="T8" y="T9"/>
                </a:cxn>
                <a:cxn ang="0">
                  <a:pos x="T10" y="T11"/>
                </a:cxn>
                <a:cxn ang="0">
                  <a:pos x="T12" y="T13"/>
                </a:cxn>
              </a:cxnLst>
              <a:rect l="0" t="0" r="r" b="b"/>
              <a:pathLst>
                <a:path w="165" h="86">
                  <a:moveTo>
                    <a:pt x="100" y="16"/>
                  </a:moveTo>
                  <a:cubicBezTo>
                    <a:pt x="87" y="10"/>
                    <a:pt x="73" y="8"/>
                    <a:pt x="57" y="7"/>
                  </a:cubicBezTo>
                  <a:cubicBezTo>
                    <a:pt x="48" y="6"/>
                    <a:pt x="20" y="0"/>
                    <a:pt x="11" y="7"/>
                  </a:cubicBezTo>
                  <a:cubicBezTo>
                    <a:pt x="0" y="15"/>
                    <a:pt x="64" y="72"/>
                    <a:pt x="73" y="77"/>
                  </a:cubicBezTo>
                  <a:cubicBezTo>
                    <a:pt x="90" y="86"/>
                    <a:pt x="137" y="84"/>
                    <a:pt x="154" y="75"/>
                  </a:cubicBezTo>
                  <a:cubicBezTo>
                    <a:pt x="165" y="69"/>
                    <a:pt x="120" y="30"/>
                    <a:pt x="116" y="27"/>
                  </a:cubicBezTo>
                  <a:cubicBezTo>
                    <a:pt x="111" y="22"/>
                    <a:pt x="106" y="19"/>
                    <a:pt x="100" y="16"/>
                  </a:cubicBezTo>
                  <a:close/>
                </a:path>
              </a:pathLst>
            </a:custGeom>
            <a:solidFill>
              <a:srgbClr val="E09E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5" name="Freeform 82"/>
            <p:cNvSpPr/>
            <p:nvPr/>
          </p:nvSpPr>
          <p:spPr bwMode="auto">
            <a:xfrm>
              <a:off x="6821488" y="2193925"/>
              <a:ext cx="255588" cy="255588"/>
            </a:xfrm>
            <a:custGeom>
              <a:avLst/>
              <a:gdLst>
                <a:gd name="T0" fmla="*/ 58 w 60"/>
                <a:gd name="T1" fmla="*/ 32 h 60"/>
                <a:gd name="T2" fmla="*/ 27 w 60"/>
                <a:gd name="T3" fmla="*/ 58 h 60"/>
                <a:gd name="T4" fmla="*/ 1 w 60"/>
                <a:gd name="T5" fmla="*/ 27 h 60"/>
                <a:gd name="T6" fmla="*/ 32 w 60"/>
                <a:gd name="T7" fmla="*/ 1 h 60"/>
                <a:gd name="T8" fmla="*/ 58 w 60"/>
                <a:gd name="T9" fmla="*/ 32 h 60"/>
              </a:gdLst>
              <a:ahLst/>
              <a:cxnLst>
                <a:cxn ang="0">
                  <a:pos x="T0" y="T1"/>
                </a:cxn>
                <a:cxn ang="0">
                  <a:pos x="T2" y="T3"/>
                </a:cxn>
                <a:cxn ang="0">
                  <a:pos x="T4" y="T5"/>
                </a:cxn>
                <a:cxn ang="0">
                  <a:pos x="T6" y="T7"/>
                </a:cxn>
                <a:cxn ang="0">
                  <a:pos x="T8" y="T9"/>
                </a:cxn>
              </a:cxnLst>
              <a:rect l="0" t="0" r="r" b="b"/>
              <a:pathLst>
                <a:path w="60" h="60">
                  <a:moveTo>
                    <a:pt x="58" y="32"/>
                  </a:moveTo>
                  <a:cubicBezTo>
                    <a:pt x="57" y="48"/>
                    <a:pt x="43" y="60"/>
                    <a:pt x="27" y="58"/>
                  </a:cubicBezTo>
                  <a:cubicBezTo>
                    <a:pt x="12" y="57"/>
                    <a:pt x="0" y="43"/>
                    <a:pt x="1" y="27"/>
                  </a:cubicBezTo>
                  <a:cubicBezTo>
                    <a:pt x="3" y="11"/>
                    <a:pt x="17" y="0"/>
                    <a:pt x="32" y="1"/>
                  </a:cubicBezTo>
                  <a:cubicBezTo>
                    <a:pt x="48" y="3"/>
                    <a:pt x="60" y="17"/>
                    <a:pt x="58"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6" name="Freeform 83"/>
            <p:cNvSpPr/>
            <p:nvPr/>
          </p:nvSpPr>
          <p:spPr bwMode="auto">
            <a:xfrm>
              <a:off x="6846888" y="2219325"/>
              <a:ext cx="204788" cy="204788"/>
            </a:xfrm>
            <a:custGeom>
              <a:avLst/>
              <a:gdLst>
                <a:gd name="T0" fmla="*/ 46 w 48"/>
                <a:gd name="T1" fmla="*/ 26 h 48"/>
                <a:gd name="T2" fmla="*/ 22 w 48"/>
                <a:gd name="T3" fmla="*/ 46 h 48"/>
                <a:gd name="T4" fmla="*/ 1 w 48"/>
                <a:gd name="T5" fmla="*/ 22 h 48"/>
                <a:gd name="T6" fmla="*/ 26 w 48"/>
                <a:gd name="T7" fmla="*/ 1 h 48"/>
                <a:gd name="T8" fmla="*/ 46 w 48"/>
                <a:gd name="T9" fmla="*/ 26 h 48"/>
              </a:gdLst>
              <a:ahLst/>
              <a:cxnLst>
                <a:cxn ang="0">
                  <a:pos x="T0" y="T1"/>
                </a:cxn>
                <a:cxn ang="0">
                  <a:pos x="T2" y="T3"/>
                </a:cxn>
                <a:cxn ang="0">
                  <a:pos x="T4" y="T5"/>
                </a:cxn>
                <a:cxn ang="0">
                  <a:pos x="T6" y="T7"/>
                </a:cxn>
                <a:cxn ang="0">
                  <a:pos x="T8" y="T9"/>
                </a:cxn>
              </a:cxnLst>
              <a:rect l="0" t="0" r="r" b="b"/>
              <a:pathLst>
                <a:path w="48" h="48">
                  <a:moveTo>
                    <a:pt x="46" y="26"/>
                  </a:moveTo>
                  <a:cubicBezTo>
                    <a:pt x="45" y="38"/>
                    <a:pt x="34" y="48"/>
                    <a:pt x="22" y="46"/>
                  </a:cubicBezTo>
                  <a:cubicBezTo>
                    <a:pt x="9" y="45"/>
                    <a:pt x="0" y="34"/>
                    <a:pt x="1" y="22"/>
                  </a:cubicBezTo>
                  <a:cubicBezTo>
                    <a:pt x="2" y="9"/>
                    <a:pt x="13" y="0"/>
                    <a:pt x="26" y="1"/>
                  </a:cubicBezTo>
                  <a:cubicBezTo>
                    <a:pt x="38" y="2"/>
                    <a:pt x="48" y="13"/>
                    <a:pt x="46" y="26"/>
                  </a:cubicBezTo>
                  <a:close/>
                </a:path>
              </a:pathLst>
            </a:custGeom>
            <a:solidFill>
              <a:srgbClr val="4A35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7" name="Freeform 84"/>
            <p:cNvSpPr/>
            <p:nvPr/>
          </p:nvSpPr>
          <p:spPr bwMode="auto">
            <a:xfrm>
              <a:off x="5268913" y="2593975"/>
              <a:ext cx="1684338" cy="1538288"/>
            </a:xfrm>
            <a:custGeom>
              <a:avLst/>
              <a:gdLst>
                <a:gd name="T0" fmla="*/ 219 w 396"/>
                <a:gd name="T1" fmla="*/ 29 h 362"/>
                <a:gd name="T2" fmla="*/ 368 w 396"/>
                <a:gd name="T3" fmla="*/ 126 h 362"/>
                <a:gd name="T4" fmla="*/ 27 w 396"/>
                <a:gd name="T5" fmla="*/ 339 h 362"/>
                <a:gd name="T6" fmla="*/ 219 w 396"/>
                <a:gd name="T7" fmla="*/ 29 h 362"/>
              </a:gdLst>
              <a:ahLst/>
              <a:cxnLst>
                <a:cxn ang="0">
                  <a:pos x="T0" y="T1"/>
                </a:cxn>
                <a:cxn ang="0">
                  <a:pos x="T2" y="T3"/>
                </a:cxn>
                <a:cxn ang="0">
                  <a:pos x="T4" y="T5"/>
                </a:cxn>
                <a:cxn ang="0">
                  <a:pos x="T6" y="T7"/>
                </a:cxn>
              </a:cxnLst>
              <a:rect l="0" t="0" r="r" b="b"/>
              <a:pathLst>
                <a:path w="396" h="362">
                  <a:moveTo>
                    <a:pt x="219" y="29"/>
                  </a:moveTo>
                  <a:cubicBezTo>
                    <a:pt x="299" y="0"/>
                    <a:pt x="396" y="46"/>
                    <a:pt x="368" y="126"/>
                  </a:cubicBezTo>
                  <a:cubicBezTo>
                    <a:pt x="339" y="206"/>
                    <a:pt x="69" y="362"/>
                    <a:pt x="27" y="339"/>
                  </a:cubicBezTo>
                  <a:cubicBezTo>
                    <a:pt x="0" y="324"/>
                    <a:pt x="121" y="64"/>
                    <a:pt x="219" y="29"/>
                  </a:cubicBezTo>
                  <a:close/>
                </a:path>
              </a:pathLst>
            </a:custGeom>
            <a:solidFill>
              <a:srgbClr val="C63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8" name="Freeform 85"/>
            <p:cNvSpPr/>
            <p:nvPr/>
          </p:nvSpPr>
          <p:spPr bwMode="auto">
            <a:xfrm>
              <a:off x="5362575" y="3082925"/>
              <a:ext cx="1484313" cy="1049338"/>
            </a:xfrm>
            <a:custGeom>
              <a:avLst/>
              <a:gdLst>
                <a:gd name="T0" fmla="*/ 348 w 349"/>
                <a:gd name="T1" fmla="*/ 1 h 247"/>
                <a:gd name="T2" fmla="*/ 3 w 349"/>
                <a:gd name="T3" fmla="*/ 201 h 247"/>
                <a:gd name="T4" fmla="*/ 5 w 349"/>
                <a:gd name="T5" fmla="*/ 224 h 247"/>
                <a:gd name="T6" fmla="*/ 346 w 349"/>
                <a:gd name="T7" fmla="*/ 11 h 247"/>
                <a:gd name="T8" fmla="*/ 349 w 349"/>
                <a:gd name="T9" fmla="*/ 0 h 247"/>
                <a:gd name="T10" fmla="*/ 348 w 349"/>
                <a:gd name="T11" fmla="*/ 1 h 247"/>
              </a:gdLst>
              <a:ahLst/>
              <a:cxnLst>
                <a:cxn ang="0">
                  <a:pos x="T0" y="T1"/>
                </a:cxn>
                <a:cxn ang="0">
                  <a:pos x="T2" y="T3"/>
                </a:cxn>
                <a:cxn ang="0">
                  <a:pos x="T4" y="T5"/>
                </a:cxn>
                <a:cxn ang="0">
                  <a:pos x="T6" y="T7"/>
                </a:cxn>
                <a:cxn ang="0">
                  <a:pos x="T8" y="T9"/>
                </a:cxn>
                <a:cxn ang="0">
                  <a:pos x="T10" y="T11"/>
                </a:cxn>
              </a:cxnLst>
              <a:rect l="0" t="0" r="r" b="b"/>
              <a:pathLst>
                <a:path w="349" h="247">
                  <a:moveTo>
                    <a:pt x="348" y="1"/>
                  </a:moveTo>
                  <a:cubicBezTo>
                    <a:pt x="317" y="74"/>
                    <a:pt x="77" y="199"/>
                    <a:pt x="3" y="201"/>
                  </a:cubicBezTo>
                  <a:cubicBezTo>
                    <a:pt x="0" y="213"/>
                    <a:pt x="1" y="222"/>
                    <a:pt x="5" y="224"/>
                  </a:cubicBezTo>
                  <a:cubicBezTo>
                    <a:pt x="47" y="247"/>
                    <a:pt x="317" y="91"/>
                    <a:pt x="346" y="11"/>
                  </a:cubicBezTo>
                  <a:cubicBezTo>
                    <a:pt x="347" y="7"/>
                    <a:pt x="348" y="4"/>
                    <a:pt x="349" y="0"/>
                  </a:cubicBezTo>
                  <a:cubicBezTo>
                    <a:pt x="349" y="0"/>
                    <a:pt x="348" y="1"/>
                    <a:pt x="348" y="1"/>
                  </a:cubicBezTo>
                  <a:close/>
                </a:path>
              </a:pathLst>
            </a:custGeom>
            <a:solidFill>
              <a:srgbClr val="B42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9" name="Freeform 86"/>
            <p:cNvSpPr/>
            <p:nvPr/>
          </p:nvSpPr>
          <p:spPr bwMode="auto">
            <a:xfrm>
              <a:off x="7105650" y="3125788"/>
              <a:ext cx="73025" cy="139700"/>
            </a:xfrm>
            <a:custGeom>
              <a:avLst/>
              <a:gdLst>
                <a:gd name="T0" fmla="*/ 16 w 17"/>
                <a:gd name="T1" fmla="*/ 0 h 33"/>
                <a:gd name="T2" fmla="*/ 17 w 17"/>
                <a:gd name="T3" fmla="*/ 1 h 33"/>
                <a:gd name="T4" fmla="*/ 17 w 17"/>
                <a:gd name="T5" fmla="*/ 6 h 33"/>
                <a:gd name="T6" fmla="*/ 14 w 17"/>
                <a:gd name="T7" fmla="*/ 19 h 33"/>
                <a:gd name="T8" fmla="*/ 13 w 17"/>
                <a:gd name="T9" fmla="*/ 23 h 33"/>
                <a:gd name="T10" fmla="*/ 10 w 17"/>
                <a:gd name="T11" fmla="*/ 26 h 33"/>
                <a:gd name="T12" fmla="*/ 8 w 17"/>
                <a:gd name="T13" fmla="*/ 28 h 33"/>
                <a:gd name="T14" fmla="*/ 6 w 17"/>
                <a:gd name="T15" fmla="*/ 30 h 33"/>
                <a:gd name="T16" fmla="*/ 4 w 17"/>
                <a:gd name="T17" fmla="*/ 32 h 33"/>
                <a:gd name="T18" fmla="*/ 2 w 17"/>
                <a:gd name="T19" fmla="*/ 33 h 33"/>
                <a:gd name="T20" fmla="*/ 0 w 17"/>
                <a:gd name="T21" fmla="*/ 33 h 33"/>
                <a:gd name="T22" fmla="*/ 1 w 17"/>
                <a:gd name="T23" fmla="*/ 32 h 33"/>
                <a:gd name="T24" fmla="*/ 2 w 17"/>
                <a:gd name="T25" fmla="*/ 30 h 33"/>
                <a:gd name="T26" fmla="*/ 3 w 17"/>
                <a:gd name="T27" fmla="*/ 28 h 33"/>
                <a:gd name="T28" fmla="*/ 4 w 17"/>
                <a:gd name="T29" fmla="*/ 25 h 33"/>
                <a:gd name="T30" fmla="*/ 5 w 17"/>
                <a:gd name="T31" fmla="*/ 22 h 33"/>
                <a:gd name="T32" fmla="*/ 6 w 17"/>
                <a:gd name="T33" fmla="*/ 21 h 33"/>
                <a:gd name="T34" fmla="*/ 7 w 17"/>
                <a:gd name="T35" fmla="*/ 19 h 33"/>
                <a:gd name="T36" fmla="*/ 8 w 17"/>
                <a:gd name="T37" fmla="*/ 16 h 33"/>
                <a:gd name="T38" fmla="*/ 9 w 17"/>
                <a:gd name="T39" fmla="*/ 13 h 33"/>
                <a:gd name="T40" fmla="*/ 11 w 17"/>
                <a:gd name="T41" fmla="*/ 10 h 33"/>
                <a:gd name="T42" fmla="*/ 13 w 17"/>
                <a:gd name="T43" fmla="*/ 5 h 33"/>
                <a:gd name="T44" fmla="*/ 15 w 17"/>
                <a:gd name="T45" fmla="*/ 1 h 33"/>
                <a:gd name="T46" fmla="*/ 16 w 17"/>
                <a:gd name="T4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3">
                  <a:moveTo>
                    <a:pt x="16" y="0"/>
                  </a:moveTo>
                  <a:cubicBezTo>
                    <a:pt x="16" y="0"/>
                    <a:pt x="16" y="0"/>
                    <a:pt x="17" y="1"/>
                  </a:cubicBezTo>
                  <a:cubicBezTo>
                    <a:pt x="17" y="2"/>
                    <a:pt x="17" y="4"/>
                    <a:pt x="17" y="6"/>
                  </a:cubicBezTo>
                  <a:cubicBezTo>
                    <a:pt x="17" y="10"/>
                    <a:pt x="16" y="15"/>
                    <a:pt x="14" y="19"/>
                  </a:cubicBezTo>
                  <a:cubicBezTo>
                    <a:pt x="14" y="20"/>
                    <a:pt x="13" y="22"/>
                    <a:pt x="13" y="23"/>
                  </a:cubicBezTo>
                  <a:cubicBezTo>
                    <a:pt x="12" y="24"/>
                    <a:pt x="11" y="25"/>
                    <a:pt x="10" y="26"/>
                  </a:cubicBezTo>
                  <a:cubicBezTo>
                    <a:pt x="10" y="27"/>
                    <a:pt x="9" y="27"/>
                    <a:pt x="8" y="28"/>
                  </a:cubicBezTo>
                  <a:cubicBezTo>
                    <a:pt x="7" y="29"/>
                    <a:pt x="7" y="30"/>
                    <a:pt x="6" y="30"/>
                  </a:cubicBezTo>
                  <a:cubicBezTo>
                    <a:pt x="5" y="31"/>
                    <a:pt x="4" y="31"/>
                    <a:pt x="4" y="32"/>
                  </a:cubicBezTo>
                  <a:cubicBezTo>
                    <a:pt x="3" y="32"/>
                    <a:pt x="2" y="32"/>
                    <a:pt x="2" y="33"/>
                  </a:cubicBezTo>
                  <a:cubicBezTo>
                    <a:pt x="1" y="33"/>
                    <a:pt x="0" y="33"/>
                    <a:pt x="0" y="33"/>
                  </a:cubicBezTo>
                  <a:cubicBezTo>
                    <a:pt x="0" y="33"/>
                    <a:pt x="0" y="33"/>
                    <a:pt x="1" y="32"/>
                  </a:cubicBezTo>
                  <a:cubicBezTo>
                    <a:pt x="1" y="31"/>
                    <a:pt x="1" y="31"/>
                    <a:pt x="2" y="30"/>
                  </a:cubicBezTo>
                  <a:cubicBezTo>
                    <a:pt x="2" y="29"/>
                    <a:pt x="2" y="28"/>
                    <a:pt x="3" y="28"/>
                  </a:cubicBezTo>
                  <a:cubicBezTo>
                    <a:pt x="3" y="27"/>
                    <a:pt x="4" y="26"/>
                    <a:pt x="4" y="25"/>
                  </a:cubicBezTo>
                  <a:cubicBezTo>
                    <a:pt x="4" y="24"/>
                    <a:pt x="5" y="23"/>
                    <a:pt x="5" y="22"/>
                  </a:cubicBezTo>
                  <a:cubicBezTo>
                    <a:pt x="5" y="22"/>
                    <a:pt x="6" y="21"/>
                    <a:pt x="6" y="21"/>
                  </a:cubicBezTo>
                  <a:cubicBezTo>
                    <a:pt x="6" y="20"/>
                    <a:pt x="6" y="20"/>
                    <a:pt x="7" y="19"/>
                  </a:cubicBezTo>
                  <a:cubicBezTo>
                    <a:pt x="7" y="18"/>
                    <a:pt x="7" y="17"/>
                    <a:pt x="8" y="16"/>
                  </a:cubicBezTo>
                  <a:cubicBezTo>
                    <a:pt x="8" y="15"/>
                    <a:pt x="9" y="14"/>
                    <a:pt x="9" y="13"/>
                  </a:cubicBezTo>
                  <a:cubicBezTo>
                    <a:pt x="10" y="12"/>
                    <a:pt x="10" y="11"/>
                    <a:pt x="11" y="10"/>
                  </a:cubicBezTo>
                  <a:cubicBezTo>
                    <a:pt x="12" y="8"/>
                    <a:pt x="12" y="7"/>
                    <a:pt x="13" y="5"/>
                  </a:cubicBezTo>
                  <a:cubicBezTo>
                    <a:pt x="14" y="3"/>
                    <a:pt x="15" y="2"/>
                    <a:pt x="15" y="1"/>
                  </a:cubicBezTo>
                  <a:cubicBezTo>
                    <a:pt x="16" y="0"/>
                    <a:pt x="16" y="0"/>
                    <a:pt x="16"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0" name="Freeform 87"/>
            <p:cNvSpPr/>
            <p:nvPr/>
          </p:nvSpPr>
          <p:spPr bwMode="auto">
            <a:xfrm>
              <a:off x="7196138" y="3227388"/>
              <a:ext cx="71438" cy="144463"/>
            </a:xfrm>
            <a:custGeom>
              <a:avLst/>
              <a:gdLst>
                <a:gd name="T0" fmla="*/ 16 w 17"/>
                <a:gd name="T1" fmla="*/ 0 h 34"/>
                <a:gd name="T2" fmla="*/ 16 w 17"/>
                <a:gd name="T3" fmla="*/ 2 h 34"/>
                <a:gd name="T4" fmla="*/ 17 w 17"/>
                <a:gd name="T5" fmla="*/ 6 h 34"/>
                <a:gd name="T6" fmla="*/ 14 w 17"/>
                <a:gd name="T7" fmla="*/ 20 h 34"/>
                <a:gd name="T8" fmla="*/ 12 w 17"/>
                <a:gd name="T9" fmla="*/ 23 h 34"/>
                <a:gd name="T10" fmla="*/ 10 w 17"/>
                <a:gd name="T11" fmla="*/ 26 h 34"/>
                <a:gd name="T12" fmla="*/ 8 w 17"/>
                <a:gd name="T13" fmla="*/ 29 h 34"/>
                <a:gd name="T14" fmla="*/ 5 w 17"/>
                <a:gd name="T15" fmla="*/ 31 h 34"/>
                <a:gd name="T16" fmla="*/ 3 w 17"/>
                <a:gd name="T17" fmla="*/ 32 h 34"/>
                <a:gd name="T18" fmla="*/ 1 w 17"/>
                <a:gd name="T19" fmla="*/ 33 h 34"/>
                <a:gd name="T20" fmla="*/ 0 w 17"/>
                <a:gd name="T21" fmla="*/ 34 h 34"/>
                <a:gd name="T22" fmla="*/ 0 w 17"/>
                <a:gd name="T23" fmla="*/ 32 h 34"/>
                <a:gd name="T24" fmla="*/ 1 w 17"/>
                <a:gd name="T25" fmla="*/ 30 h 34"/>
                <a:gd name="T26" fmla="*/ 2 w 17"/>
                <a:gd name="T27" fmla="*/ 28 h 34"/>
                <a:gd name="T28" fmla="*/ 3 w 17"/>
                <a:gd name="T29" fmla="*/ 26 h 34"/>
                <a:gd name="T30" fmla="*/ 5 w 17"/>
                <a:gd name="T31" fmla="*/ 23 h 34"/>
                <a:gd name="T32" fmla="*/ 5 w 17"/>
                <a:gd name="T33" fmla="*/ 21 h 34"/>
                <a:gd name="T34" fmla="*/ 6 w 17"/>
                <a:gd name="T35" fmla="*/ 20 h 34"/>
                <a:gd name="T36" fmla="*/ 7 w 17"/>
                <a:gd name="T37" fmla="*/ 17 h 34"/>
                <a:gd name="T38" fmla="*/ 9 w 17"/>
                <a:gd name="T39" fmla="*/ 14 h 34"/>
                <a:gd name="T40" fmla="*/ 10 w 17"/>
                <a:gd name="T41" fmla="*/ 11 h 34"/>
                <a:gd name="T42" fmla="*/ 13 w 17"/>
                <a:gd name="T43" fmla="*/ 6 h 34"/>
                <a:gd name="T44" fmla="*/ 15 w 17"/>
                <a:gd name="T45" fmla="*/ 2 h 34"/>
                <a:gd name="T46" fmla="*/ 16 w 17"/>
                <a:gd name="T4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4">
                  <a:moveTo>
                    <a:pt x="16" y="0"/>
                  </a:moveTo>
                  <a:cubicBezTo>
                    <a:pt x="16" y="0"/>
                    <a:pt x="16" y="1"/>
                    <a:pt x="16" y="2"/>
                  </a:cubicBezTo>
                  <a:cubicBezTo>
                    <a:pt x="16" y="3"/>
                    <a:pt x="17" y="5"/>
                    <a:pt x="17" y="6"/>
                  </a:cubicBezTo>
                  <a:cubicBezTo>
                    <a:pt x="17" y="10"/>
                    <a:pt x="16" y="15"/>
                    <a:pt x="14" y="20"/>
                  </a:cubicBezTo>
                  <a:cubicBezTo>
                    <a:pt x="13" y="21"/>
                    <a:pt x="13" y="22"/>
                    <a:pt x="12" y="23"/>
                  </a:cubicBezTo>
                  <a:cubicBezTo>
                    <a:pt x="11" y="24"/>
                    <a:pt x="11" y="25"/>
                    <a:pt x="10" y="26"/>
                  </a:cubicBezTo>
                  <a:cubicBezTo>
                    <a:pt x="9" y="27"/>
                    <a:pt x="8" y="28"/>
                    <a:pt x="8" y="29"/>
                  </a:cubicBezTo>
                  <a:cubicBezTo>
                    <a:pt x="7" y="29"/>
                    <a:pt x="6" y="30"/>
                    <a:pt x="5" y="31"/>
                  </a:cubicBezTo>
                  <a:cubicBezTo>
                    <a:pt x="5" y="31"/>
                    <a:pt x="4" y="32"/>
                    <a:pt x="3" y="32"/>
                  </a:cubicBezTo>
                  <a:cubicBezTo>
                    <a:pt x="2" y="33"/>
                    <a:pt x="2" y="33"/>
                    <a:pt x="1" y="33"/>
                  </a:cubicBezTo>
                  <a:cubicBezTo>
                    <a:pt x="0" y="34"/>
                    <a:pt x="0" y="34"/>
                    <a:pt x="0" y="34"/>
                  </a:cubicBezTo>
                  <a:cubicBezTo>
                    <a:pt x="0" y="34"/>
                    <a:pt x="0" y="33"/>
                    <a:pt x="0" y="32"/>
                  </a:cubicBezTo>
                  <a:cubicBezTo>
                    <a:pt x="1" y="32"/>
                    <a:pt x="1" y="31"/>
                    <a:pt x="1" y="30"/>
                  </a:cubicBezTo>
                  <a:cubicBezTo>
                    <a:pt x="1" y="30"/>
                    <a:pt x="2" y="29"/>
                    <a:pt x="2" y="28"/>
                  </a:cubicBezTo>
                  <a:cubicBezTo>
                    <a:pt x="3" y="27"/>
                    <a:pt x="3" y="26"/>
                    <a:pt x="3" y="26"/>
                  </a:cubicBezTo>
                  <a:cubicBezTo>
                    <a:pt x="4" y="25"/>
                    <a:pt x="4" y="24"/>
                    <a:pt x="5" y="23"/>
                  </a:cubicBezTo>
                  <a:cubicBezTo>
                    <a:pt x="5" y="22"/>
                    <a:pt x="5" y="22"/>
                    <a:pt x="5" y="21"/>
                  </a:cubicBezTo>
                  <a:cubicBezTo>
                    <a:pt x="5" y="21"/>
                    <a:pt x="6" y="20"/>
                    <a:pt x="6" y="20"/>
                  </a:cubicBezTo>
                  <a:cubicBezTo>
                    <a:pt x="6" y="19"/>
                    <a:pt x="7" y="18"/>
                    <a:pt x="7" y="17"/>
                  </a:cubicBezTo>
                  <a:cubicBezTo>
                    <a:pt x="8" y="16"/>
                    <a:pt x="8" y="15"/>
                    <a:pt x="9" y="14"/>
                  </a:cubicBezTo>
                  <a:cubicBezTo>
                    <a:pt x="9" y="13"/>
                    <a:pt x="10" y="12"/>
                    <a:pt x="10" y="11"/>
                  </a:cubicBezTo>
                  <a:cubicBezTo>
                    <a:pt x="11" y="9"/>
                    <a:pt x="12" y="7"/>
                    <a:pt x="13" y="6"/>
                  </a:cubicBezTo>
                  <a:cubicBezTo>
                    <a:pt x="13" y="4"/>
                    <a:pt x="14" y="3"/>
                    <a:pt x="15" y="2"/>
                  </a:cubicBezTo>
                  <a:cubicBezTo>
                    <a:pt x="15" y="1"/>
                    <a:pt x="16" y="0"/>
                    <a:pt x="16"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1" name="Freeform 88"/>
            <p:cNvSpPr/>
            <p:nvPr/>
          </p:nvSpPr>
          <p:spPr bwMode="auto">
            <a:xfrm>
              <a:off x="7059613" y="3341688"/>
              <a:ext cx="71438" cy="144463"/>
            </a:xfrm>
            <a:custGeom>
              <a:avLst/>
              <a:gdLst>
                <a:gd name="T0" fmla="*/ 16 w 17"/>
                <a:gd name="T1" fmla="*/ 0 h 34"/>
                <a:gd name="T2" fmla="*/ 17 w 17"/>
                <a:gd name="T3" fmla="*/ 2 h 34"/>
                <a:gd name="T4" fmla="*/ 17 w 17"/>
                <a:gd name="T5" fmla="*/ 6 h 34"/>
                <a:gd name="T6" fmla="*/ 14 w 17"/>
                <a:gd name="T7" fmla="*/ 20 h 34"/>
                <a:gd name="T8" fmla="*/ 13 w 17"/>
                <a:gd name="T9" fmla="*/ 23 h 34"/>
                <a:gd name="T10" fmla="*/ 11 w 17"/>
                <a:gd name="T11" fmla="*/ 26 h 34"/>
                <a:gd name="T12" fmla="*/ 8 w 17"/>
                <a:gd name="T13" fmla="*/ 28 h 34"/>
                <a:gd name="T14" fmla="*/ 6 w 17"/>
                <a:gd name="T15" fmla="*/ 30 h 34"/>
                <a:gd name="T16" fmla="*/ 4 w 17"/>
                <a:gd name="T17" fmla="*/ 32 h 34"/>
                <a:gd name="T18" fmla="*/ 2 w 17"/>
                <a:gd name="T19" fmla="*/ 33 h 34"/>
                <a:gd name="T20" fmla="*/ 0 w 17"/>
                <a:gd name="T21" fmla="*/ 34 h 34"/>
                <a:gd name="T22" fmla="*/ 1 w 17"/>
                <a:gd name="T23" fmla="*/ 32 h 34"/>
                <a:gd name="T24" fmla="*/ 2 w 17"/>
                <a:gd name="T25" fmla="*/ 30 h 34"/>
                <a:gd name="T26" fmla="*/ 3 w 17"/>
                <a:gd name="T27" fmla="*/ 28 h 34"/>
                <a:gd name="T28" fmla="*/ 4 w 17"/>
                <a:gd name="T29" fmla="*/ 25 h 34"/>
                <a:gd name="T30" fmla="*/ 5 w 17"/>
                <a:gd name="T31" fmla="*/ 23 h 34"/>
                <a:gd name="T32" fmla="*/ 6 w 17"/>
                <a:gd name="T33" fmla="*/ 21 h 34"/>
                <a:gd name="T34" fmla="*/ 7 w 17"/>
                <a:gd name="T35" fmla="*/ 20 h 34"/>
                <a:gd name="T36" fmla="*/ 8 w 17"/>
                <a:gd name="T37" fmla="*/ 17 h 34"/>
                <a:gd name="T38" fmla="*/ 9 w 17"/>
                <a:gd name="T39" fmla="*/ 14 h 34"/>
                <a:gd name="T40" fmla="*/ 11 w 17"/>
                <a:gd name="T41" fmla="*/ 11 h 34"/>
                <a:gd name="T42" fmla="*/ 13 w 17"/>
                <a:gd name="T43" fmla="*/ 5 h 34"/>
                <a:gd name="T44" fmla="*/ 15 w 17"/>
                <a:gd name="T45" fmla="*/ 1 h 34"/>
                <a:gd name="T46" fmla="*/ 16 w 17"/>
                <a:gd name="T4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4">
                  <a:moveTo>
                    <a:pt x="16" y="0"/>
                  </a:moveTo>
                  <a:cubicBezTo>
                    <a:pt x="16" y="0"/>
                    <a:pt x="17" y="1"/>
                    <a:pt x="17" y="2"/>
                  </a:cubicBezTo>
                  <a:cubicBezTo>
                    <a:pt x="17" y="3"/>
                    <a:pt x="17" y="4"/>
                    <a:pt x="17" y="6"/>
                  </a:cubicBezTo>
                  <a:cubicBezTo>
                    <a:pt x="17" y="10"/>
                    <a:pt x="16" y="15"/>
                    <a:pt x="14" y="20"/>
                  </a:cubicBezTo>
                  <a:cubicBezTo>
                    <a:pt x="14" y="21"/>
                    <a:pt x="13" y="22"/>
                    <a:pt x="13" y="23"/>
                  </a:cubicBezTo>
                  <a:cubicBezTo>
                    <a:pt x="12" y="24"/>
                    <a:pt x="11" y="25"/>
                    <a:pt x="11" y="26"/>
                  </a:cubicBezTo>
                  <a:cubicBezTo>
                    <a:pt x="10" y="27"/>
                    <a:pt x="9" y="28"/>
                    <a:pt x="8" y="28"/>
                  </a:cubicBezTo>
                  <a:cubicBezTo>
                    <a:pt x="8" y="29"/>
                    <a:pt x="7" y="30"/>
                    <a:pt x="6" y="30"/>
                  </a:cubicBezTo>
                  <a:cubicBezTo>
                    <a:pt x="5" y="31"/>
                    <a:pt x="4" y="32"/>
                    <a:pt x="4" y="32"/>
                  </a:cubicBezTo>
                  <a:cubicBezTo>
                    <a:pt x="3" y="32"/>
                    <a:pt x="3" y="33"/>
                    <a:pt x="2" y="33"/>
                  </a:cubicBezTo>
                  <a:cubicBezTo>
                    <a:pt x="1" y="33"/>
                    <a:pt x="0" y="34"/>
                    <a:pt x="0" y="34"/>
                  </a:cubicBezTo>
                  <a:cubicBezTo>
                    <a:pt x="0" y="34"/>
                    <a:pt x="1" y="33"/>
                    <a:pt x="1" y="32"/>
                  </a:cubicBezTo>
                  <a:cubicBezTo>
                    <a:pt x="1" y="31"/>
                    <a:pt x="2" y="31"/>
                    <a:pt x="2" y="30"/>
                  </a:cubicBezTo>
                  <a:cubicBezTo>
                    <a:pt x="2" y="29"/>
                    <a:pt x="2" y="29"/>
                    <a:pt x="3" y="28"/>
                  </a:cubicBezTo>
                  <a:cubicBezTo>
                    <a:pt x="3" y="27"/>
                    <a:pt x="4" y="26"/>
                    <a:pt x="4" y="25"/>
                  </a:cubicBezTo>
                  <a:cubicBezTo>
                    <a:pt x="4" y="25"/>
                    <a:pt x="5" y="24"/>
                    <a:pt x="5" y="23"/>
                  </a:cubicBezTo>
                  <a:cubicBezTo>
                    <a:pt x="6" y="22"/>
                    <a:pt x="6" y="22"/>
                    <a:pt x="6" y="21"/>
                  </a:cubicBezTo>
                  <a:cubicBezTo>
                    <a:pt x="6" y="21"/>
                    <a:pt x="6" y="20"/>
                    <a:pt x="7" y="20"/>
                  </a:cubicBezTo>
                  <a:cubicBezTo>
                    <a:pt x="7" y="19"/>
                    <a:pt x="8" y="18"/>
                    <a:pt x="8" y="17"/>
                  </a:cubicBezTo>
                  <a:cubicBezTo>
                    <a:pt x="9" y="16"/>
                    <a:pt x="9" y="15"/>
                    <a:pt x="9" y="14"/>
                  </a:cubicBezTo>
                  <a:cubicBezTo>
                    <a:pt x="10" y="13"/>
                    <a:pt x="10" y="12"/>
                    <a:pt x="11" y="11"/>
                  </a:cubicBezTo>
                  <a:cubicBezTo>
                    <a:pt x="12" y="9"/>
                    <a:pt x="13" y="7"/>
                    <a:pt x="13" y="5"/>
                  </a:cubicBezTo>
                  <a:cubicBezTo>
                    <a:pt x="14" y="4"/>
                    <a:pt x="15" y="2"/>
                    <a:pt x="15" y="1"/>
                  </a:cubicBezTo>
                  <a:cubicBezTo>
                    <a:pt x="16" y="0"/>
                    <a:pt x="16" y="0"/>
                    <a:pt x="16"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2" name="Freeform 89"/>
            <p:cNvSpPr/>
            <p:nvPr/>
          </p:nvSpPr>
          <p:spPr bwMode="auto">
            <a:xfrm>
              <a:off x="6902450" y="3440113"/>
              <a:ext cx="96838" cy="122238"/>
            </a:xfrm>
            <a:custGeom>
              <a:avLst/>
              <a:gdLst>
                <a:gd name="T0" fmla="*/ 23 w 23"/>
                <a:gd name="T1" fmla="*/ 0 h 29"/>
                <a:gd name="T2" fmla="*/ 23 w 23"/>
                <a:gd name="T3" fmla="*/ 2 h 29"/>
                <a:gd name="T4" fmla="*/ 23 w 23"/>
                <a:gd name="T5" fmla="*/ 7 h 29"/>
                <a:gd name="T6" fmla="*/ 17 w 23"/>
                <a:gd name="T7" fmla="*/ 19 h 29"/>
                <a:gd name="T8" fmla="*/ 14 w 23"/>
                <a:gd name="T9" fmla="*/ 22 h 29"/>
                <a:gd name="T10" fmla="*/ 11 w 23"/>
                <a:gd name="T11" fmla="*/ 24 h 29"/>
                <a:gd name="T12" fmla="*/ 9 w 23"/>
                <a:gd name="T13" fmla="*/ 26 h 29"/>
                <a:gd name="T14" fmla="*/ 6 w 23"/>
                <a:gd name="T15" fmla="*/ 28 h 29"/>
                <a:gd name="T16" fmla="*/ 3 w 23"/>
                <a:gd name="T17" fmla="*/ 28 h 29"/>
                <a:gd name="T18" fmla="*/ 1 w 23"/>
                <a:gd name="T19" fmla="*/ 29 h 29"/>
                <a:gd name="T20" fmla="*/ 0 w 23"/>
                <a:gd name="T21" fmla="*/ 29 h 29"/>
                <a:gd name="T22" fmla="*/ 1 w 23"/>
                <a:gd name="T23" fmla="*/ 28 h 29"/>
                <a:gd name="T24" fmla="*/ 2 w 23"/>
                <a:gd name="T25" fmla="*/ 26 h 29"/>
                <a:gd name="T26" fmla="*/ 3 w 23"/>
                <a:gd name="T27" fmla="*/ 24 h 29"/>
                <a:gd name="T28" fmla="*/ 5 w 23"/>
                <a:gd name="T29" fmla="*/ 22 h 29"/>
                <a:gd name="T30" fmla="*/ 7 w 23"/>
                <a:gd name="T31" fmla="*/ 20 h 29"/>
                <a:gd name="T32" fmla="*/ 8 w 23"/>
                <a:gd name="T33" fmla="*/ 19 h 29"/>
                <a:gd name="T34" fmla="*/ 9 w 23"/>
                <a:gd name="T35" fmla="*/ 17 h 29"/>
                <a:gd name="T36" fmla="*/ 11 w 23"/>
                <a:gd name="T37" fmla="*/ 15 h 29"/>
                <a:gd name="T38" fmla="*/ 13 w 23"/>
                <a:gd name="T39" fmla="*/ 12 h 29"/>
                <a:gd name="T40" fmla="*/ 15 w 23"/>
                <a:gd name="T41" fmla="*/ 10 h 29"/>
                <a:gd name="T42" fmla="*/ 19 w 23"/>
                <a:gd name="T43" fmla="*/ 5 h 29"/>
                <a:gd name="T44" fmla="*/ 22 w 23"/>
                <a:gd name="T45" fmla="*/ 2 h 29"/>
                <a:gd name="T46" fmla="*/ 23 w 23"/>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9">
                  <a:moveTo>
                    <a:pt x="23" y="0"/>
                  </a:moveTo>
                  <a:cubicBezTo>
                    <a:pt x="23" y="0"/>
                    <a:pt x="23" y="1"/>
                    <a:pt x="23" y="2"/>
                  </a:cubicBezTo>
                  <a:cubicBezTo>
                    <a:pt x="23" y="3"/>
                    <a:pt x="23" y="5"/>
                    <a:pt x="23" y="7"/>
                  </a:cubicBezTo>
                  <a:cubicBezTo>
                    <a:pt x="22" y="10"/>
                    <a:pt x="20" y="15"/>
                    <a:pt x="17" y="19"/>
                  </a:cubicBezTo>
                  <a:cubicBezTo>
                    <a:pt x="16" y="20"/>
                    <a:pt x="15" y="21"/>
                    <a:pt x="14" y="22"/>
                  </a:cubicBezTo>
                  <a:cubicBezTo>
                    <a:pt x="13" y="23"/>
                    <a:pt x="12" y="24"/>
                    <a:pt x="11" y="24"/>
                  </a:cubicBezTo>
                  <a:cubicBezTo>
                    <a:pt x="10" y="25"/>
                    <a:pt x="9" y="26"/>
                    <a:pt x="9" y="26"/>
                  </a:cubicBezTo>
                  <a:cubicBezTo>
                    <a:pt x="8" y="27"/>
                    <a:pt x="7" y="27"/>
                    <a:pt x="6" y="28"/>
                  </a:cubicBezTo>
                  <a:cubicBezTo>
                    <a:pt x="5" y="28"/>
                    <a:pt x="4" y="28"/>
                    <a:pt x="3" y="28"/>
                  </a:cubicBezTo>
                  <a:cubicBezTo>
                    <a:pt x="3" y="29"/>
                    <a:pt x="2" y="29"/>
                    <a:pt x="1" y="29"/>
                  </a:cubicBezTo>
                  <a:cubicBezTo>
                    <a:pt x="0" y="29"/>
                    <a:pt x="0" y="29"/>
                    <a:pt x="0" y="29"/>
                  </a:cubicBezTo>
                  <a:cubicBezTo>
                    <a:pt x="0" y="29"/>
                    <a:pt x="0" y="29"/>
                    <a:pt x="1" y="28"/>
                  </a:cubicBezTo>
                  <a:cubicBezTo>
                    <a:pt x="1" y="27"/>
                    <a:pt x="1" y="27"/>
                    <a:pt x="2" y="26"/>
                  </a:cubicBezTo>
                  <a:cubicBezTo>
                    <a:pt x="2" y="26"/>
                    <a:pt x="3" y="25"/>
                    <a:pt x="3" y="24"/>
                  </a:cubicBezTo>
                  <a:cubicBezTo>
                    <a:pt x="4" y="24"/>
                    <a:pt x="5" y="23"/>
                    <a:pt x="5" y="22"/>
                  </a:cubicBezTo>
                  <a:cubicBezTo>
                    <a:pt x="6" y="21"/>
                    <a:pt x="6" y="21"/>
                    <a:pt x="7" y="20"/>
                  </a:cubicBezTo>
                  <a:cubicBezTo>
                    <a:pt x="7" y="19"/>
                    <a:pt x="8" y="19"/>
                    <a:pt x="8" y="19"/>
                  </a:cubicBezTo>
                  <a:cubicBezTo>
                    <a:pt x="8" y="18"/>
                    <a:pt x="9" y="18"/>
                    <a:pt x="9" y="17"/>
                  </a:cubicBezTo>
                  <a:cubicBezTo>
                    <a:pt x="10" y="16"/>
                    <a:pt x="10" y="16"/>
                    <a:pt x="11" y="15"/>
                  </a:cubicBezTo>
                  <a:cubicBezTo>
                    <a:pt x="12" y="14"/>
                    <a:pt x="13" y="13"/>
                    <a:pt x="13" y="12"/>
                  </a:cubicBezTo>
                  <a:cubicBezTo>
                    <a:pt x="14" y="11"/>
                    <a:pt x="15" y="10"/>
                    <a:pt x="15" y="10"/>
                  </a:cubicBezTo>
                  <a:cubicBezTo>
                    <a:pt x="17" y="8"/>
                    <a:pt x="18" y="6"/>
                    <a:pt x="19" y="5"/>
                  </a:cubicBezTo>
                  <a:cubicBezTo>
                    <a:pt x="20" y="4"/>
                    <a:pt x="21" y="3"/>
                    <a:pt x="22" y="2"/>
                  </a:cubicBezTo>
                  <a:cubicBezTo>
                    <a:pt x="23" y="1"/>
                    <a:pt x="23" y="0"/>
                    <a:pt x="23"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3" name="Freeform 90"/>
            <p:cNvSpPr/>
            <p:nvPr/>
          </p:nvSpPr>
          <p:spPr bwMode="auto">
            <a:xfrm>
              <a:off x="7021513" y="3529013"/>
              <a:ext cx="101600" cy="123825"/>
            </a:xfrm>
            <a:custGeom>
              <a:avLst/>
              <a:gdLst>
                <a:gd name="T0" fmla="*/ 24 w 24"/>
                <a:gd name="T1" fmla="*/ 0 h 29"/>
                <a:gd name="T2" fmla="*/ 24 w 24"/>
                <a:gd name="T3" fmla="*/ 2 h 29"/>
                <a:gd name="T4" fmla="*/ 23 w 24"/>
                <a:gd name="T5" fmla="*/ 6 h 29"/>
                <a:gd name="T6" fmla="*/ 17 w 24"/>
                <a:gd name="T7" fmla="*/ 19 h 29"/>
                <a:gd name="T8" fmla="*/ 15 w 24"/>
                <a:gd name="T9" fmla="*/ 21 h 29"/>
                <a:gd name="T10" fmla="*/ 12 w 24"/>
                <a:gd name="T11" fmla="*/ 24 h 29"/>
                <a:gd name="T12" fmla="*/ 9 w 24"/>
                <a:gd name="T13" fmla="*/ 26 h 29"/>
                <a:gd name="T14" fmla="*/ 6 w 24"/>
                <a:gd name="T15" fmla="*/ 27 h 29"/>
                <a:gd name="T16" fmla="*/ 4 w 24"/>
                <a:gd name="T17" fmla="*/ 28 h 29"/>
                <a:gd name="T18" fmla="*/ 2 w 24"/>
                <a:gd name="T19" fmla="*/ 28 h 29"/>
                <a:gd name="T20" fmla="*/ 0 w 24"/>
                <a:gd name="T21" fmla="*/ 29 h 29"/>
                <a:gd name="T22" fmla="*/ 1 w 24"/>
                <a:gd name="T23" fmla="*/ 27 h 29"/>
                <a:gd name="T24" fmla="*/ 2 w 24"/>
                <a:gd name="T25" fmla="*/ 26 h 29"/>
                <a:gd name="T26" fmla="*/ 4 w 24"/>
                <a:gd name="T27" fmla="*/ 24 h 29"/>
                <a:gd name="T28" fmla="*/ 6 w 24"/>
                <a:gd name="T29" fmla="*/ 22 h 29"/>
                <a:gd name="T30" fmla="*/ 8 w 24"/>
                <a:gd name="T31" fmla="*/ 19 h 29"/>
                <a:gd name="T32" fmla="*/ 9 w 24"/>
                <a:gd name="T33" fmla="*/ 18 h 29"/>
                <a:gd name="T34" fmla="*/ 10 w 24"/>
                <a:gd name="T35" fmla="*/ 17 h 29"/>
                <a:gd name="T36" fmla="*/ 12 w 24"/>
                <a:gd name="T37" fmla="*/ 14 h 29"/>
                <a:gd name="T38" fmla="*/ 14 w 24"/>
                <a:gd name="T39" fmla="*/ 12 h 29"/>
                <a:gd name="T40" fmla="*/ 16 w 24"/>
                <a:gd name="T41" fmla="*/ 9 h 29"/>
                <a:gd name="T42" fmla="*/ 20 w 24"/>
                <a:gd name="T43" fmla="*/ 4 h 29"/>
                <a:gd name="T44" fmla="*/ 23 w 24"/>
                <a:gd name="T45" fmla="*/ 1 h 29"/>
                <a:gd name="T46" fmla="*/ 24 w 24"/>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9">
                  <a:moveTo>
                    <a:pt x="24" y="0"/>
                  </a:moveTo>
                  <a:cubicBezTo>
                    <a:pt x="24" y="0"/>
                    <a:pt x="24" y="1"/>
                    <a:pt x="24" y="2"/>
                  </a:cubicBezTo>
                  <a:cubicBezTo>
                    <a:pt x="24" y="3"/>
                    <a:pt x="24" y="4"/>
                    <a:pt x="23" y="6"/>
                  </a:cubicBezTo>
                  <a:cubicBezTo>
                    <a:pt x="22" y="10"/>
                    <a:pt x="20" y="15"/>
                    <a:pt x="17" y="19"/>
                  </a:cubicBezTo>
                  <a:cubicBezTo>
                    <a:pt x="16" y="20"/>
                    <a:pt x="16" y="21"/>
                    <a:pt x="15" y="21"/>
                  </a:cubicBezTo>
                  <a:cubicBezTo>
                    <a:pt x="14" y="22"/>
                    <a:pt x="13" y="23"/>
                    <a:pt x="12" y="24"/>
                  </a:cubicBezTo>
                  <a:cubicBezTo>
                    <a:pt x="11" y="25"/>
                    <a:pt x="10" y="25"/>
                    <a:pt x="9" y="26"/>
                  </a:cubicBezTo>
                  <a:cubicBezTo>
                    <a:pt x="8" y="26"/>
                    <a:pt x="7" y="27"/>
                    <a:pt x="6" y="27"/>
                  </a:cubicBezTo>
                  <a:cubicBezTo>
                    <a:pt x="5" y="27"/>
                    <a:pt x="5" y="28"/>
                    <a:pt x="4" y="28"/>
                  </a:cubicBezTo>
                  <a:cubicBezTo>
                    <a:pt x="3" y="28"/>
                    <a:pt x="2" y="28"/>
                    <a:pt x="2" y="28"/>
                  </a:cubicBezTo>
                  <a:cubicBezTo>
                    <a:pt x="1" y="29"/>
                    <a:pt x="0" y="29"/>
                    <a:pt x="0" y="29"/>
                  </a:cubicBezTo>
                  <a:cubicBezTo>
                    <a:pt x="0" y="29"/>
                    <a:pt x="1" y="28"/>
                    <a:pt x="1" y="27"/>
                  </a:cubicBezTo>
                  <a:cubicBezTo>
                    <a:pt x="2" y="27"/>
                    <a:pt x="2" y="26"/>
                    <a:pt x="2" y="26"/>
                  </a:cubicBezTo>
                  <a:cubicBezTo>
                    <a:pt x="3" y="25"/>
                    <a:pt x="3" y="25"/>
                    <a:pt x="4" y="24"/>
                  </a:cubicBezTo>
                  <a:cubicBezTo>
                    <a:pt x="5" y="23"/>
                    <a:pt x="5" y="22"/>
                    <a:pt x="6" y="22"/>
                  </a:cubicBezTo>
                  <a:cubicBezTo>
                    <a:pt x="6" y="21"/>
                    <a:pt x="7" y="20"/>
                    <a:pt x="8" y="19"/>
                  </a:cubicBezTo>
                  <a:cubicBezTo>
                    <a:pt x="8" y="19"/>
                    <a:pt x="8" y="19"/>
                    <a:pt x="9" y="18"/>
                  </a:cubicBezTo>
                  <a:cubicBezTo>
                    <a:pt x="9" y="18"/>
                    <a:pt x="9" y="17"/>
                    <a:pt x="10" y="17"/>
                  </a:cubicBezTo>
                  <a:cubicBezTo>
                    <a:pt x="10" y="16"/>
                    <a:pt x="11" y="15"/>
                    <a:pt x="12" y="14"/>
                  </a:cubicBezTo>
                  <a:cubicBezTo>
                    <a:pt x="12" y="13"/>
                    <a:pt x="13" y="12"/>
                    <a:pt x="14" y="12"/>
                  </a:cubicBezTo>
                  <a:cubicBezTo>
                    <a:pt x="14" y="11"/>
                    <a:pt x="15" y="10"/>
                    <a:pt x="16" y="9"/>
                  </a:cubicBezTo>
                  <a:cubicBezTo>
                    <a:pt x="17" y="7"/>
                    <a:pt x="18" y="6"/>
                    <a:pt x="20" y="4"/>
                  </a:cubicBezTo>
                  <a:cubicBezTo>
                    <a:pt x="21" y="3"/>
                    <a:pt x="22" y="2"/>
                    <a:pt x="23" y="1"/>
                  </a:cubicBezTo>
                  <a:cubicBezTo>
                    <a:pt x="23" y="0"/>
                    <a:pt x="24" y="0"/>
                    <a:pt x="24"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4" name="Freeform 91"/>
            <p:cNvSpPr/>
            <p:nvPr/>
          </p:nvSpPr>
          <p:spPr bwMode="auto">
            <a:xfrm>
              <a:off x="6821488" y="3622675"/>
              <a:ext cx="136525" cy="93663"/>
            </a:xfrm>
            <a:custGeom>
              <a:avLst/>
              <a:gdLst>
                <a:gd name="T0" fmla="*/ 32 w 32"/>
                <a:gd name="T1" fmla="*/ 0 h 22"/>
                <a:gd name="T2" fmla="*/ 32 w 32"/>
                <a:gd name="T3" fmla="*/ 2 h 22"/>
                <a:gd name="T4" fmla="*/ 30 w 32"/>
                <a:gd name="T5" fmla="*/ 6 h 22"/>
                <a:gd name="T6" fmla="*/ 21 w 32"/>
                <a:gd name="T7" fmla="*/ 17 h 22"/>
                <a:gd name="T8" fmla="*/ 17 w 32"/>
                <a:gd name="T9" fmla="*/ 19 h 22"/>
                <a:gd name="T10" fmla="*/ 14 w 32"/>
                <a:gd name="T11" fmla="*/ 20 h 22"/>
                <a:gd name="T12" fmla="*/ 10 w 32"/>
                <a:gd name="T13" fmla="*/ 21 h 22"/>
                <a:gd name="T14" fmla="*/ 9 w 32"/>
                <a:gd name="T15" fmla="*/ 22 h 22"/>
                <a:gd name="T16" fmla="*/ 7 w 32"/>
                <a:gd name="T17" fmla="*/ 22 h 22"/>
                <a:gd name="T18" fmla="*/ 2 w 32"/>
                <a:gd name="T19" fmla="*/ 21 h 22"/>
                <a:gd name="T20" fmla="*/ 0 w 32"/>
                <a:gd name="T21" fmla="*/ 21 h 22"/>
                <a:gd name="T22" fmla="*/ 2 w 32"/>
                <a:gd name="T23" fmla="*/ 20 h 22"/>
                <a:gd name="T24" fmla="*/ 4 w 32"/>
                <a:gd name="T25" fmla="*/ 19 h 22"/>
                <a:gd name="T26" fmla="*/ 6 w 32"/>
                <a:gd name="T27" fmla="*/ 17 h 22"/>
                <a:gd name="T28" fmla="*/ 8 w 32"/>
                <a:gd name="T29" fmla="*/ 16 h 22"/>
                <a:gd name="T30" fmla="*/ 11 w 32"/>
                <a:gd name="T31" fmla="*/ 14 h 22"/>
                <a:gd name="T32" fmla="*/ 14 w 32"/>
                <a:gd name="T33" fmla="*/ 12 h 22"/>
                <a:gd name="T34" fmla="*/ 16 w 32"/>
                <a:gd name="T35" fmla="*/ 10 h 22"/>
                <a:gd name="T36" fmla="*/ 22 w 32"/>
                <a:gd name="T37" fmla="*/ 7 h 22"/>
                <a:gd name="T38" fmla="*/ 25 w 32"/>
                <a:gd name="T39" fmla="*/ 5 h 22"/>
                <a:gd name="T40" fmla="*/ 27 w 32"/>
                <a:gd name="T41" fmla="*/ 3 h 22"/>
                <a:gd name="T42" fmla="*/ 31 w 32"/>
                <a:gd name="T43" fmla="*/ 1 h 22"/>
                <a:gd name="T44" fmla="*/ 32 w 32"/>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2">
                  <a:moveTo>
                    <a:pt x="32" y="0"/>
                  </a:moveTo>
                  <a:cubicBezTo>
                    <a:pt x="32" y="0"/>
                    <a:pt x="32" y="0"/>
                    <a:pt x="32" y="2"/>
                  </a:cubicBezTo>
                  <a:cubicBezTo>
                    <a:pt x="32" y="3"/>
                    <a:pt x="31" y="4"/>
                    <a:pt x="30" y="6"/>
                  </a:cubicBezTo>
                  <a:cubicBezTo>
                    <a:pt x="29" y="10"/>
                    <a:pt x="25" y="14"/>
                    <a:pt x="21" y="17"/>
                  </a:cubicBezTo>
                  <a:cubicBezTo>
                    <a:pt x="20" y="17"/>
                    <a:pt x="18" y="18"/>
                    <a:pt x="17" y="19"/>
                  </a:cubicBezTo>
                  <a:cubicBezTo>
                    <a:pt x="16" y="19"/>
                    <a:pt x="15" y="20"/>
                    <a:pt x="14" y="20"/>
                  </a:cubicBezTo>
                  <a:cubicBezTo>
                    <a:pt x="13" y="21"/>
                    <a:pt x="11" y="21"/>
                    <a:pt x="10" y="21"/>
                  </a:cubicBezTo>
                  <a:cubicBezTo>
                    <a:pt x="10" y="21"/>
                    <a:pt x="9" y="21"/>
                    <a:pt x="9" y="22"/>
                  </a:cubicBezTo>
                  <a:cubicBezTo>
                    <a:pt x="8" y="22"/>
                    <a:pt x="8" y="22"/>
                    <a:pt x="7" y="22"/>
                  </a:cubicBezTo>
                  <a:cubicBezTo>
                    <a:pt x="5" y="22"/>
                    <a:pt x="3" y="22"/>
                    <a:pt x="2" y="21"/>
                  </a:cubicBezTo>
                  <a:cubicBezTo>
                    <a:pt x="1" y="21"/>
                    <a:pt x="0" y="21"/>
                    <a:pt x="0" y="21"/>
                  </a:cubicBezTo>
                  <a:cubicBezTo>
                    <a:pt x="0" y="21"/>
                    <a:pt x="1" y="21"/>
                    <a:pt x="2" y="20"/>
                  </a:cubicBezTo>
                  <a:cubicBezTo>
                    <a:pt x="2" y="20"/>
                    <a:pt x="3" y="19"/>
                    <a:pt x="4" y="19"/>
                  </a:cubicBezTo>
                  <a:cubicBezTo>
                    <a:pt x="4" y="18"/>
                    <a:pt x="5" y="18"/>
                    <a:pt x="6" y="17"/>
                  </a:cubicBezTo>
                  <a:cubicBezTo>
                    <a:pt x="7" y="17"/>
                    <a:pt x="7" y="16"/>
                    <a:pt x="8" y="16"/>
                  </a:cubicBezTo>
                  <a:cubicBezTo>
                    <a:pt x="9" y="15"/>
                    <a:pt x="10" y="15"/>
                    <a:pt x="11" y="14"/>
                  </a:cubicBezTo>
                  <a:cubicBezTo>
                    <a:pt x="12" y="13"/>
                    <a:pt x="13" y="13"/>
                    <a:pt x="14" y="12"/>
                  </a:cubicBezTo>
                  <a:cubicBezTo>
                    <a:pt x="14" y="12"/>
                    <a:pt x="15" y="11"/>
                    <a:pt x="16" y="10"/>
                  </a:cubicBezTo>
                  <a:cubicBezTo>
                    <a:pt x="18" y="9"/>
                    <a:pt x="20" y="8"/>
                    <a:pt x="22" y="7"/>
                  </a:cubicBezTo>
                  <a:cubicBezTo>
                    <a:pt x="23" y="6"/>
                    <a:pt x="24" y="5"/>
                    <a:pt x="25" y="5"/>
                  </a:cubicBezTo>
                  <a:cubicBezTo>
                    <a:pt x="25" y="4"/>
                    <a:pt x="26" y="4"/>
                    <a:pt x="27" y="3"/>
                  </a:cubicBezTo>
                  <a:cubicBezTo>
                    <a:pt x="28" y="2"/>
                    <a:pt x="30" y="1"/>
                    <a:pt x="31" y="1"/>
                  </a:cubicBezTo>
                  <a:cubicBezTo>
                    <a:pt x="32" y="0"/>
                    <a:pt x="32" y="0"/>
                    <a:pt x="32"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5" name="Freeform 92"/>
            <p:cNvSpPr/>
            <p:nvPr/>
          </p:nvSpPr>
          <p:spPr bwMode="auto">
            <a:xfrm>
              <a:off x="6646863" y="3652838"/>
              <a:ext cx="131763" cy="93663"/>
            </a:xfrm>
            <a:custGeom>
              <a:avLst/>
              <a:gdLst>
                <a:gd name="T0" fmla="*/ 31 w 31"/>
                <a:gd name="T1" fmla="*/ 0 h 22"/>
                <a:gd name="T2" fmla="*/ 31 w 31"/>
                <a:gd name="T3" fmla="*/ 2 h 22"/>
                <a:gd name="T4" fmla="*/ 29 w 31"/>
                <a:gd name="T5" fmla="*/ 6 h 22"/>
                <a:gd name="T6" fmla="*/ 20 w 31"/>
                <a:gd name="T7" fmla="*/ 17 h 22"/>
                <a:gd name="T8" fmla="*/ 16 w 31"/>
                <a:gd name="T9" fmla="*/ 19 h 22"/>
                <a:gd name="T10" fmla="*/ 13 w 31"/>
                <a:gd name="T11" fmla="*/ 20 h 22"/>
                <a:gd name="T12" fmla="*/ 9 w 31"/>
                <a:gd name="T13" fmla="*/ 21 h 22"/>
                <a:gd name="T14" fmla="*/ 8 w 31"/>
                <a:gd name="T15" fmla="*/ 22 h 22"/>
                <a:gd name="T16" fmla="*/ 6 w 31"/>
                <a:gd name="T17" fmla="*/ 22 h 22"/>
                <a:gd name="T18" fmla="*/ 1 w 31"/>
                <a:gd name="T19" fmla="*/ 21 h 22"/>
                <a:gd name="T20" fmla="*/ 0 w 31"/>
                <a:gd name="T21" fmla="*/ 21 h 22"/>
                <a:gd name="T22" fmla="*/ 1 w 31"/>
                <a:gd name="T23" fmla="*/ 20 h 22"/>
                <a:gd name="T24" fmla="*/ 3 w 31"/>
                <a:gd name="T25" fmla="*/ 19 h 22"/>
                <a:gd name="T26" fmla="*/ 5 w 31"/>
                <a:gd name="T27" fmla="*/ 17 h 22"/>
                <a:gd name="T28" fmla="*/ 7 w 31"/>
                <a:gd name="T29" fmla="*/ 16 h 22"/>
                <a:gd name="T30" fmla="*/ 10 w 31"/>
                <a:gd name="T31" fmla="*/ 14 h 22"/>
                <a:gd name="T32" fmla="*/ 13 w 31"/>
                <a:gd name="T33" fmla="*/ 12 h 22"/>
                <a:gd name="T34" fmla="*/ 15 w 31"/>
                <a:gd name="T35" fmla="*/ 10 h 22"/>
                <a:gd name="T36" fmla="*/ 21 w 31"/>
                <a:gd name="T37" fmla="*/ 7 h 22"/>
                <a:gd name="T38" fmla="*/ 24 w 31"/>
                <a:gd name="T39" fmla="*/ 5 h 22"/>
                <a:gd name="T40" fmla="*/ 26 w 31"/>
                <a:gd name="T41" fmla="*/ 3 h 22"/>
                <a:gd name="T42" fmla="*/ 30 w 31"/>
                <a:gd name="T43" fmla="*/ 1 h 22"/>
                <a:gd name="T44" fmla="*/ 31 w 31"/>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2">
                  <a:moveTo>
                    <a:pt x="31" y="0"/>
                  </a:moveTo>
                  <a:cubicBezTo>
                    <a:pt x="31" y="0"/>
                    <a:pt x="31" y="1"/>
                    <a:pt x="31" y="2"/>
                  </a:cubicBezTo>
                  <a:cubicBezTo>
                    <a:pt x="31" y="3"/>
                    <a:pt x="30" y="4"/>
                    <a:pt x="29" y="6"/>
                  </a:cubicBezTo>
                  <a:cubicBezTo>
                    <a:pt x="28" y="10"/>
                    <a:pt x="24" y="14"/>
                    <a:pt x="20" y="17"/>
                  </a:cubicBezTo>
                  <a:cubicBezTo>
                    <a:pt x="19" y="18"/>
                    <a:pt x="18" y="18"/>
                    <a:pt x="16" y="19"/>
                  </a:cubicBezTo>
                  <a:cubicBezTo>
                    <a:pt x="15" y="19"/>
                    <a:pt x="14" y="20"/>
                    <a:pt x="13" y="20"/>
                  </a:cubicBezTo>
                  <a:cubicBezTo>
                    <a:pt x="12" y="21"/>
                    <a:pt x="10" y="21"/>
                    <a:pt x="9" y="21"/>
                  </a:cubicBezTo>
                  <a:cubicBezTo>
                    <a:pt x="9" y="21"/>
                    <a:pt x="8" y="22"/>
                    <a:pt x="8" y="22"/>
                  </a:cubicBezTo>
                  <a:cubicBezTo>
                    <a:pt x="7" y="22"/>
                    <a:pt x="7" y="22"/>
                    <a:pt x="6" y="22"/>
                  </a:cubicBezTo>
                  <a:cubicBezTo>
                    <a:pt x="4" y="22"/>
                    <a:pt x="2" y="22"/>
                    <a:pt x="1" y="21"/>
                  </a:cubicBezTo>
                  <a:cubicBezTo>
                    <a:pt x="0" y="21"/>
                    <a:pt x="0" y="21"/>
                    <a:pt x="0" y="21"/>
                  </a:cubicBezTo>
                  <a:cubicBezTo>
                    <a:pt x="0" y="21"/>
                    <a:pt x="0" y="21"/>
                    <a:pt x="1" y="20"/>
                  </a:cubicBezTo>
                  <a:cubicBezTo>
                    <a:pt x="1" y="20"/>
                    <a:pt x="2" y="19"/>
                    <a:pt x="3" y="19"/>
                  </a:cubicBezTo>
                  <a:cubicBezTo>
                    <a:pt x="3" y="18"/>
                    <a:pt x="4" y="18"/>
                    <a:pt x="5" y="17"/>
                  </a:cubicBezTo>
                  <a:cubicBezTo>
                    <a:pt x="6" y="17"/>
                    <a:pt x="6" y="16"/>
                    <a:pt x="7" y="16"/>
                  </a:cubicBezTo>
                  <a:cubicBezTo>
                    <a:pt x="8" y="15"/>
                    <a:pt x="9" y="15"/>
                    <a:pt x="10" y="14"/>
                  </a:cubicBezTo>
                  <a:cubicBezTo>
                    <a:pt x="11" y="14"/>
                    <a:pt x="12" y="13"/>
                    <a:pt x="13" y="12"/>
                  </a:cubicBezTo>
                  <a:cubicBezTo>
                    <a:pt x="13" y="12"/>
                    <a:pt x="14" y="11"/>
                    <a:pt x="15" y="10"/>
                  </a:cubicBezTo>
                  <a:cubicBezTo>
                    <a:pt x="17" y="9"/>
                    <a:pt x="19" y="8"/>
                    <a:pt x="21" y="7"/>
                  </a:cubicBezTo>
                  <a:cubicBezTo>
                    <a:pt x="22" y="6"/>
                    <a:pt x="23" y="5"/>
                    <a:pt x="24" y="5"/>
                  </a:cubicBezTo>
                  <a:cubicBezTo>
                    <a:pt x="24" y="4"/>
                    <a:pt x="25" y="4"/>
                    <a:pt x="26" y="3"/>
                  </a:cubicBezTo>
                  <a:cubicBezTo>
                    <a:pt x="28" y="2"/>
                    <a:pt x="29" y="1"/>
                    <a:pt x="30" y="1"/>
                  </a:cubicBezTo>
                  <a:cubicBezTo>
                    <a:pt x="31" y="0"/>
                    <a:pt x="31" y="0"/>
                    <a:pt x="31"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6" name="Freeform 93"/>
            <p:cNvSpPr/>
            <p:nvPr/>
          </p:nvSpPr>
          <p:spPr bwMode="auto">
            <a:xfrm>
              <a:off x="6016625" y="2771775"/>
              <a:ext cx="723900" cy="458788"/>
            </a:xfrm>
            <a:custGeom>
              <a:avLst/>
              <a:gdLst>
                <a:gd name="T0" fmla="*/ 18 w 170"/>
                <a:gd name="T1" fmla="*/ 11 h 108"/>
                <a:gd name="T2" fmla="*/ 5 w 170"/>
                <a:gd name="T3" fmla="*/ 29 h 108"/>
                <a:gd name="T4" fmla="*/ 6 w 170"/>
                <a:gd name="T5" fmla="*/ 42 h 108"/>
                <a:gd name="T6" fmla="*/ 8 w 170"/>
                <a:gd name="T7" fmla="*/ 43 h 108"/>
                <a:gd name="T8" fmla="*/ 19 w 170"/>
                <a:gd name="T9" fmla="*/ 43 h 108"/>
                <a:gd name="T10" fmla="*/ 40 w 170"/>
                <a:gd name="T11" fmla="*/ 38 h 108"/>
                <a:gd name="T12" fmla="*/ 69 w 170"/>
                <a:gd name="T13" fmla="*/ 27 h 108"/>
                <a:gd name="T14" fmla="*/ 73 w 170"/>
                <a:gd name="T15" fmla="*/ 33 h 108"/>
                <a:gd name="T16" fmla="*/ 67 w 170"/>
                <a:gd name="T17" fmla="*/ 46 h 108"/>
                <a:gd name="T18" fmla="*/ 67 w 170"/>
                <a:gd name="T19" fmla="*/ 71 h 108"/>
                <a:gd name="T20" fmla="*/ 77 w 170"/>
                <a:gd name="T21" fmla="*/ 77 h 108"/>
                <a:gd name="T22" fmla="*/ 79 w 170"/>
                <a:gd name="T23" fmla="*/ 77 h 108"/>
                <a:gd name="T24" fmla="*/ 84 w 170"/>
                <a:gd name="T25" fmla="*/ 77 h 108"/>
                <a:gd name="T26" fmla="*/ 103 w 170"/>
                <a:gd name="T27" fmla="*/ 70 h 108"/>
                <a:gd name="T28" fmla="*/ 119 w 170"/>
                <a:gd name="T29" fmla="*/ 55 h 108"/>
                <a:gd name="T30" fmla="*/ 133 w 170"/>
                <a:gd name="T31" fmla="*/ 33 h 108"/>
                <a:gd name="T32" fmla="*/ 129 w 170"/>
                <a:gd name="T33" fmla="*/ 59 h 108"/>
                <a:gd name="T34" fmla="*/ 128 w 170"/>
                <a:gd name="T35" fmla="*/ 81 h 108"/>
                <a:gd name="T36" fmla="*/ 133 w 170"/>
                <a:gd name="T37" fmla="*/ 101 h 108"/>
                <a:gd name="T38" fmla="*/ 135 w 170"/>
                <a:gd name="T39" fmla="*/ 102 h 108"/>
                <a:gd name="T40" fmla="*/ 136 w 170"/>
                <a:gd name="T41" fmla="*/ 103 h 108"/>
                <a:gd name="T42" fmla="*/ 136 w 170"/>
                <a:gd name="T43" fmla="*/ 103 h 108"/>
                <a:gd name="T44" fmla="*/ 136 w 170"/>
                <a:gd name="T45" fmla="*/ 103 h 108"/>
                <a:gd name="T46" fmla="*/ 137 w 170"/>
                <a:gd name="T47" fmla="*/ 103 h 108"/>
                <a:gd name="T48" fmla="*/ 143 w 170"/>
                <a:gd name="T49" fmla="*/ 100 h 108"/>
                <a:gd name="T50" fmla="*/ 157 w 170"/>
                <a:gd name="T51" fmla="*/ 83 h 108"/>
                <a:gd name="T52" fmla="*/ 170 w 170"/>
                <a:gd name="T53" fmla="*/ 56 h 108"/>
                <a:gd name="T54" fmla="*/ 159 w 170"/>
                <a:gd name="T55" fmla="*/ 85 h 108"/>
                <a:gd name="T56" fmla="*/ 146 w 170"/>
                <a:gd name="T57" fmla="*/ 104 h 108"/>
                <a:gd name="T58" fmla="*/ 137 w 170"/>
                <a:gd name="T59" fmla="*/ 108 h 108"/>
                <a:gd name="T60" fmla="*/ 135 w 170"/>
                <a:gd name="T61" fmla="*/ 108 h 108"/>
                <a:gd name="T62" fmla="*/ 135 w 170"/>
                <a:gd name="T63" fmla="*/ 108 h 108"/>
                <a:gd name="T64" fmla="*/ 135 w 170"/>
                <a:gd name="T65" fmla="*/ 107 h 108"/>
                <a:gd name="T66" fmla="*/ 133 w 170"/>
                <a:gd name="T67" fmla="*/ 107 h 108"/>
                <a:gd name="T68" fmla="*/ 129 w 170"/>
                <a:gd name="T69" fmla="*/ 105 h 108"/>
                <a:gd name="T70" fmla="*/ 121 w 170"/>
                <a:gd name="T71" fmla="*/ 82 h 108"/>
                <a:gd name="T72" fmla="*/ 122 w 170"/>
                <a:gd name="T73" fmla="*/ 58 h 108"/>
                <a:gd name="T74" fmla="*/ 129 w 170"/>
                <a:gd name="T75" fmla="*/ 53 h 108"/>
                <a:gd name="T76" fmla="*/ 120 w 170"/>
                <a:gd name="T77" fmla="*/ 66 h 108"/>
                <a:gd name="T78" fmla="*/ 93 w 170"/>
                <a:gd name="T79" fmla="*/ 84 h 108"/>
                <a:gd name="T80" fmla="*/ 80 w 170"/>
                <a:gd name="T81" fmla="*/ 85 h 108"/>
                <a:gd name="T82" fmla="*/ 77 w 170"/>
                <a:gd name="T83" fmla="*/ 85 h 108"/>
                <a:gd name="T84" fmla="*/ 68 w 170"/>
                <a:gd name="T85" fmla="*/ 82 h 108"/>
                <a:gd name="T86" fmla="*/ 56 w 170"/>
                <a:gd name="T87" fmla="*/ 68 h 108"/>
                <a:gd name="T88" fmla="*/ 60 w 170"/>
                <a:gd name="T89" fmla="*/ 43 h 108"/>
                <a:gd name="T90" fmla="*/ 67 w 170"/>
                <a:gd name="T91" fmla="*/ 29 h 108"/>
                <a:gd name="T92" fmla="*/ 57 w 170"/>
                <a:gd name="T93" fmla="*/ 40 h 108"/>
                <a:gd name="T94" fmla="*/ 27 w 170"/>
                <a:gd name="T95" fmla="*/ 48 h 108"/>
                <a:gd name="T96" fmla="*/ 11 w 170"/>
                <a:gd name="T97" fmla="*/ 48 h 108"/>
                <a:gd name="T98" fmla="*/ 4 w 170"/>
                <a:gd name="T99" fmla="*/ 46 h 108"/>
                <a:gd name="T100" fmla="*/ 2 w 170"/>
                <a:gd name="T101" fmla="*/ 44 h 108"/>
                <a:gd name="T102" fmla="*/ 1 w 170"/>
                <a:gd name="T103" fmla="*/ 43 h 108"/>
                <a:gd name="T104" fmla="*/ 1 w 170"/>
                <a:gd name="T105" fmla="*/ 43 h 108"/>
                <a:gd name="T106" fmla="*/ 1 w 170"/>
                <a:gd name="T107" fmla="*/ 43 h 108"/>
                <a:gd name="T108" fmla="*/ 0 w 170"/>
                <a:gd name="T109" fmla="*/ 36 h 108"/>
                <a:gd name="T110" fmla="*/ 6 w 170"/>
                <a:gd name="T111" fmla="*/ 21 h 108"/>
                <a:gd name="T112" fmla="*/ 29 w 170"/>
                <a:gd name="T11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8">
                  <a:moveTo>
                    <a:pt x="29" y="0"/>
                  </a:moveTo>
                  <a:cubicBezTo>
                    <a:pt x="25" y="4"/>
                    <a:pt x="22" y="7"/>
                    <a:pt x="18" y="11"/>
                  </a:cubicBezTo>
                  <a:cubicBezTo>
                    <a:pt x="15" y="15"/>
                    <a:pt x="12" y="19"/>
                    <a:pt x="9" y="23"/>
                  </a:cubicBezTo>
                  <a:cubicBezTo>
                    <a:pt x="7" y="25"/>
                    <a:pt x="6" y="27"/>
                    <a:pt x="5" y="29"/>
                  </a:cubicBezTo>
                  <a:cubicBezTo>
                    <a:pt x="4" y="32"/>
                    <a:pt x="4" y="34"/>
                    <a:pt x="4" y="36"/>
                  </a:cubicBezTo>
                  <a:cubicBezTo>
                    <a:pt x="4" y="38"/>
                    <a:pt x="4" y="40"/>
                    <a:pt x="6" y="42"/>
                  </a:cubicBezTo>
                  <a:cubicBezTo>
                    <a:pt x="6" y="42"/>
                    <a:pt x="6" y="42"/>
                    <a:pt x="7" y="42"/>
                  </a:cubicBezTo>
                  <a:cubicBezTo>
                    <a:pt x="7" y="42"/>
                    <a:pt x="8" y="43"/>
                    <a:pt x="8" y="43"/>
                  </a:cubicBezTo>
                  <a:cubicBezTo>
                    <a:pt x="9" y="43"/>
                    <a:pt x="10" y="43"/>
                    <a:pt x="11" y="43"/>
                  </a:cubicBezTo>
                  <a:cubicBezTo>
                    <a:pt x="14" y="44"/>
                    <a:pt x="16" y="43"/>
                    <a:pt x="19" y="43"/>
                  </a:cubicBezTo>
                  <a:cubicBezTo>
                    <a:pt x="21" y="43"/>
                    <a:pt x="23" y="42"/>
                    <a:pt x="26" y="42"/>
                  </a:cubicBezTo>
                  <a:cubicBezTo>
                    <a:pt x="31" y="41"/>
                    <a:pt x="35" y="40"/>
                    <a:pt x="40" y="38"/>
                  </a:cubicBezTo>
                  <a:cubicBezTo>
                    <a:pt x="45" y="37"/>
                    <a:pt x="50" y="35"/>
                    <a:pt x="55" y="33"/>
                  </a:cubicBezTo>
                  <a:cubicBezTo>
                    <a:pt x="59" y="31"/>
                    <a:pt x="64" y="29"/>
                    <a:pt x="69" y="27"/>
                  </a:cubicBezTo>
                  <a:cubicBezTo>
                    <a:pt x="79" y="23"/>
                    <a:pt x="79" y="23"/>
                    <a:pt x="79" y="23"/>
                  </a:cubicBezTo>
                  <a:cubicBezTo>
                    <a:pt x="73" y="33"/>
                    <a:pt x="73" y="33"/>
                    <a:pt x="73" y="33"/>
                  </a:cubicBezTo>
                  <a:cubicBezTo>
                    <a:pt x="72" y="35"/>
                    <a:pt x="71" y="37"/>
                    <a:pt x="70" y="39"/>
                  </a:cubicBezTo>
                  <a:cubicBezTo>
                    <a:pt x="69" y="41"/>
                    <a:pt x="68" y="44"/>
                    <a:pt x="67" y="46"/>
                  </a:cubicBezTo>
                  <a:cubicBezTo>
                    <a:pt x="65" y="50"/>
                    <a:pt x="64" y="55"/>
                    <a:pt x="64" y="60"/>
                  </a:cubicBezTo>
                  <a:cubicBezTo>
                    <a:pt x="63" y="64"/>
                    <a:pt x="64" y="69"/>
                    <a:pt x="67" y="71"/>
                  </a:cubicBezTo>
                  <a:cubicBezTo>
                    <a:pt x="68" y="73"/>
                    <a:pt x="69" y="74"/>
                    <a:pt x="71" y="75"/>
                  </a:cubicBezTo>
                  <a:cubicBezTo>
                    <a:pt x="73" y="76"/>
                    <a:pt x="75" y="77"/>
                    <a:pt x="77" y="77"/>
                  </a:cubicBezTo>
                  <a:cubicBezTo>
                    <a:pt x="78" y="77"/>
                    <a:pt x="78" y="77"/>
                    <a:pt x="78" y="77"/>
                  </a:cubicBezTo>
                  <a:cubicBezTo>
                    <a:pt x="79" y="77"/>
                    <a:pt x="79" y="77"/>
                    <a:pt x="79" y="77"/>
                  </a:cubicBezTo>
                  <a:cubicBezTo>
                    <a:pt x="81" y="77"/>
                    <a:pt x="81" y="77"/>
                    <a:pt x="81" y="77"/>
                  </a:cubicBezTo>
                  <a:cubicBezTo>
                    <a:pt x="82" y="77"/>
                    <a:pt x="83" y="77"/>
                    <a:pt x="84" y="77"/>
                  </a:cubicBezTo>
                  <a:cubicBezTo>
                    <a:pt x="86" y="77"/>
                    <a:pt x="89" y="77"/>
                    <a:pt x="91" y="76"/>
                  </a:cubicBezTo>
                  <a:cubicBezTo>
                    <a:pt x="95" y="75"/>
                    <a:pt x="100" y="73"/>
                    <a:pt x="103" y="70"/>
                  </a:cubicBezTo>
                  <a:cubicBezTo>
                    <a:pt x="107" y="68"/>
                    <a:pt x="111" y="64"/>
                    <a:pt x="114" y="61"/>
                  </a:cubicBezTo>
                  <a:cubicBezTo>
                    <a:pt x="116" y="59"/>
                    <a:pt x="117" y="57"/>
                    <a:pt x="119" y="55"/>
                  </a:cubicBezTo>
                  <a:cubicBezTo>
                    <a:pt x="120" y="53"/>
                    <a:pt x="122" y="51"/>
                    <a:pt x="123" y="49"/>
                  </a:cubicBezTo>
                  <a:cubicBezTo>
                    <a:pt x="133" y="33"/>
                    <a:pt x="133" y="33"/>
                    <a:pt x="133" y="33"/>
                  </a:cubicBezTo>
                  <a:cubicBezTo>
                    <a:pt x="130" y="52"/>
                    <a:pt x="130" y="52"/>
                    <a:pt x="130" y="52"/>
                  </a:cubicBezTo>
                  <a:cubicBezTo>
                    <a:pt x="129" y="54"/>
                    <a:pt x="129" y="57"/>
                    <a:pt x="129" y="59"/>
                  </a:cubicBezTo>
                  <a:cubicBezTo>
                    <a:pt x="129" y="62"/>
                    <a:pt x="128" y="64"/>
                    <a:pt x="128" y="67"/>
                  </a:cubicBezTo>
                  <a:cubicBezTo>
                    <a:pt x="128" y="71"/>
                    <a:pt x="127" y="76"/>
                    <a:pt x="128" y="81"/>
                  </a:cubicBezTo>
                  <a:cubicBezTo>
                    <a:pt x="128" y="86"/>
                    <a:pt x="128" y="91"/>
                    <a:pt x="130" y="95"/>
                  </a:cubicBezTo>
                  <a:cubicBezTo>
                    <a:pt x="130" y="97"/>
                    <a:pt x="131" y="99"/>
                    <a:pt x="133" y="101"/>
                  </a:cubicBezTo>
                  <a:cubicBezTo>
                    <a:pt x="133" y="101"/>
                    <a:pt x="133" y="101"/>
                    <a:pt x="134" y="102"/>
                  </a:cubicBezTo>
                  <a:cubicBezTo>
                    <a:pt x="134" y="102"/>
                    <a:pt x="134" y="102"/>
                    <a:pt x="135" y="102"/>
                  </a:cubicBezTo>
                  <a:cubicBezTo>
                    <a:pt x="135" y="102"/>
                    <a:pt x="135" y="102"/>
                    <a:pt x="135" y="102"/>
                  </a:cubicBezTo>
                  <a:cubicBezTo>
                    <a:pt x="136" y="103"/>
                    <a:pt x="136" y="103"/>
                    <a:pt x="136" y="103"/>
                  </a:cubicBezTo>
                  <a:cubicBezTo>
                    <a:pt x="136" y="103"/>
                    <a:pt x="136" y="103"/>
                    <a:pt x="136" y="103"/>
                  </a:cubicBezTo>
                  <a:cubicBezTo>
                    <a:pt x="136" y="103"/>
                    <a:pt x="136" y="103"/>
                    <a:pt x="136" y="103"/>
                  </a:cubicBezTo>
                  <a:cubicBezTo>
                    <a:pt x="136" y="103"/>
                    <a:pt x="135" y="103"/>
                    <a:pt x="136" y="103"/>
                  </a:cubicBezTo>
                  <a:cubicBezTo>
                    <a:pt x="136" y="103"/>
                    <a:pt x="136" y="103"/>
                    <a:pt x="136" y="103"/>
                  </a:cubicBezTo>
                  <a:cubicBezTo>
                    <a:pt x="136" y="103"/>
                    <a:pt x="136" y="103"/>
                    <a:pt x="136" y="103"/>
                  </a:cubicBezTo>
                  <a:cubicBezTo>
                    <a:pt x="137" y="103"/>
                    <a:pt x="137" y="103"/>
                    <a:pt x="137" y="103"/>
                  </a:cubicBezTo>
                  <a:cubicBezTo>
                    <a:pt x="137" y="103"/>
                    <a:pt x="137" y="103"/>
                    <a:pt x="138" y="103"/>
                  </a:cubicBezTo>
                  <a:cubicBezTo>
                    <a:pt x="139" y="103"/>
                    <a:pt x="141" y="102"/>
                    <a:pt x="143" y="100"/>
                  </a:cubicBezTo>
                  <a:cubicBezTo>
                    <a:pt x="145" y="99"/>
                    <a:pt x="147" y="97"/>
                    <a:pt x="148" y="95"/>
                  </a:cubicBezTo>
                  <a:cubicBezTo>
                    <a:pt x="152" y="92"/>
                    <a:pt x="154" y="88"/>
                    <a:pt x="157" y="83"/>
                  </a:cubicBezTo>
                  <a:cubicBezTo>
                    <a:pt x="159" y="79"/>
                    <a:pt x="162" y="75"/>
                    <a:pt x="164" y="70"/>
                  </a:cubicBezTo>
                  <a:cubicBezTo>
                    <a:pt x="166" y="66"/>
                    <a:pt x="168" y="61"/>
                    <a:pt x="170" y="56"/>
                  </a:cubicBezTo>
                  <a:cubicBezTo>
                    <a:pt x="169" y="61"/>
                    <a:pt x="167" y="66"/>
                    <a:pt x="165" y="71"/>
                  </a:cubicBezTo>
                  <a:cubicBezTo>
                    <a:pt x="164" y="75"/>
                    <a:pt x="162" y="80"/>
                    <a:pt x="159" y="85"/>
                  </a:cubicBezTo>
                  <a:cubicBezTo>
                    <a:pt x="157" y="89"/>
                    <a:pt x="155" y="94"/>
                    <a:pt x="151" y="98"/>
                  </a:cubicBezTo>
                  <a:cubicBezTo>
                    <a:pt x="150" y="100"/>
                    <a:pt x="148" y="102"/>
                    <a:pt x="146" y="104"/>
                  </a:cubicBezTo>
                  <a:cubicBezTo>
                    <a:pt x="144" y="106"/>
                    <a:pt x="141" y="107"/>
                    <a:pt x="138" y="108"/>
                  </a:cubicBezTo>
                  <a:cubicBezTo>
                    <a:pt x="137" y="108"/>
                    <a:pt x="137" y="108"/>
                    <a:pt x="137" y="108"/>
                  </a:cubicBezTo>
                  <a:cubicBezTo>
                    <a:pt x="136" y="108"/>
                    <a:pt x="136" y="108"/>
                    <a:pt x="136" y="108"/>
                  </a:cubicBezTo>
                  <a:cubicBezTo>
                    <a:pt x="135" y="108"/>
                    <a:pt x="135" y="108"/>
                    <a:pt x="135" y="108"/>
                  </a:cubicBezTo>
                  <a:cubicBezTo>
                    <a:pt x="135" y="108"/>
                    <a:pt x="135" y="108"/>
                    <a:pt x="135" y="108"/>
                  </a:cubicBezTo>
                  <a:cubicBezTo>
                    <a:pt x="135" y="108"/>
                    <a:pt x="135" y="108"/>
                    <a:pt x="135" y="108"/>
                  </a:cubicBezTo>
                  <a:cubicBezTo>
                    <a:pt x="135" y="108"/>
                    <a:pt x="135" y="108"/>
                    <a:pt x="135" y="108"/>
                  </a:cubicBezTo>
                  <a:cubicBezTo>
                    <a:pt x="135" y="107"/>
                    <a:pt x="135" y="107"/>
                    <a:pt x="135" y="107"/>
                  </a:cubicBezTo>
                  <a:cubicBezTo>
                    <a:pt x="134" y="107"/>
                    <a:pt x="134" y="107"/>
                    <a:pt x="134" y="107"/>
                  </a:cubicBezTo>
                  <a:cubicBezTo>
                    <a:pt x="133" y="107"/>
                    <a:pt x="133" y="107"/>
                    <a:pt x="133" y="107"/>
                  </a:cubicBezTo>
                  <a:cubicBezTo>
                    <a:pt x="132" y="107"/>
                    <a:pt x="132" y="106"/>
                    <a:pt x="131" y="106"/>
                  </a:cubicBezTo>
                  <a:cubicBezTo>
                    <a:pt x="130" y="106"/>
                    <a:pt x="130" y="105"/>
                    <a:pt x="129" y="105"/>
                  </a:cubicBezTo>
                  <a:cubicBezTo>
                    <a:pt x="127" y="102"/>
                    <a:pt x="125" y="100"/>
                    <a:pt x="124" y="97"/>
                  </a:cubicBezTo>
                  <a:cubicBezTo>
                    <a:pt x="122" y="92"/>
                    <a:pt x="122" y="87"/>
                    <a:pt x="121" y="82"/>
                  </a:cubicBezTo>
                  <a:cubicBezTo>
                    <a:pt x="121" y="76"/>
                    <a:pt x="121" y="71"/>
                    <a:pt x="121" y="66"/>
                  </a:cubicBezTo>
                  <a:cubicBezTo>
                    <a:pt x="121" y="64"/>
                    <a:pt x="122" y="61"/>
                    <a:pt x="122" y="58"/>
                  </a:cubicBezTo>
                  <a:cubicBezTo>
                    <a:pt x="122" y="56"/>
                    <a:pt x="122" y="53"/>
                    <a:pt x="123" y="51"/>
                  </a:cubicBezTo>
                  <a:cubicBezTo>
                    <a:pt x="129" y="53"/>
                    <a:pt x="129" y="53"/>
                    <a:pt x="129" y="53"/>
                  </a:cubicBezTo>
                  <a:cubicBezTo>
                    <a:pt x="128" y="56"/>
                    <a:pt x="127" y="58"/>
                    <a:pt x="125" y="60"/>
                  </a:cubicBezTo>
                  <a:cubicBezTo>
                    <a:pt x="123" y="62"/>
                    <a:pt x="122" y="64"/>
                    <a:pt x="120" y="66"/>
                  </a:cubicBezTo>
                  <a:cubicBezTo>
                    <a:pt x="116" y="70"/>
                    <a:pt x="112" y="74"/>
                    <a:pt x="108" y="77"/>
                  </a:cubicBezTo>
                  <a:cubicBezTo>
                    <a:pt x="103" y="80"/>
                    <a:pt x="98" y="83"/>
                    <a:pt x="93" y="84"/>
                  </a:cubicBezTo>
                  <a:cubicBezTo>
                    <a:pt x="90" y="85"/>
                    <a:pt x="87" y="85"/>
                    <a:pt x="85" y="85"/>
                  </a:cubicBezTo>
                  <a:cubicBezTo>
                    <a:pt x="83" y="86"/>
                    <a:pt x="82" y="85"/>
                    <a:pt x="80" y="85"/>
                  </a:cubicBezTo>
                  <a:cubicBezTo>
                    <a:pt x="78" y="85"/>
                    <a:pt x="78" y="85"/>
                    <a:pt x="78" y="85"/>
                  </a:cubicBezTo>
                  <a:cubicBezTo>
                    <a:pt x="77" y="85"/>
                    <a:pt x="77" y="85"/>
                    <a:pt x="77" y="85"/>
                  </a:cubicBezTo>
                  <a:cubicBezTo>
                    <a:pt x="76" y="85"/>
                    <a:pt x="76" y="85"/>
                    <a:pt x="76" y="85"/>
                  </a:cubicBezTo>
                  <a:cubicBezTo>
                    <a:pt x="73" y="84"/>
                    <a:pt x="70" y="84"/>
                    <a:pt x="68" y="82"/>
                  </a:cubicBezTo>
                  <a:cubicBezTo>
                    <a:pt x="65" y="81"/>
                    <a:pt x="62" y="79"/>
                    <a:pt x="60" y="76"/>
                  </a:cubicBezTo>
                  <a:cubicBezTo>
                    <a:pt x="58" y="74"/>
                    <a:pt x="57" y="71"/>
                    <a:pt x="56" y="68"/>
                  </a:cubicBezTo>
                  <a:cubicBezTo>
                    <a:pt x="56" y="65"/>
                    <a:pt x="56" y="62"/>
                    <a:pt x="56" y="59"/>
                  </a:cubicBezTo>
                  <a:cubicBezTo>
                    <a:pt x="56" y="53"/>
                    <a:pt x="58" y="48"/>
                    <a:pt x="60" y="43"/>
                  </a:cubicBezTo>
                  <a:cubicBezTo>
                    <a:pt x="61" y="41"/>
                    <a:pt x="62" y="38"/>
                    <a:pt x="63" y="36"/>
                  </a:cubicBezTo>
                  <a:cubicBezTo>
                    <a:pt x="64" y="33"/>
                    <a:pt x="65" y="31"/>
                    <a:pt x="67" y="29"/>
                  </a:cubicBezTo>
                  <a:cubicBezTo>
                    <a:pt x="71" y="34"/>
                    <a:pt x="71" y="34"/>
                    <a:pt x="71" y="34"/>
                  </a:cubicBezTo>
                  <a:cubicBezTo>
                    <a:pt x="67" y="36"/>
                    <a:pt x="62" y="38"/>
                    <a:pt x="57" y="40"/>
                  </a:cubicBezTo>
                  <a:cubicBezTo>
                    <a:pt x="52" y="41"/>
                    <a:pt x="47" y="43"/>
                    <a:pt x="42" y="44"/>
                  </a:cubicBezTo>
                  <a:cubicBezTo>
                    <a:pt x="37" y="45"/>
                    <a:pt x="32" y="47"/>
                    <a:pt x="27" y="48"/>
                  </a:cubicBezTo>
                  <a:cubicBezTo>
                    <a:pt x="24" y="48"/>
                    <a:pt x="22" y="48"/>
                    <a:pt x="19" y="48"/>
                  </a:cubicBezTo>
                  <a:cubicBezTo>
                    <a:pt x="16" y="49"/>
                    <a:pt x="14" y="49"/>
                    <a:pt x="11" y="48"/>
                  </a:cubicBezTo>
                  <a:cubicBezTo>
                    <a:pt x="9" y="48"/>
                    <a:pt x="8" y="48"/>
                    <a:pt x="7" y="47"/>
                  </a:cubicBezTo>
                  <a:cubicBezTo>
                    <a:pt x="6" y="47"/>
                    <a:pt x="5" y="46"/>
                    <a:pt x="4" y="46"/>
                  </a:cubicBezTo>
                  <a:cubicBezTo>
                    <a:pt x="4" y="46"/>
                    <a:pt x="3" y="45"/>
                    <a:pt x="2" y="44"/>
                  </a:cubicBezTo>
                  <a:cubicBezTo>
                    <a:pt x="2" y="44"/>
                    <a:pt x="2" y="44"/>
                    <a:pt x="2" y="44"/>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2"/>
                    <a:pt x="0" y="41"/>
                    <a:pt x="0" y="40"/>
                  </a:cubicBezTo>
                  <a:cubicBezTo>
                    <a:pt x="0" y="39"/>
                    <a:pt x="0" y="37"/>
                    <a:pt x="0" y="36"/>
                  </a:cubicBezTo>
                  <a:cubicBezTo>
                    <a:pt x="0" y="33"/>
                    <a:pt x="1" y="30"/>
                    <a:pt x="2" y="28"/>
                  </a:cubicBezTo>
                  <a:cubicBezTo>
                    <a:pt x="3" y="25"/>
                    <a:pt x="5" y="23"/>
                    <a:pt x="6" y="21"/>
                  </a:cubicBezTo>
                  <a:cubicBezTo>
                    <a:pt x="10" y="17"/>
                    <a:pt x="13" y="13"/>
                    <a:pt x="17" y="10"/>
                  </a:cubicBezTo>
                  <a:cubicBezTo>
                    <a:pt x="21" y="6"/>
                    <a:pt x="25" y="3"/>
                    <a:pt x="29" y="0"/>
                  </a:cubicBezTo>
                  <a:close/>
                </a:path>
              </a:pathLst>
            </a:custGeom>
            <a:solidFill>
              <a:srgbClr val="991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7" name="Freeform 94"/>
            <p:cNvSpPr/>
            <p:nvPr/>
          </p:nvSpPr>
          <p:spPr bwMode="auto">
            <a:xfrm>
              <a:off x="5783263" y="2997200"/>
              <a:ext cx="671513" cy="498475"/>
            </a:xfrm>
            <a:custGeom>
              <a:avLst/>
              <a:gdLst>
                <a:gd name="T0" fmla="*/ 3 w 158"/>
                <a:gd name="T1" fmla="*/ 44 h 117"/>
                <a:gd name="T2" fmla="*/ 14 w 158"/>
                <a:gd name="T3" fmla="*/ 43 h 117"/>
                <a:gd name="T4" fmla="*/ 33 w 158"/>
                <a:gd name="T5" fmla="*/ 30 h 117"/>
                <a:gd name="T6" fmla="*/ 41 w 158"/>
                <a:gd name="T7" fmla="*/ 22 h 117"/>
                <a:gd name="T8" fmla="*/ 48 w 158"/>
                <a:gd name="T9" fmla="*/ 13 h 117"/>
                <a:gd name="T10" fmla="*/ 52 w 158"/>
                <a:gd name="T11" fmla="*/ 15 h 117"/>
                <a:gd name="T12" fmla="*/ 43 w 158"/>
                <a:gd name="T13" fmla="*/ 46 h 117"/>
                <a:gd name="T14" fmla="*/ 43 w 158"/>
                <a:gd name="T15" fmla="*/ 67 h 117"/>
                <a:gd name="T16" fmla="*/ 44 w 158"/>
                <a:gd name="T17" fmla="*/ 67 h 117"/>
                <a:gd name="T18" fmla="*/ 45 w 158"/>
                <a:gd name="T19" fmla="*/ 69 h 117"/>
                <a:gd name="T20" fmla="*/ 61 w 158"/>
                <a:gd name="T21" fmla="*/ 71 h 117"/>
                <a:gd name="T22" fmla="*/ 87 w 158"/>
                <a:gd name="T23" fmla="*/ 56 h 117"/>
                <a:gd name="T24" fmla="*/ 99 w 158"/>
                <a:gd name="T25" fmla="*/ 46 h 117"/>
                <a:gd name="T26" fmla="*/ 105 w 158"/>
                <a:gd name="T27" fmla="*/ 50 h 117"/>
                <a:gd name="T28" fmla="*/ 100 w 158"/>
                <a:gd name="T29" fmla="*/ 64 h 117"/>
                <a:gd name="T30" fmla="*/ 95 w 158"/>
                <a:gd name="T31" fmla="*/ 93 h 117"/>
                <a:gd name="T32" fmla="*/ 98 w 158"/>
                <a:gd name="T33" fmla="*/ 100 h 117"/>
                <a:gd name="T34" fmla="*/ 100 w 158"/>
                <a:gd name="T35" fmla="*/ 101 h 117"/>
                <a:gd name="T36" fmla="*/ 107 w 158"/>
                <a:gd name="T37" fmla="*/ 101 h 117"/>
                <a:gd name="T38" fmla="*/ 125 w 158"/>
                <a:gd name="T39" fmla="*/ 90 h 117"/>
                <a:gd name="T40" fmla="*/ 146 w 158"/>
                <a:gd name="T41" fmla="*/ 68 h 117"/>
                <a:gd name="T42" fmla="*/ 150 w 158"/>
                <a:gd name="T43" fmla="*/ 70 h 117"/>
                <a:gd name="T44" fmla="*/ 145 w 158"/>
                <a:gd name="T45" fmla="*/ 81 h 117"/>
                <a:gd name="T46" fmla="*/ 139 w 158"/>
                <a:gd name="T47" fmla="*/ 105 h 117"/>
                <a:gd name="T48" fmla="*/ 143 w 158"/>
                <a:gd name="T49" fmla="*/ 117 h 117"/>
                <a:gd name="T50" fmla="*/ 138 w 158"/>
                <a:gd name="T51" fmla="*/ 106 h 117"/>
                <a:gd name="T52" fmla="*/ 142 w 158"/>
                <a:gd name="T53" fmla="*/ 80 h 117"/>
                <a:gd name="T54" fmla="*/ 146 w 158"/>
                <a:gd name="T55" fmla="*/ 68 h 117"/>
                <a:gd name="T56" fmla="*/ 140 w 158"/>
                <a:gd name="T57" fmla="*/ 83 h 117"/>
                <a:gd name="T58" fmla="*/ 116 w 158"/>
                <a:gd name="T59" fmla="*/ 104 h 117"/>
                <a:gd name="T60" fmla="*/ 99 w 158"/>
                <a:gd name="T61" fmla="*/ 108 h 117"/>
                <a:gd name="T62" fmla="*/ 97 w 158"/>
                <a:gd name="T63" fmla="*/ 108 h 117"/>
                <a:gd name="T64" fmla="*/ 90 w 158"/>
                <a:gd name="T65" fmla="*/ 103 h 117"/>
                <a:gd name="T66" fmla="*/ 87 w 158"/>
                <a:gd name="T67" fmla="*/ 85 h 117"/>
                <a:gd name="T68" fmla="*/ 92 w 158"/>
                <a:gd name="T69" fmla="*/ 62 h 117"/>
                <a:gd name="T70" fmla="*/ 98 w 158"/>
                <a:gd name="T71" fmla="*/ 47 h 117"/>
                <a:gd name="T72" fmla="*/ 99 w 158"/>
                <a:gd name="T73" fmla="*/ 57 h 117"/>
                <a:gd name="T74" fmla="*/ 79 w 158"/>
                <a:gd name="T75" fmla="*/ 72 h 117"/>
                <a:gd name="T76" fmla="*/ 54 w 158"/>
                <a:gd name="T77" fmla="*/ 80 h 117"/>
                <a:gd name="T78" fmla="*/ 41 w 158"/>
                <a:gd name="T79" fmla="*/ 74 h 117"/>
                <a:gd name="T80" fmla="*/ 39 w 158"/>
                <a:gd name="T81" fmla="*/ 72 h 117"/>
                <a:gd name="T82" fmla="*/ 37 w 158"/>
                <a:gd name="T83" fmla="*/ 71 h 117"/>
                <a:gd name="T84" fmla="*/ 35 w 158"/>
                <a:gd name="T85" fmla="*/ 53 h 117"/>
                <a:gd name="T86" fmla="*/ 42 w 158"/>
                <a:gd name="T87" fmla="*/ 29 h 117"/>
                <a:gd name="T88" fmla="*/ 52 w 158"/>
                <a:gd name="T89" fmla="*/ 16 h 117"/>
                <a:gd name="T90" fmla="*/ 41 w 158"/>
                <a:gd name="T91" fmla="*/ 28 h 117"/>
                <a:gd name="T92" fmla="*/ 29 w 158"/>
                <a:gd name="T93" fmla="*/ 37 h 117"/>
                <a:gd name="T94" fmla="*/ 7 w 158"/>
                <a:gd name="T95" fmla="*/ 45 h 117"/>
                <a:gd name="T96" fmla="*/ 0 w 158"/>
                <a:gd name="T97" fmla="*/ 4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 h="117">
                  <a:moveTo>
                    <a:pt x="0" y="43"/>
                  </a:moveTo>
                  <a:cubicBezTo>
                    <a:pt x="1" y="43"/>
                    <a:pt x="2" y="44"/>
                    <a:pt x="3" y="44"/>
                  </a:cubicBezTo>
                  <a:cubicBezTo>
                    <a:pt x="5" y="44"/>
                    <a:pt x="6" y="44"/>
                    <a:pt x="7" y="44"/>
                  </a:cubicBezTo>
                  <a:cubicBezTo>
                    <a:pt x="10" y="44"/>
                    <a:pt x="12" y="43"/>
                    <a:pt x="14" y="43"/>
                  </a:cubicBezTo>
                  <a:cubicBezTo>
                    <a:pt x="19" y="41"/>
                    <a:pt x="24" y="38"/>
                    <a:pt x="28" y="35"/>
                  </a:cubicBezTo>
                  <a:cubicBezTo>
                    <a:pt x="29" y="34"/>
                    <a:pt x="31" y="32"/>
                    <a:pt x="33" y="30"/>
                  </a:cubicBezTo>
                  <a:cubicBezTo>
                    <a:pt x="35" y="29"/>
                    <a:pt x="37" y="27"/>
                    <a:pt x="38" y="25"/>
                  </a:cubicBezTo>
                  <a:cubicBezTo>
                    <a:pt x="39" y="24"/>
                    <a:pt x="40" y="23"/>
                    <a:pt x="41" y="22"/>
                  </a:cubicBezTo>
                  <a:cubicBezTo>
                    <a:pt x="42" y="21"/>
                    <a:pt x="43" y="20"/>
                    <a:pt x="43" y="19"/>
                  </a:cubicBezTo>
                  <a:cubicBezTo>
                    <a:pt x="45" y="17"/>
                    <a:pt x="46" y="15"/>
                    <a:pt x="48" y="13"/>
                  </a:cubicBezTo>
                  <a:cubicBezTo>
                    <a:pt x="58" y="0"/>
                    <a:pt x="58" y="0"/>
                    <a:pt x="58" y="0"/>
                  </a:cubicBezTo>
                  <a:cubicBezTo>
                    <a:pt x="52" y="15"/>
                    <a:pt x="52" y="15"/>
                    <a:pt x="52" y="15"/>
                  </a:cubicBezTo>
                  <a:cubicBezTo>
                    <a:pt x="50" y="20"/>
                    <a:pt x="48" y="25"/>
                    <a:pt x="47" y="31"/>
                  </a:cubicBezTo>
                  <a:cubicBezTo>
                    <a:pt x="45" y="36"/>
                    <a:pt x="44" y="41"/>
                    <a:pt x="43" y="46"/>
                  </a:cubicBezTo>
                  <a:cubicBezTo>
                    <a:pt x="42" y="51"/>
                    <a:pt x="41" y="56"/>
                    <a:pt x="42" y="61"/>
                  </a:cubicBezTo>
                  <a:cubicBezTo>
                    <a:pt x="42" y="63"/>
                    <a:pt x="42" y="65"/>
                    <a:pt x="43" y="67"/>
                  </a:cubicBezTo>
                  <a:cubicBezTo>
                    <a:pt x="43" y="67"/>
                    <a:pt x="44" y="67"/>
                    <a:pt x="44" y="67"/>
                  </a:cubicBezTo>
                  <a:cubicBezTo>
                    <a:pt x="44" y="67"/>
                    <a:pt x="44" y="67"/>
                    <a:pt x="44" y="67"/>
                  </a:cubicBezTo>
                  <a:cubicBezTo>
                    <a:pt x="44" y="68"/>
                    <a:pt x="44" y="68"/>
                    <a:pt x="44" y="68"/>
                  </a:cubicBezTo>
                  <a:cubicBezTo>
                    <a:pt x="45" y="68"/>
                    <a:pt x="45" y="69"/>
                    <a:pt x="45" y="69"/>
                  </a:cubicBezTo>
                  <a:cubicBezTo>
                    <a:pt x="46" y="70"/>
                    <a:pt x="47" y="70"/>
                    <a:pt x="48" y="71"/>
                  </a:cubicBezTo>
                  <a:cubicBezTo>
                    <a:pt x="52" y="73"/>
                    <a:pt x="57" y="73"/>
                    <a:pt x="61" y="71"/>
                  </a:cubicBezTo>
                  <a:cubicBezTo>
                    <a:pt x="66" y="70"/>
                    <a:pt x="70" y="68"/>
                    <a:pt x="75" y="65"/>
                  </a:cubicBezTo>
                  <a:cubicBezTo>
                    <a:pt x="79" y="63"/>
                    <a:pt x="83" y="60"/>
                    <a:pt x="87" y="56"/>
                  </a:cubicBezTo>
                  <a:cubicBezTo>
                    <a:pt x="89" y="55"/>
                    <a:pt x="91" y="53"/>
                    <a:pt x="93" y="51"/>
                  </a:cubicBezTo>
                  <a:cubicBezTo>
                    <a:pt x="95" y="49"/>
                    <a:pt x="97" y="48"/>
                    <a:pt x="99" y="46"/>
                  </a:cubicBezTo>
                  <a:cubicBezTo>
                    <a:pt x="114" y="29"/>
                    <a:pt x="114" y="29"/>
                    <a:pt x="114" y="29"/>
                  </a:cubicBezTo>
                  <a:cubicBezTo>
                    <a:pt x="105" y="50"/>
                    <a:pt x="105" y="50"/>
                    <a:pt x="105" y="50"/>
                  </a:cubicBezTo>
                  <a:cubicBezTo>
                    <a:pt x="104" y="52"/>
                    <a:pt x="104" y="55"/>
                    <a:pt x="103" y="57"/>
                  </a:cubicBezTo>
                  <a:cubicBezTo>
                    <a:pt x="102" y="59"/>
                    <a:pt x="101" y="62"/>
                    <a:pt x="100" y="64"/>
                  </a:cubicBezTo>
                  <a:cubicBezTo>
                    <a:pt x="99" y="69"/>
                    <a:pt x="97" y="74"/>
                    <a:pt x="96" y="79"/>
                  </a:cubicBezTo>
                  <a:cubicBezTo>
                    <a:pt x="95" y="84"/>
                    <a:pt x="95" y="88"/>
                    <a:pt x="95" y="93"/>
                  </a:cubicBezTo>
                  <a:cubicBezTo>
                    <a:pt x="95" y="95"/>
                    <a:pt x="96" y="97"/>
                    <a:pt x="97" y="98"/>
                  </a:cubicBezTo>
                  <a:cubicBezTo>
                    <a:pt x="97" y="99"/>
                    <a:pt x="98" y="100"/>
                    <a:pt x="98" y="100"/>
                  </a:cubicBezTo>
                  <a:cubicBezTo>
                    <a:pt x="99" y="100"/>
                    <a:pt x="99" y="100"/>
                    <a:pt x="99" y="101"/>
                  </a:cubicBezTo>
                  <a:cubicBezTo>
                    <a:pt x="99" y="101"/>
                    <a:pt x="100" y="101"/>
                    <a:pt x="100" y="101"/>
                  </a:cubicBezTo>
                  <a:cubicBezTo>
                    <a:pt x="101" y="101"/>
                    <a:pt x="101" y="101"/>
                    <a:pt x="101" y="101"/>
                  </a:cubicBezTo>
                  <a:cubicBezTo>
                    <a:pt x="102" y="101"/>
                    <a:pt x="105" y="101"/>
                    <a:pt x="107" y="101"/>
                  </a:cubicBezTo>
                  <a:cubicBezTo>
                    <a:pt x="109" y="100"/>
                    <a:pt x="111" y="99"/>
                    <a:pt x="113" y="98"/>
                  </a:cubicBezTo>
                  <a:cubicBezTo>
                    <a:pt x="117" y="96"/>
                    <a:pt x="121" y="93"/>
                    <a:pt x="125" y="90"/>
                  </a:cubicBezTo>
                  <a:cubicBezTo>
                    <a:pt x="129" y="86"/>
                    <a:pt x="132" y="83"/>
                    <a:pt x="136" y="79"/>
                  </a:cubicBezTo>
                  <a:cubicBezTo>
                    <a:pt x="140" y="76"/>
                    <a:pt x="143" y="72"/>
                    <a:pt x="146" y="68"/>
                  </a:cubicBezTo>
                  <a:cubicBezTo>
                    <a:pt x="158" y="53"/>
                    <a:pt x="158" y="53"/>
                    <a:pt x="158" y="53"/>
                  </a:cubicBezTo>
                  <a:cubicBezTo>
                    <a:pt x="150" y="70"/>
                    <a:pt x="150" y="70"/>
                    <a:pt x="150" y="70"/>
                  </a:cubicBezTo>
                  <a:cubicBezTo>
                    <a:pt x="149" y="72"/>
                    <a:pt x="148" y="74"/>
                    <a:pt x="147" y="76"/>
                  </a:cubicBezTo>
                  <a:cubicBezTo>
                    <a:pt x="146" y="78"/>
                    <a:pt x="146" y="79"/>
                    <a:pt x="145" y="81"/>
                  </a:cubicBezTo>
                  <a:cubicBezTo>
                    <a:pt x="143" y="85"/>
                    <a:pt x="142" y="89"/>
                    <a:pt x="141" y="93"/>
                  </a:cubicBezTo>
                  <a:cubicBezTo>
                    <a:pt x="140" y="97"/>
                    <a:pt x="139" y="101"/>
                    <a:pt x="139" y="105"/>
                  </a:cubicBezTo>
                  <a:cubicBezTo>
                    <a:pt x="139" y="107"/>
                    <a:pt x="139" y="110"/>
                    <a:pt x="140" y="112"/>
                  </a:cubicBezTo>
                  <a:cubicBezTo>
                    <a:pt x="141" y="113"/>
                    <a:pt x="142" y="115"/>
                    <a:pt x="143" y="117"/>
                  </a:cubicBezTo>
                  <a:cubicBezTo>
                    <a:pt x="142" y="116"/>
                    <a:pt x="140" y="114"/>
                    <a:pt x="139" y="112"/>
                  </a:cubicBezTo>
                  <a:cubicBezTo>
                    <a:pt x="139" y="110"/>
                    <a:pt x="138" y="108"/>
                    <a:pt x="138" y="106"/>
                  </a:cubicBezTo>
                  <a:cubicBezTo>
                    <a:pt x="138" y="101"/>
                    <a:pt x="138" y="97"/>
                    <a:pt x="139" y="93"/>
                  </a:cubicBezTo>
                  <a:cubicBezTo>
                    <a:pt x="139" y="88"/>
                    <a:pt x="140" y="84"/>
                    <a:pt x="142" y="80"/>
                  </a:cubicBezTo>
                  <a:cubicBezTo>
                    <a:pt x="142" y="78"/>
                    <a:pt x="143" y="76"/>
                    <a:pt x="144" y="74"/>
                  </a:cubicBezTo>
                  <a:cubicBezTo>
                    <a:pt x="144" y="72"/>
                    <a:pt x="145" y="70"/>
                    <a:pt x="146" y="68"/>
                  </a:cubicBezTo>
                  <a:cubicBezTo>
                    <a:pt x="150" y="70"/>
                    <a:pt x="150" y="70"/>
                    <a:pt x="150" y="70"/>
                  </a:cubicBezTo>
                  <a:cubicBezTo>
                    <a:pt x="147" y="75"/>
                    <a:pt x="143" y="79"/>
                    <a:pt x="140" y="83"/>
                  </a:cubicBezTo>
                  <a:cubicBezTo>
                    <a:pt x="137" y="87"/>
                    <a:pt x="133" y="91"/>
                    <a:pt x="129" y="94"/>
                  </a:cubicBezTo>
                  <a:cubicBezTo>
                    <a:pt x="125" y="98"/>
                    <a:pt x="121" y="101"/>
                    <a:pt x="116" y="104"/>
                  </a:cubicBezTo>
                  <a:cubicBezTo>
                    <a:pt x="114" y="106"/>
                    <a:pt x="111" y="107"/>
                    <a:pt x="108" y="108"/>
                  </a:cubicBezTo>
                  <a:cubicBezTo>
                    <a:pt x="106" y="108"/>
                    <a:pt x="103" y="109"/>
                    <a:pt x="99" y="108"/>
                  </a:cubicBezTo>
                  <a:cubicBezTo>
                    <a:pt x="98" y="108"/>
                    <a:pt x="98" y="108"/>
                    <a:pt x="98" y="108"/>
                  </a:cubicBezTo>
                  <a:cubicBezTo>
                    <a:pt x="97" y="108"/>
                    <a:pt x="97" y="108"/>
                    <a:pt x="97" y="108"/>
                  </a:cubicBezTo>
                  <a:cubicBezTo>
                    <a:pt x="96" y="107"/>
                    <a:pt x="95" y="107"/>
                    <a:pt x="94" y="106"/>
                  </a:cubicBezTo>
                  <a:cubicBezTo>
                    <a:pt x="93" y="105"/>
                    <a:pt x="91" y="104"/>
                    <a:pt x="90" y="103"/>
                  </a:cubicBezTo>
                  <a:cubicBezTo>
                    <a:pt x="88" y="100"/>
                    <a:pt x="88" y="97"/>
                    <a:pt x="87" y="94"/>
                  </a:cubicBezTo>
                  <a:cubicBezTo>
                    <a:pt x="87" y="91"/>
                    <a:pt x="87" y="88"/>
                    <a:pt x="87" y="85"/>
                  </a:cubicBezTo>
                  <a:cubicBezTo>
                    <a:pt x="88" y="82"/>
                    <a:pt x="88" y="80"/>
                    <a:pt x="88" y="77"/>
                  </a:cubicBezTo>
                  <a:cubicBezTo>
                    <a:pt x="89" y="72"/>
                    <a:pt x="91" y="67"/>
                    <a:pt x="92" y="62"/>
                  </a:cubicBezTo>
                  <a:cubicBezTo>
                    <a:pt x="93" y="59"/>
                    <a:pt x="94" y="57"/>
                    <a:pt x="95" y="54"/>
                  </a:cubicBezTo>
                  <a:cubicBezTo>
                    <a:pt x="96" y="52"/>
                    <a:pt x="97" y="49"/>
                    <a:pt x="98" y="47"/>
                  </a:cubicBezTo>
                  <a:cubicBezTo>
                    <a:pt x="105" y="51"/>
                    <a:pt x="105" y="51"/>
                    <a:pt x="105" y="51"/>
                  </a:cubicBezTo>
                  <a:cubicBezTo>
                    <a:pt x="103" y="53"/>
                    <a:pt x="101" y="55"/>
                    <a:pt x="99" y="57"/>
                  </a:cubicBezTo>
                  <a:cubicBezTo>
                    <a:pt x="97" y="59"/>
                    <a:pt x="95" y="61"/>
                    <a:pt x="92" y="62"/>
                  </a:cubicBezTo>
                  <a:cubicBezTo>
                    <a:pt x="88" y="66"/>
                    <a:pt x="84" y="69"/>
                    <a:pt x="79" y="72"/>
                  </a:cubicBezTo>
                  <a:cubicBezTo>
                    <a:pt x="74" y="75"/>
                    <a:pt x="69" y="78"/>
                    <a:pt x="63" y="79"/>
                  </a:cubicBezTo>
                  <a:cubicBezTo>
                    <a:pt x="60" y="80"/>
                    <a:pt x="57" y="80"/>
                    <a:pt x="54" y="80"/>
                  </a:cubicBezTo>
                  <a:cubicBezTo>
                    <a:pt x="51" y="80"/>
                    <a:pt x="48" y="79"/>
                    <a:pt x="45" y="77"/>
                  </a:cubicBezTo>
                  <a:cubicBezTo>
                    <a:pt x="43" y="76"/>
                    <a:pt x="42" y="75"/>
                    <a:pt x="41" y="74"/>
                  </a:cubicBezTo>
                  <a:cubicBezTo>
                    <a:pt x="40" y="74"/>
                    <a:pt x="40" y="73"/>
                    <a:pt x="39" y="73"/>
                  </a:cubicBezTo>
                  <a:cubicBezTo>
                    <a:pt x="39" y="72"/>
                    <a:pt x="39" y="72"/>
                    <a:pt x="39" y="72"/>
                  </a:cubicBezTo>
                  <a:cubicBezTo>
                    <a:pt x="38" y="72"/>
                    <a:pt x="38" y="72"/>
                    <a:pt x="38" y="72"/>
                  </a:cubicBezTo>
                  <a:cubicBezTo>
                    <a:pt x="38" y="71"/>
                    <a:pt x="38" y="71"/>
                    <a:pt x="37" y="71"/>
                  </a:cubicBezTo>
                  <a:cubicBezTo>
                    <a:pt x="35" y="67"/>
                    <a:pt x="35" y="64"/>
                    <a:pt x="35" y="61"/>
                  </a:cubicBezTo>
                  <a:cubicBezTo>
                    <a:pt x="35" y="58"/>
                    <a:pt x="35" y="55"/>
                    <a:pt x="35" y="53"/>
                  </a:cubicBezTo>
                  <a:cubicBezTo>
                    <a:pt x="36" y="50"/>
                    <a:pt x="36" y="47"/>
                    <a:pt x="37" y="44"/>
                  </a:cubicBezTo>
                  <a:cubicBezTo>
                    <a:pt x="38" y="39"/>
                    <a:pt x="40" y="34"/>
                    <a:pt x="42" y="29"/>
                  </a:cubicBezTo>
                  <a:cubicBezTo>
                    <a:pt x="43" y="24"/>
                    <a:pt x="45" y="19"/>
                    <a:pt x="48" y="14"/>
                  </a:cubicBezTo>
                  <a:cubicBezTo>
                    <a:pt x="52" y="16"/>
                    <a:pt x="52" y="16"/>
                    <a:pt x="52" y="16"/>
                  </a:cubicBezTo>
                  <a:cubicBezTo>
                    <a:pt x="50" y="18"/>
                    <a:pt x="48" y="20"/>
                    <a:pt x="47" y="22"/>
                  </a:cubicBezTo>
                  <a:cubicBezTo>
                    <a:pt x="45" y="24"/>
                    <a:pt x="43" y="26"/>
                    <a:pt x="41" y="28"/>
                  </a:cubicBezTo>
                  <a:cubicBezTo>
                    <a:pt x="39" y="29"/>
                    <a:pt x="37" y="31"/>
                    <a:pt x="35" y="33"/>
                  </a:cubicBezTo>
                  <a:cubicBezTo>
                    <a:pt x="33" y="34"/>
                    <a:pt x="31" y="36"/>
                    <a:pt x="29" y="37"/>
                  </a:cubicBezTo>
                  <a:cubicBezTo>
                    <a:pt x="25" y="40"/>
                    <a:pt x="20" y="43"/>
                    <a:pt x="15" y="44"/>
                  </a:cubicBezTo>
                  <a:cubicBezTo>
                    <a:pt x="12" y="45"/>
                    <a:pt x="10" y="45"/>
                    <a:pt x="7" y="45"/>
                  </a:cubicBezTo>
                  <a:cubicBezTo>
                    <a:pt x="6" y="45"/>
                    <a:pt x="5" y="45"/>
                    <a:pt x="3" y="44"/>
                  </a:cubicBezTo>
                  <a:cubicBezTo>
                    <a:pt x="2" y="44"/>
                    <a:pt x="1" y="43"/>
                    <a:pt x="0" y="43"/>
                  </a:cubicBezTo>
                  <a:close/>
                </a:path>
              </a:pathLst>
            </a:custGeom>
            <a:solidFill>
              <a:srgbClr val="991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8" name="Freeform 95"/>
            <p:cNvSpPr/>
            <p:nvPr/>
          </p:nvSpPr>
          <p:spPr bwMode="auto">
            <a:xfrm>
              <a:off x="5668963" y="3290888"/>
              <a:ext cx="493713" cy="395288"/>
            </a:xfrm>
            <a:custGeom>
              <a:avLst/>
              <a:gdLst>
                <a:gd name="T0" fmla="*/ 17 w 116"/>
                <a:gd name="T1" fmla="*/ 7 h 93"/>
                <a:gd name="T2" fmla="*/ 7 w 116"/>
                <a:gd name="T3" fmla="*/ 29 h 93"/>
                <a:gd name="T4" fmla="*/ 9 w 116"/>
                <a:gd name="T5" fmla="*/ 50 h 93"/>
                <a:gd name="T6" fmla="*/ 10 w 116"/>
                <a:gd name="T7" fmla="*/ 51 h 93"/>
                <a:gd name="T8" fmla="*/ 10 w 116"/>
                <a:gd name="T9" fmla="*/ 51 h 93"/>
                <a:gd name="T10" fmla="*/ 10 w 116"/>
                <a:gd name="T11" fmla="*/ 50 h 93"/>
                <a:gd name="T12" fmla="*/ 11 w 116"/>
                <a:gd name="T13" fmla="*/ 52 h 93"/>
                <a:gd name="T14" fmla="*/ 12 w 116"/>
                <a:gd name="T15" fmla="*/ 52 h 93"/>
                <a:gd name="T16" fmla="*/ 14 w 116"/>
                <a:gd name="T17" fmla="*/ 53 h 93"/>
                <a:gd name="T18" fmla="*/ 43 w 116"/>
                <a:gd name="T19" fmla="*/ 45 h 93"/>
                <a:gd name="T20" fmla="*/ 64 w 116"/>
                <a:gd name="T21" fmla="*/ 33 h 93"/>
                <a:gd name="T22" fmla="*/ 83 w 116"/>
                <a:gd name="T23" fmla="*/ 19 h 93"/>
                <a:gd name="T24" fmla="*/ 73 w 116"/>
                <a:gd name="T25" fmla="*/ 40 h 93"/>
                <a:gd name="T26" fmla="*/ 67 w 116"/>
                <a:gd name="T27" fmla="*/ 60 h 93"/>
                <a:gd name="T28" fmla="*/ 68 w 116"/>
                <a:gd name="T29" fmla="*/ 85 h 93"/>
                <a:gd name="T30" fmla="*/ 69 w 116"/>
                <a:gd name="T31" fmla="*/ 86 h 93"/>
                <a:gd name="T32" fmla="*/ 69 w 116"/>
                <a:gd name="T33" fmla="*/ 86 h 93"/>
                <a:gd name="T34" fmla="*/ 69 w 116"/>
                <a:gd name="T35" fmla="*/ 86 h 93"/>
                <a:gd name="T36" fmla="*/ 70 w 116"/>
                <a:gd name="T37" fmla="*/ 87 h 93"/>
                <a:gd name="T38" fmla="*/ 73 w 116"/>
                <a:gd name="T39" fmla="*/ 87 h 93"/>
                <a:gd name="T40" fmla="*/ 92 w 116"/>
                <a:gd name="T41" fmla="*/ 82 h 93"/>
                <a:gd name="T42" fmla="*/ 116 w 116"/>
                <a:gd name="T43" fmla="*/ 66 h 93"/>
                <a:gd name="T44" fmla="*/ 94 w 116"/>
                <a:gd name="T45" fmla="*/ 86 h 93"/>
                <a:gd name="T46" fmla="*/ 72 w 116"/>
                <a:gd name="T47" fmla="*/ 93 h 93"/>
                <a:gd name="T48" fmla="*/ 67 w 116"/>
                <a:gd name="T49" fmla="*/ 92 h 93"/>
                <a:gd name="T50" fmla="*/ 66 w 116"/>
                <a:gd name="T51" fmla="*/ 91 h 93"/>
                <a:gd name="T52" fmla="*/ 66 w 116"/>
                <a:gd name="T53" fmla="*/ 91 h 93"/>
                <a:gd name="T54" fmla="*/ 66 w 116"/>
                <a:gd name="T55" fmla="*/ 91 h 93"/>
                <a:gd name="T56" fmla="*/ 59 w 116"/>
                <a:gd name="T57" fmla="*/ 82 h 93"/>
                <a:gd name="T58" fmla="*/ 59 w 116"/>
                <a:gd name="T59" fmla="*/ 59 h 93"/>
                <a:gd name="T60" fmla="*/ 66 w 116"/>
                <a:gd name="T61" fmla="*/ 37 h 93"/>
                <a:gd name="T62" fmla="*/ 75 w 116"/>
                <a:gd name="T63" fmla="*/ 35 h 93"/>
                <a:gd name="T64" fmla="*/ 61 w 116"/>
                <a:gd name="T65" fmla="*/ 44 h 93"/>
                <a:gd name="T66" fmla="*/ 39 w 116"/>
                <a:gd name="T67" fmla="*/ 56 h 93"/>
                <a:gd name="T68" fmla="*/ 22 w 116"/>
                <a:gd name="T69" fmla="*/ 60 h 93"/>
                <a:gd name="T70" fmla="*/ 10 w 116"/>
                <a:gd name="T71" fmla="*/ 59 h 93"/>
                <a:gd name="T72" fmla="*/ 8 w 116"/>
                <a:gd name="T73" fmla="*/ 57 h 93"/>
                <a:gd name="T74" fmla="*/ 6 w 116"/>
                <a:gd name="T75" fmla="*/ 56 h 93"/>
                <a:gd name="T76" fmla="*/ 5 w 116"/>
                <a:gd name="T77" fmla="*/ 55 h 93"/>
                <a:gd name="T78" fmla="*/ 5 w 116"/>
                <a:gd name="T79" fmla="*/ 55 h 93"/>
                <a:gd name="T80" fmla="*/ 5 w 116"/>
                <a:gd name="T81" fmla="*/ 54 h 93"/>
                <a:gd name="T82" fmla="*/ 1 w 116"/>
                <a:gd name="T83" fmla="*/ 45 h 93"/>
                <a:gd name="T84" fmla="*/ 4 w 116"/>
                <a:gd name="T85" fmla="*/ 28 h 93"/>
                <a:gd name="T86" fmla="*/ 11 w 116"/>
                <a:gd name="T87" fmla="*/ 1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93">
                  <a:moveTo>
                    <a:pt x="22" y="0"/>
                  </a:moveTo>
                  <a:cubicBezTo>
                    <a:pt x="20" y="2"/>
                    <a:pt x="19" y="5"/>
                    <a:pt x="17" y="7"/>
                  </a:cubicBezTo>
                  <a:cubicBezTo>
                    <a:pt x="16" y="9"/>
                    <a:pt x="15" y="12"/>
                    <a:pt x="13" y="14"/>
                  </a:cubicBezTo>
                  <a:cubicBezTo>
                    <a:pt x="11" y="19"/>
                    <a:pt x="9" y="24"/>
                    <a:pt x="7" y="29"/>
                  </a:cubicBezTo>
                  <a:cubicBezTo>
                    <a:pt x="6" y="34"/>
                    <a:pt x="5" y="39"/>
                    <a:pt x="6" y="44"/>
                  </a:cubicBezTo>
                  <a:cubicBezTo>
                    <a:pt x="7" y="46"/>
                    <a:pt x="8" y="48"/>
                    <a:pt x="9" y="50"/>
                  </a:cubicBezTo>
                  <a:cubicBezTo>
                    <a:pt x="9" y="50"/>
                    <a:pt x="9" y="50"/>
                    <a:pt x="9" y="50"/>
                  </a:cubicBezTo>
                  <a:cubicBezTo>
                    <a:pt x="10" y="51"/>
                    <a:pt x="10" y="51"/>
                    <a:pt x="10" y="51"/>
                  </a:cubicBezTo>
                  <a:cubicBezTo>
                    <a:pt x="10" y="51"/>
                    <a:pt x="10" y="51"/>
                    <a:pt x="10" y="51"/>
                  </a:cubicBezTo>
                  <a:cubicBezTo>
                    <a:pt x="10" y="51"/>
                    <a:pt x="10" y="51"/>
                    <a:pt x="10" y="51"/>
                  </a:cubicBezTo>
                  <a:cubicBezTo>
                    <a:pt x="10" y="51"/>
                    <a:pt x="10" y="51"/>
                    <a:pt x="10" y="51"/>
                  </a:cubicBezTo>
                  <a:cubicBezTo>
                    <a:pt x="10" y="51"/>
                    <a:pt x="9" y="50"/>
                    <a:pt x="10" y="50"/>
                  </a:cubicBezTo>
                  <a:cubicBezTo>
                    <a:pt x="10" y="51"/>
                    <a:pt x="10" y="51"/>
                    <a:pt x="10" y="51"/>
                  </a:cubicBezTo>
                  <a:cubicBezTo>
                    <a:pt x="11" y="52"/>
                    <a:pt x="11" y="52"/>
                    <a:pt x="11" y="52"/>
                  </a:cubicBezTo>
                  <a:cubicBezTo>
                    <a:pt x="11" y="52"/>
                    <a:pt x="11" y="52"/>
                    <a:pt x="12" y="52"/>
                  </a:cubicBezTo>
                  <a:cubicBezTo>
                    <a:pt x="12" y="52"/>
                    <a:pt x="12" y="52"/>
                    <a:pt x="12" y="52"/>
                  </a:cubicBezTo>
                  <a:cubicBezTo>
                    <a:pt x="13" y="53"/>
                    <a:pt x="13" y="53"/>
                    <a:pt x="13" y="53"/>
                  </a:cubicBezTo>
                  <a:cubicBezTo>
                    <a:pt x="13" y="53"/>
                    <a:pt x="14" y="53"/>
                    <a:pt x="14" y="53"/>
                  </a:cubicBezTo>
                  <a:cubicBezTo>
                    <a:pt x="19" y="54"/>
                    <a:pt x="24" y="53"/>
                    <a:pt x="29" y="52"/>
                  </a:cubicBezTo>
                  <a:cubicBezTo>
                    <a:pt x="33" y="50"/>
                    <a:pt x="38" y="48"/>
                    <a:pt x="43" y="45"/>
                  </a:cubicBezTo>
                  <a:cubicBezTo>
                    <a:pt x="48" y="43"/>
                    <a:pt x="52" y="40"/>
                    <a:pt x="57" y="37"/>
                  </a:cubicBezTo>
                  <a:cubicBezTo>
                    <a:pt x="59" y="36"/>
                    <a:pt x="61" y="35"/>
                    <a:pt x="64" y="33"/>
                  </a:cubicBezTo>
                  <a:cubicBezTo>
                    <a:pt x="66" y="32"/>
                    <a:pt x="68" y="30"/>
                    <a:pt x="70" y="28"/>
                  </a:cubicBezTo>
                  <a:cubicBezTo>
                    <a:pt x="83" y="19"/>
                    <a:pt x="83" y="19"/>
                    <a:pt x="83" y="19"/>
                  </a:cubicBezTo>
                  <a:cubicBezTo>
                    <a:pt x="76" y="33"/>
                    <a:pt x="76" y="33"/>
                    <a:pt x="76" y="33"/>
                  </a:cubicBezTo>
                  <a:cubicBezTo>
                    <a:pt x="75" y="35"/>
                    <a:pt x="74" y="38"/>
                    <a:pt x="73" y="40"/>
                  </a:cubicBezTo>
                  <a:cubicBezTo>
                    <a:pt x="72" y="42"/>
                    <a:pt x="72" y="44"/>
                    <a:pt x="71" y="47"/>
                  </a:cubicBezTo>
                  <a:cubicBezTo>
                    <a:pt x="69" y="51"/>
                    <a:pt x="68" y="56"/>
                    <a:pt x="67" y="60"/>
                  </a:cubicBezTo>
                  <a:cubicBezTo>
                    <a:pt x="65" y="65"/>
                    <a:pt x="65" y="69"/>
                    <a:pt x="65" y="74"/>
                  </a:cubicBezTo>
                  <a:cubicBezTo>
                    <a:pt x="64" y="78"/>
                    <a:pt x="65" y="83"/>
                    <a:pt x="68" y="85"/>
                  </a:cubicBezTo>
                  <a:cubicBezTo>
                    <a:pt x="68" y="85"/>
                    <a:pt x="68" y="86"/>
                    <a:pt x="69" y="86"/>
                  </a:cubicBezTo>
                  <a:cubicBezTo>
                    <a:pt x="69" y="86"/>
                    <a:pt x="69" y="86"/>
                    <a:pt x="69" y="86"/>
                  </a:cubicBezTo>
                  <a:cubicBezTo>
                    <a:pt x="69" y="86"/>
                    <a:pt x="69" y="86"/>
                    <a:pt x="69" y="86"/>
                  </a:cubicBezTo>
                  <a:cubicBezTo>
                    <a:pt x="69" y="86"/>
                    <a:pt x="69" y="86"/>
                    <a:pt x="69" y="86"/>
                  </a:cubicBezTo>
                  <a:cubicBezTo>
                    <a:pt x="69" y="86"/>
                    <a:pt x="69" y="86"/>
                    <a:pt x="69" y="86"/>
                  </a:cubicBezTo>
                  <a:cubicBezTo>
                    <a:pt x="69" y="86"/>
                    <a:pt x="69" y="86"/>
                    <a:pt x="69" y="86"/>
                  </a:cubicBezTo>
                  <a:cubicBezTo>
                    <a:pt x="69" y="86"/>
                    <a:pt x="69" y="86"/>
                    <a:pt x="69" y="86"/>
                  </a:cubicBezTo>
                  <a:cubicBezTo>
                    <a:pt x="70" y="87"/>
                    <a:pt x="70" y="87"/>
                    <a:pt x="70" y="87"/>
                  </a:cubicBezTo>
                  <a:cubicBezTo>
                    <a:pt x="71" y="87"/>
                    <a:pt x="71" y="87"/>
                    <a:pt x="71" y="87"/>
                  </a:cubicBezTo>
                  <a:cubicBezTo>
                    <a:pt x="73" y="87"/>
                    <a:pt x="73" y="87"/>
                    <a:pt x="73" y="87"/>
                  </a:cubicBezTo>
                  <a:cubicBezTo>
                    <a:pt x="75" y="88"/>
                    <a:pt x="77" y="88"/>
                    <a:pt x="79" y="87"/>
                  </a:cubicBezTo>
                  <a:cubicBezTo>
                    <a:pt x="83" y="86"/>
                    <a:pt x="88" y="85"/>
                    <a:pt x="92" y="82"/>
                  </a:cubicBezTo>
                  <a:cubicBezTo>
                    <a:pt x="96" y="80"/>
                    <a:pt x="100" y="78"/>
                    <a:pt x="104" y="75"/>
                  </a:cubicBezTo>
                  <a:cubicBezTo>
                    <a:pt x="108" y="72"/>
                    <a:pt x="112" y="69"/>
                    <a:pt x="116" y="66"/>
                  </a:cubicBezTo>
                  <a:cubicBezTo>
                    <a:pt x="113" y="70"/>
                    <a:pt x="109" y="73"/>
                    <a:pt x="106" y="77"/>
                  </a:cubicBezTo>
                  <a:cubicBezTo>
                    <a:pt x="102" y="80"/>
                    <a:pt x="98" y="83"/>
                    <a:pt x="94" y="86"/>
                  </a:cubicBezTo>
                  <a:cubicBezTo>
                    <a:pt x="90" y="88"/>
                    <a:pt x="85" y="91"/>
                    <a:pt x="80" y="92"/>
                  </a:cubicBezTo>
                  <a:cubicBezTo>
                    <a:pt x="78" y="93"/>
                    <a:pt x="75" y="93"/>
                    <a:pt x="72" y="93"/>
                  </a:cubicBezTo>
                  <a:cubicBezTo>
                    <a:pt x="71" y="93"/>
                    <a:pt x="71" y="93"/>
                    <a:pt x="70" y="93"/>
                  </a:cubicBezTo>
                  <a:cubicBezTo>
                    <a:pt x="69" y="92"/>
                    <a:pt x="68" y="92"/>
                    <a:pt x="67" y="92"/>
                  </a:cubicBezTo>
                  <a:cubicBezTo>
                    <a:pt x="67" y="92"/>
                    <a:pt x="67" y="92"/>
                    <a:pt x="67" y="92"/>
                  </a:cubicBezTo>
                  <a:cubicBezTo>
                    <a:pt x="66" y="91"/>
                    <a:pt x="66" y="91"/>
                    <a:pt x="66" y="91"/>
                  </a:cubicBezTo>
                  <a:cubicBezTo>
                    <a:pt x="66" y="91"/>
                    <a:pt x="66" y="91"/>
                    <a:pt x="66" y="91"/>
                  </a:cubicBezTo>
                  <a:cubicBezTo>
                    <a:pt x="66" y="91"/>
                    <a:pt x="66" y="91"/>
                    <a:pt x="66" y="91"/>
                  </a:cubicBezTo>
                  <a:cubicBezTo>
                    <a:pt x="66" y="91"/>
                    <a:pt x="66" y="91"/>
                    <a:pt x="66" y="91"/>
                  </a:cubicBezTo>
                  <a:cubicBezTo>
                    <a:pt x="66" y="91"/>
                    <a:pt x="66" y="91"/>
                    <a:pt x="66" y="91"/>
                  </a:cubicBezTo>
                  <a:cubicBezTo>
                    <a:pt x="65" y="91"/>
                    <a:pt x="64" y="90"/>
                    <a:pt x="64" y="90"/>
                  </a:cubicBezTo>
                  <a:cubicBezTo>
                    <a:pt x="61" y="88"/>
                    <a:pt x="60" y="85"/>
                    <a:pt x="59" y="82"/>
                  </a:cubicBezTo>
                  <a:cubicBezTo>
                    <a:pt x="58" y="79"/>
                    <a:pt x="58" y="77"/>
                    <a:pt x="58" y="74"/>
                  </a:cubicBezTo>
                  <a:cubicBezTo>
                    <a:pt x="57" y="69"/>
                    <a:pt x="58" y="64"/>
                    <a:pt x="59" y="59"/>
                  </a:cubicBezTo>
                  <a:cubicBezTo>
                    <a:pt x="60" y="54"/>
                    <a:pt x="62" y="49"/>
                    <a:pt x="63" y="44"/>
                  </a:cubicBezTo>
                  <a:cubicBezTo>
                    <a:pt x="64" y="42"/>
                    <a:pt x="65" y="39"/>
                    <a:pt x="66" y="37"/>
                  </a:cubicBezTo>
                  <a:cubicBezTo>
                    <a:pt x="67" y="35"/>
                    <a:pt x="68" y="32"/>
                    <a:pt x="69" y="30"/>
                  </a:cubicBezTo>
                  <a:cubicBezTo>
                    <a:pt x="75" y="35"/>
                    <a:pt x="75" y="35"/>
                    <a:pt x="75" y="35"/>
                  </a:cubicBezTo>
                  <a:cubicBezTo>
                    <a:pt x="73" y="37"/>
                    <a:pt x="70" y="38"/>
                    <a:pt x="68" y="40"/>
                  </a:cubicBezTo>
                  <a:cubicBezTo>
                    <a:pt x="66" y="41"/>
                    <a:pt x="63" y="43"/>
                    <a:pt x="61" y="44"/>
                  </a:cubicBezTo>
                  <a:cubicBezTo>
                    <a:pt x="56" y="47"/>
                    <a:pt x="51" y="50"/>
                    <a:pt x="46" y="52"/>
                  </a:cubicBezTo>
                  <a:cubicBezTo>
                    <a:pt x="44" y="54"/>
                    <a:pt x="41" y="55"/>
                    <a:pt x="39" y="56"/>
                  </a:cubicBezTo>
                  <a:cubicBezTo>
                    <a:pt x="36" y="57"/>
                    <a:pt x="33" y="58"/>
                    <a:pt x="31" y="58"/>
                  </a:cubicBezTo>
                  <a:cubicBezTo>
                    <a:pt x="28" y="59"/>
                    <a:pt x="25" y="60"/>
                    <a:pt x="22" y="60"/>
                  </a:cubicBezTo>
                  <a:cubicBezTo>
                    <a:pt x="19" y="60"/>
                    <a:pt x="16" y="60"/>
                    <a:pt x="13" y="59"/>
                  </a:cubicBezTo>
                  <a:cubicBezTo>
                    <a:pt x="12" y="59"/>
                    <a:pt x="11" y="59"/>
                    <a:pt x="10" y="59"/>
                  </a:cubicBezTo>
                  <a:cubicBezTo>
                    <a:pt x="9" y="58"/>
                    <a:pt x="9" y="58"/>
                    <a:pt x="9" y="58"/>
                  </a:cubicBezTo>
                  <a:cubicBezTo>
                    <a:pt x="9" y="58"/>
                    <a:pt x="8" y="57"/>
                    <a:pt x="8" y="57"/>
                  </a:cubicBezTo>
                  <a:cubicBezTo>
                    <a:pt x="7" y="56"/>
                    <a:pt x="7" y="56"/>
                    <a:pt x="7" y="56"/>
                  </a:cubicBezTo>
                  <a:cubicBezTo>
                    <a:pt x="6" y="56"/>
                    <a:pt x="6" y="56"/>
                    <a:pt x="6" y="56"/>
                  </a:cubicBezTo>
                  <a:cubicBezTo>
                    <a:pt x="5" y="55"/>
                    <a:pt x="5" y="55"/>
                    <a:pt x="5" y="55"/>
                  </a:cubicBezTo>
                  <a:cubicBezTo>
                    <a:pt x="5" y="55"/>
                    <a:pt x="5" y="55"/>
                    <a:pt x="5" y="55"/>
                  </a:cubicBezTo>
                  <a:cubicBezTo>
                    <a:pt x="5" y="55"/>
                    <a:pt x="5" y="55"/>
                    <a:pt x="5" y="55"/>
                  </a:cubicBezTo>
                  <a:cubicBezTo>
                    <a:pt x="5" y="55"/>
                    <a:pt x="5" y="55"/>
                    <a:pt x="5" y="55"/>
                  </a:cubicBezTo>
                  <a:cubicBezTo>
                    <a:pt x="5" y="55"/>
                    <a:pt x="5" y="55"/>
                    <a:pt x="5" y="55"/>
                  </a:cubicBezTo>
                  <a:cubicBezTo>
                    <a:pt x="5" y="54"/>
                    <a:pt x="5" y="54"/>
                    <a:pt x="5" y="54"/>
                  </a:cubicBezTo>
                  <a:cubicBezTo>
                    <a:pt x="4" y="54"/>
                    <a:pt x="4" y="54"/>
                    <a:pt x="4" y="54"/>
                  </a:cubicBezTo>
                  <a:cubicBezTo>
                    <a:pt x="2" y="51"/>
                    <a:pt x="1" y="48"/>
                    <a:pt x="1" y="45"/>
                  </a:cubicBezTo>
                  <a:cubicBezTo>
                    <a:pt x="0" y="42"/>
                    <a:pt x="1" y="39"/>
                    <a:pt x="1" y="36"/>
                  </a:cubicBezTo>
                  <a:cubicBezTo>
                    <a:pt x="2" y="33"/>
                    <a:pt x="3" y="30"/>
                    <a:pt x="4" y="28"/>
                  </a:cubicBezTo>
                  <a:cubicBezTo>
                    <a:pt x="5" y="25"/>
                    <a:pt x="6" y="23"/>
                    <a:pt x="7" y="20"/>
                  </a:cubicBezTo>
                  <a:cubicBezTo>
                    <a:pt x="8" y="18"/>
                    <a:pt x="10" y="15"/>
                    <a:pt x="11" y="13"/>
                  </a:cubicBezTo>
                  <a:cubicBezTo>
                    <a:pt x="14" y="9"/>
                    <a:pt x="18" y="4"/>
                    <a:pt x="22" y="0"/>
                  </a:cubicBezTo>
                  <a:close/>
                </a:path>
              </a:pathLst>
            </a:custGeom>
            <a:solidFill>
              <a:srgbClr val="991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9" name="Freeform 96"/>
            <p:cNvSpPr/>
            <p:nvPr/>
          </p:nvSpPr>
          <p:spPr bwMode="auto">
            <a:xfrm>
              <a:off x="5524500" y="3605213"/>
              <a:ext cx="309563" cy="242888"/>
            </a:xfrm>
            <a:custGeom>
              <a:avLst/>
              <a:gdLst>
                <a:gd name="T0" fmla="*/ 24 w 73"/>
                <a:gd name="T1" fmla="*/ 0 h 57"/>
                <a:gd name="T2" fmla="*/ 21 w 73"/>
                <a:gd name="T3" fmla="*/ 5 h 57"/>
                <a:gd name="T4" fmla="*/ 14 w 73"/>
                <a:gd name="T5" fmla="*/ 18 h 57"/>
                <a:gd name="T6" fmla="*/ 10 w 73"/>
                <a:gd name="T7" fmla="*/ 26 h 57"/>
                <a:gd name="T8" fmla="*/ 8 w 73"/>
                <a:gd name="T9" fmla="*/ 36 h 57"/>
                <a:gd name="T10" fmla="*/ 9 w 73"/>
                <a:gd name="T11" fmla="*/ 45 h 57"/>
                <a:gd name="T12" fmla="*/ 12 w 73"/>
                <a:gd name="T13" fmla="*/ 47 h 57"/>
                <a:gd name="T14" fmla="*/ 12 w 73"/>
                <a:gd name="T15" fmla="*/ 47 h 57"/>
                <a:gd name="T16" fmla="*/ 13 w 73"/>
                <a:gd name="T17" fmla="*/ 47 h 57"/>
                <a:gd name="T18" fmla="*/ 13 w 73"/>
                <a:gd name="T19" fmla="*/ 47 h 57"/>
                <a:gd name="T20" fmla="*/ 13 w 73"/>
                <a:gd name="T21" fmla="*/ 47 h 57"/>
                <a:gd name="T22" fmla="*/ 12 w 73"/>
                <a:gd name="T23" fmla="*/ 47 h 57"/>
                <a:gd name="T24" fmla="*/ 13 w 73"/>
                <a:gd name="T25" fmla="*/ 48 h 57"/>
                <a:gd name="T26" fmla="*/ 15 w 73"/>
                <a:gd name="T27" fmla="*/ 48 h 57"/>
                <a:gd name="T28" fmla="*/ 17 w 73"/>
                <a:gd name="T29" fmla="*/ 48 h 57"/>
                <a:gd name="T30" fmla="*/ 27 w 73"/>
                <a:gd name="T31" fmla="*/ 47 h 57"/>
                <a:gd name="T32" fmla="*/ 38 w 73"/>
                <a:gd name="T33" fmla="*/ 44 h 57"/>
                <a:gd name="T34" fmla="*/ 56 w 73"/>
                <a:gd name="T35" fmla="*/ 34 h 57"/>
                <a:gd name="T36" fmla="*/ 69 w 73"/>
                <a:gd name="T37" fmla="*/ 26 h 57"/>
                <a:gd name="T38" fmla="*/ 73 w 73"/>
                <a:gd name="T39" fmla="*/ 23 h 57"/>
                <a:gd name="T40" fmla="*/ 70 w 73"/>
                <a:gd name="T41" fmla="*/ 27 h 57"/>
                <a:gd name="T42" fmla="*/ 59 w 73"/>
                <a:gd name="T43" fmla="*/ 38 h 57"/>
                <a:gd name="T44" fmla="*/ 51 w 73"/>
                <a:gd name="T45" fmla="*/ 44 h 57"/>
                <a:gd name="T46" fmla="*/ 41 w 73"/>
                <a:gd name="T47" fmla="*/ 50 h 57"/>
                <a:gd name="T48" fmla="*/ 30 w 73"/>
                <a:gd name="T49" fmla="*/ 55 h 57"/>
                <a:gd name="T50" fmla="*/ 16 w 73"/>
                <a:gd name="T51" fmla="*/ 56 h 57"/>
                <a:gd name="T52" fmla="*/ 12 w 73"/>
                <a:gd name="T53" fmla="*/ 56 h 57"/>
                <a:gd name="T54" fmla="*/ 11 w 73"/>
                <a:gd name="T55" fmla="*/ 55 h 57"/>
                <a:gd name="T56" fmla="*/ 10 w 73"/>
                <a:gd name="T57" fmla="*/ 55 h 57"/>
                <a:gd name="T58" fmla="*/ 10 w 73"/>
                <a:gd name="T59" fmla="*/ 55 h 57"/>
                <a:gd name="T60" fmla="*/ 10 w 73"/>
                <a:gd name="T61" fmla="*/ 55 h 57"/>
                <a:gd name="T62" fmla="*/ 9 w 73"/>
                <a:gd name="T63" fmla="*/ 55 h 57"/>
                <a:gd name="T64" fmla="*/ 9 w 73"/>
                <a:gd name="T65" fmla="*/ 55 h 57"/>
                <a:gd name="T66" fmla="*/ 9 w 73"/>
                <a:gd name="T67" fmla="*/ 55 h 57"/>
                <a:gd name="T68" fmla="*/ 3 w 73"/>
                <a:gd name="T69" fmla="*/ 49 h 57"/>
                <a:gd name="T70" fmla="*/ 0 w 73"/>
                <a:gd name="T71" fmla="*/ 42 h 57"/>
                <a:gd name="T72" fmla="*/ 0 w 73"/>
                <a:gd name="T73" fmla="*/ 35 h 57"/>
                <a:gd name="T74" fmla="*/ 5 w 73"/>
                <a:gd name="T75" fmla="*/ 24 h 57"/>
                <a:gd name="T76" fmla="*/ 10 w 73"/>
                <a:gd name="T77" fmla="*/ 15 h 57"/>
                <a:gd name="T78" fmla="*/ 20 w 73"/>
                <a:gd name="T79" fmla="*/ 4 h 57"/>
                <a:gd name="T80" fmla="*/ 24 w 73"/>
                <a:gd name="T8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7">
                  <a:moveTo>
                    <a:pt x="24" y="0"/>
                  </a:moveTo>
                  <a:cubicBezTo>
                    <a:pt x="24" y="0"/>
                    <a:pt x="23" y="1"/>
                    <a:pt x="21" y="5"/>
                  </a:cubicBezTo>
                  <a:cubicBezTo>
                    <a:pt x="19" y="8"/>
                    <a:pt x="17" y="12"/>
                    <a:pt x="14" y="18"/>
                  </a:cubicBezTo>
                  <a:cubicBezTo>
                    <a:pt x="13" y="20"/>
                    <a:pt x="12" y="23"/>
                    <a:pt x="10" y="26"/>
                  </a:cubicBezTo>
                  <a:cubicBezTo>
                    <a:pt x="9" y="30"/>
                    <a:pt x="8" y="33"/>
                    <a:pt x="8" y="36"/>
                  </a:cubicBezTo>
                  <a:cubicBezTo>
                    <a:pt x="7" y="40"/>
                    <a:pt x="7" y="43"/>
                    <a:pt x="9" y="45"/>
                  </a:cubicBezTo>
                  <a:cubicBezTo>
                    <a:pt x="10" y="46"/>
                    <a:pt x="11" y="47"/>
                    <a:pt x="12" y="47"/>
                  </a:cubicBezTo>
                  <a:cubicBezTo>
                    <a:pt x="12" y="47"/>
                    <a:pt x="12" y="47"/>
                    <a:pt x="12" y="47"/>
                  </a:cubicBezTo>
                  <a:cubicBezTo>
                    <a:pt x="13" y="47"/>
                    <a:pt x="13" y="47"/>
                    <a:pt x="13" y="47"/>
                  </a:cubicBezTo>
                  <a:cubicBezTo>
                    <a:pt x="13" y="47"/>
                    <a:pt x="13" y="47"/>
                    <a:pt x="13" y="47"/>
                  </a:cubicBezTo>
                  <a:cubicBezTo>
                    <a:pt x="13" y="47"/>
                    <a:pt x="13" y="47"/>
                    <a:pt x="13" y="47"/>
                  </a:cubicBezTo>
                  <a:cubicBezTo>
                    <a:pt x="12" y="47"/>
                    <a:pt x="13" y="47"/>
                    <a:pt x="12" y="47"/>
                  </a:cubicBezTo>
                  <a:cubicBezTo>
                    <a:pt x="13" y="48"/>
                    <a:pt x="13" y="48"/>
                    <a:pt x="13" y="48"/>
                  </a:cubicBezTo>
                  <a:cubicBezTo>
                    <a:pt x="15" y="48"/>
                    <a:pt x="15" y="48"/>
                    <a:pt x="15" y="48"/>
                  </a:cubicBezTo>
                  <a:cubicBezTo>
                    <a:pt x="15" y="48"/>
                    <a:pt x="16" y="48"/>
                    <a:pt x="17" y="48"/>
                  </a:cubicBezTo>
                  <a:cubicBezTo>
                    <a:pt x="20" y="49"/>
                    <a:pt x="24" y="48"/>
                    <a:pt x="27" y="47"/>
                  </a:cubicBezTo>
                  <a:cubicBezTo>
                    <a:pt x="31" y="46"/>
                    <a:pt x="35" y="45"/>
                    <a:pt x="38" y="44"/>
                  </a:cubicBezTo>
                  <a:cubicBezTo>
                    <a:pt x="45" y="41"/>
                    <a:pt x="51" y="37"/>
                    <a:pt x="56" y="34"/>
                  </a:cubicBezTo>
                  <a:cubicBezTo>
                    <a:pt x="61" y="31"/>
                    <a:pt x="66" y="28"/>
                    <a:pt x="69" y="26"/>
                  </a:cubicBezTo>
                  <a:cubicBezTo>
                    <a:pt x="72" y="24"/>
                    <a:pt x="73" y="23"/>
                    <a:pt x="73" y="23"/>
                  </a:cubicBezTo>
                  <a:cubicBezTo>
                    <a:pt x="73" y="23"/>
                    <a:pt x="72" y="25"/>
                    <a:pt x="70" y="27"/>
                  </a:cubicBezTo>
                  <a:cubicBezTo>
                    <a:pt x="67" y="30"/>
                    <a:pt x="64" y="34"/>
                    <a:pt x="59" y="38"/>
                  </a:cubicBezTo>
                  <a:cubicBezTo>
                    <a:pt x="56" y="40"/>
                    <a:pt x="54" y="42"/>
                    <a:pt x="51" y="44"/>
                  </a:cubicBezTo>
                  <a:cubicBezTo>
                    <a:pt x="48" y="46"/>
                    <a:pt x="45" y="48"/>
                    <a:pt x="41" y="50"/>
                  </a:cubicBezTo>
                  <a:cubicBezTo>
                    <a:pt x="38" y="52"/>
                    <a:pt x="34" y="54"/>
                    <a:pt x="30" y="55"/>
                  </a:cubicBezTo>
                  <a:cubicBezTo>
                    <a:pt x="25" y="56"/>
                    <a:pt x="21" y="57"/>
                    <a:pt x="16" y="56"/>
                  </a:cubicBezTo>
                  <a:cubicBezTo>
                    <a:pt x="15" y="56"/>
                    <a:pt x="13" y="56"/>
                    <a:pt x="12" y="56"/>
                  </a:cubicBezTo>
                  <a:cubicBezTo>
                    <a:pt x="11" y="55"/>
                    <a:pt x="11" y="55"/>
                    <a:pt x="11" y="55"/>
                  </a:cubicBezTo>
                  <a:cubicBezTo>
                    <a:pt x="10" y="55"/>
                    <a:pt x="10" y="55"/>
                    <a:pt x="10" y="55"/>
                  </a:cubicBezTo>
                  <a:cubicBezTo>
                    <a:pt x="10" y="55"/>
                    <a:pt x="10" y="55"/>
                    <a:pt x="10" y="55"/>
                  </a:cubicBezTo>
                  <a:cubicBezTo>
                    <a:pt x="10" y="55"/>
                    <a:pt x="10" y="55"/>
                    <a:pt x="10" y="55"/>
                  </a:cubicBezTo>
                  <a:cubicBezTo>
                    <a:pt x="9" y="55"/>
                    <a:pt x="9" y="55"/>
                    <a:pt x="9" y="55"/>
                  </a:cubicBezTo>
                  <a:cubicBezTo>
                    <a:pt x="9" y="55"/>
                    <a:pt x="9" y="55"/>
                    <a:pt x="9" y="55"/>
                  </a:cubicBezTo>
                  <a:cubicBezTo>
                    <a:pt x="9" y="55"/>
                    <a:pt x="9" y="55"/>
                    <a:pt x="9" y="55"/>
                  </a:cubicBezTo>
                  <a:cubicBezTo>
                    <a:pt x="6" y="54"/>
                    <a:pt x="4" y="52"/>
                    <a:pt x="3" y="49"/>
                  </a:cubicBezTo>
                  <a:cubicBezTo>
                    <a:pt x="1" y="47"/>
                    <a:pt x="0" y="44"/>
                    <a:pt x="0" y="42"/>
                  </a:cubicBezTo>
                  <a:cubicBezTo>
                    <a:pt x="0" y="40"/>
                    <a:pt x="0" y="37"/>
                    <a:pt x="0" y="35"/>
                  </a:cubicBezTo>
                  <a:cubicBezTo>
                    <a:pt x="1" y="31"/>
                    <a:pt x="3" y="27"/>
                    <a:pt x="5" y="24"/>
                  </a:cubicBezTo>
                  <a:cubicBezTo>
                    <a:pt x="6" y="21"/>
                    <a:pt x="8" y="18"/>
                    <a:pt x="10" y="15"/>
                  </a:cubicBezTo>
                  <a:cubicBezTo>
                    <a:pt x="14" y="10"/>
                    <a:pt x="17" y="6"/>
                    <a:pt x="20" y="4"/>
                  </a:cubicBezTo>
                  <a:cubicBezTo>
                    <a:pt x="22" y="1"/>
                    <a:pt x="24" y="0"/>
                    <a:pt x="24" y="0"/>
                  </a:cubicBezTo>
                  <a:close/>
                </a:path>
              </a:pathLst>
            </a:custGeom>
            <a:solidFill>
              <a:srgbClr val="991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0" name="Freeform 97"/>
            <p:cNvSpPr/>
            <p:nvPr/>
          </p:nvSpPr>
          <p:spPr bwMode="auto">
            <a:xfrm>
              <a:off x="5051425" y="4157663"/>
              <a:ext cx="425450" cy="617538"/>
            </a:xfrm>
            <a:custGeom>
              <a:avLst/>
              <a:gdLst>
                <a:gd name="T0" fmla="*/ 100 w 100"/>
                <a:gd name="T1" fmla="*/ 0 h 145"/>
                <a:gd name="T2" fmla="*/ 97 w 100"/>
                <a:gd name="T3" fmla="*/ 6 h 145"/>
                <a:gd name="T4" fmla="*/ 87 w 100"/>
                <a:gd name="T5" fmla="*/ 24 h 145"/>
                <a:gd name="T6" fmla="*/ 73 w 100"/>
                <a:gd name="T7" fmla="*/ 49 h 145"/>
                <a:gd name="T8" fmla="*/ 65 w 100"/>
                <a:gd name="T9" fmla="*/ 62 h 145"/>
                <a:gd name="T10" fmla="*/ 56 w 100"/>
                <a:gd name="T11" fmla="*/ 76 h 145"/>
                <a:gd name="T12" fmla="*/ 46 w 100"/>
                <a:gd name="T13" fmla="*/ 90 h 145"/>
                <a:gd name="T14" fmla="*/ 37 w 100"/>
                <a:gd name="T15" fmla="*/ 103 h 145"/>
                <a:gd name="T16" fmla="*/ 28 w 100"/>
                <a:gd name="T17" fmla="*/ 115 h 145"/>
                <a:gd name="T18" fmla="*/ 23 w 100"/>
                <a:gd name="T19" fmla="*/ 120 h 145"/>
                <a:gd name="T20" fmla="*/ 19 w 100"/>
                <a:gd name="T21" fmla="*/ 125 h 145"/>
                <a:gd name="T22" fmla="*/ 15 w 100"/>
                <a:gd name="T23" fmla="*/ 130 h 145"/>
                <a:gd name="T24" fmla="*/ 12 w 100"/>
                <a:gd name="T25" fmla="*/ 133 h 145"/>
                <a:gd name="T26" fmla="*/ 5 w 100"/>
                <a:gd name="T27" fmla="*/ 140 h 145"/>
                <a:gd name="T28" fmla="*/ 0 w 100"/>
                <a:gd name="T29" fmla="*/ 145 h 145"/>
                <a:gd name="T30" fmla="*/ 4 w 100"/>
                <a:gd name="T31" fmla="*/ 139 h 145"/>
                <a:gd name="T32" fmla="*/ 10 w 100"/>
                <a:gd name="T33" fmla="*/ 132 h 145"/>
                <a:gd name="T34" fmla="*/ 17 w 100"/>
                <a:gd name="T35" fmla="*/ 123 h 145"/>
                <a:gd name="T36" fmla="*/ 24 w 100"/>
                <a:gd name="T37" fmla="*/ 112 h 145"/>
                <a:gd name="T38" fmla="*/ 33 w 100"/>
                <a:gd name="T39" fmla="*/ 100 h 145"/>
                <a:gd name="T40" fmla="*/ 42 w 100"/>
                <a:gd name="T41" fmla="*/ 87 h 145"/>
                <a:gd name="T42" fmla="*/ 51 w 100"/>
                <a:gd name="T43" fmla="*/ 73 h 145"/>
                <a:gd name="T44" fmla="*/ 69 w 100"/>
                <a:gd name="T45" fmla="*/ 46 h 145"/>
                <a:gd name="T46" fmla="*/ 77 w 100"/>
                <a:gd name="T47" fmla="*/ 33 h 145"/>
                <a:gd name="T48" fmla="*/ 84 w 100"/>
                <a:gd name="T49" fmla="*/ 22 h 145"/>
                <a:gd name="T50" fmla="*/ 100 w 100"/>
                <a:gd name="T5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45">
                  <a:moveTo>
                    <a:pt x="100" y="0"/>
                  </a:moveTo>
                  <a:cubicBezTo>
                    <a:pt x="100" y="0"/>
                    <a:pt x="99" y="2"/>
                    <a:pt x="97" y="6"/>
                  </a:cubicBezTo>
                  <a:cubicBezTo>
                    <a:pt x="95" y="11"/>
                    <a:pt x="91" y="17"/>
                    <a:pt x="87" y="24"/>
                  </a:cubicBezTo>
                  <a:cubicBezTo>
                    <a:pt x="83" y="31"/>
                    <a:pt x="78" y="40"/>
                    <a:pt x="73" y="49"/>
                  </a:cubicBezTo>
                  <a:cubicBezTo>
                    <a:pt x="70" y="53"/>
                    <a:pt x="68" y="58"/>
                    <a:pt x="65" y="62"/>
                  </a:cubicBezTo>
                  <a:cubicBezTo>
                    <a:pt x="62" y="67"/>
                    <a:pt x="59" y="71"/>
                    <a:pt x="56" y="76"/>
                  </a:cubicBezTo>
                  <a:cubicBezTo>
                    <a:pt x="53" y="81"/>
                    <a:pt x="49" y="85"/>
                    <a:pt x="46" y="90"/>
                  </a:cubicBezTo>
                  <a:cubicBezTo>
                    <a:pt x="43" y="94"/>
                    <a:pt x="40" y="99"/>
                    <a:pt x="37" y="103"/>
                  </a:cubicBezTo>
                  <a:cubicBezTo>
                    <a:pt x="34" y="107"/>
                    <a:pt x="31" y="111"/>
                    <a:pt x="28" y="115"/>
                  </a:cubicBezTo>
                  <a:cubicBezTo>
                    <a:pt x="26" y="117"/>
                    <a:pt x="25" y="118"/>
                    <a:pt x="23" y="120"/>
                  </a:cubicBezTo>
                  <a:cubicBezTo>
                    <a:pt x="22" y="122"/>
                    <a:pt x="21" y="123"/>
                    <a:pt x="19" y="125"/>
                  </a:cubicBezTo>
                  <a:cubicBezTo>
                    <a:pt x="18" y="127"/>
                    <a:pt x="17" y="128"/>
                    <a:pt x="15" y="130"/>
                  </a:cubicBezTo>
                  <a:cubicBezTo>
                    <a:pt x="14" y="131"/>
                    <a:pt x="13" y="132"/>
                    <a:pt x="12" y="133"/>
                  </a:cubicBezTo>
                  <a:cubicBezTo>
                    <a:pt x="9" y="136"/>
                    <a:pt x="7" y="138"/>
                    <a:pt x="5" y="140"/>
                  </a:cubicBezTo>
                  <a:cubicBezTo>
                    <a:pt x="2" y="143"/>
                    <a:pt x="0" y="145"/>
                    <a:pt x="0" y="145"/>
                  </a:cubicBezTo>
                  <a:cubicBezTo>
                    <a:pt x="0" y="145"/>
                    <a:pt x="1" y="143"/>
                    <a:pt x="4" y="139"/>
                  </a:cubicBezTo>
                  <a:cubicBezTo>
                    <a:pt x="6" y="137"/>
                    <a:pt x="8" y="135"/>
                    <a:pt x="10" y="132"/>
                  </a:cubicBezTo>
                  <a:cubicBezTo>
                    <a:pt x="12" y="129"/>
                    <a:pt x="14" y="126"/>
                    <a:pt x="17" y="123"/>
                  </a:cubicBezTo>
                  <a:cubicBezTo>
                    <a:pt x="19" y="120"/>
                    <a:pt x="22" y="116"/>
                    <a:pt x="24" y="112"/>
                  </a:cubicBezTo>
                  <a:cubicBezTo>
                    <a:pt x="27" y="108"/>
                    <a:pt x="30" y="104"/>
                    <a:pt x="33" y="100"/>
                  </a:cubicBezTo>
                  <a:cubicBezTo>
                    <a:pt x="36" y="96"/>
                    <a:pt x="39" y="91"/>
                    <a:pt x="42" y="87"/>
                  </a:cubicBezTo>
                  <a:cubicBezTo>
                    <a:pt x="45" y="82"/>
                    <a:pt x="48" y="77"/>
                    <a:pt x="51" y="73"/>
                  </a:cubicBezTo>
                  <a:cubicBezTo>
                    <a:pt x="57" y="64"/>
                    <a:pt x="63" y="55"/>
                    <a:pt x="69" y="46"/>
                  </a:cubicBezTo>
                  <a:cubicBezTo>
                    <a:pt x="72" y="42"/>
                    <a:pt x="74" y="37"/>
                    <a:pt x="77" y="33"/>
                  </a:cubicBezTo>
                  <a:cubicBezTo>
                    <a:pt x="80" y="30"/>
                    <a:pt x="82" y="26"/>
                    <a:pt x="84" y="22"/>
                  </a:cubicBezTo>
                  <a:cubicBezTo>
                    <a:pt x="94" y="9"/>
                    <a:pt x="100" y="0"/>
                    <a:pt x="100" y="0"/>
                  </a:cubicBezTo>
                  <a:close/>
                </a:path>
              </a:pathLst>
            </a:custGeom>
            <a:solidFill>
              <a:srgbClr val="B8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1" name="Freeform 98"/>
            <p:cNvSpPr/>
            <p:nvPr/>
          </p:nvSpPr>
          <p:spPr bwMode="auto">
            <a:xfrm>
              <a:off x="4919663" y="4132263"/>
              <a:ext cx="506413" cy="554038"/>
            </a:xfrm>
            <a:custGeom>
              <a:avLst/>
              <a:gdLst>
                <a:gd name="T0" fmla="*/ 119 w 119"/>
                <a:gd name="T1" fmla="*/ 0 h 130"/>
                <a:gd name="T2" fmla="*/ 101 w 119"/>
                <a:gd name="T3" fmla="*/ 22 h 130"/>
                <a:gd name="T4" fmla="*/ 83 w 119"/>
                <a:gd name="T5" fmla="*/ 43 h 130"/>
                <a:gd name="T6" fmla="*/ 72 w 119"/>
                <a:gd name="T7" fmla="*/ 55 h 130"/>
                <a:gd name="T8" fmla="*/ 61 w 119"/>
                <a:gd name="T9" fmla="*/ 67 h 130"/>
                <a:gd name="T10" fmla="*/ 50 w 119"/>
                <a:gd name="T11" fmla="*/ 79 h 130"/>
                <a:gd name="T12" fmla="*/ 39 w 119"/>
                <a:gd name="T13" fmla="*/ 90 h 130"/>
                <a:gd name="T14" fmla="*/ 19 w 119"/>
                <a:gd name="T15" fmla="*/ 110 h 130"/>
                <a:gd name="T16" fmla="*/ 11 w 119"/>
                <a:gd name="T17" fmla="*/ 118 h 130"/>
                <a:gd name="T18" fmla="*/ 5 w 119"/>
                <a:gd name="T19" fmla="*/ 125 h 130"/>
                <a:gd name="T20" fmla="*/ 0 w 119"/>
                <a:gd name="T21" fmla="*/ 130 h 130"/>
                <a:gd name="T22" fmla="*/ 4 w 119"/>
                <a:gd name="T23" fmla="*/ 124 h 130"/>
                <a:gd name="T24" fmla="*/ 9 w 119"/>
                <a:gd name="T25" fmla="*/ 117 h 130"/>
                <a:gd name="T26" fmla="*/ 17 w 119"/>
                <a:gd name="T27" fmla="*/ 108 h 130"/>
                <a:gd name="T28" fmla="*/ 25 w 119"/>
                <a:gd name="T29" fmla="*/ 98 h 130"/>
                <a:gd name="T30" fmla="*/ 35 w 119"/>
                <a:gd name="T31" fmla="*/ 87 h 130"/>
                <a:gd name="T32" fmla="*/ 46 w 119"/>
                <a:gd name="T33" fmla="*/ 75 h 130"/>
                <a:gd name="T34" fmla="*/ 57 w 119"/>
                <a:gd name="T35" fmla="*/ 63 h 130"/>
                <a:gd name="T36" fmla="*/ 68 w 119"/>
                <a:gd name="T37" fmla="*/ 51 h 130"/>
                <a:gd name="T38" fmla="*/ 79 w 119"/>
                <a:gd name="T39" fmla="*/ 39 h 130"/>
                <a:gd name="T40" fmla="*/ 90 w 119"/>
                <a:gd name="T41" fmla="*/ 29 h 130"/>
                <a:gd name="T42" fmla="*/ 99 w 119"/>
                <a:gd name="T43" fmla="*/ 19 h 130"/>
                <a:gd name="T44" fmla="*/ 119 w 119"/>
                <a:gd name="T4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130">
                  <a:moveTo>
                    <a:pt x="119" y="0"/>
                  </a:moveTo>
                  <a:cubicBezTo>
                    <a:pt x="119" y="0"/>
                    <a:pt x="112" y="9"/>
                    <a:pt x="101" y="22"/>
                  </a:cubicBezTo>
                  <a:cubicBezTo>
                    <a:pt x="96" y="28"/>
                    <a:pt x="90" y="35"/>
                    <a:pt x="83" y="43"/>
                  </a:cubicBezTo>
                  <a:cubicBezTo>
                    <a:pt x="79" y="47"/>
                    <a:pt x="76" y="51"/>
                    <a:pt x="72" y="55"/>
                  </a:cubicBezTo>
                  <a:cubicBezTo>
                    <a:pt x="68" y="59"/>
                    <a:pt x="65" y="63"/>
                    <a:pt x="61" y="67"/>
                  </a:cubicBezTo>
                  <a:cubicBezTo>
                    <a:pt x="57" y="71"/>
                    <a:pt x="53" y="75"/>
                    <a:pt x="50" y="79"/>
                  </a:cubicBezTo>
                  <a:cubicBezTo>
                    <a:pt x="46" y="83"/>
                    <a:pt x="42" y="86"/>
                    <a:pt x="39" y="90"/>
                  </a:cubicBezTo>
                  <a:cubicBezTo>
                    <a:pt x="32" y="98"/>
                    <a:pt x="25" y="104"/>
                    <a:pt x="19" y="110"/>
                  </a:cubicBezTo>
                  <a:cubicBezTo>
                    <a:pt x="16" y="113"/>
                    <a:pt x="14" y="116"/>
                    <a:pt x="11" y="118"/>
                  </a:cubicBezTo>
                  <a:cubicBezTo>
                    <a:pt x="9" y="121"/>
                    <a:pt x="7" y="123"/>
                    <a:pt x="5" y="125"/>
                  </a:cubicBezTo>
                  <a:cubicBezTo>
                    <a:pt x="2" y="128"/>
                    <a:pt x="0" y="130"/>
                    <a:pt x="0" y="130"/>
                  </a:cubicBezTo>
                  <a:cubicBezTo>
                    <a:pt x="0" y="130"/>
                    <a:pt x="1" y="128"/>
                    <a:pt x="4" y="124"/>
                  </a:cubicBezTo>
                  <a:cubicBezTo>
                    <a:pt x="6" y="122"/>
                    <a:pt x="7" y="119"/>
                    <a:pt x="9" y="117"/>
                  </a:cubicBezTo>
                  <a:cubicBezTo>
                    <a:pt x="12" y="114"/>
                    <a:pt x="14" y="111"/>
                    <a:pt x="17" y="108"/>
                  </a:cubicBezTo>
                  <a:cubicBezTo>
                    <a:pt x="19" y="105"/>
                    <a:pt x="22" y="102"/>
                    <a:pt x="25" y="98"/>
                  </a:cubicBezTo>
                  <a:cubicBezTo>
                    <a:pt x="28" y="94"/>
                    <a:pt x="32" y="91"/>
                    <a:pt x="35" y="87"/>
                  </a:cubicBezTo>
                  <a:cubicBezTo>
                    <a:pt x="38" y="83"/>
                    <a:pt x="42" y="79"/>
                    <a:pt x="46" y="75"/>
                  </a:cubicBezTo>
                  <a:cubicBezTo>
                    <a:pt x="49" y="71"/>
                    <a:pt x="53" y="67"/>
                    <a:pt x="57" y="63"/>
                  </a:cubicBezTo>
                  <a:cubicBezTo>
                    <a:pt x="61" y="59"/>
                    <a:pt x="64" y="55"/>
                    <a:pt x="68" y="51"/>
                  </a:cubicBezTo>
                  <a:cubicBezTo>
                    <a:pt x="72" y="47"/>
                    <a:pt x="75" y="43"/>
                    <a:pt x="79" y="39"/>
                  </a:cubicBezTo>
                  <a:cubicBezTo>
                    <a:pt x="83" y="36"/>
                    <a:pt x="86" y="32"/>
                    <a:pt x="90" y="29"/>
                  </a:cubicBezTo>
                  <a:cubicBezTo>
                    <a:pt x="93" y="25"/>
                    <a:pt x="96" y="22"/>
                    <a:pt x="99" y="19"/>
                  </a:cubicBezTo>
                  <a:cubicBezTo>
                    <a:pt x="111" y="8"/>
                    <a:pt x="119" y="0"/>
                    <a:pt x="119" y="0"/>
                  </a:cubicBezTo>
                  <a:close/>
                </a:path>
              </a:pathLst>
            </a:custGeom>
            <a:solidFill>
              <a:srgbClr val="B8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2" name="Freeform 99"/>
            <p:cNvSpPr/>
            <p:nvPr/>
          </p:nvSpPr>
          <p:spPr bwMode="auto">
            <a:xfrm>
              <a:off x="4822825" y="4094163"/>
              <a:ext cx="527050" cy="476250"/>
            </a:xfrm>
            <a:custGeom>
              <a:avLst/>
              <a:gdLst>
                <a:gd name="T0" fmla="*/ 124 w 124"/>
                <a:gd name="T1" fmla="*/ 0 h 112"/>
                <a:gd name="T2" fmla="*/ 105 w 124"/>
                <a:gd name="T3" fmla="*/ 18 h 112"/>
                <a:gd name="T4" fmla="*/ 95 w 124"/>
                <a:gd name="T5" fmla="*/ 26 h 112"/>
                <a:gd name="T6" fmla="*/ 85 w 124"/>
                <a:gd name="T7" fmla="*/ 35 h 112"/>
                <a:gd name="T8" fmla="*/ 62 w 124"/>
                <a:gd name="T9" fmla="*/ 55 h 112"/>
                <a:gd name="T10" fmla="*/ 50 w 124"/>
                <a:gd name="T11" fmla="*/ 66 h 112"/>
                <a:gd name="T12" fmla="*/ 38 w 124"/>
                <a:gd name="T13" fmla="*/ 76 h 112"/>
                <a:gd name="T14" fmla="*/ 28 w 124"/>
                <a:gd name="T15" fmla="*/ 85 h 112"/>
                <a:gd name="T16" fmla="*/ 18 w 124"/>
                <a:gd name="T17" fmla="*/ 93 h 112"/>
                <a:gd name="T18" fmla="*/ 11 w 124"/>
                <a:gd name="T19" fmla="*/ 101 h 112"/>
                <a:gd name="T20" fmla="*/ 7 w 124"/>
                <a:gd name="T21" fmla="*/ 104 h 112"/>
                <a:gd name="T22" fmla="*/ 5 w 124"/>
                <a:gd name="T23" fmla="*/ 106 h 112"/>
                <a:gd name="T24" fmla="*/ 1 w 124"/>
                <a:gd name="T25" fmla="*/ 110 h 112"/>
                <a:gd name="T26" fmla="*/ 0 w 124"/>
                <a:gd name="T27" fmla="*/ 112 h 112"/>
                <a:gd name="T28" fmla="*/ 1 w 124"/>
                <a:gd name="T29" fmla="*/ 110 h 112"/>
                <a:gd name="T30" fmla="*/ 4 w 124"/>
                <a:gd name="T31" fmla="*/ 106 h 112"/>
                <a:gd name="T32" fmla="*/ 6 w 124"/>
                <a:gd name="T33" fmla="*/ 103 h 112"/>
                <a:gd name="T34" fmla="*/ 9 w 124"/>
                <a:gd name="T35" fmla="*/ 99 h 112"/>
                <a:gd name="T36" fmla="*/ 12 w 124"/>
                <a:gd name="T37" fmla="*/ 95 h 112"/>
                <a:gd name="T38" fmla="*/ 16 w 124"/>
                <a:gd name="T39" fmla="*/ 91 h 112"/>
                <a:gd name="T40" fmla="*/ 25 w 124"/>
                <a:gd name="T41" fmla="*/ 82 h 112"/>
                <a:gd name="T42" fmla="*/ 35 w 124"/>
                <a:gd name="T43" fmla="*/ 72 h 112"/>
                <a:gd name="T44" fmla="*/ 46 w 124"/>
                <a:gd name="T45" fmla="*/ 61 h 112"/>
                <a:gd name="T46" fmla="*/ 58 w 124"/>
                <a:gd name="T47" fmla="*/ 51 h 112"/>
                <a:gd name="T48" fmla="*/ 70 w 124"/>
                <a:gd name="T49" fmla="*/ 41 h 112"/>
                <a:gd name="T50" fmla="*/ 81 w 124"/>
                <a:gd name="T51" fmla="*/ 31 h 112"/>
                <a:gd name="T52" fmla="*/ 103 w 124"/>
                <a:gd name="T53" fmla="*/ 15 h 112"/>
                <a:gd name="T54" fmla="*/ 124 w 124"/>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112">
                  <a:moveTo>
                    <a:pt x="124" y="0"/>
                  </a:moveTo>
                  <a:cubicBezTo>
                    <a:pt x="124" y="0"/>
                    <a:pt x="117" y="7"/>
                    <a:pt x="105" y="18"/>
                  </a:cubicBezTo>
                  <a:cubicBezTo>
                    <a:pt x="102" y="20"/>
                    <a:pt x="99" y="23"/>
                    <a:pt x="95" y="26"/>
                  </a:cubicBezTo>
                  <a:cubicBezTo>
                    <a:pt x="92" y="29"/>
                    <a:pt x="88" y="32"/>
                    <a:pt x="85" y="35"/>
                  </a:cubicBezTo>
                  <a:cubicBezTo>
                    <a:pt x="77" y="42"/>
                    <a:pt x="69" y="49"/>
                    <a:pt x="62" y="55"/>
                  </a:cubicBezTo>
                  <a:cubicBezTo>
                    <a:pt x="58" y="59"/>
                    <a:pt x="54" y="62"/>
                    <a:pt x="50" y="66"/>
                  </a:cubicBezTo>
                  <a:cubicBezTo>
                    <a:pt x="46" y="69"/>
                    <a:pt x="42" y="72"/>
                    <a:pt x="38" y="76"/>
                  </a:cubicBezTo>
                  <a:cubicBezTo>
                    <a:pt x="35" y="79"/>
                    <a:pt x="31" y="82"/>
                    <a:pt x="28" y="85"/>
                  </a:cubicBezTo>
                  <a:cubicBezTo>
                    <a:pt x="24" y="88"/>
                    <a:pt x="21" y="91"/>
                    <a:pt x="18" y="93"/>
                  </a:cubicBezTo>
                  <a:cubicBezTo>
                    <a:pt x="15" y="96"/>
                    <a:pt x="13" y="98"/>
                    <a:pt x="11" y="101"/>
                  </a:cubicBezTo>
                  <a:cubicBezTo>
                    <a:pt x="9" y="102"/>
                    <a:pt x="8" y="103"/>
                    <a:pt x="7" y="104"/>
                  </a:cubicBezTo>
                  <a:cubicBezTo>
                    <a:pt x="6" y="105"/>
                    <a:pt x="6" y="106"/>
                    <a:pt x="5" y="106"/>
                  </a:cubicBezTo>
                  <a:cubicBezTo>
                    <a:pt x="3" y="108"/>
                    <a:pt x="2" y="109"/>
                    <a:pt x="1" y="110"/>
                  </a:cubicBezTo>
                  <a:cubicBezTo>
                    <a:pt x="1" y="111"/>
                    <a:pt x="0" y="112"/>
                    <a:pt x="0" y="112"/>
                  </a:cubicBezTo>
                  <a:cubicBezTo>
                    <a:pt x="0" y="112"/>
                    <a:pt x="1" y="111"/>
                    <a:pt x="1" y="110"/>
                  </a:cubicBezTo>
                  <a:cubicBezTo>
                    <a:pt x="2" y="109"/>
                    <a:pt x="3" y="108"/>
                    <a:pt x="4" y="106"/>
                  </a:cubicBezTo>
                  <a:cubicBezTo>
                    <a:pt x="5" y="105"/>
                    <a:pt x="5" y="104"/>
                    <a:pt x="6" y="103"/>
                  </a:cubicBezTo>
                  <a:cubicBezTo>
                    <a:pt x="7" y="102"/>
                    <a:pt x="8" y="100"/>
                    <a:pt x="9" y="99"/>
                  </a:cubicBezTo>
                  <a:cubicBezTo>
                    <a:pt x="10" y="98"/>
                    <a:pt x="11" y="97"/>
                    <a:pt x="12" y="95"/>
                  </a:cubicBezTo>
                  <a:cubicBezTo>
                    <a:pt x="13" y="94"/>
                    <a:pt x="15" y="92"/>
                    <a:pt x="16" y="91"/>
                  </a:cubicBezTo>
                  <a:cubicBezTo>
                    <a:pt x="19" y="88"/>
                    <a:pt x="22" y="85"/>
                    <a:pt x="25" y="82"/>
                  </a:cubicBezTo>
                  <a:cubicBezTo>
                    <a:pt x="28" y="78"/>
                    <a:pt x="31" y="75"/>
                    <a:pt x="35" y="72"/>
                  </a:cubicBezTo>
                  <a:cubicBezTo>
                    <a:pt x="38" y="68"/>
                    <a:pt x="42" y="65"/>
                    <a:pt x="46" y="61"/>
                  </a:cubicBezTo>
                  <a:cubicBezTo>
                    <a:pt x="50" y="58"/>
                    <a:pt x="54" y="55"/>
                    <a:pt x="58" y="51"/>
                  </a:cubicBezTo>
                  <a:cubicBezTo>
                    <a:pt x="62" y="48"/>
                    <a:pt x="66" y="44"/>
                    <a:pt x="70" y="41"/>
                  </a:cubicBezTo>
                  <a:cubicBezTo>
                    <a:pt x="74" y="38"/>
                    <a:pt x="78" y="35"/>
                    <a:pt x="81" y="31"/>
                  </a:cubicBezTo>
                  <a:cubicBezTo>
                    <a:pt x="89" y="25"/>
                    <a:pt x="96" y="20"/>
                    <a:pt x="103" y="15"/>
                  </a:cubicBezTo>
                  <a:cubicBezTo>
                    <a:pt x="115" y="6"/>
                    <a:pt x="124" y="0"/>
                    <a:pt x="124" y="0"/>
                  </a:cubicBezTo>
                  <a:close/>
                </a:path>
              </a:pathLst>
            </a:custGeom>
            <a:solidFill>
              <a:srgbClr val="B8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123" name=" 219"/>
          <p:cNvSpPr/>
          <p:nvPr/>
        </p:nvSpPr>
        <p:spPr>
          <a:xfrm>
            <a:off x="4808757" y="3149825"/>
            <a:ext cx="2611755" cy="511175"/>
          </a:xfrm>
          <a:prstGeom prst="round2Diag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4" name="TextBox 81"/>
          <p:cNvSpPr txBox="1"/>
          <p:nvPr/>
        </p:nvSpPr>
        <p:spPr>
          <a:xfrm>
            <a:off x="2468147" y="1102810"/>
            <a:ext cx="727583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6000" i="0" u="none" strike="noStrike" kern="1200" cap="none" spc="600" normalizeH="0" baseline="0" noProof="0" dirty="0">
                <a:ln>
                  <a:noFill/>
                </a:ln>
                <a:solidFill>
                  <a:prstClr val="black">
                    <a:lumMod val="75000"/>
                    <a:lumOff val="25000"/>
                  </a:prstClr>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淡雅个人简历模板</a:t>
            </a:r>
            <a:endParaRPr kumimoji="0" sz="6000" i="0" u="none" strike="noStrike" kern="1200" cap="none" spc="600" normalizeH="0" baseline="0" noProof="0" dirty="0">
              <a:ln>
                <a:noFill/>
              </a:ln>
              <a:solidFill>
                <a:prstClr val="black">
                  <a:lumMod val="75000"/>
                  <a:lumOff val="25000"/>
                </a:prstClr>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5" name="TextBox 7"/>
          <p:cNvSpPr>
            <a:spLocks noChangeArrowheads="1"/>
          </p:cNvSpPr>
          <p:nvPr/>
        </p:nvSpPr>
        <p:spPr bwMode="auto">
          <a:xfrm>
            <a:off x="2786917" y="2324856"/>
            <a:ext cx="664273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30000"/>
              </a:lnSpc>
            </a:pPr>
            <a:r>
              <a:rPr lang="zh-CN" altLang="en-US" sz="12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p>
        </p:txBody>
      </p:sp>
      <p:sp>
        <p:nvSpPr>
          <p:cNvPr id="126" name="文本框 125"/>
          <p:cNvSpPr txBox="1"/>
          <p:nvPr/>
        </p:nvSpPr>
        <p:spPr>
          <a:xfrm>
            <a:off x="4808756" y="3205357"/>
            <a:ext cx="2611756" cy="398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汇报人：</a:t>
            </a:r>
            <a:r>
              <a:rPr kumimoji="0" lang="en-US" altLang="zh-CN" sz="20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xiazaii</a:t>
            </a:r>
            <a:endParaRPr kumimoji="0" lang="zh-CN" altLang="en-US" sz="2000" b="0" i="0" u="none" strike="noStrike" kern="1200" cap="none" spc="0" normalizeH="0" baseline="0" noProof="0" dirty="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pic>
        <p:nvPicPr>
          <p:cNvPr id="127" name="纯音乐 - 爱的协奏曲 - concerto pour unr j">
            <a:hlinkClick r:id="" action="ppaction://media"/>
          </p:cNvPr>
          <p:cNvPicPr>
            <a:picLocks noChangeAspect="1"/>
          </p:cNvPicPr>
          <p:nvPr>
            <a:audioFile r:link="rId3"/>
            <p:extLst>
              <p:ext uri="{DAA4B4D4-6D71-4841-9C94-3DE7FCFB9230}">
                <p14:media xmlns:p14="http://schemas.microsoft.com/office/powerpoint/2010/main" r:embed="rId2">
                  <p14:fade in="5000" out="5000"/>
                </p14:media>
              </p:ext>
            </p:extLst>
          </p:nvPr>
        </p:nvPicPr>
        <p:blipFill>
          <a:blip r:embed="rId6"/>
          <a:stretch>
            <a:fillRect/>
          </a:stretch>
        </p:blipFill>
        <p:spPr>
          <a:xfrm>
            <a:off x="12970483" y="3225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7"/>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wipe(left)">
                                      <p:cBhvr>
                                        <p:cTn id="10" dur="750"/>
                                        <p:tgtEl>
                                          <p:spTgt spid="124"/>
                                        </p:tgtEl>
                                      </p:cBhvr>
                                    </p:animEffect>
                                  </p:childTnLst>
                                </p:cTn>
                              </p:par>
                            </p:childTnLst>
                          </p:cTn>
                        </p:par>
                        <p:par>
                          <p:cTn id="11" fill="hold">
                            <p:stCondLst>
                              <p:cond delay="1000"/>
                            </p:stCondLst>
                            <p:childTnLst>
                              <p:par>
                                <p:cTn id="12" presetID="52" presetClass="entr" presetSubtype="0" fill="hold" grpId="0" nodeType="afterEffect">
                                  <p:stCondLst>
                                    <p:cond delay="0"/>
                                  </p:stCondLst>
                                  <p:iterate type="lt">
                                    <p:tmPct val="10000"/>
                                  </p:iterate>
                                  <p:childTnLst>
                                    <p:set>
                                      <p:cBhvr>
                                        <p:cTn id="13" dur="1" fill="hold">
                                          <p:stCondLst>
                                            <p:cond delay="0"/>
                                          </p:stCondLst>
                                        </p:cTn>
                                        <p:tgtEl>
                                          <p:spTgt spid="125"/>
                                        </p:tgtEl>
                                        <p:attrNameLst>
                                          <p:attrName>style.visibility</p:attrName>
                                        </p:attrNameLst>
                                      </p:cBhvr>
                                      <p:to>
                                        <p:strVal val="visible"/>
                                      </p:to>
                                    </p:set>
                                    <p:animScale>
                                      <p:cBhvr>
                                        <p:cTn id="14" dur="5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125"/>
                                        </p:tgtEl>
                                        <p:attrNameLst>
                                          <p:attrName>ppt_x</p:attrName>
                                          <p:attrName>ppt_y</p:attrName>
                                        </p:attrNameLst>
                                      </p:cBhvr>
                                    </p:animMotion>
                                    <p:animEffect transition="in" filter="fade">
                                      <p:cBhvr>
                                        <p:cTn id="16" dur="500"/>
                                        <p:tgtEl>
                                          <p:spTgt spid="125"/>
                                        </p:tgtEl>
                                      </p:cBhvr>
                                    </p:animEffect>
                                  </p:childTnLst>
                                </p:cTn>
                              </p:par>
                            </p:childTnLst>
                          </p:cTn>
                        </p:par>
                        <p:par>
                          <p:cTn id="17" fill="hold">
                            <p:stCondLst>
                              <p:cond delay="4200"/>
                            </p:stCondLst>
                            <p:childTnLst>
                              <p:par>
                                <p:cTn id="18" presetID="50" presetClass="entr" presetSubtype="0" decel="100000" fill="hold" grpId="0" nodeType="afterEffect">
                                  <p:stCondLst>
                                    <p:cond delay="0"/>
                                  </p:stCondLst>
                                  <p:childTnLst>
                                    <p:set>
                                      <p:cBhvr>
                                        <p:cTn id="19" dur="1" fill="hold">
                                          <p:stCondLst>
                                            <p:cond delay="0"/>
                                          </p:stCondLst>
                                        </p:cTn>
                                        <p:tgtEl>
                                          <p:spTgt spid="123"/>
                                        </p:tgtEl>
                                        <p:attrNameLst>
                                          <p:attrName>style.visibility</p:attrName>
                                        </p:attrNameLst>
                                      </p:cBhvr>
                                      <p:to>
                                        <p:strVal val="visible"/>
                                      </p:to>
                                    </p:set>
                                    <p:anim calcmode="lin" valueType="num">
                                      <p:cBhvr>
                                        <p:cTn id="20" dur="1000" fill="hold"/>
                                        <p:tgtEl>
                                          <p:spTgt spid="123"/>
                                        </p:tgtEl>
                                        <p:attrNameLst>
                                          <p:attrName>ppt_w</p:attrName>
                                        </p:attrNameLst>
                                      </p:cBhvr>
                                      <p:tavLst>
                                        <p:tav tm="0">
                                          <p:val>
                                            <p:strVal val="#ppt_w+.3"/>
                                          </p:val>
                                        </p:tav>
                                        <p:tav tm="100000">
                                          <p:val>
                                            <p:strVal val="#ppt_w"/>
                                          </p:val>
                                        </p:tav>
                                      </p:tavLst>
                                    </p:anim>
                                    <p:anim calcmode="lin" valueType="num">
                                      <p:cBhvr>
                                        <p:cTn id="21" dur="1000" fill="hold"/>
                                        <p:tgtEl>
                                          <p:spTgt spid="123"/>
                                        </p:tgtEl>
                                        <p:attrNameLst>
                                          <p:attrName>ppt_h</p:attrName>
                                        </p:attrNameLst>
                                      </p:cBhvr>
                                      <p:tavLst>
                                        <p:tav tm="0">
                                          <p:val>
                                            <p:strVal val="#ppt_h"/>
                                          </p:val>
                                        </p:tav>
                                        <p:tav tm="100000">
                                          <p:val>
                                            <p:strVal val="#ppt_h"/>
                                          </p:val>
                                        </p:tav>
                                      </p:tavLst>
                                    </p:anim>
                                    <p:animEffect transition="in" filter="fade">
                                      <p:cBhvr>
                                        <p:cTn id="22" dur="1000"/>
                                        <p:tgtEl>
                                          <p:spTgt spid="123"/>
                                        </p:tgtEl>
                                      </p:cBhvr>
                                    </p:animEffect>
                                  </p:childTnLst>
                                </p:cTn>
                              </p:par>
                            </p:childTnLst>
                          </p:cTn>
                        </p:par>
                        <p:par>
                          <p:cTn id="23" fill="hold">
                            <p:stCondLst>
                              <p:cond delay="52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26"/>
                                        </p:tgtEl>
                                        <p:attrNameLst>
                                          <p:attrName>style.visibility</p:attrName>
                                        </p:attrNameLst>
                                      </p:cBhvr>
                                      <p:to>
                                        <p:strVal val="visible"/>
                                      </p:to>
                                    </p:set>
                                    <p:anim calcmode="lin" valueType="num">
                                      <p:cBhvr>
                                        <p:cTn id="26" dur="50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26"/>
                                        </p:tgtEl>
                                        <p:attrNameLst>
                                          <p:attrName>ppt_y</p:attrName>
                                        </p:attrNameLst>
                                      </p:cBhvr>
                                      <p:tavLst>
                                        <p:tav tm="0">
                                          <p:val>
                                            <p:strVal val="#ppt_y"/>
                                          </p:val>
                                        </p:tav>
                                        <p:tav tm="100000">
                                          <p:val>
                                            <p:strVal val="#ppt_y"/>
                                          </p:val>
                                        </p:tav>
                                      </p:tavLst>
                                    </p:anim>
                                    <p:anim calcmode="lin" valueType="num">
                                      <p:cBhvr>
                                        <p:cTn id="28" dur="50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127"/>
                </p:tgtEl>
              </p:cMediaNode>
            </p:audio>
          </p:childTnLst>
        </p:cTn>
      </p:par>
    </p:tnLst>
    <p:bldLst>
      <p:bldP spid="123" grpId="0" animBg="1"/>
      <p:bldP spid="124" grpId="0"/>
      <p:bldP spid="125" grpId="0"/>
      <p:bldP spid="1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grpSp>
        <p:nvGrpSpPr>
          <p:cNvPr id="4" name="0da6ba7a-3b74-4f0d-a425-d549447ff346"/>
          <p:cNvGrpSpPr>
            <a:grpSpLocks noChangeAspect="1"/>
          </p:cNvGrpSpPr>
          <p:nvPr/>
        </p:nvGrpSpPr>
        <p:grpSpPr>
          <a:xfrm>
            <a:off x="1015359" y="2059387"/>
            <a:ext cx="10171134" cy="3744929"/>
            <a:chOff x="1015359" y="1548109"/>
            <a:chExt cx="10171134" cy="3744929"/>
          </a:xfrm>
        </p:grpSpPr>
        <p:grpSp>
          <p:nvGrpSpPr>
            <p:cNvPr id="5" name="组合 4"/>
            <p:cNvGrpSpPr/>
            <p:nvPr/>
          </p:nvGrpSpPr>
          <p:grpSpPr>
            <a:xfrm>
              <a:off x="3692881" y="1600780"/>
              <a:ext cx="4806238" cy="3656440"/>
              <a:chOff x="2214367" y="334535"/>
              <a:chExt cx="7435483" cy="5656691"/>
            </a:xfrm>
          </p:grpSpPr>
          <p:grpSp>
            <p:nvGrpSpPr>
              <p:cNvPr id="23" name="组合 22"/>
              <p:cNvGrpSpPr/>
              <p:nvPr/>
            </p:nvGrpSpPr>
            <p:grpSpPr>
              <a:xfrm>
                <a:off x="2214367" y="334535"/>
                <a:ext cx="2753726" cy="2713098"/>
                <a:chOff x="2806700" y="1498598"/>
                <a:chExt cx="2787651" cy="2746522"/>
              </a:xfrm>
            </p:grpSpPr>
            <p:sp>
              <p:nvSpPr>
                <p:cNvPr id="45" name="íṡľíḍè-任意多边形: 形状 23"/>
                <p:cNvSpPr/>
                <p:nvPr/>
              </p:nvSpPr>
              <p:spPr>
                <a:xfrm>
                  <a:off x="2806700" y="2547937"/>
                  <a:ext cx="2787651" cy="1697183"/>
                </a:xfrm>
                <a:custGeom>
                  <a:avLst/>
                  <a:gdLst>
                    <a:gd name="connsiteX0" fmla="*/ 0 w 2787651"/>
                    <a:gd name="connsiteY0" fmla="*/ 0 h 1697183"/>
                    <a:gd name="connsiteX1" fmla="*/ 986427 w 2787651"/>
                    <a:gd name="connsiteY1" fmla="*/ 0 h 1697183"/>
                    <a:gd name="connsiteX2" fmla="*/ 2787651 w 2787651"/>
                    <a:gd name="connsiteY2" fmla="*/ 1466955 h 1697183"/>
                    <a:gd name="connsiteX3" fmla="*/ 2787651 w 2787651"/>
                    <a:gd name="connsiteY3" fmla="*/ 1697183 h 1697183"/>
                    <a:gd name="connsiteX4" fmla="*/ 0 w 2787651"/>
                    <a:gd name="connsiteY4" fmla="*/ 284163 h 1697183"/>
                    <a:gd name="connsiteX5" fmla="*/ 0 w 2787651"/>
                    <a:gd name="connsiteY5" fmla="*/ 0 h 169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651" h="1697183">
                      <a:moveTo>
                        <a:pt x="0" y="0"/>
                      </a:moveTo>
                      <a:lnTo>
                        <a:pt x="986427" y="0"/>
                      </a:lnTo>
                      <a:lnTo>
                        <a:pt x="2787651" y="1466955"/>
                      </a:lnTo>
                      <a:lnTo>
                        <a:pt x="2787651" y="1697183"/>
                      </a:lnTo>
                      <a:lnTo>
                        <a:pt x="0" y="284163"/>
                      </a:lnTo>
                      <a:lnTo>
                        <a:pt x="0" y="0"/>
                      </a:lnTo>
                      <a:close/>
                    </a:path>
                  </a:pathLst>
                </a:cu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6" name="íṡľíḍè-Rectangle 51"/>
                <p:cNvSpPr/>
                <p:nvPr/>
              </p:nvSpPr>
              <p:spPr>
                <a:xfrm>
                  <a:off x="2806700" y="1498600"/>
                  <a:ext cx="1333500" cy="13335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7" name="íṡľíḍè-任意多边形: 形状 6"/>
                <p:cNvSpPr/>
                <p:nvPr/>
              </p:nvSpPr>
              <p:spPr>
                <a:xfrm rot="11379122">
                  <a:off x="4139870" y="1499101"/>
                  <a:ext cx="6265" cy="3399"/>
                </a:xfrm>
                <a:custGeom>
                  <a:avLst/>
                  <a:gdLst>
                    <a:gd name="connsiteX0" fmla="*/ 6265 w 6265"/>
                    <a:gd name="connsiteY0" fmla="*/ 3399 h 3399"/>
                    <a:gd name="connsiteX1" fmla="*/ 0 w 6265"/>
                    <a:gd name="connsiteY1" fmla="*/ 0 h 3399"/>
                    <a:gd name="connsiteX2" fmla="*/ 5687 w 6265"/>
                    <a:gd name="connsiteY2" fmla="*/ 0 h 3399"/>
                    <a:gd name="connsiteX3" fmla="*/ 6265 w 6265"/>
                    <a:gd name="connsiteY3" fmla="*/ 3399 h 3399"/>
                  </a:gdLst>
                  <a:ahLst/>
                  <a:cxnLst>
                    <a:cxn ang="0">
                      <a:pos x="connsiteX0" y="connsiteY0"/>
                    </a:cxn>
                    <a:cxn ang="0">
                      <a:pos x="connsiteX1" y="connsiteY1"/>
                    </a:cxn>
                    <a:cxn ang="0">
                      <a:pos x="connsiteX2" y="connsiteY2"/>
                    </a:cxn>
                    <a:cxn ang="0">
                      <a:pos x="connsiteX3" y="connsiteY3"/>
                    </a:cxn>
                  </a:cxnLst>
                  <a:rect l="l" t="t" r="r" b="b"/>
                  <a:pathLst>
                    <a:path w="6265" h="3399">
                      <a:moveTo>
                        <a:pt x="6265" y="3399"/>
                      </a:moveTo>
                      <a:lnTo>
                        <a:pt x="0" y="0"/>
                      </a:lnTo>
                      <a:lnTo>
                        <a:pt x="5687" y="0"/>
                      </a:lnTo>
                      <a:lnTo>
                        <a:pt x="6265" y="3399"/>
                      </a:lnTo>
                      <a:close/>
                    </a:path>
                  </a:pathLst>
                </a:cu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8" name="íṡľíḍè-任意多边形: 形状 19"/>
                <p:cNvSpPr/>
                <p:nvPr/>
              </p:nvSpPr>
              <p:spPr>
                <a:xfrm>
                  <a:off x="4130886" y="1498598"/>
                  <a:ext cx="1463465" cy="2517751"/>
                </a:xfrm>
                <a:custGeom>
                  <a:avLst/>
                  <a:gdLst>
                    <a:gd name="connsiteX0" fmla="*/ 9315 w 1463465"/>
                    <a:gd name="connsiteY0" fmla="*/ 0 h 2517751"/>
                    <a:gd name="connsiteX1" fmla="*/ 1463465 w 1463465"/>
                    <a:gd name="connsiteY1" fmla="*/ 1936472 h 2517751"/>
                    <a:gd name="connsiteX2" fmla="*/ 1463465 w 1463465"/>
                    <a:gd name="connsiteY2" fmla="*/ 2517751 h 2517751"/>
                    <a:gd name="connsiteX3" fmla="*/ 0 w 1463465"/>
                    <a:gd name="connsiteY3" fmla="*/ 1324869 h 2517751"/>
                    <a:gd name="connsiteX4" fmla="*/ 9315 w 1463465"/>
                    <a:gd name="connsiteY4" fmla="*/ 0 h 251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465" h="2517751">
                      <a:moveTo>
                        <a:pt x="9315" y="0"/>
                      </a:moveTo>
                      <a:lnTo>
                        <a:pt x="1463465" y="1936472"/>
                      </a:lnTo>
                      <a:lnTo>
                        <a:pt x="1463465" y="2517751"/>
                      </a:lnTo>
                      <a:lnTo>
                        <a:pt x="0" y="1324869"/>
                      </a:lnTo>
                      <a:lnTo>
                        <a:pt x="9315" y="0"/>
                      </a:lnTo>
                      <a:close/>
                    </a:path>
                  </a:pathLst>
                </a:cu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24" name="组合 23"/>
              <p:cNvGrpSpPr/>
              <p:nvPr/>
            </p:nvGrpSpPr>
            <p:grpSpPr>
              <a:xfrm>
                <a:off x="6896124" y="334536"/>
                <a:ext cx="2753726" cy="2713098"/>
                <a:chOff x="6854360" y="1201310"/>
                <a:chExt cx="2168918" cy="2136918"/>
              </a:xfrm>
            </p:grpSpPr>
            <p:sp>
              <p:nvSpPr>
                <p:cNvPr id="41" name="íṡľíḍè-任意多边形: 形状 27"/>
                <p:cNvSpPr/>
                <p:nvPr/>
              </p:nvSpPr>
              <p:spPr>
                <a:xfrm flipH="1">
                  <a:off x="6854360" y="2017743"/>
                  <a:ext cx="2168918" cy="1320485"/>
                </a:xfrm>
                <a:custGeom>
                  <a:avLst/>
                  <a:gdLst>
                    <a:gd name="connsiteX0" fmla="*/ 0 w 2787651"/>
                    <a:gd name="connsiteY0" fmla="*/ 0 h 1697183"/>
                    <a:gd name="connsiteX1" fmla="*/ 986427 w 2787651"/>
                    <a:gd name="connsiteY1" fmla="*/ 0 h 1697183"/>
                    <a:gd name="connsiteX2" fmla="*/ 2787651 w 2787651"/>
                    <a:gd name="connsiteY2" fmla="*/ 1466955 h 1697183"/>
                    <a:gd name="connsiteX3" fmla="*/ 2787651 w 2787651"/>
                    <a:gd name="connsiteY3" fmla="*/ 1697183 h 1697183"/>
                    <a:gd name="connsiteX4" fmla="*/ 0 w 2787651"/>
                    <a:gd name="connsiteY4" fmla="*/ 284163 h 1697183"/>
                    <a:gd name="connsiteX5" fmla="*/ 0 w 2787651"/>
                    <a:gd name="connsiteY5" fmla="*/ 0 h 169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651" h="1697183">
                      <a:moveTo>
                        <a:pt x="0" y="0"/>
                      </a:moveTo>
                      <a:lnTo>
                        <a:pt x="986427" y="0"/>
                      </a:lnTo>
                      <a:lnTo>
                        <a:pt x="2787651" y="1466955"/>
                      </a:lnTo>
                      <a:lnTo>
                        <a:pt x="2787651" y="1697183"/>
                      </a:lnTo>
                      <a:lnTo>
                        <a:pt x="0" y="284163"/>
                      </a:lnTo>
                      <a:lnTo>
                        <a:pt x="0" y="0"/>
                      </a:lnTo>
                      <a:close/>
                    </a:path>
                  </a:pathLst>
                </a:cu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2" name="íṡľíḍè-Rectangle 47"/>
                <p:cNvSpPr/>
                <p:nvPr/>
              </p:nvSpPr>
              <p:spPr>
                <a:xfrm flipH="1">
                  <a:off x="7985755" y="1201312"/>
                  <a:ext cx="1037523" cy="1037523"/>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3" name="íṡľíḍè-任意多边形: 形状 29"/>
                <p:cNvSpPr/>
                <p:nvPr/>
              </p:nvSpPr>
              <p:spPr>
                <a:xfrm rot="10220878" flipH="1">
                  <a:off x="7981137" y="1201701"/>
                  <a:ext cx="4874" cy="2645"/>
                </a:xfrm>
                <a:custGeom>
                  <a:avLst/>
                  <a:gdLst>
                    <a:gd name="connsiteX0" fmla="*/ 6265 w 6265"/>
                    <a:gd name="connsiteY0" fmla="*/ 3399 h 3399"/>
                    <a:gd name="connsiteX1" fmla="*/ 0 w 6265"/>
                    <a:gd name="connsiteY1" fmla="*/ 0 h 3399"/>
                    <a:gd name="connsiteX2" fmla="*/ 5687 w 6265"/>
                    <a:gd name="connsiteY2" fmla="*/ 0 h 3399"/>
                    <a:gd name="connsiteX3" fmla="*/ 6265 w 6265"/>
                    <a:gd name="connsiteY3" fmla="*/ 3399 h 3399"/>
                  </a:gdLst>
                  <a:ahLst/>
                  <a:cxnLst>
                    <a:cxn ang="0">
                      <a:pos x="connsiteX0" y="connsiteY0"/>
                    </a:cxn>
                    <a:cxn ang="0">
                      <a:pos x="connsiteX1" y="connsiteY1"/>
                    </a:cxn>
                    <a:cxn ang="0">
                      <a:pos x="connsiteX2" y="connsiteY2"/>
                    </a:cxn>
                    <a:cxn ang="0">
                      <a:pos x="connsiteX3" y="connsiteY3"/>
                    </a:cxn>
                  </a:cxnLst>
                  <a:rect l="l" t="t" r="r" b="b"/>
                  <a:pathLst>
                    <a:path w="6265" h="3399">
                      <a:moveTo>
                        <a:pt x="6265" y="3399"/>
                      </a:moveTo>
                      <a:lnTo>
                        <a:pt x="0" y="0"/>
                      </a:lnTo>
                      <a:lnTo>
                        <a:pt x="5687" y="0"/>
                      </a:lnTo>
                      <a:lnTo>
                        <a:pt x="6265" y="3399"/>
                      </a:lnTo>
                      <a:close/>
                    </a:path>
                  </a:pathLst>
                </a:cu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4" name="íṡľíḍè-任意多边形: 形状 30"/>
                <p:cNvSpPr/>
                <p:nvPr/>
              </p:nvSpPr>
              <p:spPr>
                <a:xfrm flipH="1">
                  <a:off x="6854360" y="1201310"/>
                  <a:ext cx="1138642" cy="1958924"/>
                </a:xfrm>
                <a:custGeom>
                  <a:avLst/>
                  <a:gdLst>
                    <a:gd name="connsiteX0" fmla="*/ 9315 w 1463465"/>
                    <a:gd name="connsiteY0" fmla="*/ 0 h 2517751"/>
                    <a:gd name="connsiteX1" fmla="*/ 1463465 w 1463465"/>
                    <a:gd name="connsiteY1" fmla="*/ 1936472 h 2517751"/>
                    <a:gd name="connsiteX2" fmla="*/ 1463465 w 1463465"/>
                    <a:gd name="connsiteY2" fmla="*/ 2517751 h 2517751"/>
                    <a:gd name="connsiteX3" fmla="*/ 0 w 1463465"/>
                    <a:gd name="connsiteY3" fmla="*/ 1324869 h 2517751"/>
                    <a:gd name="connsiteX4" fmla="*/ 9315 w 1463465"/>
                    <a:gd name="connsiteY4" fmla="*/ 0 h 251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465" h="2517751">
                      <a:moveTo>
                        <a:pt x="9315" y="0"/>
                      </a:moveTo>
                      <a:lnTo>
                        <a:pt x="1463465" y="1936472"/>
                      </a:lnTo>
                      <a:lnTo>
                        <a:pt x="1463465" y="2517751"/>
                      </a:lnTo>
                      <a:lnTo>
                        <a:pt x="0" y="1324869"/>
                      </a:lnTo>
                      <a:lnTo>
                        <a:pt x="9315" y="0"/>
                      </a:lnTo>
                      <a:close/>
                    </a:path>
                  </a:pathLst>
                </a:cu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25" name="组合 24"/>
              <p:cNvGrpSpPr/>
              <p:nvPr/>
            </p:nvGrpSpPr>
            <p:grpSpPr>
              <a:xfrm>
                <a:off x="2214367" y="3278128"/>
                <a:ext cx="2753726" cy="2713098"/>
                <a:chOff x="3166867" y="3519772"/>
                <a:chExt cx="2168918" cy="2136918"/>
              </a:xfrm>
            </p:grpSpPr>
            <p:sp>
              <p:nvSpPr>
                <p:cNvPr id="37" name="íṡľíḍè-任意多边形: 形状 32"/>
                <p:cNvSpPr/>
                <p:nvPr/>
              </p:nvSpPr>
              <p:spPr>
                <a:xfrm flipV="1">
                  <a:off x="3166867" y="3519772"/>
                  <a:ext cx="2168918" cy="1320485"/>
                </a:xfrm>
                <a:custGeom>
                  <a:avLst/>
                  <a:gdLst>
                    <a:gd name="connsiteX0" fmla="*/ 0 w 2787651"/>
                    <a:gd name="connsiteY0" fmla="*/ 0 h 1697183"/>
                    <a:gd name="connsiteX1" fmla="*/ 986427 w 2787651"/>
                    <a:gd name="connsiteY1" fmla="*/ 0 h 1697183"/>
                    <a:gd name="connsiteX2" fmla="*/ 2787651 w 2787651"/>
                    <a:gd name="connsiteY2" fmla="*/ 1466955 h 1697183"/>
                    <a:gd name="connsiteX3" fmla="*/ 2787651 w 2787651"/>
                    <a:gd name="connsiteY3" fmla="*/ 1697183 h 1697183"/>
                    <a:gd name="connsiteX4" fmla="*/ 0 w 2787651"/>
                    <a:gd name="connsiteY4" fmla="*/ 284163 h 1697183"/>
                    <a:gd name="connsiteX5" fmla="*/ 0 w 2787651"/>
                    <a:gd name="connsiteY5" fmla="*/ 0 h 169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651" h="1697183">
                      <a:moveTo>
                        <a:pt x="0" y="0"/>
                      </a:moveTo>
                      <a:lnTo>
                        <a:pt x="986427" y="0"/>
                      </a:lnTo>
                      <a:lnTo>
                        <a:pt x="2787651" y="1466955"/>
                      </a:lnTo>
                      <a:lnTo>
                        <a:pt x="2787651" y="1697183"/>
                      </a:lnTo>
                      <a:lnTo>
                        <a:pt x="0" y="284163"/>
                      </a:lnTo>
                      <a:lnTo>
                        <a:pt x="0" y="0"/>
                      </a:lnTo>
                      <a:close/>
                    </a:path>
                  </a:pathLst>
                </a:custGeom>
                <a:solidFill>
                  <a:schemeClr val="accent6">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8" name="íṡľíḍè-Rectangle 43"/>
                <p:cNvSpPr/>
                <p:nvPr/>
              </p:nvSpPr>
              <p:spPr>
                <a:xfrm flipV="1">
                  <a:off x="3166867" y="4619165"/>
                  <a:ext cx="1037523" cy="1037523"/>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9" name="íṡľíḍè-任意多边形: 形状 34"/>
                <p:cNvSpPr/>
                <p:nvPr/>
              </p:nvSpPr>
              <p:spPr>
                <a:xfrm rot="10220878" flipV="1">
                  <a:off x="4204133" y="5653654"/>
                  <a:ext cx="4874" cy="2645"/>
                </a:xfrm>
                <a:custGeom>
                  <a:avLst/>
                  <a:gdLst>
                    <a:gd name="connsiteX0" fmla="*/ 6265 w 6265"/>
                    <a:gd name="connsiteY0" fmla="*/ 3399 h 3399"/>
                    <a:gd name="connsiteX1" fmla="*/ 0 w 6265"/>
                    <a:gd name="connsiteY1" fmla="*/ 0 h 3399"/>
                    <a:gd name="connsiteX2" fmla="*/ 5687 w 6265"/>
                    <a:gd name="connsiteY2" fmla="*/ 0 h 3399"/>
                    <a:gd name="connsiteX3" fmla="*/ 6265 w 6265"/>
                    <a:gd name="connsiteY3" fmla="*/ 3399 h 3399"/>
                  </a:gdLst>
                  <a:ahLst/>
                  <a:cxnLst>
                    <a:cxn ang="0">
                      <a:pos x="connsiteX0" y="connsiteY0"/>
                    </a:cxn>
                    <a:cxn ang="0">
                      <a:pos x="connsiteX1" y="connsiteY1"/>
                    </a:cxn>
                    <a:cxn ang="0">
                      <a:pos x="connsiteX2" y="connsiteY2"/>
                    </a:cxn>
                    <a:cxn ang="0">
                      <a:pos x="connsiteX3" y="connsiteY3"/>
                    </a:cxn>
                  </a:cxnLst>
                  <a:rect l="l" t="t" r="r" b="b"/>
                  <a:pathLst>
                    <a:path w="6265" h="3399">
                      <a:moveTo>
                        <a:pt x="6265" y="3399"/>
                      </a:moveTo>
                      <a:lnTo>
                        <a:pt x="0" y="0"/>
                      </a:lnTo>
                      <a:lnTo>
                        <a:pt x="5687" y="0"/>
                      </a:lnTo>
                      <a:lnTo>
                        <a:pt x="6265" y="3399"/>
                      </a:lnTo>
                      <a:close/>
                    </a:path>
                  </a:pathLst>
                </a:cu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0" name="íṡľíḍè-任意多边形: 形状 35"/>
                <p:cNvSpPr/>
                <p:nvPr/>
              </p:nvSpPr>
              <p:spPr>
                <a:xfrm flipV="1">
                  <a:off x="4197143" y="3697766"/>
                  <a:ext cx="1138642" cy="1958924"/>
                </a:xfrm>
                <a:custGeom>
                  <a:avLst/>
                  <a:gdLst>
                    <a:gd name="connsiteX0" fmla="*/ 9315 w 1463465"/>
                    <a:gd name="connsiteY0" fmla="*/ 0 h 2517751"/>
                    <a:gd name="connsiteX1" fmla="*/ 1463465 w 1463465"/>
                    <a:gd name="connsiteY1" fmla="*/ 1936472 h 2517751"/>
                    <a:gd name="connsiteX2" fmla="*/ 1463465 w 1463465"/>
                    <a:gd name="connsiteY2" fmla="*/ 2517751 h 2517751"/>
                    <a:gd name="connsiteX3" fmla="*/ 0 w 1463465"/>
                    <a:gd name="connsiteY3" fmla="*/ 1324869 h 2517751"/>
                    <a:gd name="connsiteX4" fmla="*/ 9315 w 1463465"/>
                    <a:gd name="connsiteY4" fmla="*/ 0 h 251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465" h="2517751">
                      <a:moveTo>
                        <a:pt x="9315" y="0"/>
                      </a:moveTo>
                      <a:lnTo>
                        <a:pt x="1463465" y="1936472"/>
                      </a:lnTo>
                      <a:lnTo>
                        <a:pt x="1463465" y="2517751"/>
                      </a:lnTo>
                      <a:lnTo>
                        <a:pt x="0" y="1324869"/>
                      </a:lnTo>
                      <a:lnTo>
                        <a:pt x="9315" y="0"/>
                      </a:lnTo>
                      <a:close/>
                    </a:path>
                  </a:pathLst>
                </a:custGeom>
                <a:solidFill>
                  <a:schemeClr val="accent6">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26" name="组合 25"/>
              <p:cNvGrpSpPr/>
              <p:nvPr/>
            </p:nvGrpSpPr>
            <p:grpSpPr>
              <a:xfrm>
                <a:off x="6896124" y="3278128"/>
                <a:ext cx="2753726" cy="2713098"/>
                <a:chOff x="6854360" y="3519772"/>
                <a:chExt cx="2168918" cy="2136918"/>
              </a:xfrm>
            </p:grpSpPr>
            <p:sp>
              <p:nvSpPr>
                <p:cNvPr id="33" name="íṡľíḍè-任意多边形: 形状 37"/>
                <p:cNvSpPr/>
                <p:nvPr/>
              </p:nvSpPr>
              <p:spPr>
                <a:xfrm flipH="1" flipV="1">
                  <a:off x="6854360" y="3519772"/>
                  <a:ext cx="2168918" cy="1320485"/>
                </a:xfrm>
                <a:custGeom>
                  <a:avLst/>
                  <a:gdLst>
                    <a:gd name="connsiteX0" fmla="*/ 0 w 2787651"/>
                    <a:gd name="connsiteY0" fmla="*/ 0 h 1697183"/>
                    <a:gd name="connsiteX1" fmla="*/ 986427 w 2787651"/>
                    <a:gd name="connsiteY1" fmla="*/ 0 h 1697183"/>
                    <a:gd name="connsiteX2" fmla="*/ 2787651 w 2787651"/>
                    <a:gd name="connsiteY2" fmla="*/ 1466955 h 1697183"/>
                    <a:gd name="connsiteX3" fmla="*/ 2787651 w 2787651"/>
                    <a:gd name="connsiteY3" fmla="*/ 1697183 h 1697183"/>
                    <a:gd name="connsiteX4" fmla="*/ 0 w 2787651"/>
                    <a:gd name="connsiteY4" fmla="*/ 284163 h 1697183"/>
                    <a:gd name="connsiteX5" fmla="*/ 0 w 2787651"/>
                    <a:gd name="connsiteY5" fmla="*/ 0 h 169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651" h="1697183">
                      <a:moveTo>
                        <a:pt x="0" y="0"/>
                      </a:moveTo>
                      <a:lnTo>
                        <a:pt x="986427" y="0"/>
                      </a:lnTo>
                      <a:lnTo>
                        <a:pt x="2787651" y="1466955"/>
                      </a:lnTo>
                      <a:lnTo>
                        <a:pt x="2787651" y="1697183"/>
                      </a:lnTo>
                      <a:lnTo>
                        <a:pt x="0" y="284163"/>
                      </a:lnTo>
                      <a:lnTo>
                        <a:pt x="0" y="0"/>
                      </a:lnTo>
                      <a:close/>
                    </a:path>
                  </a:pathLst>
                </a:cu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íṡľíḍè-Rectangle 39"/>
                <p:cNvSpPr/>
                <p:nvPr/>
              </p:nvSpPr>
              <p:spPr>
                <a:xfrm flipH="1" flipV="1">
                  <a:off x="7985755" y="4619165"/>
                  <a:ext cx="1037523" cy="1037523"/>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5" name="íṡľíḍè-任意多边形: 形状 39"/>
                <p:cNvSpPr/>
                <p:nvPr/>
              </p:nvSpPr>
              <p:spPr>
                <a:xfrm rot="11379122" flipH="1" flipV="1">
                  <a:off x="7981137" y="5653654"/>
                  <a:ext cx="4874" cy="2645"/>
                </a:xfrm>
                <a:custGeom>
                  <a:avLst/>
                  <a:gdLst>
                    <a:gd name="connsiteX0" fmla="*/ 6265 w 6265"/>
                    <a:gd name="connsiteY0" fmla="*/ 3399 h 3399"/>
                    <a:gd name="connsiteX1" fmla="*/ 0 w 6265"/>
                    <a:gd name="connsiteY1" fmla="*/ 0 h 3399"/>
                    <a:gd name="connsiteX2" fmla="*/ 5687 w 6265"/>
                    <a:gd name="connsiteY2" fmla="*/ 0 h 3399"/>
                    <a:gd name="connsiteX3" fmla="*/ 6265 w 6265"/>
                    <a:gd name="connsiteY3" fmla="*/ 3399 h 3399"/>
                  </a:gdLst>
                  <a:ahLst/>
                  <a:cxnLst>
                    <a:cxn ang="0">
                      <a:pos x="connsiteX0" y="connsiteY0"/>
                    </a:cxn>
                    <a:cxn ang="0">
                      <a:pos x="connsiteX1" y="connsiteY1"/>
                    </a:cxn>
                    <a:cxn ang="0">
                      <a:pos x="connsiteX2" y="connsiteY2"/>
                    </a:cxn>
                    <a:cxn ang="0">
                      <a:pos x="connsiteX3" y="connsiteY3"/>
                    </a:cxn>
                  </a:cxnLst>
                  <a:rect l="l" t="t" r="r" b="b"/>
                  <a:pathLst>
                    <a:path w="6265" h="3399">
                      <a:moveTo>
                        <a:pt x="6265" y="3399"/>
                      </a:moveTo>
                      <a:lnTo>
                        <a:pt x="0" y="0"/>
                      </a:lnTo>
                      <a:lnTo>
                        <a:pt x="5687" y="0"/>
                      </a:lnTo>
                      <a:lnTo>
                        <a:pt x="6265" y="3399"/>
                      </a:lnTo>
                      <a:close/>
                    </a:path>
                  </a:pathLst>
                </a:cu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6" name="íṡľíḍè-任意多边形: 形状 40"/>
                <p:cNvSpPr/>
                <p:nvPr/>
              </p:nvSpPr>
              <p:spPr>
                <a:xfrm flipH="1" flipV="1">
                  <a:off x="6854360" y="3697766"/>
                  <a:ext cx="1138642" cy="1958924"/>
                </a:xfrm>
                <a:custGeom>
                  <a:avLst/>
                  <a:gdLst>
                    <a:gd name="connsiteX0" fmla="*/ 9315 w 1463465"/>
                    <a:gd name="connsiteY0" fmla="*/ 0 h 2517751"/>
                    <a:gd name="connsiteX1" fmla="*/ 1463465 w 1463465"/>
                    <a:gd name="connsiteY1" fmla="*/ 1936472 h 2517751"/>
                    <a:gd name="connsiteX2" fmla="*/ 1463465 w 1463465"/>
                    <a:gd name="connsiteY2" fmla="*/ 2517751 h 2517751"/>
                    <a:gd name="connsiteX3" fmla="*/ 0 w 1463465"/>
                    <a:gd name="connsiteY3" fmla="*/ 1324869 h 2517751"/>
                    <a:gd name="connsiteX4" fmla="*/ 9315 w 1463465"/>
                    <a:gd name="connsiteY4" fmla="*/ 0 h 251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465" h="2517751">
                      <a:moveTo>
                        <a:pt x="9315" y="0"/>
                      </a:moveTo>
                      <a:lnTo>
                        <a:pt x="1463465" y="1936472"/>
                      </a:lnTo>
                      <a:lnTo>
                        <a:pt x="1463465" y="2517751"/>
                      </a:lnTo>
                      <a:lnTo>
                        <a:pt x="0" y="1324869"/>
                      </a:lnTo>
                      <a:lnTo>
                        <a:pt x="9315" y="0"/>
                      </a:lnTo>
                      <a:close/>
                    </a:path>
                  </a:pathLst>
                </a:custGeom>
                <a:solidFill>
                  <a:schemeClr val="accent4">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27" name="íṡľíḍè-Rectangle 32"/>
              <p:cNvSpPr/>
              <p:nvPr/>
            </p:nvSpPr>
            <p:spPr>
              <a:xfrm>
                <a:off x="4840574" y="2070168"/>
                <a:ext cx="2185424" cy="2185424"/>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28" name="组合 27"/>
              <p:cNvGrpSpPr/>
              <p:nvPr/>
            </p:nvGrpSpPr>
            <p:grpSpPr>
              <a:xfrm>
                <a:off x="4252408" y="1481919"/>
                <a:ext cx="3362199" cy="3361911"/>
                <a:chOff x="4252408" y="1481919"/>
                <a:chExt cx="3362199" cy="3361911"/>
              </a:xfrm>
              <a:solidFill>
                <a:schemeClr val="bg1">
                  <a:lumMod val="95000"/>
                </a:schemeClr>
              </a:solidFill>
            </p:grpSpPr>
            <p:sp>
              <p:nvSpPr>
                <p:cNvPr id="29" name="íṡľíḍè-Trapezoid 34"/>
                <p:cNvSpPr/>
                <p:nvPr/>
              </p:nvSpPr>
              <p:spPr>
                <a:xfrm flipV="1">
                  <a:off x="4395429" y="1481919"/>
                  <a:ext cx="3079746" cy="588238"/>
                </a:xfrm>
                <a:prstGeom prst="trapezoid">
                  <a:avLst>
                    <a:gd name="adj" fmla="val 74650"/>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íṡľíḍè-Trapezoid 35"/>
                <p:cNvSpPr/>
                <p:nvPr/>
              </p:nvSpPr>
              <p:spPr>
                <a:xfrm>
                  <a:off x="4389855" y="4255592"/>
                  <a:ext cx="3079746" cy="588238"/>
                </a:xfrm>
                <a:prstGeom prst="trapezoid">
                  <a:avLst>
                    <a:gd name="adj" fmla="val 74650"/>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1" name="íṡľíḍè-Trapezoid 36"/>
                <p:cNvSpPr/>
                <p:nvPr/>
              </p:nvSpPr>
              <p:spPr>
                <a:xfrm rot="16200000">
                  <a:off x="6840239" y="2868945"/>
                  <a:ext cx="960498" cy="588238"/>
                </a:xfrm>
                <a:prstGeom prst="trapezoid">
                  <a:avLst>
                    <a:gd name="adj" fmla="val 50494"/>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íṡľíḍè-Trapezoid 37"/>
                <p:cNvSpPr/>
                <p:nvPr/>
              </p:nvSpPr>
              <p:spPr>
                <a:xfrm rot="5400000" flipH="1">
                  <a:off x="4066278" y="2868945"/>
                  <a:ext cx="960498" cy="588238"/>
                </a:xfrm>
                <a:prstGeom prst="trapezoid">
                  <a:avLst>
                    <a:gd name="adj" fmla="val 50494"/>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grpSp>
          <p:nvGrpSpPr>
            <p:cNvPr id="6" name="组合 5"/>
            <p:cNvGrpSpPr/>
            <p:nvPr/>
          </p:nvGrpSpPr>
          <p:grpSpPr>
            <a:xfrm>
              <a:off x="1015359" y="1548109"/>
              <a:ext cx="2457329" cy="946481"/>
              <a:chOff x="1518803" y="3380898"/>
              <a:chExt cx="2457329" cy="946481"/>
            </a:xfrm>
          </p:grpSpPr>
          <p:sp>
            <p:nvSpPr>
              <p:cNvPr id="21" name="íṡľíḍè-文本框 36"/>
              <p:cNvSpPr txBox="1"/>
              <p:nvPr/>
            </p:nvSpPr>
            <p:spPr>
              <a:xfrm>
                <a:off x="1518803" y="3737823"/>
                <a:ext cx="2457329"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íṡľíḍè-Rectangle 27"/>
              <p:cNvSpPr/>
              <p:nvPr/>
            </p:nvSpPr>
            <p:spPr>
              <a:xfrm>
                <a:off x="1518803" y="3380898"/>
                <a:ext cx="2457329" cy="246221"/>
              </a:xfrm>
              <a:prstGeom prst="rect">
                <a:avLst/>
              </a:prstGeom>
            </p:spPr>
            <p:txBody>
              <a:bodyPr wrap="none" lIns="72000" tIns="0" rIns="72000" bIns="0">
                <a:noAutofit/>
              </a:bodyPr>
              <a:lstStyle/>
              <a:p>
                <a:pPr lvl="0" algn="r" defTabSz="914400">
                  <a:defRPr/>
                </a:pPr>
                <a:r>
                  <a:rPr lang="zh-CN" altLang="en-US" sz="2000" b="1" dirty="0">
                    <a:solidFill>
                      <a:schemeClr val="accent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7" name="组合 6"/>
            <p:cNvGrpSpPr/>
            <p:nvPr/>
          </p:nvGrpSpPr>
          <p:grpSpPr>
            <a:xfrm>
              <a:off x="8729164" y="1548109"/>
              <a:ext cx="2457329" cy="946481"/>
              <a:chOff x="8268607" y="2968192"/>
              <a:chExt cx="2457329" cy="946481"/>
            </a:xfrm>
          </p:grpSpPr>
          <p:sp>
            <p:nvSpPr>
              <p:cNvPr id="19" name="íṡľíḍè-文本框 53"/>
              <p:cNvSpPr txBox="1"/>
              <p:nvPr/>
            </p:nvSpPr>
            <p:spPr>
              <a:xfrm>
                <a:off x="8268607" y="3325117"/>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íṡľíḍè-Rectangle 25"/>
              <p:cNvSpPr/>
              <p:nvPr/>
            </p:nvSpPr>
            <p:spPr>
              <a:xfrm>
                <a:off x="8268607" y="2968192"/>
                <a:ext cx="2457329" cy="246221"/>
              </a:xfrm>
              <a:prstGeom prst="rect">
                <a:avLst/>
              </a:prstGeom>
            </p:spPr>
            <p:txBody>
              <a:bodyPr wrap="none" lIns="72000" tIns="0" rIns="72000" bIns="0">
                <a:noAutofit/>
              </a:bodyPr>
              <a:lstStyle/>
              <a:p>
                <a:pPr lvl="0" defTabSz="914400">
                  <a:defRPr/>
                </a:pPr>
                <a:r>
                  <a:rPr lang="zh-CN" altLang="en-US" sz="2000" b="1">
                    <a:solidFill>
                      <a:schemeClr val="accent2"/>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8" name="组合 7"/>
            <p:cNvGrpSpPr/>
            <p:nvPr/>
          </p:nvGrpSpPr>
          <p:grpSpPr>
            <a:xfrm>
              <a:off x="1015359" y="4346557"/>
              <a:ext cx="2457329" cy="946481"/>
              <a:chOff x="1518803" y="3380898"/>
              <a:chExt cx="2457329" cy="946481"/>
            </a:xfrm>
          </p:grpSpPr>
          <p:sp>
            <p:nvSpPr>
              <p:cNvPr id="17" name="íṡľíḍè-文本框 56"/>
              <p:cNvSpPr txBox="1"/>
              <p:nvPr/>
            </p:nvSpPr>
            <p:spPr>
              <a:xfrm>
                <a:off x="1518803" y="3737823"/>
                <a:ext cx="2457329"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íṡľíḍè-Rectangle 23"/>
              <p:cNvSpPr/>
              <p:nvPr/>
            </p:nvSpPr>
            <p:spPr>
              <a:xfrm>
                <a:off x="1518803" y="3380898"/>
                <a:ext cx="2457329" cy="246221"/>
              </a:xfrm>
              <a:prstGeom prst="rect">
                <a:avLst/>
              </a:prstGeom>
            </p:spPr>
            <p:txBody>
              <a:bodyPr wrap="none" lIns="72000" tIns="0" rIns="72000" bIns="0">
                <a:noAutofit/>
              </a:bodyPr>
              <a:lstStyle/>
              <a:p>
                <a:pPr lvl="0" algn="r" defTabSz="914400">
                  <a:defRPr/>
                </a:pPr>
                <a:r>
                  <a:rPr lang="zh-CN" altLang="en-US" sz="2000" b="1">
                    <a:solidFill>
                      <a:schemeClr val="accent6"/>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9" name="组合 8"/>
            <p:cNvGrpSpPr/>
            <p:nvPr/>
          </p:nvGrpSpPr>
          <p:grpSpPr>
            <a:xfrm>
              <a:off x="8729164" y="4346557"/>
              <a:ext cx="2457329" cy="946481"/>
              <a:chOff x="8268607" y="2968192"/>
              <a:chExt cx="2457329" cy="946481"/>
            </a:xfrm>
          </p:grpSpPr>
          <p:sp>
            <p:nvSpPr>
              <p:cNvPr id="15" name="íṡľíḍè-文本框 59"/>
              <p:cNvSpPr txBox="1"/>
              <p:nvPr/>
            </p:nvSpPr>
            <p:spPr>
              <a:xfrm>
                <a:off x="8268607" y="3325117"/>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íṡľíḍè-Rectangle 21"/>
              <p:cNvSpPr/>
              <p:nvPr/>
            </p:nvSpPr>
            <p:spPr>
              <a:xfrm>
                <a:off x="8268607" y="2968192"/>
                <a:ext cx="2457329" cy="246221"/>
              </a:xfrm>
              <a:prstGeom prst="rect">
                <a:avLst/>
              </a:prstGeom>
            </p:spPr>
            <p:txBody>
              <a:bodyPr wrap="none" lIns="72000" tIns="0" rIns="72000" bIns="0">
                <a:noAutofit/>
              </a:bodyPr>
              <a:lstStyle/>
              <a:p>
                <a:pPr lvl="0" defTabSz="914400">
                  <a:defRPr/>
                </a:pPr>
                <a:r>
                  <a:rPr lang="zh-CN" altLang="en-US" sz="2000" b="1">
                    <a:solidFill>
                      <a:schemeClr val="accent4"/>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sp>
          <p:nvSpPr>
            <p:cNvPr id="10" name="íṡľíḍè-任意多边形: 形状 61"/>
            <p:cNvSpPr/>
            <p:nvPr/>
          </p:nvSpPr>
          <p:spPr bwMode="auto">
            <a:xfrm>
              <a:off x="7899557" y="1805424"/>
              <a:ext cx="390823" cy="39009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íṡľíḍè-任意多边形: 形状 62"/>
            <p:cNvSpPr/>
            <p:nvPr/>
          </p:nvSpPr>
          <p:spPr bwMode="auto">
            <a:xfrm>
              <a:off x="3899580" y="1809855"/>
              <a:ext cx="490015" cy="402752"/>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 name="íṡľíḍè-任意多边形: 形状 63"/>
            <p:cNvSpPr/>
            <p:nvPr/>
          </p:nvSpPr>
          <p:spPr bwMode="auto">
            <a:xfrm>
              <a:off x="7885058" y="4593708"/>
              <a:ext cx="419820" cy="404552"/>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 name="íṡľíḍè-任意多边形: 形状 64"/>
            <p:cNvSpPr>
              <a:spLocks noChangeAspect="1"/>
            </p:cNvSpPr>
            <p:nvPr/>
          </p:nvSpPr>
          <p:spPr bwMode="auto">
            <a:xfrm>
              <a:off x="3914426" y="4587190"/>
              <a:ext cx="460321" cy="45983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íṡľíḍè-任意多边形: 形状 66"/>
            <p:cNvSpPr/>
            <p:nvPr/>
          </p:nvSpPr>
          <p:spPr bwMode="auto">
            <a:xfrm>
              <a:off x="5659819" y="3061638"/>
              <a:ext cx="813348" cy="68733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tx1">
                <a:lumMod val="50000"/>
                <a:lumOff val="50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grpSp>
        <p:nvGrpSpPr>
          <p:cNvPr id="4" name="1241b887-fc94-4c62-94bc-5f612cc6c6dc"/>
          <p:cNvGrpSpPr>
            <a:grpSpLocks noChangeAspect="1"/>
          </p:cNvGrpSpPr>
          <p:nvPr/>
        </p:nvGrpSpPr>
        <p:grpSpPr>
          <a:xfrm>
            <a:off x="1868155" y="1573905"/>
            <a:ext cx="8450559" cy="4423240"/>
            <a:chOff x="1143733" y="771525"/>
            <a:chExt cx="9899404" cy="5181600"/>
          </a:xfrm>
        </p:grpSpPr>
        <p:sp>
          <p:nvSpPr>
            <p:cNvPr id="5" name="ïšḻïďê-箭头: V 形 31"/>
            <p:cNvSpPr/>
            <p:nvPr/>
          </p:nvSpPr>
          <p:spPr>
            <a:xfrm>
              <a:off x="6096000" y="771525"/>
              <a:ext cx="2924175" cy="1295400"/>
            </a:xfrm>
            <a:prstGeom prst="chevron">
              <a:avLst>
                <a:gd name="adj" fmla="val 41391"/>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 name="ïšḻïďê-箭头: V 形 32"/>
            <p:cNvSpPr/>
            <p:nvPr/>
          </p:nvSpPr>
          <p:spPr>
            <a:xfrm flipH="1">
              <a:off x="3171825" y="2066925"/>
              <a:ext cx="2924175" cy="1295400"/>
            </a:xfrm>
            <a:prstGeom prst="chevron">
              <a:avLst>
                <a:gd name="adj" fmla="val 41391"/>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 name="ïšḻïďê-箭头: V 形 33"/>
            <p:cNvSpPr/>
            <p:nvPr/>
          </p:nvSpPr>
          <p:spPr>
            <a:xfrm>
              <a:off x="6096000" y="3362325"/>
              <a:ext cx="2924175" cy="1295400"/>
            </a:xfrm>
            <a:prstGeom prst="chevron">
              <a:avLst>
                <a:gd name="adj" fmla="val 41391"/>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ïšḻïďê-箭头: V 形 34"/>
            <p:cNvSpPr/>
            <p:nvPr/>
          </p:nvSpPr>
          <p:spPr>
            <a:xfrm flipH="1">
              <a:off x="3171825" y="4657725"/>
              <a:ext cx="2924175" cy="1295400"/>
            </a:xfrm>
            <a:prstGeom prst="chevron">
              <a:avLst>
                <a:gd name="adj" fmla="val 41391"/>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 name="ïšḻïďê-箭头: V 形 35"/>
            <p:cNvSpPr/>
            <p:nvPr/>
          </p:nvSpPr>
          <p:spPr>
            <a:xfrm flipH="1">
              <a:off x="5545747" y="2066925"/>
              <a:ext cx="5497390" cy="1295400"/>
            </a:xfrm>
            <a:prstGeom prst="chevron">
              <a:avLst>
                <a:gd name="adj" fmla="val 41391"/>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 name="ïšḻïďê-箭头: V 形 36"/>
            <p:cNvSpPr/>
            <p:nvPr/>
          </p:nvSpPr>
          <p:spPr>
            <a:xfrm flipH="1">
              <a:off x="5545747" y="4657725"/>
              <a:ext cx="5497390" cy="1295400"/>
            </a:xfrm>
            <a:prstGeom prst="chevron">
              <a:avLst>
                <a:gd name="adj" fmla="val 41391"/>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ïšḻïďê-箭头: V 形 37"/>
            <p:cNvSpPr/>
            <p:nvPr/>
          </p:nvSpPr>
          <p:spPr>
            <a:xfrm>
              <a:off x="1143733" y="771525"/>
              <a:ext cx="5497390" cy="1295400"/>
            </a:xfrm>
            <a:prstGeom prst="chevron">
              <a:avLst>
                <a:gd name="adj" fmla="val 41391"/>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 name="ïšḻïďê-箭头: V 形 38"/>
            <p:cNvSpPr/>
            <p:nvPr/>
          </p:nvSpPr>
          <p:spPr>
            <a:xfrm>
              <a:off x="1143733" y="3362325"/>
              <a:ext cx="5497390" cy="1295400"/>
            </a:xfrm>
            <a:prstGeom prst="chevron">
              <a:avLst>
                <a:gd name="adj" fmla="val 41391"/>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 name="ïšḻïďê-Hexagon 14"/>
            <p:cNvSpPr/>
            <p:nvPr/>
          </p:nvSpPr>
          <p:spPr>
            <a:xfrm>
              <a:off x="5691554" y="1070565"/>
              <a:ext cx="808892" cy="697321"/>
            </a:xfrm>
            <a:prstGeom prst="hexagon">
              <a:avLst>
                <a:gd name="adj" fmla="val 41111"/>
                <a:gd name="vf" fmla="val 11547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en-US" altLang="zh-CN" sz="2000" b="1">
                  <a:latin typeface="微软雅黑 Light" panose="020B0502040204020203" pitchFamily="34" charset="-122"/>
                  <a:ea typeface="锐字工房云字库细圆GBK" panose="02010604000000000000" pitchFamily="2" charset="-122"/>
                  <a:sym typeface="微软雅黑 Light" panose="020B0502040204020203" pitchFamily="34" charset="-122"/>
                </a:rPr>
                <a:t>1</a:t>
              </a:r>
            </a:p>
          </p:txBody>
        </p:sp>
        <p:sp>
          <p:nvSpPr>
            <p:cNvPr id="14" name="ïšḻïďê-Hexagon 15"/>
            <p:cNvSpPr/>
            <p:nvPr/>
          </p:nvSpPr>
          <p:spPr>
            <a:xfrm>
              <a:off x="5691554" y="2365965"/>
              <a:ext cx="808892" cy="697321"/>
            </a:xfrm>
            <a:prstGeom prst="hexagon">
              <a:avLst>
                <a:gd name="adj" fmla="val 41111"/>
                <a:gd name="vf" fmla="val 11547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en-US" altLang="zh-CN" sz="2000" b="1">
                  <a:latin typeface="微软雅黑 Light" panose="020B0502040204020203" pitchFamily="34" charset="-122"/>
                  <a:ea typeface="锐字工房云字库细圆GBK" panose="02010604000000000000" pitchFamily="2" charset="-122"/>
                  <a:sym typeface="微软雅黑 Light" panose="020B0502040204020203" pitchFamily="34" charset="-122"/>
                </a:rPr>
                <a:t>2</a:t>
              </a:r>
            </a:p>
          </p:txBody>
        </p:sp>
        <p:sp>
          <p:nvSpPr>
            <p:cNvPr id="15" name="ïšḻïďê-Hexagon 16"/>
            <p:cNvSpPr/>
            <p:nvPr/>
          </p:nvSpPr>
          <p:spPr>
            <a:xfrm>
              <a:off x="5691554" y="4956764"/>
              <a:ext cx="808892" cy="697321"/>
            </a:xfrm>
            <a:prstGeom prst="hexagon">
              <a:avLst>
                <a:gd name="adj" fmla="val 41111"/>
                <a:gd name="vf" fmla="val 115470"/>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en-US" altLang="zh-CN" sz="2000" b="1">
                  <a:latin typeface="微软雅黑 Light" panose="020B0502040204020203" pitchFamily="34" charset="-122"/>
                  <a:ea typeface="锐字工房云字库细圆GBK" panose="02010604000000000000" pitchFamily="2" charset="-122"/>
                  <a:sym typeface="微软雅黑 Light" panose="020B0502040204020203" pitchFamily="34" charset="-122"/>
                </a:rPr>
                <a:t>4</a:t>
              </a:r>
            </a:p>
          </p:txBody>
        </p:sp>
        <p:sp>
          <p:nvSpPr>
            <p:cNvPr id="16" name="ïšḻïďê-Hexagon 17"/>
            <p:cNvSpPr/>
            <p:nvPr/>
          </p:nvSpPr>
          <p:spPr>
            <a:xfrm>
              <a:off x="5691554" y="3661364"/>
              <a:ext cx="808892" cy="697321"/>
            </a:xfrm>
            <a:prstGeom prst="hexagon">
              <a:avLst>
                <a:gd name="adj" fmla="val 41111"/>
                <a:gd name="vf" fmla="val 11547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en-US" altLang="zh-CN" sz="2000" b="1">
                  <a:latin typeface="微软雅黑 Light" panose="020B0502040204020203" pitchFamily="34" charset="-122"/>
                  <a:ea typeface="锐字工房云字库细圆GBK" panose="02010604000000000000" pitchFamily="2" charset="-122"/>
                  <a:sym typeface="微软雅黑 Light" panose="020B0502040204020203" pitchFamily="34" charset="-122"/>
                </a:rPr>
                <a:t>3</a:t>
              </a:r>
            </a:p>
          </p:txBody>
        </p:sp>
        <p:grpSp>
          <p:nvGrpSpPr>
            <p:cNvPr id="17" name="组合 16"/>
            <p:cNvGrpSpPr/>
            <p:nvPr/>
          </p:nvGrpSpPr>
          <p:grpSpPr>
            <a:xfrm>
              <a:off x="6550833" y="2251632"/>
              <a:ext cx="2957923" cy="959806"/>
              <a:chOff x="8754729" y="3094219"/>
              <a:chExt cx="2957923" cy="959806"/>
            </a:xfrm>
          </p:grpSpPr>
          <p:sp>
            <p:nvSpPr>
              <p:cNvPr id="31" name="ïšḻïďê-文本框 57"/>
              <p:cNvSpPr txBox="1"/>
              <p:nvPr/>
            </p:nvSpPr>
            <p:spPr>
              <a:xfrm>
                <a:off x="8754729" y="3464470"/>
                <a:ext cx="2957923" cy="589555"/>
              </a:xfrm>
              <a:prstGeom prst="rect">
                <a:avLst/>
              </a:prstGeom>
              <a:noFill/>
            </p:spPr>
            <p:txBody>
              <a:bodyPr wrap="square" lIns="72000" tIns="0" rIns="72000" bIns="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ïšḻïďê-Rectangle 33"/>
              <p:cNvSpPr/>
              <p:nvPr/>
            </p:nvSpPr>
            <p:spPr>
              <a:xfrm>
                <a:off x="9029820" y="3094219"/>
                <a:ext cx="2457329" cy="389767"/>
              </a:xfrm>
              <a:prstGeom prst="rect">
                <a:avLst/>
              </a:prstGeom>
            </p:spPr>
            <p:txBody>
              <a:bodyPr wrap="none" lIns="72000" tIns="0" rIns="72000" bIns="0">
                <a:noAutofit/>
              </a:bodyPr>
              <a:lstStyle/>
              <a:p>
                <a:pPr lvl="0" defTabSz="914400">
                  <a:defRPr/>
                </a:pPr>
                <a:r>
                  <a:rPr lang="zh-CN" altLang="en-US" sz="2000" b="1">
                    <a:solidFill>
                      <a:schemeClr val="accent2"/>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18" name="组合 17"/>
            <p:cNvGrpSpPr/>
            <p:nvPr/>
          </p:nvGrpSpPr>
          <p:grpSpPr>
            <a:xfrm>
              <a:off x="6550833" y="4842432"/>
              <a:ext cx="2957923" cy="959806"/>
              <a:chOff x="8754729" y="3094219"/>
              <a:chExt cx="2957923" cy="959806"/>
            </a:xfrm>
          </p:grpSpPr>
          <p:sp>
            <p:nvSpPr>
              <p:cNvPr id="29" name="ïšḻïďê-文本框 55"/>
              <p:cNvSpPr txBox="1"/>
              <p:nvPr/>
            </p:nvSpPr>
            <p:spPr>
              <a:xfrm>
                <a:off x="8754729" y="3464470"/>
                <a:ext cx="2957923" cy="589555"/>
              </a:xfrm>
              <a:prstGeom prst="rect">
                <a:avLst/>
              </a:prstGeom>
              <a:noFill/>
            </p:spPr>
            <p:txBody>
              <a:bodyPr wrap="square" lIns="72000" tIns="0" rIns="72000" bIns="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ïšḻïďê-Rectangle 31"/>
              <p:cNvSpPr/>
              <p:nvPr/>
            </p:nvSpPr>
            <p:spPr>
              <a:xfrm>
                <a:off x="9029820" y="3094219"/>
                <a:ext cx="2457329" cy="389767"/>
              </a:xfrm>
              <a:prstGeom prst="rect">
                <a:avLst/>
              </a:prstGeom>
            </p:spPr>
            <p:txBody>
              <a:bodyPr wrap="none" lIns="72000" tIns="0" rIns="72000" bIns="0">
                <a:noAutofit/>
              </a:bodyPr>
              <a:lstStyle/>
              <a:p>
                <a:pPr lvl="0" defTabSz="914400">
                  <a:defRPr/>
                </a:pPr>
                <a:r>
                  <a:rPr lang="zh-CN" altLang="en-US" sz="2000" b="1">
                    <a:solidFill>
                      <a:schemeClr val="accent6"/>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19" name="组合 18"/>
            <p:cNvGrpSpPr/>
            <p:nvPr/>
          </p:nvGrpSpPr>
          <p:grpSpPr>
            <a:xfrm>
              <a:off x="2743847" y="928411"/>
              <a:ext cx="2898082" cy="959806"/>
              <a:chOff x="344634" y="3094219"/>
              <a:chExt cx="2898082" cy="959806"/>
            </a:xfrm>
          </p:grpSpPr>
          <p:sp>
            <p:nvSpPr>
              <p:cNvPr id="27" name="ïšḻïďê-文本框 53"/>
              <p:cNvSpPr txBox="1"/>
              <p:nvPr/>
            </p:nvSpPr>
            <p:spPr>
              <a:xfrm>
                <a:off x="344634" y="3464470"/>
                <a:ext cx="2898082" cy="589555"/>
              </a:xfrm>
              <a:prstGeom prst="rect">
                <a:avLst/>
              </a:prstGeom>
              <a:noFill/>
            </p:spPr>
            <p:txBody>
              <a:bodyPr wrap="square" lIns="72000" tIns="0" rIns="72000" bIns="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ïšḻïďê-Rectangle 29"/>
              <p:cNvSpPr/>
              <p:nvPr/>
            </p:nvSpPr>
            <p:spPr>
              <a:xfrm>
                <a:off x="609600" y="3094219"/>
                <a:ext cx="2407615" cy="389767"/>
              </a:xfrm>
              <a:prstGeom prst="rect">
                <a:avLst/>
              </a:prstGeom>
            </p:spPr>
            <p:txBody>
              <a:bodyPr wrap="none" lIns="72000" tIns="0" rIns="72000" bIns="0">
                <a:noAutofit/>
              </a:bodyPr>
              <a:lstStyle/>
              <a:p>
                <a:pPr lvl="0" algn="r" defTabSz="914400">
                  <a:defRPr/>
                </a:pPr>
                <a:r>
                  <a:rPr lang="zh-CN" altLang="en-US" sz="2000" b="1" dirty="0">
                    <a:solidFill>
                      <a:schemeClr val="accent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20" name="组合 19"/>
            <p:cNvGrpSpPr/>
            <p:nvPr/>
          </p:nvGrpSpPr>
          <p:grpSpPr>
            <a:xfrm>
              <a:off x="2743847" y="3547032"/>
              <a:ext cx="2898082" cy="959806"/>
              <a:chOff x="344634" y="3094219"/>
              <a:chExt cx="2898082" cy="959806"/>
            </a:xfrm>
          </p:grpSpPr>
          <p:sp>
            <p:nvSpPr>
              <p:cNvPr id="25" name="ïšḻïďê-文本框 51"/>
              <p:cNvSpPr txBox="1"/>
              <p:nvPr/>
            </p:nvSpPr>
            <p:spPr>
              <a:xfrm>
                <a:off x="344634" y="3464470"/>
                <a:ext cx="2898082" cy="589555"/>
              </a:xfrm>
              <a:prstGeom prst="rect">
                <a:avLst/>
              </a:prstGeom>
              <a:noFill/>
            </p:spPr>
            <p:txBody>
              <a:bodyPr wrap="square" lIns="72000" tIns="0" rIns="72000" bIns="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ïšḻïďê-Rectangle 27"/>
              <p:cNvSpPr/>
              <p:nvPr/>
            </p:nvSpPr>
            <p:spPr>
              <a:xfrm>
                <a:off x="609600" y="3094219"/>
                <a:ext cx="2407615" cy="389767"/>
              </a:xfrm>
              <a:prstGeom prst="rect">
                <a:avLst/>
              </a:prstGeom>
            </p:spPr>
            <p:txBody>
              <a:bodyPr wrap="none" lIns="72000" tIns="0" rIns="72000" bIns="0">
                <a:noAutofit/>
              </a:bodyPr>
              <a:lstStyle/>
              <a:p>
                <a:pPr lvl="0" algn="r" defTabSz="914400">
                  <a:defRPr/>
                </a:pPr>
                <a:r>
                  <a:rPr lang="zh-CN" altLang="en-US" sz="2000" b="1">
                    <a:solidFill>
                      <a:schemeClr val="accent4"/>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sp>
          <p:nvSpPr>
            <p:cNvPr id="21" name="ïšḻïďê-任意多边形: 形状 47"/>
            <p:cNvSpPr/>
            <p:nvPr/>
          </p:nvSpPr>
          <p:spPr bwMode="auto">
            <a:xfrm>
              <a:off x="7305324" y="1058292"/>
              <a:ext cx="376430" cy="591134"/>
            </a:xfrm>
            <a:custGeom>
              <a:avLst/>
              <a:gdLst>
                <a:gd name="connsiteX0" fmla="*/ 107157 w 214313"/>
                <a:gd name="connsiteY0" fmla="*/ 288925 h 336550"/>
                <a:gd name="connsiteX1" fmla="*/ 92075 w 214313"/>
                <a:gd name="connsiteY1" fmla="*/ 303213 h 336550"/>
                <a:gd name="connsiteX2" fmla="*/ 107157 w 214313"/>
                <a:gd name="connsiteY2" fmla="*/ 317501 h 336550"/>
                <a:gd name="connsiteX3" fmla="*/ 122239 w 214313"/>
                <a:gd name="connsiteY3" fmla="*/ 303213 h 336550"/>
                <a:gd name="connsiteX4" fmla="*/ 107157 w 214313"/>
                <a:gd name="connsiteY4" fmla="*/ 288925 h 336550"/>
                <a:gd name="connsiteX5" fmla="*/ 30187 w 214313"/>
                <a:gd name="connsiteY5" fmla="*/ 41275 h 336550"/>
                <a:gd name="connsiteX6" fmla="*/ 22225 w 214313"/>
                <a:gd name="connsiteY6" fmla="*/ 50461 h 336550"/>
                <a:gd name="connsiteX7" fmla="*/ 22225 w 214313"/>
                <a:gd name="connsiteY7" fmla="*/ 259103 h 336550"/>
                <a:gd name="connsiteX8" fmla="*/ 30187 w 214313"/>
                <a:gd name="connsiteY8" fmla="*/ 268288 h 336550"/>
                <a:gd name="connsiteX9" fmla="*/ 184126 w 214313"/>
                <a:gd name="connsiteY9" fmla="*/ 268288 h 336550"/>
                <a:gd name="connsiteX10" fmla="*/ 192088 w 214313"/>
                <a:gd name="connsiteY10" fmla="*/ 259103 h 336550"/>
                <a:gd name="connsiteX11" fmla="*/ 192088 w 214313"/>
                <a:gd name="connsiteY11" fmla="*/ 50461 h 336550"/>
                <a:gd name="connsiteX12" fmla="*/ 184126 w 214313"/>
                <a:gd name="connsiteY12" fmla="*/ 41275 h 336550"/>
                <a:gd name="connsiteX13" fmla="*/ 30187 w 214313"/>
                <a:gd name="connsiteY13" fmla="*/ 41275 h 336550"/>
                <a:gd name="connsiteX14" fmla="*/ 92812 w 214313"/>
                <a:gd name="connsiteY14" fmla="*/ 15875 h 336550"/>
                <a:gd name="connsiteX15" fmla="*/ 88900 w 214313"/>
                <a:gd name="connsiteY15" fmla="*/ 21318 h 336550"/>
                <a:gd name="connsiteX16" fmla="*/ 92812 w 214313"/>
                <a:gd name="connsiteY16" fmla="*/ 25400 h 336550"/>
                <a:gd name="connsiteX17" fmla="*/ 121501 w 214313"/>
                <a:gd name="connsiteY17" fmla="*/ 25400 h 336550"/>
                <a:gd name="connsiteX18" fmla="*/ 125413 w 214313"/>
                <a:gd name="connsiteY18" fmla="*/ 21318 h 336550"/>
                <a:gd name="connsiteX19" fmla="*/ 121501 w 214313"/>
                <a:gd name="connsiteY19" fmla="*/ 15875 h 336550"/>
                <a:gd name="connsiteX20" fmla="*/ 92812 w 214313"/>
                <a:gd name="connsiteY20" fmla="*/ 15875 h 336550"/>
                <a:gd name="connsiteX21" fmla="*/ 48948 w 214313"/>
                <a:gd name="connsiteY21" fmla="*/ 0 h 336550"/>
                <a:gd name="connsiteX22" fmla="*/ 165365 w 214313"/>
                <a:gd name="connsiteY22" fmla="*/ 0 h 336550"/>
                <a:gd name="connsiteX23" fmla="*/ 214313 w 214313"/>
                <a:gd name="connsiteY23" fmla="*/ 48642 h 336550"/>
                <a:gd name="connsiteX24" fmla="*/ 214313 w 214313"/>
                <a:gd name="connsiteY24" fmla="*/ 287908 h 336550"/>
                <a:gd name="connsiteX25" fmla="*/ 165365 w 214313"/>
                <a:gd name="connsiteY25" fmla="*/ 336550 h 336550"/>
                <a:gd name="connsiteX26" fmla="*/ 48948 w 214313"/>
                <a:gd name="connsiteY26" fmla="*/ 336550 h 336550"/>
                <a:gd name="connsiteX27" fmla="*/ 0 w 214313"/>
                <a:gd name="connsiteY27" fmla="*/ 287908 h 336550"/>
                <a:gd name="connsiteX28" fmla="*/ 0 w 214313"/>
                <a:gd name="connsiteY28" fmla="*/ 48642 h 336550"/>
                <a:gd name="connsiteX29" fmla="*/ 48948 w 214313"/>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313" h="336550">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ïšḻïďê-任意多边形: 形状 48"/>
            <p:cNvSpPr/>
            <p:nvPr/>
          </p:nvSpPr>
          <p:spPr bwMode="auto">
            <a:xfrm>
              <a:off x="4533457" y="4975023"/>
              <a:ext cx="380040" cy="596802"/>
            </a:xfrm>
            <a:custGeom>
              <a:avLst/>
              <a:gdLst>
                <a:gd name="connsiteX0" fmla="*/ 107157 w 214313"/>
                <a:gd name="connsiteY0" fmla="*/ 288925 h 336550"/>
                <a:gd name="connsiteX1" fmla="*/ 92075 w 214313"/>
                <a:gd name="connsiteY1" fmla="*/ 303213 h 336550"/>
                <a:gd name="connsiteX2" fmla="*/ 107157 w 214313"/>
                <a:gd name="connsiteY2" fmla="*/ 317501 h 336550"/>
                <a:gd name="connsiteX3" fmla="*/ 122239 w 214313"/>
                <a:gd name="connsiteY3" fmla="*/ 303213 h 336550"/>
                <a:gd name="connsiteX4" fmla="*/ 107157 w 214313"/>
                <a:gd name="connsiteY4" fmla="*/ 288925 h 336550"/>
                <a:gd name="connsiteX5" fmla="*/ 30187 w 214313"/>
                <a:gd name="connsiteY5" fmla="*/ 41275 h 336550"/>
                <a:gd name="connsiteX6" fmla="*/ 22225 w 214313"/>
                <a:gd name="connsiteY6" fmla="*/ 50461 h 336550"/>
                <a:gd name="connsiteX7" fmla="*/ 22225 w 214313"/>
                <a:gd name="connsiteY7" fmla="*/ 259103 h 336550"/>
                <a:gd name="connsiteX8" fmla="*/ 30187 w 214313"/>
                <a:gd name="connsiteY8" fmla="*/ 268288 h 336550"/>
                <a:gd name="connsiteX9" fmla="*/ 184126 w 214313"/>
                <a:gd name="connsiteY9" fmla="*/ 268288 h 336550"/>
                <a:gd name="connsiteX10" fmla="*/ 192088 w 214313"/>
                <a:gd name="connsiteY10" fmla="*/ 259103 h 336550"/>
                <a:gd name="connsiteX11" fmla="*/ 192088 w 214313"/>
                <a:gd name="connsiteY11" fmla="*/ 50461 h 336550"/>
                <a:gd name="connsiteX12" fmla="*/ 184126 w 214313"/>
                <a:gd name="connsiteY12" fmla="*/ 41275 h 336550"/>
                <a:gd name="connsiteX13" fmla="*/ 30187 w 214313"/>
                <a:gd name="connsiteY13" fmla="*/ 41275 h 336550"/>
                <a:gd name="connsiteX14" fmla="*/ 92812 w 214313"/>
                <a:gd name="connsiteY14" fmla="*/ 15875 h 336550"/>
                <a:gd name="connsiteX15" fmla="*/ 88900 w 214313"/>
                <a:gd name="connsiteY15" fmla="*/ 21318 h 336550"/>
                <a:gd name="connsiteX16" fmla="*/ 92812 w 214313"/>
                <a:gd name="connsiteY16" fmla="*/ 25400 h 336550"/>
                <a:gd name="connsiteX17" fmla="*/ 121501 w 214313"/>
                <a:gd name="connsiteY17" fmla="*/ 25400 h 336550"/>
                <a:gd name="connsiteX18" fmla="*/ 125413 w 214313"/>
                <a:gd name="connsiteY18" fmla="*/ 21318 h 336550"/>
                <a:gd name="connsiteX19" fmla="*/ 121501 w 214313"/>
                <a:gd name="connsiteY19" fmla="*/ 15875 h 336550"/>
                <a:gd name="connsiteX20" fmla="*/ 92812 w 214313"/>
                <a:gd name="connsiteY20" fmla="*/ 15875 h 336550"/>
                <a:gd name="connsiteX21" fmla="*/ 48948 w 214313"/>
                <a:gd name="connsiteY21" fmla="*/ 0 h 336550"/>
                <a:gd name="connsiteX22" fmla="*/ 165365 w 214313"/>
                <a:gd name="connsiteY22" fmla="*/ 0 h 336550"/>
                <a:gd name="connsiteX23" fmla="*/ 214313 w 214313"/>
                <a:gd name="connsiteY23" fmla="*/ 48642 h 336550"/>
                <a:gd name="connsiteX24" fmla="*/ 214313 w 214313"/>
                <a:gd name="connsiteY24" fmla="*/ 287908 h 336550"/>
                <a:gd name="connsiteX25" fmla="*/ 165365 w 214313"/>
                <a:gd name="connsiteY25" fmla="*/ 336550 h 336550"/>
                <a:gd name="connsiteX26" fmla="*/ 48948 w 214313"/>
                <a:gd name="connsiteY26" fmla="*/ 336550 h 336550"/>
                <a:gd name="connsiteX27" fmla="*/ 0 w 214313"/>
                <a:gd name="connsiteY27" fmla="*/ 287908 h 336550"/>
                <a:gd name="connsiteX28" fmla="*/ 0 w 214313"/>
                <a:gd name="connsiteY28" fmla="*/ 48642 h 336550"/>
                <a:gd name="connsiteX29" fmla="*/ 48948 w 214313"/>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313" h="336550">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3" name="ïšḻïďê-任意多边形: 形状 49"/>
            <p:cNvSpPr/>
            <p:nvPr/>
          </p:nvSpPr>
          <p:spPr bwMode="auto">
            <a:xfrm>
              <a:off x="7290890" y="3629741"/>
              <a:ext cx="482231" cy="757280"/>
            </a:xfrm>
            <a:custGeom>
              <a:avLst/>
              <a:gdLst>
                <a:gd name="connsiteX0" fmla="*/ 107157 w 214313"/>
                <a:gd name="connsiteY0" fmla="*/ 288925 h 336550"/>
                <a:gd name="connsiteX1" fmla="*/ 92075 w 214313"/>
                <a:gd name="connsiteY1" fmla="*/ 303213 h 336550"/>
                <a:gd name="connsiteX2" fmla="*/ 107157 w 214313"/>
                <a:gd name="connsiteY2" fmla="*/ 317501 h 336550"/>
                <a:gd name="connsiteX3" fmla="*/ 122239 w 214313"/>
                <a:gd name="connsiteY3" fmla="*/ 303213 h 336550"/>
                <a:gd name="connsiteX4" fmla="*/ 107157 w 214313"/>
                <a:gd name="connsiteY4" fmla="*/ 288925 h 336550"/>
                <a:gd name="connsiteX5" fmla="*/ 30187 w 214313"/>
                <a:gd name="connsiteY5" fmla="*/ 41275 h 336550"/>
                <a:gd name="connsiteX6" fmla="*/ 22225 w 214313"/>
                <a:gd name="connsiteY6" fmla="*/ 50461 h 336550"/>
                <a:gd name="connsiteX7" fmla="*/ 22225 w 214313"/>
                <a:gd name="connsiteY7" fmla="*/ 259103 h 336550"/>
                <a:gd name="connsiteX8" fmla="*/ 30187 w 214313"/>
                <a:gd name="connsiteY8" fmla="*/ 268288 h 336550"/>
                <a:gd name="connsiteX9" fmla="*/ 184126 w 214313"/>
                <a:gd name="connsiteY9" fmla="*/ 268288 h 336550"/>
                <a:gd name="connsiteX10" fmla="*/ 192088 w 214313"/>
                <a:gd name="connsiteY10" fmla="*/ 259103 h 336550"/>
                <a:gd name="connsiteX11" fmla="*/ 192088 w 214313"/>
                <a:gd name="connsiteY11" fmla="*/ 50461 h 336550"/>
                <a:gd name="connsiteX12" fmla="*/ 184126 w 214313"/>
                <a:gd name="connsiteY12" fmla="*/ 41275 h 336550"/>
                <a:gd name="connsiteX13" fmla="*/ 30187 w 214313"/>
                <a:gd name="connsiteY13" fmla="*/ 41275 h 336550"/>
                <a:gd name="connsiteX14" fmla="*/ 92812 w 214313"/>
                <a:gd name="connsiteY14" fmla="*/ 15875 h 336550"/>
                <a:gd name="connsiteX15" fmla="*/ 88900 w 214313"/>
                <a:gd name="connsiteY15" fmla="*/ 21318 h 336550"/>
                <a:gd name="connsiteX16" fmla="*/ 92812 w 214313"/>
                <a:gd name="connsiteY16" fmla="*/ 25400 h 336550"/>
                <a:gd name="connsiteX17" fmla="*/ 121501 w 214313"/>
                <a:gd name="connsiteY17" fmla="*/ 25400 h 336550"/>
                <a:gd name="connsiteX18" fmla="*/ 125413 w 214313"/>
                <a:gd name="connsiteY18" fmla="*/ 21318 h 336550"/>
                <a:gd name="connsiteX19" fmla="*/ 121501 w 214313"/>
                <a:gd name="connsiteY19" fmla="*/ 15875 h 336550"/>
                <a:gd name="connsiteX20" fmla="*/ 92812 w 214313"/>
                <a:gd name="connsiteY20" fmla="*/ 15875 h 336550"/>
                <a:gd name="connsiteX21" fmla="*/ 48948 w 214313"/>
                <a:gd name="connsiteY21" fmla="*/ 0 h 336550"/>
                <a:gd name="connsiteX22" fmla="*/ 165365 w 214313"/>
                <a:gd name="connsiteY22" fmla="*/ 0 h 336550"/>
                <a:gd name="connsiteX23" fmla="*/ 214313 w 214313"/>
                <a:gd name="connsiteY23" fmla="*/ 48642 h 336550"/>
                <a:gd name="connsiteX24" fmla="*/ 214313 w 214313"/>
                <a:gd name="connsiteY24" fmla="*/ 287908 h 336550"/>
                <a:gd name="connsiteX25" fmla="*/ 165365 w 214313"/>
                <a:gd name="connsiteY25" fmla="*/ 336550 h 336550"/>
                <a:gd name="connsiteX26" fmla="*/ 48948 w 214313"/>
                <a:gd name="connsiteY26" fmla="*/ 336550 h 336550"/>
                <a:gd name="connsiteX27" fmla="*/ 0 w 214313"/>
                <a:gd name="connsiteY27" fmla="*/ 287908 h 336550"/>
                <a:gd name="connsiteX28" fmla="*/ 0 w 214313"/>
                <a:gd name="connsiteY28" fmla="*/ 48642 h 336550"/>
                <a:gd name="connsiteX29" fmla="*/ 48948 w 214313"/>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313" h="336550">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ïšḻïďê-任意多边形: 形状 50"/>
            <p:cNvSpPr/>
            <p:nvPr/>
          </p:nvSpPr>
          <p:spPr bwMode="auto">
            <a:xfrm>
              <a:off x="4438364" y="2407543"/>
              <a:ext cx="391096" cy="614164"/>
            </a:xfrm>
            <a:custGeom>
              <a:avLst/>
              <a:gdLst>
                <a:gd name="connsiteX0" fmla="*/ 107157 w 214313"/>
                <a:gd name="connsiteY0" fmla="*/ 288925 h 336550"/>
                <a:gd name="connsiteX1" fmla="*/ 92075 w 214313"/>
                <a:gd name="connsiteY1" fmla="*/ 303213 h 336550"/>
                <a:gd name="connsiteX2" fmla="*/ 107157 w 214313"/>
                <a:gd name="connsiteY2" fmla="*/ 317501 h 336550"/>
                <a:gd name="connsiteX3" fmla="*/ 122239 w 214313"/>
                <a:gd name="connsiteY3" fmla="*/ 303213 h 336550"/>
                <a:gd name="connsiteX4" fmla="*/ 107157 w 214313"/>
                <a:gd name="connsiteY4" fmla="*/ 288925 h 336550"/>
                <a:gd name="connsiteX5" fmla="*/ 30187 w 214313"/>
                <a:gd name="connsiteY5" fmla="*/ 41275 h 336550"/>
                <a:gd name="connsiteX6" fmla="*/ 22225 w 214313"/>
                <a:gd name="connsiteY6" fmla="*/ 50461 h 336550"/>
                <a:gd name="connsiteX7" fmla="*/ 22225 w 214313"/>
                <a:gd name="connsiteY7" fmla="*/ 259103 h 336550"/>
                <a:gd name="connsiteX8" fmla="*/ 30187 w 214313"/>
                <a:gd name="connsiteY8" fmla="*/ 268288 h 336550"/>
                <a:gd name="connsiteX9" fmla="*/ 184126 w 214313"/>
                <a:gd name="connsiteY9" fmla="*/ 268288 h 336550"/>
                <a:gd name="connsiteX10" fmla="*/ 192088 w 214313"/>
                <a:gd name="connsiteY10" fmla="*/ 259103 h 336550"/>
                <a:gd name="connsiteX11" fmla="*/ 192088 w 214313"/>
                <a:gd name="connsiteY11" fmla="*/ 50461 h 336550"/>
                <a:gd name="connsiteX12" fmla="*/ 184126 w 214313"/>
                <a:gd name="connsiteY12" fmla="*/ 41275 h 336550"/>
                <a:gd name="connsiteX13" fmla="*/ 30187 w 214313"/>
                <a:gd name="connsiteY13" fmla="*/ 41275 h 336550"/>
                <a:gd name="connsiteX14" fmla="*/ 92812 w 214313"/>
                <a:gd name="connsiteY14" fmla="*/ 15875 h 336550"/>
                <a:gd name="connsiteX15" fmla="*/ 88900 w 214313"/>
                <a:gd name="connsiteY15" fmla="*/ 21318 h 336550"/>
                <a:gd name="connsiteX16" fmla="*/ 92812 w 214313"/>
                <a:gd name="connsiteY16" fmla="*/ 25400 h 336550"/>
                <a:gd name="connsiteX17" fmla="*/ 121501 w 214313"/>
                <a:gd name="connsiteY17" fmla="*/ 25400 h 336550"/>
                <a:gd name="connsiteX18" fmla="*/ 125413 w 214313"/>
                <a:gd name="connsiteY18" fmla="*/ 21318 h 336550"/>
                <a:gd name="connsiteX19" fmla="*/ 121501 w 214313"/>
                <a:gd name="connsiteY19" fmla="*/ 15875 h 336550"/>
                <a:gd name="connsiteX20" fmla="*/ 92812 w 214313"/>
                <a:gd name="connsiteY20" fmla="*/ 15875 h 336550"/>
                <a:gd name="connsiteX21" fmla="*/ 48948 w 214313"/>
                <a:gd name="connsiteY21" fmla="*/ 0 h 336550"/>
                <a:gd name="connsiteX22" fmla="*/ 165365 w 214313"/>
                <a:gd name="connsiteY22" fmla="*/ 0 h 336550"/>
                <a:gd name="connsiteX23" fmla="*/ 214313 w 214313"/>
                <a:gd name="connsiteY23" fmla="*/ 48642 h 336550"/>
                <a:gd name="connsiteX24" fmla="*/ 214313 w 214313"/>
                <a:gd name="connsiteY24" fmla="*/ 287908 h 336550"/>
                <a:gd name="connsiteX25" fmla="*/ 165365 w 214313"/>
                <a:gd name="connsiteY25" fmla="*/ 336550 h 336550"/>
                <a:gd name="connsiteX26" fmla="*/ 48948 w 214313"/>
                <a:gd name="connsiteY26" fmla="*/ 336550 h 336550"/>
                <a:gd name="connsiteX27" fmla="*/ 0 w 214313"/>
                <a:gd name="connsiteY27" fmla="*/ 287908 h 336550"/>
                <a:gd name="connsiteX28" fmla="*/ 0 w 214313"/>
                <a:gd name="connsiteY28" fmla="*/ 48642 h 336550"/>
                <a:gd name="connsiteX29" fmla="*/ 48948 w 214313"/>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313" h="336550">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grpSp>
        <p:nvGrpSpPr>
          <p:cNvPr id="4" name="14d42be8-aa31-4b64-8313-bd184df2295a"/>
          <p:cNvGrpSpPr>
            <a:grpSpLocks noChangeAspect="1"/>
          </p:cNvGrpSpPr>
          <p:nvPr/>
        </p:nvGrpSpPr>
        <p:grpSpPr>
          <a:xfrm>
            <a:off x="1064030" y="1760465"/>
            <a:ext cx="10140750" cy="4322549"/>
            <a:chOff x="1064030" y="1760465"/>
            <a:chExt cx="10140750" cy="4322549"/>
          </a:xfrm>
        </p:grpSpPr>
        <p:sp>
          <p:nvSpPr>
            <p:cNvPr id="5" name="Freeform: Shape 3"/>
            <p:cNvSpPr/>
            <p:nvPr/>
          </p:nvSpPr>
          <p:spPr>
            <a:xfrm>
              <a:off x="4200558" y="1815705"/>
              <a:ext cx="1900748"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1759712"/>
                  </a:moveTo>
                  <a:cubicBezTo>
                    <a:pt x="1" y="1293007"/>
                    <a:pt x="185399" y="845418"/>
                    <a:pt x="515410" y="515408"/>
                  </a:cubicBezTo>
                  <a:cubicBezTo>
                    <a:pt x="845421" y="185398"/>
                    <a:pt x="1293011" y="1"/>
                    <a:pt x="1759716" y="2"/>
                  </a:cubicBezTo>
                  <a:cubicBezTo>
                    <a:pt x="1759715" y="586572"/>
                    <a:pt x="1759713" y="1173142"/>
                    <a:pt x="1759712" y="1759712"/>
                  </a:cubicBezTo>
                  <a:lnTo>
                    <a:pt x="0" y="1759712"/>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Freeform: Shape 4"/>
            <p:cNvSpPr/>
            <p:nvPr/>
          </p:nvSpPr>
          <p:spPr>
            <a:xfrm>
              <a:off x="6189098" y="1815705"/>
              <a:ext cx="1900748"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0"/>
                  </a:moveTo>
                  <a:cubicBezTo>
                    <a:pt x="466705" y="1"/>
                    <a:pt x="914294" y="185399"/>
                    <a:pt x="1244304" y="515410"/>
                  </a:cubicBezTo>
                  <a:cubicBezTo>
                    <a:pt x="1574314" y="845421"/>
                    <a:pt x="1759711" y="1293011"/>
                    <a:pt x="1759710" y="1759716"/>
                  </a:cubicBezTo>
                  <a:cubicBezTo>
                    <a:pt x="1173140" y="1759715"/>
                    <a:pt x="586570" y="1759713"/>
                    <a:pt x="0" y="1759712"/>
                  </a:cubicBez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Freeform: Shape 5"/>
            <p:cNvSpPr/>
            <p:nvPr/>
          </p:nvSpPr>
          <p:spPr>
            <a:xfrm>
              <a:off x="6189098" y="3804244"/>
              <a:ext cx="1900748" cy="1900749"/>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0"/>
                  </a:moveTo>
                  <a:cubicBezTo>
                    <a:pt x="1759711" y="466705"/>
                    <a:pt x="1574313" y="914294"/>
                    <a:pt x="1244302" y="1244304"/>
                  </a:cubicBezTo>
                  <a:cubicBezTo>
                    <a:pt x="914291" y="1574314"/>
                    <a:pt x="466701" y="1759711"/>
                    <a:pt x="-3" y="1759710"/>
                  </a:cubicBezTo>
                  <a:cubicBezTo>
                    <a:pt x="-2" y="1173140"/>
                    <a:pt x="0" y="586570"/>
                    <a:pt x="0" y="0"/>
                  </a:cubicBezTo>
                  <a:lnTo>
                    <a:pt x="1759712"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Freeform: Shape 6"/>
            <p:cNvSpPr/>
            <p:nvPr/>
          </p:nvSpPr>
          <p:spPr>
            <a:xfrm>
              <a:off x="4200558" y="3804246"/>
              <a:ext cx="1900748"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1759712"/>
                  </a:moveTo>
                  <a:cubicBezTo>
                    <a:pt x="1293007" y="1759711"/>
                    <a:pt x="845418" y="1574313"/>
                    <a:pt x="515408" y="1244302"/>
                  </a:cubicBezTo>
                  <a:cubicBezTo>
                    <a:pt x="185398" y="914291"/>
                    <a:pt x="1" y="466701"/>
                    <a:pt x="2" y="-4"/>
                  </a:cubicBezTo>
                  <a:cubicBezTo>
                    <a:pt x="586572" y="-3"/>
                    <a:pt x="1173142" y="-1"/>
                    <a:pt x="1759712" y="0"/>
                  </a:cubicBezTo>
                  <a:lnTo>
                    <a:pt x="1759712" y="1759712"/>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Teardrop 7"/>
            <p:cNvSpPr/>
            <p:nvPr/>
          </p:nvSpPr>
          <p:spPr>
            <a:xfrm rot="5400000">
              <a:off x="4821983" y="2432943"/>
              <a:ext cx="1202631" cy="1202631"/>
            </a:xfrm>
            <a:prstGeom prst="teardrop">
              <a:avLst>
                <a:gd name="adj" fmla="val 11283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Teardrop 8"/>
            <p:cNvSpPr/>
            <p:nvPr/>
          </p:nvSpPr>
          <p:spPr>
            <a:xfrm rot="16200000" flipH="1">
              <a:off x="6264510" y="2440562"/>
              <a:ext cx="1202631" cy="1202631"/>
            </a:xfrm>
            <a:prstGeom prst="teardrop">
              <a:avLst>
                <a:gd name="adj" fmla="val 112833"/>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Teardrop 9"/>
            <p:cNvSpPr/>
            <p:nvPr/>
          </p:nvSpPr>
          <p:spPr>
            <a:xfrm rot="16200000" flipV="1">
              <a:off x="4816561" y="3886967"/>
              <a:ext cx="1202631" cy="1202631"/>
            </a:xfrm>
            <a:prstGeom prst="teardrop">
              <a:avLst>
                <a:gd name="adj" fmla="val 11283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Teardrop 10"/>
            <p:cNvSpPr/>
            <p:nvPr/>
          </p:nvSpPr>
          <p:spPr>
            <a:xfrm rot="5400000" flipH="1" flipV="1">
              <a:off x="6264510" y="3892050"/>
              <a:ext cx="1202631" cy="1202631"/>
            </a:xfrm>
            <a:prstGeom prst="teardrop">
              <a:avLst>
                <a:gd name="adj" fmla="val 11283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3" name="Group 17"/>
            <p:cNvGrpSpPr/>
            <p:nvPr/>
          </p:nvGrpSpPr>
          <p:grpSpPr>
            <a:xfrm>
              <a:off x="8169854" y="5253802"/>
              <a:ext cx="3034926" cy="829212"/>
              <a:chOff x="8169854" y="5253802"/>
              <a:chExt cx="3034926" cy="829212"/>
            </a:xfrm>
          </p:grpSpPr>
          <p:sp>
            <p:nvSpPr>
              <p:cNvPr id="31" name="TextBox 12"/>
              <p:cNvSpPr txBox="1"/>
              <p:nvPr/>
            </p:nvSpPr>
            <p:spPr>
              <a:xfrm>
                <a:off x="8169854" y="5621349"/>
                <a:ext cx="3034926" cy="461665"/>
              </a:xfrm>
              <a:prstGeom prst="rect">
                <a:avLst/>
              </a:prstGeom>
              <a:noFill/>
            </p:spPr>
            <p:txBody>
              <a:bodyPr wrap="square" lIns="0" tIns="0" rIns="0" bIns="0">
                <a:noAutofit/>
              </a:bodyPr>
              <a:lstStyle/>
              <a:p>
                <a:pPr defTabSz="12192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Rectangle 13"/>
              <p:cNvSpPr/>
              <p:nvPr/>
            </p:nvSpPr>
            <p:spPr>
              <a:xfrm>
                <a:off x="8169854" y="5253802"/>
                <a:ext cx="3034926" cy="281921"/>
              </a:xfrm>
              <a:prstGeom prst="rect">
                <a:avLst/>
              </a:prstGeom>
            </p:spPr>
            <p:txBody>
              <a:bodyPr wrap="none" lIns="0" tIns="0" rIns="0" bIns="0">
                <a:noAutofit/>
              </a:bodyPr>
              <a:lstStyle/>
              <a:p>
                <a:r>
                  <a:rPr lang="zh-CN" altLang="en-US" sz="2000" b="1">
                    <a:solidFill>
                      <a:schemeClr val="accent6"/>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4" name="Group 20"/>
            <p:cNvGrpSpPr/>
            <p:nvPr/>
          </p:nvGrpSpPr>
          <p:grpSpPr>
            <a:xfrm>
              <a:off x="8169854" y="1760465"/>
              <a:ext cx="3034926" cy="829212"/>
              <a:chOff x="8169854" y="1760465"/>
              <a:chExt cx="3034926" cy="829212"/>
            </a:xfrm>
          </p:grpSpPr>
          <p:sp>
            <p:nvSpPr>
              <p:cNvPr id="29" name="TextBox 15"/>
              <p:cNvSpPr txBox="1"/>
              <p:nvPr/>
            </p:nvSpPr>
            <p:spPr>
              <a:xfrm>
                <a:off x="8169854" y="2128012"/>
                <a:ext cx="3034926" cy="461665"/>
              </a:xfrm>
              <a:prstGeom prst="rect">
                <a:avLst/>
              </a:prstGeom>
              <a:noFill/>
            </p:spPr>
            <p:txBody>
              <a:bodyPr wrap="square" lIns="0" tIns="0" rIns="0" bIns="0">
                <a:noAutofit/>
              </a:bodyPr>
              <a:lstStyle/>
              <a:p>
                <a:pPr defTabSz="12192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Rectangle 16"/>
              <p:cNvSpPr/>
              <p:nvPr/>
            </p:nvSpPr>
            <p:spPr>
              <a:xfrm>
                <a:off x="8169854" y="1760465"/>
                <a:ext cx="3034926" cy="281921"/>
              </a:xfrm>
              <a:prstGeom prst="rect">
                <a:avLst/>
              </a:prstGeom>
            </p:spPr>
            <p:txBody>
              <a:bodyPr wrap="none" lIns="0" tIns="0" rIns="0" bIns="0">
                <a:noAutofit/>
              </a:bodyPr>
              <a:lstStyle/>
              <a:p>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5" name="Group 11"/>
            <p:cNvGrpSpPr/>
            <p:nvPr/>
          </p:nvGrpSpPr>
          <p:grpSpPr>
            <a:xfrm>
              <a:off x="1064030" y="1760469"/>
              <a:ext cx="3034926" cy="829212"/>
              <a:chOff x="1064030" y="1760469"/>
              <a:chExt cx="3034926" cy="829212"/>
            </a:xfrm>
          </p:grpSpPr>
          <p:sp>
            <p:nvSpPr>
              <p:cNvPr id="27" name="TextBox 18"/>
              <p:cNvSpPr txBox="1"/>
              <p:nvPr/>
            </p:nvSpPr>
            <p:spPr>
              <a:xfrm>
                <a:off x="1064030" y="2128016"/>
                <a:ext cx="3034926" cy="461665"/>
              </a:xfrm>
              <a:prstGeom prst="rect">
                <a:avLst/>
              </a:prstGeom>
              <a:noFill/>
            </p:spPr>
            <p:txBody>
              <a:bodyPr wrap="square" lIns="0" tIns="0" rIns="0" bIns="0">
                <a:noAutofit/>
              </a:bodyPr>
              <a:lstStyle/>
              <a:p>
                <a:pPr algn="r" defTabSz="12192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Rectangle 19"/>
              <p:cNvSpPr/>
              <p:nvPr/>
            </p:nvSpPr>
            <p:spPr>
              <a:xfrm>
                <a:off x="1064030" y="1760469"/>
                <a:ext cx="3034926" cy="281921"/>
              </a:xfrm>
              <a:prstGeom prst="rect">
                <a:avLst/>
              </a:prstGeom>
            </p:spPr>
            <p:txBody>
              <a:bodyPr wrap="none" lIns="0" tIns="0" rIns="0" bIns="0">
                <a:noAutofit/>
              </a:bodyPr>
              <a:lstStyle/>
              <a:p>
                <a:pPr algn="r"/>
                <a:r>
                  <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6" name="Group 14"/>
            <p:cNvGrpSpPr/>
            <p:nvPr/>
          </p:nvGrpSpPr>
          <p:grpSpPr>
            <a:xfrm>
              <a:off x="1064030" y="5253798"/>
              <a:ext cx="3034926" cy="829212"/>
              <a:chOff x="1064030" y="5253798"/>
              <a:chExt cx="3034926" cy="829212"/>
            </a:xfrm>
          </p:grpSpPr>
          <p:sp>
            <p:nvSpPr>
              <p:cNvPr id="25" name="TextBox 21"/>
              <p:cNvSpPr txBox="1"/>
              <p:nvPr/>
            </p:nvSpPr>
            <p:spPr>
              <a:xfrm>
                <a:off x="1064030" y="5621345"/>
                <a:ext cx="3034926" cy="461665"/>
              </a:xfrm>
              <a:prstGeom prst="rect">
                <a:avLst/>
              </a:prstGeom>
              <a:noFill/>
            </p:spPr>
            <p:txBody>
              <a:bodyPr wrap="square" lIns="0" tIns="0" rIns="0" bIns="0">
                <a:noAutofit/>
              </a:bodyPr>
              <a:lstStyle/>
              <a:p>
                <a:pPr algn="r" defTabSz="12192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Rectangle 22"/>
              <p:cNvSpPr/>
              <p:nvPr/>
            </p:nvSpPr>
            <p:spPr>
              <a:xfrm>
                <a:off x="1064030" y="5253798"/>
                <a:ext cx="3034926" cy="281921"/>
              </a:xfrm>
              <a:prstGeom prst="rect">
                <a:avLst/>
              </a:prstGeom>
            </p:spPr>
            <p:txBody>
              <a:bodyPr wrap="none" lIns="0" tIns="0" rIns="0" bIns="0">
                <a:noAutofit/>
              </a:bodyPr>
              <a:lstStyle/>
              <a:p>
                <a:pPr algn="r"/>
                <a:r>
                  <a:rPr lang="zh-CN" altLang="en-US" sz="2000" b="1">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cxnSp>
          <p:nvCxnSpPr>
            <p:cNvPr id="17" name="Straight Connector 23"/>
            <p:cNvCxnSpPr/>
            <p:nvPr/>
          </p:nvCxnSpPr>
          <p:spPr>
            <a:xfrm flipH="1" flipV="1">
              <a:off x="4329385" y="2042391"/>
              <a:ext cx="318739" cy="28880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24"/>
            <p:cNvCxnSpPr/>
            <p:nvPr/>
          </p:nvCxnSpPr>
          <p:spPr>
            <a:xfrm flipV="1">
              <a:off x="7632187" y="2018145"/>
              <a:ext cx="318739" cy="293691"/>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25"/>
            <p:cNvCxnSpPr/>
            <p:nvPr/>
          </p:nvCxnSpPr>
          <p:spPr>
            <a:xfrm flipH="1">
              <a:off x="4329385" y="5167328"/>
              <a:ext cx="318739" cy="28880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26"/>
            <p:cNvCxnSpPr/>
            <p:nvPr/>
          </p:nvCxnSpPr>
          <p:spPr>
            <a:xfrm>
              <a:off x="7632187" y="5167328"/>
              <a:ext cx="318739" cy="293691"/>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1" name="Freeform: Shape 27"/>
            <p:cNvSpPr/>
            <p:nvPr/>
          </p:nvSpPr>
          <p:spPr bwMode="auto">
            <a:xfrm>
              <a:off x="5251098" y="2709430"/>
              <a:ext cx="397869" cy="747351"/>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Freeform: Shape 28"/>
            <p:cNvSpPr/>
            <p:nvPr/>
          </p:nvSpPr>
          <p:spPr bwMode="auto">
            <a:xfrm>
              <a:off x="5190138" y="4171134"/>
              <a:ext cx="528521" cy="499757"/>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Freeform: Shape 29"/>
            <p:cNvSpPr/>
            <p:nvPr/>
          </p:nvSpPr>
          <p:spPr bwMode="auto">
            <a:xfrm>
              <a:off x="6492004" y="2847893"/>
              <a:ext cx="602517" cy="522496"/>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Freeform: Shape 30"/>
            <p:cNvSpPr/>
            <p:nvPr/>
          </p:nvSpPr>
          <p:spPr bwMode="auto">
            <a:xfrm>
              <a:off x="6542085" y="4117866"/>
              <a:ext cx="608927" cy="60892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2286" y="-994157"/>
            <a:ext cx="12394286" cy="2649700"/>
            <a:chOff x="111125" y="2139950"/>
            <a:chExt cx="11977688" cy="2560638"/>
          </a:xfrm>
        </p:grpSpPr>
        <p:sp>
          <p:nvSpPr>
            <p:cNvPr id="3" name="Freeform 5"/>
            <p:cNvSpPr/>
            <p:nvPr/>
          </p:nvSpPr>
          <p:spPr bwMode="auto">
            <a:xfrm>
              <a:off x="9853613" y="3335338"/>
              <a:ext cx="457200" cy="442913"/>
            </a:xfrm>
            <a:custGeom>
              <a:avLst/>
              <a:gdLst>
                <a:gd name="T0" fmla="*/ 92 w 108"/>
                <a:gd name="T1" fmla="*/ 20 h 104"/>
                <a:gd name="T2" fmla="*/ 49 w 108"/>
                <a:gd name="T3" fmla="*/ 1 h 104"/>
                <a:gd name="T4" fmla="*/ 16 w 108"/>
                <a:gd name="T5" fmla="*/ 14 h 104"/>
                <a:gd name="T6" fmla="*/ 2 w 108"/>
                <a:gd name="T7" fmla="*/ 45 h 104"/>
                <a:gd name="T8" fmla="*/ 10 w 108"/>
                <a:gd name="T9" fmla="*/ 82 h 104"/>
                <a:gd name="T10" fmla="*/ 37 w 108"/>
                <a:gd name="T11" fmla="*/ 102 h 104"/>
                <a:gd name="T12" fmla="*/ 54 w 108"/>
                <a:gd name="T13" fmla="*/ 85 h 104"/>
                <a:gd name="T14" fmla="*/ 80 w 108"/>
                <a:gd name="T15" fmla="*/ 63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8"/>
                    <a:pt x="63" y="3"/>
                    <a:pt x="49" y="1"/>
                  </a:cubicBezTo>
                  <a:cubicBezTo>
                    <a:pt x="37" y="0"/>
                    <a:pt x="19" y="1"/>
                    <a:pt x="16" y="14"/>
                  </a:cubicBezTo>
                  <a:cubicBezTo>
                    <a:pt x="8" y="21"/>
                    <a:pt x="4" y="38"/>
                    <a:pt x="2" y="45"/>
                  </a:cubicBezTo>
                  <a:cubicBezTo>
                    <a:pt x="0" y="58"/>
                    <a:pt x="1" y="70"/>
                    <a:pt x="10" y="82"/>
                  </a:cubicBezTo>
                  <a:cubicBezTo>
                    <a:pt x="16" y="91"/>
                    <a:pt x="25" y="100"/>
                    <a:pt x="37" y="102"/>
                  </a:cubicBezTo>
                  <a:cubicBezTo>
                    <a:pt x="47" y="104"/>
                    <a:pt x="52" y="94"/>
                    <a:pt x="54" y="85"/>
                  </a:cubicBezTo>
                  <a:cubicBezTo>
                    <a:pt x="69" y="93"/>
                    <a:pt x="82" y="79"/>
                    <a:pt x="80" y="63"/>
                  </a:cubicBezTo>
                  <a:cubicBezTo>
                    <a:pt x="89" y="70"/>
                    <a:pt x="103" y="71"/>
                    <a:pt x="105" y="58"/>
                  </a:cubicBezTo>
                  <a:cubicBezTo>
                    <a:pt x="108" y="45"/>
                    <a:pt x="101" y="29"/>
                    <a:pt x="92" y="20"/>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 name="Freeform 6"/>
            <p:cNvSpPr/>
            <p:nvPr/>
          </p:nvSpPr>
          <p:spPr bwMode="auto">
            <a:xfrm>
              <a:off x="4567238" y="2514600"/>
              <a:ext cx="457200" cy="441325"/>
            </a:xfrm>
            <a:custGeom>
              <a:avLst/>
              <a:gdLst>
                <a:gd name="T0" fmla="*/ 105 w 108"/>
                <a:gd name="T1" fmla="*/ 46 h 104"/>
                <a:gd name="T2" fmla="*/ 80 w 108"/>
                <a:gd name="T3" fmla="*/ 41 h 104"/>
                <a:gd name="T4" fmla="*/ 54 w 108"/>
                <a:gd name="T5" fmla="*/ 19 h 104"/>
                <a:gd name="T6" fmla="*/ 36 w 108"/>
                <a:gd name="T7" fmla="*/ 2 h 104"/>
                <a:gd name="T8" fmla="*/ 9 w 108"/>
                <a:gd name="T9" fmla="*/ 22 h 104"/>
                <a:gd name="T10" fmla="*/ 2 w 108"/>
                <a:gd name="T11" fmla="*/ 59 h 104"/>
                <a:gd name="T12" fmla="*/ 16 w 108"/>
                <a:gd name="T13" fmla="*/ 90 h 104"/>
                <a:gd name="T14" fmla="*/ 48 w 108"/>
                <a:gd name="T15" fmla="*/ 103 h 104"/>
                <a:gd name="T16" fmla="*/ 92 w 108"/>
                <a:gd name="T17" fmla="*/ 84 h 104"/>
                <a:gd name="T18" fmla="*/ 105 w 108"/>
                <a:gd name="T19"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105" y="46"/>
                  </a:moveTo>
                  <a:cubicBezTo>
                    <a:pt x="103" y="33"/>
                    <a:pt x="89" y="34"/>
                    <a:pt x="80" y="41"/>
                  </a:cubicBezTo>
                  <a:cubicBezTo>
                    <a:pt x="82" y="25"/>
                    <a:pt x="69" y="11"/>
                    <a:pt x="54" y="19"/>
                  </a:cubicBezTo>
                  <a:cubicBezTo>
                    <a:pt x="52" y="10"/>
                    <a:pt x="47" y="0"/>
                    <a:pt x="36" y="2"/>
                  </a:cubicBezTo>
                  <a:cubicBezTo>
                    <a:pt x="25" y="4"/>
                    <a:pt x="16" y="13"/>
                    <a:pt x="9" y="22"/>
                  </a:cubicBezTo>
                  <a:cubicBezTo>
                    <a:pt x="1" y="34"/>
                    <a:pt x="0" y="46"/>
                    <a:pt x="2" y="59"/>
                  </a:cubicBezTo>
                  <a:cubicBezTo>
                    <a:pt x="3" y="66"/>
                    <a:pt x="8" y="83"/>
                    <a:pt x="16" y="90"/>
                  </a:cubicBezTo>
                  <a:cubicBezTo>
                    <a:pt x="19" y="103"/>
                    <a:pt x="37" y="104"/>
                    <a:pt x="48" y="103"/>
                  </a:cubicBezTo>
                  <a:cubicBezTo>
                    <a:pt x="63" y="101"/>
                    <a:pt x="81" y="96"/>
                    <a:pt x="92" y="84"/>
                  </a:cubicBezTo>
                  <a:cubicBezTo>
                    <a:pt x="101" y="75"/>
                    <a:pt x="108" y="59"/>
                    <a:pt x="105" y="46"/>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 name="Freeform 7"/>
            <p:cNvSpPr/>
            <p:nvPr/>
          </p:nvSpPr>
          <p:spPr bwMode="auto">
            <a:xfrm>
              <a:off x="517525" y="3629025"/>
              <a:ext cx="339725" cy="387350"/>
            </a:xfrm>
            <a:custGeom>
              <a:avLst/>
              <a:gdLst>
                <a:gd name="T0" fmla="*/ 33 w 80"/>
                <a:gd name="T1" fmla="*/ 1 h 91"/>
                <a:gd name="T2" fmla="*/ 33 w 80"/>
                <a:gd name="T3" fmla="*/ 2 h 91"/>
                <a:gd name="T4" fmla="*/ 33 w 80"/>
                <a:gd name="T5" fmla="*/ 2 h 91"/>
                <a:gd name="T6" fmla="*/ 32 w 80"/>
                <a:gd name="T7" fmla="*/ 3 h 91"/>
                <a:gd name="T8" fmla="*/ 31 w 80"/>
                <a:gd name="T9" fmla="*/ 2 h 91"/>
                <a:gd name="T10" fmla="*/ 2 w 80"/>
                <a:gd name="T11" fmla="*/ 64 h 91"/>
                <a:gd name="T12" fmla="*/ 9 w 80"/>
                <a:gd name="T13" fmla="*/ 87 h 91"/>
                <a:gd name="T14" fmla="*/ 22 w 80"/>
                <a:gd name="T15" fmla="*/ 81 h 91"/>
                <a:gd name="T16" fmla="*/ 30 w 80"/>
                <a:gd name="T17" fmla="*/ 87 h 91"/>
                <a:gd name="T18" fmla="*/ 43 w 80"/>
                <a:gd name="T19" fmla="*/ 82 h 91"/>
                <a:gd name="T20" fmla="*/ 56 w 80"/>
                <a:gd name="T21" fmla="*/ 89 h 91"/>
                <a:gd name="T22" fmla="*/ 66 w 80"/>
                <a:gd name="T23" fmla="*/ 81 h 91"/>
                <a:gd name="T24" fmla="*/ 66 w 80"/>
                <a:gd name="T25" fmla="*/ 79 h 91"/>
                <a:gd name="T26" fmla="*/ 33 w 80"/>
                <a:gd name="T2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91">
                  <a:moveTo>
                    <a:pt x="33" y="1"/>
                  </a:moveTo>
                  <a:cubicBezTo>
                    <a:pt x="33" y="0"/>
                    <a:pt x="32" y="1"/>
                    <a:pt x="33" y="2"/>
                  </a:cubicBezTo>
                  <a:cubicBezTo>
                    <a:pt x="33" y="2"/>
                    <a:pt x="33" y="2"/>
                    <a:pt x="33" y="2"/>
                  </a:cubicBezTo>
                  <a:cubicBezTo>
                    <a:pt x="33" y="2"/>
                    <a:pt x="32" y="2"/>
                    <a:pt x="32" y="3"/>
                  </a:cubicBezTo>
                  <a:cubicBezTo>
                    <a:pt x="32" y="2"/>
                    <a:pt x="31" y="2"/>
                    <a:pt x="31" y="2"/>
                  </a:cubicBezTo>
                  <a:cubicBezTo>
                    <a:pt x="7" y="13"/>
                    <a:pt x="0" y="41"/>
                    <a:pt x="2" y="64"/>
                  </a:cubicBezTo>
                  <a:cubicBezTo>
                    <a:pt x="3" y="71"/>
                    <a:pt x="4" y="81"/>
                    <a:pt x="9" y="87"/>
                  </a:cubicBezTo>
                  <a:cubicBezTo>
                    <a:pt x="14" y="91"/>
                    <a:pt x="19" y="85"/>
                    <a:pt x="22" y="81"/>
                  </a:cubicBezTo>
                  <a:cubicBezTo>
                    <a:pt x="24" y="84"/>
                    <a:pt x="27" y="87"/>
                    <a:pt x="30" y="87"/>
                  </a:cubicBezTo>
                  <a:cubicBezTo>
                    <a:pt x="36" y="87"/>
                    <a:pt x="37" y="81"/>
                    <a:pt x="43" y="82"/>
                  </a:cubicBezTo>
                  <a:cubicBezTo>
                    <a:pt x="48" y="83"/>
                    <a:pt x="51" y="89"/>
                    <a:pt x="56" y="89"/>
                  </a:cubicBezTo>
                  <a:cubicBezTo>
                    <a:pt x="61" y="89"/>
                    <a:pt x="64" y="85"/>
                    <a:pt x="66" y="81"/>
                  </a:cubicBezTo>
                  <a:cubicBezTo>
                    <a:pt x="66" y="80"/>
                    <a:pt x="66" y="79"/>
                    <a:pt x="66" y="79"/>
                  </a:cubicBezTo>
                  <a:cubicBezTo>
                    <a:pt x="80" y="51"/>
                    <a:pt x="60" y="13"/>
                    <a:pt x="33" y="1"/>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 name="Freeform 8"/>
            <p:cNvSpPr/>
            <p:nvPr/>
          </p:nvSpPr>
          <p:spPr bwMode="auto">
            <a:xfrm>
              <a:off x="1042988" y="3543300"/>
              <a:ext cx="241300" cy="255588"/>
            </a:xfrm>
            <a:custGeom>
              <a:avLst/>
              <a:gdLst>
                <a:gd name="T0" fmla="*/ 11 w 57"/>
                <a:gd name="T1" fmla="*/ 1 h 60"/>
                <a:gd name="T2" fmla="*/ 9 w 57"/>
                <a:gd name="T3" fmla="*/ 1 h 60"/>
                <a:gd name="T4" fmla="*/ 9 w 57"/>
                <a:gd name="T5" fmla="*/ 1 h 60"/>
                <a:gd name="T6" fmla="*/ 9 w 57"/>
                <a:gd name="T7" fmla="*/ 1 h 60"/>
                <a:gd name="T8" fmla="*/ 9 w 57"/>
                <a:gd name="T9" fmla="*/ 0 h 60"/>
                <a:gd name="T10" fmla="*/ 9 w 57"/>
                <a:gd name="T11" fmla="*/ 0 h 60"/>
                <a:gd name="T12" fmla="*/ 8 w 57"/>
                <a:gd name="T13" fmla="*/ 2 h 60"/>
                <a:gd name="T14" fmla="*/ 8 w 57"/>
                <a:gd name="T15" fmla="*/ 3 h 60"/>
                <a:gd name="T16" fmla="*/ 4 w 57"/>
                <a:gd name="T17" fmla="*/ 44 h 60"/>
                <a:gd name="T18" fmla="*/ 32 w 57"/>
                <a:gd name="T19" fmla="*/ 55 h 60"/>
                <a:gd name="T20" fmla="*/ 11 w 57"/>
                <a:gd name="T2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0">
                  <a:moveTo>
                    <a:pt x="11" y="1"/>
                  </a:moveTo>
                  <a:cubicBezTo>
                    <a:pt x="11" y="0"/>
                    <a:pt x="10" y="1"/>
                    <a:pt x="9" y="1"/>
                  </a:cubicBezTo>
                  <a:cubicBezTo>
                    <a:pt x="9" y="1"/>
                    <a:pt x="9" y="1"/>
                    <a:pt x="9" y="1"/>
                  </a:cubicBezTo>
                  <a:cubicBezTo>
                    <a:pt x="9" y="1"/>
                    <a:pt x="9" y="1"/>
                    <a:pt x="9" y="1"/>
                  </a:cubicBezTo>
                  <a:cubicBezTo>
                    <a:pt x="9" y="1"/>
                    <a:pt x="9" y="0"/>
                    <a:pt x="9" y="0"/>
                  </a:cubicBezTo>
                  <a:cubicBezTo>
                    <a:pt x="9" y="0"/>
                    <a:pt x="9" y="0"/>
                    <a:pt x="9" y="0"/>
                  </a:cubicBezTo>
                  <a:cubicBezTo>
                    <a:pt x="9" y="1"/>
                    <a:pt x="8" y="1"/>
                    <a:pt x="8" y="2"/>
                  </a:cubicBezTo>
                  <a:cubicBezTo>
                    <a:pt x="8" y="2"/>
                    <a:pt x="8" y="3"/>
                    <a:pt x="8" y="3"/>
                  </a:cubicBezTo>
                  <a:cubicBezTo>
                    <a:pt x="4" y="16"/>
                    <a:pt x="0" y="31"/>
                    <a:pt x="4" y="44"/>
                  </a:cubicBezTo>
                  <a:cubicBezTo>
                    <a:pt x="7" y="56"/>
                    <a:pt x="22" y="60"/>
                    <a:pt x="32" y="55"/>
                  </a:cubicBezTo>
                  <a:cubicBezTo>
                    <a:pt x="57" y="43"/>
                    <a:pt x="27" y="6"/>
                    <a:pt x="11"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 name="Freeform 9"/>
            <p:cNvSpPr/>
            <p:nvPr/>
          </p:nvSpPr>
          <p:spPr bwMode="auto">
            <a:xfrm>
              <a:off x="11593513" y="2833688"/>
              <a:ext cx="495300" cy="646113"/>
            </a:xfrm>
            <a:custGeom>
              <a:avLst/>
              <a:gdLst>
                <a:gd name="T0" fmla="*/ 36 w 117"/>
                <a:gd name="T1" fmla="*/ 18 h 152"/>
                <a:gd name="T2" fmla="*/ 16 w 117"/>
                <a:gd name="T3" fmla="*/ 0 h 152"/>
                <a:gd name="T4" fmla="*/ 3 w 117"/>
                <a:gd name="T5" fmla="*/ 17 h 152"/>
                <a:gd name="T6" fmla="*/ 6 w 117"/>
                <a:gd name="T7" fmla="*/ 55 h 152"/>
                <a:gd name="T8" fmla="*/ 24 w 117"/>
                <a:gd name="T9" fmla="*/ 102 h 152"/>
                <a:gd name="T10" fmla="*/ 25 w 117"/>
                <a:gd name="T11" fmla="*/ 101 h 152"/>
                <a:gd name="T12" fmla="*/ 25 w 117"/>
                <a:gd name="T13" fmla="*/ 100 h 152"/>
                <a:gd name="T14" fmla="*/ 109 w 117"/>
                <a:gd name="T15" fmla="*/ 127 h 152"/>
                <a:gd name="T16" fmla="*/ 106 w 117"/>
                <a:gd name="T17" fmla="*/ 99 h 152"/>
                <a:gd name="T18" fmla="*/ 106 w 117"/>
                <a:gd name="T19" fmla="*/ 91 h 152"/>
                <a:gd name="T20" fmla="*/ 106 w 117"/>
                <a:gd name="T21" fmla="*/ 81 h 152"/>
                <a:gd name="T22" fmla="*/ 93 w 117"/>
                <a:gd name="T23" fmla="*/ 65 h 152"/>
                <a:gd name="T24" fmla="*/ 93 w 117"/>
                <a:gd name="T25" fmla="*/ 65 h 152"/>
                <a:gd name="T26" fmla="*/ 72 w 117"/>
                <a:gd name="T27" fmla="*/ 39 h 152"/>
                <a:gd name="T28" fmla="*/ 65 w 117"/>
                <a:gd name="T29" fmla="*/ 14 h 152"/>
                <a:gd name="T30" fmla="*/ 36 w 117"/>
                <a:gd name="T31" fmla="*/ 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52">
                  <a:moveTo>
                    <a:pt x="36" y="18"/>
                  </a:moveTo>
                  <a:cubicBezTo>
                    <a:pt x="32" y="10"/>
                    <a:pt x="26" y="0"/>
                    <a:pt x="16" y="0"/>
                  </a:cubicBezTo>
                  <a:cubicBezTo>
                    <a:pt x="8" y="0"/>
                    <a:pt x="4" y="11"/>
                    <a:pt x="3" y="17"/>
                  </a:cubicBezTo>
                  <a:cubicBezTo>
                    <a:pt x="0" y="29"/>
                    <a:pt x="2" y="43"/>
                    <a:pt x="6" y="55"/>
                  </a:cubicBezTo>
                  <a:cubicBezTo>
                    <a:pt x="11" y="71"/>
                    <a:pt x="22" y="85"/>
                    <a:pt x="24" y="102"/>
                  </a:cubicBezTo>
                  <a:cubicBezTo>
                    <a:pt x="24" y="102"/>
                    <a:pt x="25" y="102"/>
                    <a:pt x="25" y="101"/>
                  </a:cubicBezTo>
                  <a:cubicBezTo>
                    <a:pt x="25" y="101"/>
                    <a:pt x="25" y="101"/>
                    <a:pt x="25" y="100"/>
                  </a:cubicBezTo>
                  <a:cubicBezTo>
                    <a:pt x="40" y="123"/>
                    <a:pt x="84" y="152"/>
                    <a:pt x="109" y="127"/>
                  </a:cubicBezTo>
                  <a:cubicBezTo>
                    <a:pt x="117" y="118"/>
                    <a:pt x="113" y="107"/>
                    <a:pt x="106" y="99"/>
                  </a:cubicBezTo>
                  <a:cubicBezTo>
                    <a:pt x="102" y="96"/>
                    <a:pt x="104" y="95"/>
                    <a:pt x="106" y="91"/>
                  </a:cubicBezTo>
                  <a:cubicBezTo>
                    <a:pt x="107" y="88"/>
                    <a:pt x="107" y="84"/>
                    <a:pt x="106" y="81"/>
                  </a:cubicBezTo>
                  <a:cubicBezTo>
                    <a:pt x="105" y="74"/>
                    <a:pt x="100" y="68"/>
                    <a:pt x="93" y="65"/>
                  </a:cubicBezTo>
                  <a:cubicBezTo>
                    <a:pt x="93" y="65"/>
                    <a:pt x="93" y="65"/>
                    <a:pt x="93" y="65"/>
                  </a:cubicBezTo>
                  <a:cubicBezTo>
                    <a:pt x="96" y="55"/>
                    <a:pt x="84" y="38"/>
                    <a:pt x="72" y="39"/>
                  </a:cubicBezTo>
                  <a:cubicBezTo>
                    <a:pt x="76" y="30"/>
                    <a:pt x="73" y="20"/>
                    <a:pt x="65" y="14"/>
                  </a:cubicBezTo>
                  <a:cubicBezTo>
                    <a:pt x="55" y="8"/>
                    <a:pt x="44"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Freeform 10"/>
            <p:cNvSpPr/>
            <p:nvPr/>
          </p:nvSpPr>
          <p:spPr bwMode="auto">
            <a:xfrm>
              <a:off x="8612188" y="3697288"/>
              <a:ext cx="512763" cy="633413"/>
            </a:xfrm>
            <a:custGeom>
              <a:avLst/>
              <a:gdLst>
                <a:gd name="T0" fmla="*/ 64 w 121"/>
                <a:gd name="T1" fmla="*/ 136 h 149"/>
                <a:gd name="T2" fmla="*/ 73 w 121"/>
                <a:gd name="T3" fmla="*/ 112 h 149"/>
                <a:gd name="T4" fmla="*/ 95 w 121"/>
                <a:gd name="T5" fmla="*/ 87 h 149"/>
                <a:gd name="T6" fmla="*/ 95 w 121"/>
                <a:gd name="T7" fmla="*/ 87 h 149"/>
                <a:gd name="T8" fmla="*/ 108 w 121"/>
                <a:gd name="T9" fmla="*/ 72 h 149"/>
                <a:gd name="T10" fmla="*/ 109 w 121"/>
                <a:gd name="T11" fmla="*/ 61 h 149"/>
                <a:gd name="T12" fmla="*/ 109 w 121"/>
                <a:gd name="T13" fmla="*/ 53 h 149"/>
                <a:gd name="T14" fmla="*/ 113 w 121"/>
                <a:gd name="T15" fmla="*/ 26 h 149"/>
                <a:gd name="T16" fmla="*/ 28 w 121"/>
                <a:gd name="T17" fmla="*/ 49 h 149"/>
                <a:gd name="T18" fmla="*/ 28 w 121"/>
                <a:gd name="T19" fmla="*/ 48 h 149"/>
                <a:gd name="T20" fmla="*/ 27 w 121"/>
                <a:gd name="T21" fmla="*/ 47 h 149"/>
                <a:gd name="T22" fmla="*/ 7 w 121"/>
                <a:gd name="T23" fmla="*/ 93 h 149"/>
                <a:gd name="T24" fmla="*/ 2 w 121"/>
                <a:gd name="T25" fmla="*/ 131 h 149"/>
                <a:gd name="T26" fmla="*/ 15 w 121"/>
                <a:gd name="T27" fmla="*/ 148 h 149"/>
                <a:gd name="T28" fmla="*/ 36 w 121"/>
                <a:gd name="T29" fmla="*/ 131 h 149"/>
                <a:gd name="T30" fmla="*/ 64 w 121"/>
                <a:gd name="T31"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64" y="136"/>
                  </a:moveTo>
                  <a:cubicBezTo>
                    <a:pt x="72" y="131"/>
                    <a:pt x="76" y="121"/>
                    <a:pt x="73" y="112"/>
                  </a:cubicBezTo>
                  <a:cubicBezTo>
                    <a:pt x="85" y="114"/>
                    <a:pt x="97" y="98"/>
                    <a:pt x="95" y="87"/>
                  </a:cubicBezTo>
                  <a:cubicBezTo>
                    <a:pt x="95" y="87"/>
                    <a:pt x="95" y="87"/>
                    <a:pt x="95" y="87"/>
                  </a:cubicBezTo>
                  <a:cubicBezTo>
                    <a:pt x="101" y="85"/>
                    <a:pt x="107" y="78"/>
                    <a:pt x="108" y="72"/>
                  </a:cubicBezTo>
                  <a:cubicBezTo>
                    <a:pt x="109" y="69"/>
                    <a:pt x="110" y="65"/>
                    <a:pt x="109" y="61"/>
                  </a:cubicBezTo>
                  <a:cubicBezTo>
                    <a:pt x="107" y="57"/>
                    <a:pt x="106" y="56"/>
                    <a:pt x="109" y="53"/>
                  </a:cubicBezTo>
                  <a:cubicBezTo>
                    <a:pt x="117" y="46"/>
                    <a:pt x="121" y="35"/>
                    <a:pt x="113" y="26"/>
                  </a:cubicBezTo>
                  <a:cubicBezTo>
                    <a:pt x="90" y="0"/>
                    <a:pt x="44" y="27"/>
                    <a:pt x="28" y="49"/>
                  </a:cubicBezTo>
                  <a:cubicBezTo>
                    <a:pt x="28" y="48"/>
                    <a:pt x="28" y="48"/>
                    <a:pt x="28" y="48"/>
                  </a:cubicBezTo>
                  <a:cubicBezTo>
                    <a:pt x="28" y="47"/>
                    <a:pt x="28" y="47"/>
                    <a:pt x="27" y="47"/>
                  </a:cubicBezTo>
                  <a:cubicBezTo>
                    <a:pt x="24" y="64"/>
                    <a:pt x="13" y="78"/>
                    <a:pt x="7" y="93"/>
                  </a:cubicBezTo>
                  <a:cubicBezTo>
                    <a:pt x="2" y="105"/>
                    <a:pt x="0" y="119"/>
                    <a:pt x="2" y="131"/>
                  </a:cubicBezTo>
                  <a:cubicBezTo>
                    <a:pt x="4" y="138"/>
                    <a:pt x="7" y="148"/>
                    <a:pt x="15" y="148"/>
                  </a:cubicBezTo>
                  <a:cubicBezTo>
                    <a:pt x="25" y="149"/>
                    <a:pt x="31" y="139"/>
                    <a:pt x="36" y="131"/>
                  </a:cubicBezTo>
                  <a:cubicBezTo>
                    <a:pt x="43" y="139"/>
                    <a:pt x="54" y="143"/>
                    <a:pt x="64" y="13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 name="Freeform 11"/>
            <p:cNvSpPr/>
            <p:nvPr/>
          </p:nvSpPr>
          <p:spPr bwMode="auto">
            <a:xfrm>
              <a:off x="6743700" y="3998913"/>
              <a:ext cx="1042988" cy="701675"/>
            </a:xfrm>
            <a:custGeom>
              <a:avLst/>
              <a:gdLst>
                <a:gd name="T0" fmla="*/ 244 w 246"/>
                <a:gd name="T1" fmla="*/ 45 h 165"/>
                <a:gd name="T2" fmla="*/ 210 w 246"/>
                <a:gd name="T3" fmla="*/ 10 h 165"/>
                <a:gd name="T4" fmla="*/ 144 w 246"/>
                <a:gd name="T5" fmla="*/ 0 h 165"/>
                <a:gd name="T6" fmla="*/ 88 w 246"/>
                <a:gd name="T7" fmla="*/ 7 h 165"/>
                <a:gd name="T8" fmla="*/ 88 w 246"/>
                <a:gd name="T9" fmla="*/ 7 h 165"/>
                <a:gd name="T10" fmla="*/ 35 w 246"/>
                <a:gd name="T11" fmla="*/ 34 h 165"/>
                <a:gd name="T12" fmla="*/ 4 w 246"/>
                <a:gd name="T13" fmla="*/ 83 h 165"/>
                <a:gd name="T14" fmla="*/ 16 w 246"/>
                <a:gd name="T15" fmla="*/ 133 h 165"/>
                <a:gd name="T16" fmla="*/ 42 w 246"/>
                <a:gd name="T17" fmla="*/ 133 h 165"/>
                <a:gd name="T18" fmla="*/ 90 w 246"/>
                <a:gd name="T19" fmla="*/ 133 h 165"/>
                <a:gd name="T20" fmla="*/ 129 w 246"/>
                <a:gd name="T21" fmla="*/ 157 h 165"/>
                <a:gd name="T22" fmla="*/ 138 w 246"/>
                <a:gd name="T23" fmla="*/ 130 h 165"/>
                <a:gd name="T24" fmla="*/ 166 w 246"/>
                <a:gd name="T25" fmla="*/ 135 h 165"/>
                <a:gd name="T26" fmla="*/ 181 w 246"/>
                <a:gd name="T27" fmla="*/ 105 h 165"/>
                <a:gd name="T28" fmla="*/ 201 w 246"/>
                <a:gd name="T29" fmla="*/ 102 h 165"/>
                <a:gd name="T30" fmla="*/ 209 w 246"/>
                <a:gd name="T31" fmla="*/ 77 h 165"/>
                <a:gd name="T32" fmla="*/ 237 w 246"/>
                <a:gd name="T33" fmla="*/ 73 h 165"/>
                <a:gd name="T34" fmla="*/ 244 w 246"/>
                <a:gd name="T35"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165">
                  <a:moveTo>
                    <a:pt x="244" y="45"/>
                  </a:moveTo>
                  <a:cubicBezTo>
                    <a:pt x="241" y="27"/>
                    <a:pt x="227" y="16"/>
                    <a:pt x="210" y="10"/>
                  </a:cubicBezTo>
                  <a:cubicBezTo>
                    <a:pt x="189" y="2"/>
                    <a:pt x="167" y="0"/>
                    <a:pt x="144" y="0"/>
                  </a:cubicBezTo>
                  <a:cubicBezTo>
                    <a:pt x="126" y="0"/>
                    <a:pt x="105" y="0"/>
                    <a:pt x="88" y="7"/>
                  </a:cubicBezTo>
                  <a:cubicBezTo>
                    <a:pt x="88" y="7"/>
                    <a:pt x="88" y="7"/>
                    <a:pt x="88" y="7"/>
                  </a:cubicBezTo>
                  <a:cubicBezTo>
                    <a:pt x="69" y="12"/>
                    <a:pt x="50" y="20"/>
                    <a:pt x="35" y="34"/>
                  </a:cubicBezTo>
                  <a:cubicBezTo>
                    <a:pt x="21" y="46"/>
                    <a:pt x="8" y="64"/>
                    <a:pt x="4" y="83"/>
                  </a:cubicBezTo>
                  <a:cubicBezTo>
                    <a:pt x="0" y="99"/>
                    <a:pt x="2" y="122"/>
                    <a:pt x="16" y="133"/>
                  </a:cubicBezTo>
                  <a:cubicBezTo>
                    <a:pt x="25" y="141"/>
                    <a:pt x="36" y="142"/>
                    <a:pt x="42" y="133"/>
                  </a:cubicBezTo>
                  <a:cubicBezTo>
                    <a:pt x="48" y="156"/>
                    <a:pt x="77" y="152"/>
                    <a:pt x="90" y="133"/>
                  </a:cubicBezTo>
                  <a:cubicBezTo>
                    <a:pt x="97" y="146"/>
                    <a:pt x="112" y="165"/>
                    <a:pt x="129" y="157"/>
                  </a:cubicBezTo>
                  <a:cubicBezTo>
                    <a:pt x="139" y="152"/>
                    <a:pt x="140" y="140"/>
                    <a:pt x="138" y="130"/>
                  </a:cubicBezTo>
                  <a:cubicBezTo>
                    <a:pt x="145" y="138"/>
                    <a:pt x="156" y="142"/>
                    <a:pt x="166" y="135"/>
                  </a:cubicBezTo>
                  <a:cubicBezTo>
                    <a:pt x="176" y="128"/>
                    <a:pt x="181" y="117"/>
                    <a:pt x="181" y="105"/>
                  </a:cubicBezTo>
                  <a:cubicBezTo>
                    <a:pt x="187" y="109"/>
                    <a:pt x="195" y="109"/>
                    <a:pt x="201" y="102"/>
                  </a:cubicBezTo>
                  <a:cubicBezTo>
                    <a:pt x="206" y="96"/>
                    <a:pt x="212" y="85"/>
                    <a:pt x="209" y="77"/>
                  </a:cubicBezTo>
                  <a:cubicBezTo>
                    <a:pt x="218" y="80"/>
                    <a:pt x="229" y="80"/>
                    <a:pt x="237" y="73"/>
                  </a:cubicBezTo>
                  <a:cubicBezTo>
                    <a:pt x="244" y="66"/>
                    <a:pt x="246" y="54"/>
                    <a:pt x="244" y="4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 name="Freeform 12"/>
            <p:cNvSpPr/>
            <p:nvPr/>
          </p:nvSpPr>
          <p:spPr bwMode="auto">
            <a:xfrm>
              <a:off x="2508250" y="4348163"/>
              <a:ext cx="309563" cy="309563"/>
            </a:xfrm>
            <a:custGeom>
              <a:avLst/>
              <a:gdLst>
                <a:gd name="T0" fmla="*/ 67 w 73"/>
                <a:gd name="T1" fmla="*/ 29 h 73"/>
                <a:gd name="T2" fmla="*/ 33 w 73"/>
                <a:gd name="T3" fmla="*/ 0 h 73"/>
                <a:gd name="T4" fmla="*/ 32 w 73"/>
                <a:gd name="T5" fmla="*/ 1 h 73"/>
                <a:gd name="T6" fmla="*/ 31 w 73"/>
                <a:gd name="T7" fmla="*/ 2 h 73"/>
                <a:gd name="T8" fmla="*/ 31 w 73"/>
                <a:gd name="T9" fmla="*/ 3 h 73"/>
                <a:gd name="T10" fmla="*/ 30 w 73"/>
                <a:gd name="T11" fmla="*/ 3 h 73"/>
                <a:gd name="T12" fmla="*/ 2 w 73"/>
                <a:gd name="T13" fmla="*/ 48 h 73"/>
                <a:gd name="T14" fmla="*/ 10 w 73"/>
                <a:gd name="T15" fmla="*/ 59 h 73"/>
                <a:gd name="T16" fmla="*/ 25 w 73"/>
                <a:gd name="T17" fmla="*/ 54 h 73"/>
                <a:gd name="T18" fmla="*/ 57 w 73"/>
                <a:gd name="T19" fmla="*/ 47 h 73"/>
                <a:gd name="T20" fmla="*/ 71 w 73"/>
                <a:gd name="T21" fmla="*/ 42 h 73"/>
                <a:gd name="T22" fmla="*/ 67 w 73"/>
                <a:gd name="T2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3">
                  <a:moveTo>
                    <a:pt x="67" y="29"/>
                  </a:moveTo>
                  <a:cubicBezTo>
                    <a:pt x="57" y="17"/>
                    <a:pt x="45" y="9"/>
                    <a:pt x="33" y="0"/>
                  </a:cubicBezTo>
                  <a:cubicBezTo>
                    <a:pt x="33" y="0"/>
                    <a:pt x="32" y="1"/>
                    <a:pt x="32" y="1"/>
                  </a:cubicBezTo>
                  <a:cubicBezTo>
                    <a:pt x="31" y="1"/>
                    <a:pt x="31" y="2"/>
                    <a:pt x="31" y="2"/>
                  </a:cubicBezTo>
                  <a:cubicBezTo>
                    <a:pt x="31" y="2"/>
                    <a:pt x="31" y="2"/>
                    <a:pt x="31" y="3"/>
                  </a:cubicBezTo>
                  <a:cubicBezTo>
                    <a:pt x="31" y="3"/>
                    <a:pt x="30" y="3"/>
                    <a:pt x="30" y="3"/>
                  </a:cubicBezTo>
                  <a:cubicBezTo>
                    <a:pt x="18" y="15"/>
                    <a:pt x="0" y="28"/>
                    <a:pt x="2" y="48"/>
                  </a:cubicBezTo>
                  <a:cubicBezTo>
                    <a:pt x="3" y="52"/>
                    <a:pt x="6" y="58"/>
                    <a:pt x="10" y="59"/>
                  </a:cubicBezTo>
                  <a:cubicBezTo>
                    <a:pt x="16" y="61"/>
                    <a:pt x="21" y="58"/>
                    <a:pt x="25" y="54"/>
                  </a:cubicBezTo>
                  <a:cubicBezTo>
                    <a:pt x="31" y="73"/>
                    <a:pt x="59" y="64"/>
                    <a:pt x="57" y="47"/>
                  </a:cubicBezTo>
                  <a:cubicBezTo>
                    <a:pt x="62" y="47"/>
                    <a:pt x="69" y="46"/>
                    <a:pt x="71" y="42"/>
                  </a:cubicBezTo>
                  <a:cubicBezTo>
                    <a:pt x="73" y="37"/>
                    <a:pt x="69" y="32"/>
                    <a:pt x="67" y="29"/>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Freeform 13"/>
            <p:cNvSpPr/>
            <p:nvPr/>
          </p:nvSpPr>
          <p:spPr bwMode="auto">
            <a:xfrm>
              <a:off x="3206750" y="2978150"/>
              <a:ext cx="474663" cy="488950"/>
            </a:xfrm>
            <a:custGeom>
              <a:avLst/>
              <a:gdLst>
                <a:gd name="T0" fmla="*/ 57 w 112"/>
                <a:gd name="T1" fmla="*/ 106 h 115"/>
                <a:gd name="T2" fmla="*/ 13 w 112"/>
                <a:gd name="T3" fmla="*/ 106 h 115"/>
                <a:gd name="T4" fmla="*/ 0 w 112"/>
                <a:gd name="T5" fmla="*/ 72 h 115"/>
                <a:gd name="T6" fmla="*/ 13 w 112"/>
                <a:gd name="T7" fmla="*/ 31 h 115"/>
                <a:gd name="T8" fmla="*/ 14 w 112"/>
                <a:gd name="T9" fmla="*/ 31 h 115"/>
                <a:gd name="T10" fmla="*/ 33 w 112"/>
                <a:gd name="T11" fmla="*/ 11 h 115"/>
                <a:gd name="T12" fmla="*/ 52 w 112"/>
                <a:gd name="T13" fmla="*/ 1 h 115"/>
                <a:gd name="T14" fmla="*/ 60 w 112"/>
                <a:gd name="T15" fmla="*/ 21 h 115"/>
                <a:gd name="T16" fmla="*/ 64 w 112"/>
                <a:gd name="T17" fmla="*/ 22 h 115"/>
                <a:gd name="T18" fmla="*/ 64 w 112"/>
                <a:gd name="T19" fmla="*/ 20 h 115"/>
                <a:gd name="T20" fmla="*/ 64 w 112"/>
                <a:gd name="T21" fmla="*/ 20 h 115"/>
                <a:gd name="T22" fmla="*/ 69 w 112"/>
                <a:gd name="T23" fmla="*/ 14 h 115"/>
                <a:gd name="T24" fmla="*/ 78 w 112"/>
                <a:gd name="T25" fmla="*/ 10 h 115"/>
                <a:gd name="T26" fmla="*/ 88 w 112"/>
                <a:gd name="T27" fmla="*/ 27 h 115"/>
                <a:gd name="T28" fmla="*/ 90 w 112"/>
                <a:gd name="T29" fmla="*/ 29 h 115"/>
                <a:gd name="T30" fmla="*/ 91 w 112"/>
                <a:gd name="T31" fmla="*/ 29 h 115"/>
                <a:gd name="T32" fmla="*/ 92 w 112"/>
                <a:gd name="T33" fmla="*/ 28 h 115"/>
                <a:gd name="T34" fmla="*/ 104 w 112"/>
                <a:gd name="T35" fmla="*/ 25 h 115"/>
                <a:gd name="T36" fmla="*/ 110 w 112"/>
                <a:gd name="T37" fmla="*/ 35 h 115"/>
                <a:gd name="T38" fmla="*/ 107 w 112"/>
                <a:gd name="T39" fmla="*/ 56 h 115"/>
                <a:gd name="T40" fmla="*/ 97 w 112"/>
                <a:gd name="T41" fmla="*/ 73 h 115"/>
                <a:gd name="T42" fmla="*/ 97 w 112"/>
                <a:gd name="T43" fmla="*/ 73 h 115"/>
                <a:gd name="T44" fmla="*/ 57 w 112"/>
                <a:gd name="T4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57" y="106"/>
                  </a:moveTo>
                  <a:cubicBezTo>
                    <a:pt x="43" y="111"/>
                    <a:pt x="26" y="115"/>
                    <a:pt x="13" y="106"/>
                  </a:cubicBezTo>
                  <a:cubicBezTo>
                    <a:pt x="2" y="98"/>
                    <a:pt x="0" y="84"/>
                    <a:pt x="0" y="72"/>
                  </a:cubicBezTo>
                  <a:cubicBezTo>
                    <a:pt x="0" y="56"/>
                    <a:pt x="7" y="44"/>
                    <a:pt x="13" y="31"/>
                  </a:cubicBezTo>
                  <a:cubicBezTo>
                    <a:pt x="13" y="31"/>
                    <a:pt x="14" y="31"/>
                    <a:pt x="14" y="31"/>
                  </a:cubicBezTo>
                  <a:cubicBezTo>
                    <a:pt x="20" y="24"/>
                    <a:pt x="26" y="17"/>
                    <a:pt x="33" y="11"/>
                  </a:cubicBezTo>
                  <a:cubicBezTo>
                    <a:pt x="38" y="7"/>
                    <a:pt x="45" y="2"/>
                    <a:pt x="52" y="1"/>
                  </a:cubicBezTo>
                  <a:cubicBezTo>
                    <a:pt x="62" y="0"/>
                    <a:pt x="61" y="15"/>
                    <a:pt x="60" y="21"/>
                  </a:cubicBezTo>
                  <a:cubicBezTo>
                    <a:pt x="60" y="23"/>
                    <a:pt x="64" y="24"/>
                    <a:pt x="64" y="22"/>
                  </a:cubicBezTo>
                  <a:cubicBezTo>
                    <a:pt x="64" y="21"/>
                    <a:pt x="64" y="21"/>
                    <a:pt x="64" y="20"/>
                  </a:cubicBezTo>
                  <a:cubicBezTo>
                    <a:pt x="64" y="20"/>
                    <a:pt x="64" y="20"/>
                    <a:pt x="64" y="20"/>
                  </a:cubicBezTo>
                  <a:cubicBezTo>
                    <a:pt x="66" y="19"/>
                    <a:pt x="67" y="16"/>
                    <a:pt x="69" y="14"/>
                  </a:cubicBezTo>
                  <a:cubicBezTo>
                    <a:pt x="72" y="12"/>
                    <a:pt x="75" y="11"/>
                    <a:pt x="78" y="10"/>
                  </a:cubicBezTo>
                  <a:cubicBezTo>
                    <a:pt x="88" y="9"/>
                    <a:pt x="88" y="20"/>
                    <a:pt x="88" y="27"/>
                  </a:cubicBezTo>
                  <a:cubicBezTo>
                    <a:pt x="88" y="28"/>
                    <a:pt x="89" y="29"/>
                    <a:pt x="90" y="29"/>
                  </a:cubicBezTo>
                  <a:cubicBezTo>
                    <a:pt x="90" y="29"/>
                    <a:pt x="90" y="29"/>
                    <a:pt x="91" y="29"/>
                  </a:cubicBezTo>
                  <a:cubicBezTo>
                    <a:pt x="91" y="29"/>
                    <a:pt x="92" y="28"/>
                    <a:pt x="92" y="28"/>
                  </a:cubicBezTo>
                  <a:cubicBezTo>
                    <a:pt x="95" y="25"/>
                    <a:pt x="99" y="21"/>
                    <a:pt x="104" y="25"/>
                  </a:cubicBezTo>
                  <a:cubicBezTo>
                    <a:pt x="107" y="27"/>
                    <a:pt x="108" y="31"/>
                    <a:pt x="110" y="35"/>
                  </a:cubicBezTo>
                  <a:cubicBezTo>
                    <a:pt x="112" y="41"/>
                    <a:pt x="110" y="49"/>
                    <a:pt x="107" y="56"/>
                  </a:cubicBezTo>
                  <a:cubicBezTo>
                    <a:pt x="105" y="62"/>
                    <a:pt x="101" y="68"/>
                    <a:pt x="97" y="73"/>
                  </a:cubicBezTo>
                  <a:cubicBezTo>
                    <a:pt x="97" y="73"/>
                    <a:pt x="97" y="73"/>
                    <a:pt x="97" y="73"/>
                  </a:cubicBezTo>
                  <a:cubicBezTo>
                    <a:pt x="87" y="90"/>
                    <a:pt x="75" y="99"/>
                    <a:pt x="57" y="10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 name="Freeform 14"/>
            <p:cNvSpPr/>
            <p:nvPr/>
          </p:nvSpPr>
          <p:spPr bwMode="auto">
            <a:xfrm>
              <a:off x="746125" y="2139950"/>
              <a:ext cx="982663" cy="765175"/>
            </a:xfrm>
            <a:custGeom>
              <a:avLst/>
              <a:gdLst>
                <a:gd name="T0" fmla="*/ 226 w 232"/>
                <a:gd name="T1" fmla="*/ 120 h 180"/>
                <a:gd name="T2" fmla="*/ 199 w 232"/>
                <a:gd name="T3" fmla="*/ 111 h 180"/>
                <a:gd name="T4" fmla="*/ 197 w 232"/>
                <a:gd name="T5" fmla="*/ 84 h 180"/>
                <a:gd name="T6" fmla="*/ 178 w 232"/>
                <a:gd name="T7" fmla="*/ 78 h 180"/>
                <a:gd name="T8" fmla="*/ 169 w 232"/>
                <a:gd name="T9" fmla="*/ 44 h 180"/>
                <a:gd name="T10" fmla="*/ 140 w 232"/>
                <a:gd name="T11" fmla="*/ 44 h 180"/>
                <a:gd name="T12" fmla="*/ 137 w 232"/>
                <a:gd name="T13" fmla="*/ 16 h 180"/>
                <a:gd name="T14" fmla="*/ 94 w 232"/>
                <a:gd name="T15" fmla="*/ 31 h 180"/>
                <a:gd name="T16" fmla="*/ 47 w 232"/>
                <a:gd name="T17" fmla="*/ 22 h 180"/>
                <a:gd name="T18" fmla="*/ 22 w 232"/>
                <a:gd name="T19" fmla="*/ 16 h 180"/>
                <a:gd name="T20" fmla="*/ 0 w 232"/>
                <a:gd name="T21" fmla="*/ 63 h 180"/>
                <a:gd name="T22" fmla="*/ 21 w 232"/>
                <a:gd name="T23" fmla="*/ 118 h 180"/>
                <a:gd name="T24" fmla="*/ 67 w 232"/>
                <a:gd name="T25" fmla="*/ 154 h 180"/>
                <a:gd name="T26" fmla="*/ 67 w 232"/>
                <a:gd name="T27" fmla="*/ 155 h 180"/>
                <a:gd name="T28" fmla="*/ 121 w 232"/>
                <a:gd name="T29" fmla="*/ 173 h 180"/>
                <a:gd name="T30" fmla="*/ 187 w 232"/>
                <a:gd name="T31" fmla="*/ 176 h 180"/>
                <a:gd name="T32" fmla="*/ 228 w 232"/>
                <a:gd name="T33" fmla="*/ 149 h 180"/>
                <a:gd name="T34" fmla="*/ 226 w 232"/>
                <a:gd name="T35"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180">
                  <a:moveTo>
                    <a:pt x="226" y="120"/>
                  </a:moveTo>
                  <a:cubicBezTo>
                    <a:pt x="220" y="112"/>
                    <a:pt x="209" y="110"/>
                    <a:pt x="199" y="111"/>
                  </a:cubicBezTo>
                  <a:cubicBezTo>
                    <a:pt x="204" y="103"/>
                    <a:pt x="201" y="91"/>
                    <a:pt x="197" y="84"/>
                  </a:cubicBezTo>
                  <a:cubicBezTo>
                    <a:pt x="192" y="76"/>
                    <a:pt x="185" y="74"/>
                    <a:pt x="178" y="78"/>
                  </a:cubicBezTo>
                  <a:cubicBezTo>
                    <a:pt x="180" y="66"/>
                    <a:pt x="178" y="53"/>
                    <a:pt x="169" y="44"/>
                  </a:cubicBezTo>
                  <a:cubicBezTo>
                    <a:pt x="161" y="36"/>
                    <a:pt x="149" y="38"/>
                    <a:pt x="140" y="44"/>
                  </a:cubicBezTo>
                  <a:cubicBezTo>
                    <a:pt x="145" y="35"/>
                    <a:pt x="146" y="23"/>
                    <a:pt x="137" y="16"/>
                  </a:cubicBezTo>
                  <a:cubicBezTo>
                    <a:pt x="122" y="5"/>
                    <a:pt x="104" y="20"/>
                    <a:pt x="94" y="31"/>
                  </a:cubicBezTo>
                  <a:cubicBezTo>
                    <a:pt x="86" y="10"/>
                    <a:pt x="58" y="0"/>
                    <a:pt x="47" y="22"/>
                  </a:cubicBezTo>
                  <a:cubicBezTo>
                    <a:pt x="43" y="12"/>
                    <a:pt x="33" y="10"/>
                    <a:pt x="22" y="16"/>
                  </a:cubicBezTo>
                  <a:cubicBezTo>
                    <a:pt x="6" y="25"/>
                    <a:pt x="0" y="46"/>
                    <a:pt x="0" y="63"/>
                  </a:cubicBezTo>
                  <a:cubicBezTo>
                    <a:pt x="0" y="82"/>
                    <a:pt x="10" y="102"/>
                    <a:pt x="21" y="118"/>
                  </a:cubicBezTo>
                  <a:cubicBezTo>
                    <a:pt x="32" y="133"/>
                    <a:pt x="49" y="146"/>
                    <a:pt x="67" y="154"/>
                  </a:cubicBezTo>
                  <a:cubicBezTo>
                    <a:pt x="67" y="154"/>
                    <a:pt x="67" y="154"/>
                    <a:pt x="67" y="155"/>
                  </a:cubicBezTo>
                  <a:cubicBezTo>
                    <a:pt x="82" y="165"/>
                    <a:pt x="103" y="169"/>
                    <a:pt x="121" y="173"/>
                  </a:cubicBezTo>
                  <a:cubicBezTo>
                    <a:pt x="142" y="177"/>
                    <a:pt x="165" y="180"/>
                    <a:pt x="187" y="176"/>
                  </a:cubicBezTo>
                  <a:cubicBezTo>
                    <a:pt x="204" y="174"/>
                    <a:pt x="221" y="166"/>
                    <a:pt x="228" y="149"/>
                  </a:cubicBezTo>
                  <a:cubicBezTo>
                    <a:pt x="231" y="140"/>
                    <a:pt x="232" y="128"/>
                    <a:pt x="226" y="120"/>
                  </a:cubicBezTo>
                  <a:close/>
                </a:path>
              </a:pathLst>
            </a:custGeom>
            <a:solidFill>
              <a:srgbClr val="DC43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 name="Freeform 15"/>
            <p:cNvSpPr/>
            <p:nvPr/>
          </p:nvSpPr>
          <p:spPr bwMode="auto">
            <a:xfrm>
              <a:off x="763588" y="2317750"/>
              <a:ext cx="860425" cy="587375"/>
            </a:xfrm>
            <a:custGeom>
              <a:avLst/>
              <a:gdLst>
                <a:gd name="T0" fmla="*/ 181 w 203"/>
                <a:gd name="T1" fmla="*/ 99 h 138"/>
                <a:gd name="T2" fmla="*/ 181 w 203"/>
                <a:gd name="T3" fmla="*/ 79 h 138"/>
                <a:gd name="T4" fmla="*/ 158 w 203"/>
                <a:gd name="T5" fmla="*/ 77 h 138"/>
                <a:gd name="T6" fmla="*/ 139 w 203"/>
                <a:gd name="T7" fmla="*/ 44 h 138"/>
                <a:gd name="T8" fmla="*/ 132 w 203"/>
                <a:gd name="T9" fmla="*/ 23 h 138"/>
                <a:gd name="T10" fmla="*/ 108 w 203"/>
                <a:gd name="T11" fmla="*/ 28 h 138"/>
                <a:gd name="T12" fmla="*/ 73 w 203"/>
                <a:gd name="T13" fmla="*/ 16 h 138"/>
                <a:gd name="T14" fmla="*/ 55 w 203"/>
                <a:gd name="T15" fmla="*/ 2 h 138"/>
                <a:gd name="T16" fmla="*/ 39 w 203"/>
                <a:gd name="T17" fmla="*/ 13 h 138"/>
                <a:gd name="T18" fmla="*/ 39 w 203"/>
                <a:gd name="T19" fmla="*/ 13 h 138"/>
                <a:gd name="T20" fmla="*/ 9 w 203"/>
                <a:gd name="T21" fmla="*/ 8 h 138"/>
                <a:gd name="T22" fmla="*/ 2 w 203"/>
                <a:gd name="T23" fmla="*/ 40 h 138"/>
                <a:gd name="T24" fmla="*/ 20 w 203"/>
                <a:gd name="T25" fmla="*/ 81 h 138"/>
                <a:gd name="T26" fmla="*/ 58 w 203"/>
                <a:gd name="T27" fmla="*/ 113 h 138"/>
                <a:gd name="T28" fmla="*/ 59 w 203"/>
                <a:gd name="T29" fmla="*/ 113 h 138"/>
                <a:gd name="T30" fmla="*/ 78 w 203"/>
                <a:gd name="T31" fmla="*/ 121 h 138"/>
                <a:gd name="T32" fmla="*/ 112 w 203"/>
                <a:gd name="T33" fmla="*/ 131 h 138"/>
                <a:gd name="T34" fmla="*/ 167 w 203"/>
                <a:gd name="T35" fmla="*/ 136 h 138"/>
                <a:gd name="T36" fmla="*/ 201 w 203"/>
                <a:gd name="T37" fmla="*/ 113 h 138"/>
                <a:gd name="T38" fmla="*/ 181 w 203"/>
                <a:gd name="T39" fmla="*/ 9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138">
                  <a:moveTo>
                    <a:pt x="181" y="99"/>
                  </a:moveTo>
                  <a:cubicBezTo>
                    <a:pt x="185" y="93"/>
                    <a:pt x="188" y="85"/>
                    <a:pt x="181" y="79"/>
                  </a:cubicBezTo>
                  <a:cubicBezTo>
                    <a:pt x="176" y="74"/>
                    <a:pt x="166" y="75"/>
                    <a:pt x="158" y="77"/>
                  </a:cubicBezTo>
                  <a:cubicBezTo>
                    <a:pt x="165" y="61"/>
                    <a:pt x="157" y="33"/>
                    <a:pt x="139" y="44"/>
                  </a:cubicBezTo>
                  <a:cubicBezTo>
                    <a:pt x="141" y="36"/>
                    <a:pt x="141" y="27"/>
                    <a:pt x="132" y="23"/>
                  </a:cubicBezTo>
                  <a:cubicBezTo>
                    <a:pt x="124" y="19"/>
                    <a:pt x="114" y="23"/>
                    <a:pt x="108" y="28"/>
                  </a:cubicBezTo>
                  <a:cubicBezTo>
                    <a:pt x="108" y="8"/>
                    <a:pt x="86" y="5"/>
                    <a:pt x="73" y="16"/>
                  </a:cubicBezTo>
                  <a:cubicBezTo>
                    <a:pt x="70" y="9"/>
                    <a:pt x="63" y="3"/>
                    <a:pt x="55" y="2"/>
                  </a:cubicBezTo>
                  <a:cubicBezTo>
                    <a:pt x="47" y="1"/>
                    <a:pt x="40" y="5"/>
                    <a:pt x="39" y="13"/>
                  </a:cubicBezTo>
                  <a:cubicBezTo>
                    <a:pt x="39" y="13"/>
                    <a:pt x="39" y="13"/>
                    <a:pt x="39" y="13"/>
                  </a:cubicBezTo>
                  <a:cubicBezTo>
                    <a:pt x="31" y="6"/>
                    <a:pt x="19" y="0"/>
                    <a:pt x="9" y="8"/>
                  </a:cubicBezTo>
                  <a:cubicBezTo>
                    <a:pt x="0" y="15"/>
                    <a:pt x="0" y="30"/>
                    <a:pt x="2" y="40"/>
                  </a:cubicBezTo>
                  <a:cubicBezTo>
                    <a:pt x="3" y="55"/>
                    <a:pt x="11" y="69"/>
                    <a:pt x="20" y="81"/>
                  </a:cubicBezTo>
                  <a:cubicBezTo>
                    <a:pt x="30" y="94"/>
                    <a:pt x="42" y="109"/>
                    <a:pt x="58" y="113"/>
                  </a:cubicBezTo>
                  <a:cubicBezTo>
                    <a:pt x="58" y="114"/>
                    <a:pt x="59" y="113"/>
                    <a:pt x="59" y="113"/>
                  </a:cubicBezTo>
                  <a:cubicBezTo>
                    <a:pt x="64" y="117"/>
                    <a:pt x="73" y="119"/>
                    <a:pt x="78" y="121"/>
                  </a:cubicBezTo>
                  <a:cubicBezTo>
                    <a:pt x="89" y="126"/>
                    <a:pt x="100" y="129"/>
                    <a:pt x="112" y="131"/>
                  </a:cubicBezTo>
                  <a:cubicBezTo>
                    <a:pt x="130" y="135"/>
                    <a:pt x="148" y="138"/>
                    <a:pt x="167" y="136"/>
                  </a:cubicBezTo>
                  <a:cubicBezTo>
                    <a:pt x="180" y="134"/>
                    <a:pt x="199" y="129"/>
                    <a:pt x="201" y="113"/>
                  </a:cubicBezTo>
                  <a:cubicBezTo>
                    <a:pt x="203" y="102"/>
                    <a:pt x="190" y="98"/>
                    <a:pt x="181" y="9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Freeform 16"/>
            <p:cNvSpPr/>
            <p:nvPr/>
          </p:nvSpPr>
          <p:spPr bwMode="auto">
            <a:xfrm>
              <a:off x="847725" y="2454275"/>
              <a:ext cx="588963" cy="425450"/>
            </a:xfrm>
            <a:custGeom>
              <a:avLst/>
              <a:gdLst>
                <a:gd name="T0" fmla="*/ 135 w 139"/>
                <a:gd name="T1" fmla="*/ 77 h 100"/>
                <a:gd name="T2" fmla="*/ 118 w 139"/>
                <a:gd name="T3" fmla="*/ 72 h 100"/>
                <a:gd name="T4" fmla="*/ 104 w 139"/>
                <a:gd name="T5" fmla="*/ 55 h 100"/>
                <a:gd name="T6" fmla="*/ 86 w 139"/>
                <a:gd name="T7" fmla="*/ 37 h 100"/>
                <a:gd name="T8" fmla="*/ 56 w 139"/>
                <a:gd name="T9" fmla="*/ 24 h 100"/>
                <a:gd name="T10" fmla="*/ 31 w 139"/>
                <a:gd name="T11" fmla="*/ 13 h 100"/>
                <a:gd name="T12" fmla="*/ 11 w 139"/>
                <a:gd name="T13" fmla="*/ 1 h 100"/>
                <a:gd name="T14" fmla="*/ 0 w 139"/>
                <a:gd name="T15" fmla="*/ 19 h 100"/>
                <a:gd name="T16" fmla="*/ 39 w 139"/>
                <a:gd name="T17" fmla="*/ 81 h 100"/>
                <a:gd name="T18" fmla="*/ 40 w 139"/>
                <a:gd name="T19" fmla="*/ 83 h 100"/>
                <a:gd name="T20" fmla="*/ 124 w 139"/>
                <a:gd name="T21" fmla="*/ 92 h 100"/>
                <a:gd name="T22" fmla="*/ 135 w 139"/>
                <a:gd name="T23"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00">
                  <a:moveTo>
                    <a:pt x="135" y="77"/>
                  </a:moveTo>
                  <a:cubicBezTo>
                    <a:pt x="131" y="72"/>
                    <a:pt x="124" y="71"/>
                    <a:pt x="118" y="72"/>
                  </a:cubicBezTo>
                  <a:cubicBezTo>
                    <a:pt x="124" y="63"/>
                    <a:pt x="115" y="53"/>
                    <a:pt x="104" y="55"/>
                  </a:cubicBezTo>
                  <a:cubicBezTo>
                    <a:pt x="111" y="46"/>
                    <a:pt x="98" y="31"/>
                    <a:pt x="86" y="37"/>
                  </a:cubicBezTo>
                  <a:cubicBezTo>
                    <a:pt x="90" y="19"/>
                    <a:pt x="69" y="13"/>
                    <a:pt x="56" y="24"/>
                  </a:cubicBezTo>
                  <a:cubicBezTo>
                    <a:pt x="51" y="13"/>
                    <a:pt x="39" y="1"/>
                    <a:pt x="31" y="13"/>
                  </a:cubicBezTo>
                  <a:cubicBezTo>
                    <a:pt x="27" y="7"/>
                    <a:pt x="19" y="0"/>
                    <a:pt x="11" y="1"/>
                  </a:cubicBezTo>
                  <a:cubicBezTo>
                    <a:pt x="2" y="3"/>
                    <a:pt x="0" y="11"/>
                    <a:pt x="0" y="19"/>
                  </a:cubicBezTo>
                  <a:cubicBezTo>
                    <a:pt x="1" y="45"/>
                    <a:pt x="21" y="65"/>
                    <a:pt x="39" y="81"/>
                  </a:cubicBezTo>
                  <a:cubicBezTo>
                    <a:pt x="39" y="81"/>
                    <a:pt x="39" y="82"/>
                    <a:pt x="40" y="83"/>
                  </a:cubicBezTo>
                  <a:cubicBezTo>
                    <a:pt x="67" y="90"/>
                    <a:pt x="96" y="100"/>
                    <a:pt x="124" y="92"/>
                  </a:cubicBezTo>
                  <a:cubicBezTo>
                    <a:pt x="129" y="91"/>
                    <a:pt x="139" y="83"/>
                    <a:pt x="135" y="7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5" name="Freeform 17"/>
            <p:cNvSpPr/>
            <p:nvPr/>
          </p:nvSpPr>
          <p:spPr bwMode="auto">
            <a:xfrm>
              <a:off x="674688" y="2573338"/>
              <a:ext cx="571500" cy="506413"/>
            </a:xfrm>
            <a:custGeom>
              <a:avLst/>
              <a:gdLst>
                <a:gd name="T0" fmla="*/ 132 w 135"/>
                <a:gd name="T1" fmla="*/ 42 h 119"/>
                <a:gd name="T2" fmla="*/ 119 w 135"/>
                <a:gd name="T3" fmla="*/ 39 h 119"/>
                <a:gd name="T4" fmla="*/ 114 w 135"/>
                <a:gd name="T5" fmla="*/ 26 h 119"/>
                <a:gd name="T6" fmla="*/ 100 w 135"/>
                <a:gd name="T7" fmla="*/ 26 h 119"/>
                <a:gd name="T8" fmla="*/ 93 w 135"/>
                <a:gd name="T9" fmla="*/ 13 h 119"/>
                <a:gd name="T10" fmla="*/ 79 w 135"/>
                <a:gd name="T11" fmla="*/ 14 h 119"/>
                <a:gd name="T12" fmla="*/ 79 w 135"/>
                <a:gd name="T13" fmla="*/ 14 h 119"/>
                <a:gd name="T14" fmla="*/ 53 w 135"/>
                <a:gd name="T15" fmla="*/ 6 h 119"/>
                <a:gd name="T16" fmla="*/ 52 w 135"/>
                <a:gd name="T17" fmla="*/ 7 h 119"/>
                <a:gd name="T18" fmla="*/ 78 w 135"/>
                <a:gd name="T19" fmla="*/ 53 h 119"/>
                <a:gd name="T20" fmla="*/ 10 w 135"/>
                <a:gd name="T21" fmla="*/ 109 h 119"/>
                <a:gd name="T22" fmla="*/ 0 w 135"/>
                <a:gd name="T23" fmla="*/ 117 h 119"/>
                <a:gd name="T24" fmla="*/ 2 w 135"/>
                <a:gd name="T25" fmla="*/ 119 h 119"/>
                <a:gd name="T26" fmla="*/ 21 w 135"/>
                <a:gd name="T27" fmla="*/ 105 h 119"/>
                <a:gd name="T28" fmla="*/ 80 w 135"/>
                <a:gd name="T29" fmla="*/ 54 h 119"/>
                <a:gd name="T30" fmla="*/ 132 w 135"/>
                <a:gd name="T31" fmla="*/ 54 h 119"/>
                <a:gd name="T32" fmla="*/ 132 w 135"/>
                <a:gd name="T33" fmla="*/ 4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119">
                  <a:moveTo>
                    <a:pt x="132" y="42"/>
                  </a:moveTo>
                  <a:cubicBezTo>
                    <a:pt x="129" y="38"/>
                    <a:pt x="123" y="37"/>
                    <a:pt x="119" y="39"/>
                  </a:cubicBezTo>
                  <a:cubicBezTo>
                    <a:pt x="120" y="34"/>
                    <a:pt x="118" y="29"/>
                    <a:pt x="114" y="26"/>
                  </a:cubicBezTo>
                  <a:cubicBezTo>
                    <a:pt x="110" y="23"/>
                    <a:pt x="104" y="24"/>
                    <a:pt x="100" y="26"/>
                  </a:cubicBezTo>
                  <a:cubicBezTo>
                    <a:pt x="100" y="21"/>
                    <a:pt x="96" y="16"/>
                    <a:pt x="93" y="13"/>
                  </a:cubicBezTo>
                  <a:cubicBezTo>
                    <a:pt x="88" y="9"/>
                    <a:pt x="83" y="11"/>
                    <a:pt x="79" y="14"/>
                  </a:cubicBezTo>
                  <a:cubicBezTo>
                    <a:pt x="79" y="14"/>
                    <a:pt x="79" y="14"/>
                    <a:pt x="79" y="14"/>
                  </a:cubicBezTo>
                  <a:cubicBezTo>
                    <a:pt x="75" y="6"/>
                    <a:pt x="61" y="0"/>
                    <a:pt x="53" y="6"/>
                  </a:cubicBezTo>
                  <a:cubicBezTo>
                    <a:pt x="53" y="6"/>
                    <a:pt x="52" y="6"/>
                    <a:pt x="52" y="7"/>
                  </a:cubicBezTo>
                  <a:cubicBezTo>
                    <a:pt x="49" y="25"/>
                    <a:pt x="65" y="43"/>
                    <a:pt x="78" y="53"/>
                  </a:cubicBezTo>
                  <a:cubicBezTo>
                    <a:pt x="60" y="77"/>
                    <a:pt x="35" y="92"/>
                    <a:pt x="10" y="109"/>
                  </a:cubicBezTo>
                  <a:cubicBezTo>
                    <a:pt x="7" y="111"/>
                    <a:pt x="3" y="114"/>
                    <a:pt x="0" y="117"/>
                  </a:cubicBezTo>
                  <a:cubicBezTo>
                    <a:pt x="0" y="117"/>
                    <a:pt x="1" y="118"/>
                    <a:pt x="2" y="119"/>
                  </a:cubicBezTo>
                  <a:cubicBezTo>
                    <a:pt x="8" y="114"/>
                    <a:pt x="14" y="110"/>
                    <a:pt x="21" y="105"/>
                  </a:cubicBezTo>
                  <a:cubicBezTo>
                    <a:pt x="42" y="91"/>
                    <a:pt x="67" y="77"/>
                    <a:pt x="80" y="54"/>
                  </a:cubicBezTo>
                  <a:cubicBezTo>
                    <a:pt x="94" y="61"/>
                    <a:pt x="122" y="71"/>
                    <a:pt x="132" y="54"/>
                  </a:cubicBezTo>
                  <a:cubicBezTo>
                    <a:pt x="135" y="51"/>
                    <a:pt x="135" y="45"/>
                    <a:pt x="132" y="42"/>
                  </a:cubicBezTo>
                  <a:close/>
                </a:path>
              </a:pathLst>
            </a:custGeom>
            <a:solidFill>
              <a:srgbClr val="F2C1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Freeform 18"/>
            <p:cNvSpPr/>
            <p:nvPr/>
          </p:nvSpPr>
          <p:spPr bwMode="auto">
            <a:xfrm>
              <a:off x="492125" y="3079750"/>
              <a:ext cx="296863" cy="693738"/>
            </a:xfrm>
            <a:custGeom>
              <a:avLst/>
              <a:gdLst>
                <a:gd name="T0" fmla="*/ 41 w 70"/>
                <a:gd name="T1" fmla="*/ 129 h 163"/>
                <a:gd name="T2" fmla="*/ 43 w 70"/>
                <a:gd name="T3" fmla="*/ 96 h 163"/>
                <a:gd name="T4" fmla="*/ 38 w 70"/>
                <a:gd name="T5" fmla="*/ 56 h 163"/>
                <a:gd name="T6" fmla="*/ 1 w 70"/>
                <a:gd name="T7" fmla="*/ 0 h 163"/>
                <a:gd name="T8" fmla="*/ 0 w 70"/>
                <a:gd name="T9" fmla="*/ 2 h 163"/>
                <a:gd name="T10" fmla="*/ 36 w 70"/>
                <a:gd name="T11" fmla="*/ 61 h 163"/>
                <a:gd name="T12" fmla="*/ 39 w 70"/>
                <a:gd name="T13" fmla="*/ 99 h 163"/>
                <a:gd name="T14" fmla="*/ 38 w 70"/>
                <a:gd name="T15" fmla="*/ 130 h 163"/>
                <a:gd name="T16" fmla="*/ 15 w 70"/>
                <a:gd name="T17" fmla="*/ 154 h 163"/>
                <a:gd name="T18" fmla="*/ 18 w 70"/>
                <a:gd name="T19" fmla="*/ 156 h 163"/>
                <a:gd name="T20" fmla="*/ 29 w 70"/>
                <a:gd name="T21" fmla="*/ 151 h 163"/>
                <a:gd name="T22" fmla="*/ 35 w 70"/>
                <a:gd name="T23" fmla="*/ 159 h 163"/>
                <a:gd name="T24" fmla="*/ 38 w 70"/>
                <a:gd name="T25" fmla="*/ 159 h 163"/>
                <a:gd name="T26" fmla="*/ 41 w 70"/>
                <a:gd name="T27" fmla="*/ 154 h 163"/>
                <a:gd name="T28" fmla="*/ 46 w 70"/>
                <a:gd name="T29" fmla="*/ 159 h 163"/>
                <a:gd name="T30" fmla="*/ 49 w 70"/>
                <a:gd name="T31" fmla="*/ 158 h 163"/>
                <a:gd name="T32" fmla="*/ 51 w 70"/>
                <a:gd name="T33" fmla="*/ 153 h 163"/>
                <a:gd name="T34" fmla="*/ 66 w 70"/>
                <a:gd name="T35" fmla="*/ 154 h 163"/>
                <a:gd name="T36" fmla="*/ 41 w 70"/>
                <a:gd name="T37" fmla="*/ 1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63">
                  <a:moveTo>
                    <a:pt x="41" y="129"/>
                  </a:moveTo>
                  <a:cubicBezTo>
                    <a:pt x="44" y="119"/>
                    <a:pt x="43" y="107"/>
                    <a:pt x="43" y="96"/>
                  </a:cubicBezTo>
                  <a:cubicBezTo>
                    <a:pt x="42" y="83"/>
                    <a:pt x="41" y="69"/>
                    <a:pt x="38" y="56"/>
                  </a:cubicBezTo>
                  <a:cubicBezTo>
                    <a:pt x="34" y="35"/>
                    <a:pt x="24" y="7"/>
                    <a:pt x="1" y="0"/>
                  </a:cubicBezTo>
                  <a:cubicBezTo>
                    <a:pt x="0" y="0"/>
                    <a:pt x="0" y="1"/>
                    <a:pt x="0" y="2"/>
                  </a:cubicBezTo>
                  <a:cubicBezTo>
                    <a:pt x="23" y="14"/>
                    <a:pt x="31" y="37"/>
                    <a:pt x="36" y="61"/>
                  </a:cubicBezTo>
                  <a:cubicBezTo>
                    <a:pt x="38" y="73"/>
                    <a:pt x="39" y="86"/>
                    <a:pt x="39" y="99"/>
                  </a:cubicBezTo>
                  <a:cubicBezTo>
                    <a:pt x="39" y="109"/>
                    <a:pt x="37" y="120"/>
                    <a:pt x="38" y="130"/>
                  </a:cubicBezTo>
                  <a:cubicBezTo>
                    <a:pt x="26" y="133"/>
                    <a:pt x="18" y="143"/>
                    <a:pt x="15" y="154"/>
                  </a:cubicBezTo>
                  <a:cubicBezTo>
                    <a:pt x="15" y="155"/>
                    <a:pt x="16" y="157"/>
                    <a:pt x="18" y="156"/>
                  </a:cubicBezTo>
                  <a:cubicBezTo>
                    <a:pt x="21" y="154"/>
                    <a:pt x="25" y="153"/>
                    <a:pt x="29" y="151"/>
                  </a:cubicBezTo>
                  <a:cubicBezTo>
                    <a:pt x="31" y="153"/>
                    <a:pt x="34" y="156"/>
                    <a:pt x="35" y="159"/>
                  </a:cubicBezTo>
                  <a:cubicBezTo>
                    <a:pt x="35" y="160"/>
                    <a:pt x="37" y="160"/>
                    <a:pt x="38" y="159"/>
                  </a:cubicBezTo>
                  <a:cubicBezTo>
                    <a:pt x="39" y="157"/>
                    <a:pt x="40" y="156"/>
                    <a:pt x="41" y="154"/>
                  </a:cubicBezTo>
                  <a:cubicBezTo>
                    <a:pt x="43" y="155"/>
                    <a:pt x="44" y="157"/>
                    <a:pt x="46" y="159"/>
                  </a:cubicBezTo>
                  <a:cubicBezTo>
                    <a:pt x="47" y="160"/>
                    <a:pt x="48" y="160"/>
                    <a:pt x="49" y="158"/>
                  </a:cubicBezTo>
                  <a:cubicBezTo>
                    <a:pt x="50" y="157"/>
                    <a:pt x="50" y="155"/>
                    <a:pt x="51" y="153"/>
                  </a:cubicBezTo>
                  <a:cubicBezTo>
                    <a:pt x="55" y="158"/>
                    <a:pt x="63" y="163"/>
                    <a:pt x="66" y="154"/>
                  </a:cubicBezTo>
                  <a:cubicBezTo>
                    <a:pt x="70" y="141"/>
                    <a:pt x="51" y="131"/>
                    <a:pt x="41" y="12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7" name="Freeform 19"/>
            <p:cNvSpPr/>
            <p:nvPr/>
          </p:nvSpPr>
          <p:spPr bwMode="auto">
            <a:xfrm>
              <a:off x="877888" y="3046413"/>
              <a:ext cx="317500" cy="633413"/>
            </a:xfrm>
            <a:custGeom>
              <a:avLst/>
              <a:gdLst>
                <a:gd name="T0" fmla="*/ 51 w 75"/>
                <a:gd name="T1" fmla="*/ 115 h 149"/>
                <a:gd name="T2" fmla="*/ 50 w 75"/>
                <a:gd name="T3" fmla="*/ 115 h 149"/>
                <a:gd name="T4" fmla="*/ 48 w 75"/>
                <a:gd name="T5" fmla="*/ 86 h 149"/>
                <a:gd name="T6" fmla="*/ 41 w 75"/>
                <a:gd name="T7" fmla="*/ 48 h 149"/>
                <a:gd name="T8" fmla="*/ 1 w 75"/>
                <a:gd name="T9" fmla="*/ 0 h 149"/>
                <a:gd name="T10" fmla="*/ 1 w 75"/>
                <a:gd name="T11" fmla="*/ 2 h 149"/>
                <a:gd name="T12" fmla="*/ 40 w 75"/>
                <a:gd name="T13" fmla="*/ 55 h 149"/>
                <a:gd name="T14" fmla="*/ 45 w 75"/>
                <a:gd name="T15" fmla="*/ 90 h 149"/>
                <a:gd name="T16" fmla="*/ 46 w 75"/>
                <a:gd name="T17" fmla="*/ 115 h 149"/>
                <a:gd name="T18" fmla="*/ 45 w 75"/>
                <a:gd name="T19" fmla="*/ 142 h 149"/>
                <a:gd name="T20" fmla="*/ 50 w 75"/>
                <a:gd name="T21" fmla="*/ 149 h 149"/>
                <a:gd name="T22" fmla="*/ 61 w 75"/>
                <a:gd name="T23" fmla="*/ 148 h 149"/>
                <a:gd name="T24" fmla="*/ 51 w 75"/>
                <a:gd name="T2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49">
                  <a:moveTo>
                    <a:pt x="51" y="115"/>
                  </a:moveTo>
                  <a:cubicBezTo>
                    <a:pt x="50" y="115"/>
                    <a:pt x="50" y="115"/>
                    <a:pt x="50" y="115"/>
                  </a:cubicBezTo>
                  <a:cubicBezTo>
                    <a:pt x="50" y="106"/>
                    <a:pt x="49" y="95"/>
                    <a:pt x="48" y="86"/>
                  </a:cubicBezTo>
                  <a:cubicBezTo>
                    <a:pt x="46" y="73"/>
                    <a:pt x="45" y="61"/>
                    <a:pt x="41" y="48"/>
                  </a:cubicBezTo>
                  <a:cubicBezTo>
                    <a:pt x="36" y="28"/>
                    <a:pt x="24" y="6"/>
                    <a:pt x="1" y="0"/>
                  </a:cubicBezTo>
                  <a:cubicBezTo>
                    <a:pt x="0" y="0"/>
                    <a:pt x="0" y="1"/>
                    <a:pt x="1" y="2"/>
                  </a:cubicBezTo>
                  <a:cubicBezTo>
                    <a:pt x="24" y="11"/>
                    <a:pt x="34" y="32"/>
                    <a:pt x="40" y="55"/>
                  </a:cubicBezTo>
                  <a:cubicBezTo>
                    <a:pt x="43" y="67"/>
                    <a:pt x="44" y="78"/>
                    <a:pt x="45" y="90"/>
                  </a:cubicBezTo>
                  <a:cubicBezTo>
                    <a:pt x="46" y="98"/>
                    <a:pt x="45" y="107"/>
                    <a:pt x="46" y="115"/>
                  </a:cubicBezTo>
                  <a:cubicBezTo>
                    <a:pt x="44" y="124"/>
                    <a:pt x="42" y="133"/>
                    <a:pt x="45" y="142"/>
                  </a:cubicBezTo>
                  <a:cubicBezTo>
                    <a:pt x="46" y="144"/>
                    <a:pt x="48" y="149"/>
                    <a:pt x="50" y="149"/>
                  </a:cubicBezTo>
                  <a:cubicBezTo>
                    <a:pt x="54" y="149"/>
                    <a:pt x="58" y="149"/>
                    <a:pt x="61" y="148"/>
                  </a:cubicBezTo>
                  <a:cubicBezTo>
                    <a:pt x="75" y="141"/>
                    <a:pt x="56" y="120"/>
                    <a:pt x="51" y="115"/>
                  </a:cubicBezTo>
                  <a:close/>
                </a:path>
              </a:pathLst>
            </a:custGeom>
            <a:solidFill>
              <a:srgbClr val="1D8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Freeform 20"/>
            <p:cNvSpPr/>
            <p:nvPr/>
          </p:nvSpPr>
          <p:spPr bwMode="auto">
            <a:xfrm>
              <a:off x="831850" y="3148013"/>
              <a:ext cx="215900" cy="501650"/>
            </a:xfrm>
            <a:custGeom>
              <a:avLst/>
              <a:gdLst>
                <a:gd name="T0" fmla="*/ 40 w 51"/>
                <a:gd name="T1" fmla="*/ 2 h 118"/>
                <a:gd name="T2" fmla="*/ 41 w 51"/>
                <a:gd name="T3" fmla="*/ 1 h 118"/>
                <a:gd name="T4" fmla="*/ 40 w 51"/>
                <a:gd name="T5" fmla="*/ 0 h 118"/>
                <a:gd name="T6" fmla="*/ 39 w 51"/>
                <a:gd name="T7" fmla="*/ 2 h 118"/>
                <a:gd name="T8" fmla="*/ 39 w 51"/>
                <a:gd name="T9" fmla="*/ 2 h 118"/>
                <a:gd name="T10" fmla="*/ 3 w 51"/>
                <a:gd name="T11" fmla="*/ 116 h 118"/>
                <a:gd name="T12" fmla="*/ 4 w 51"/>
                <a:gd name="T13" fmla="*/ 117 h 118"/>
                <a:gd name="T14" fmla="*/ 6 w 51"/>
                <a:gd name="T15" fmla="*/ 117 h 118"/>
                <a:gd name="T16" fmla="*/ 41 w 51"/>
                <a:gd name="T17" fmla="*/ 67 h 118"/>
                <a:gd name="T18" fmla="*/ 40 w 51"/>
                <a:gd name="T1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8">
                  <a:moveTo>
                    <a:pt x="40" y="2"/>
                  </a:moveTo>
                  <a:cubicBezTo>
                    <a:pt x="40" y="2"/>
                    <a:pt x="41" y="1"/>
                    <a:pt x="41" y="1"/>
                  </a:cubicBezTo>
                  <a:cubicBezTo>
                    <a:pt x="41" y="0"/>
                    <a:pt x="41" y="0"/>
                    <a:pt x="40" y="0"/>
                  </a:cubicBezTo>
                  <a:cubicBezTo>
                    <a:pt x="40" y="1"/>
                    <a:pt x="40" y="2"/>
                    <a:pt x="39" y="2"/>
                  </a:cubicBezTo>
                  <a:cubicBezTo>
                    <a:pt x="39" y="2"/>
                    <a:pt x="39" y="2"/>
                    <a:pt x="39" y="2"/>
                  </a:cubicBezTo>
                  <a:cubicBezTo>
                    <a:pt x="18" y="36"/>
                    <a:pt x="0" y="75"/>
                    <a:pt x="3" y="116"/>
                  </a:cubicBezTo>
                  <a:cubicBezTo>
                    <a:pt x="3" y="117"/>
                    <a:pt x="4" y="117"/>
                    <a:pt x="4" y="117"/>
                  </a:cubicBezTo>
                  <a:cubicBezTo>
                    <a:pt x="4" y="117"/>
                    <a:pt x="5" y="118"/>
                    <a:pt x="6" y="117"/>
                  </a:cubicBezTo>
                  <a:cubicBezTo>
                    <a:pt x="24" y="106"/>
                    <a:pt x="35" y="86"/>
                    <a:pt x="41" y="67"/>
                  </a:cubicBezTo>
                  <a:cubicBezTo>
                    <a:pt x="48" y="47"/>
                    <a:pt x="51" y="21"/>
                    <a:pt x="40" y="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9" name="Freeform 21"/>
            <p:cNvSpPr/>
            <p:nvPr/>
          </p:nvSpPr>
          <p:spPr bwMode="auto">
            <a:xfrm>
              <a:off x="1304925" y="3087688"/>
              <a:ext cx="149225" cy="523875"/>
            </a:xfrm>
            <a:custGeom>
              <a:avLst/>
              <a:gdLst>
                <a:gd name="T0" fmla="*/ 31 w 35"/>
                <a:gd name="T1" fmla="*/ 52 h 123"/>
                <a:gd name="T2" fmla="*/ 0 w 35"/>
                <a:gd name="T3" fmla="*/ 0 h 123"/>
                <a:gd name="T4" fmla="*/ 0 w 35"/>
                <a:gd name="T5" fmla="*/ 0 h 123"/>
                <a:gd name="T6" fmla="*/ 29 w 35"/>
                <a:gd name="T7" fmla="*/ 57 h 123"/>
                <a:gd name="T8" fmla="*/ 31 w 35"/>
                <a:gd name="T9" fmla="*/ 121 h 123"/>
                <a:gd name="T10" fmla="*/ 34 w 35"/>
                <a:gd name="T11" fmla="*/ 121 h 123"/>
                <a:gd name="T12" fmla="*/ 31 w 35"/>
                <a:gd name="T13" fmla="*/ 52 h 123"/>
              </a:gdLst>
              <a:ahLst/>
              <a:cxnLst>
                <a:cxn ang="0">
                  <a:pos x="T0" y="T1"/>
                </a:cxn>
                <a:cxn ang="0">
                  <a:pos x="T2" y="T3"/>
                </a:cxn>
                <a:cxn ang="0">
                  <a:pos x="T4" y="T5"/>
                </a:cxn>
                <a:cxn ang="0">
                  <a:pos x="T6" y="T7"/>
                </a:cxn>
                <a:cxn ang="0">
                  <a:pos x="T8" y="T9"/>
                </a:cxn>
                <a:cxn ang="0">
                  <a:pos x="T10" y="T11"/>
                </a:cxn>
                <a:cxn ang="0">
                  <a:pos x="T12" y="T13"/>
                </a:cxn>
              </a:cxnLst>
              <a:rect l="0" t="0" r="r" b="b"/>
              <a:pathLst>
                <a:path w="35" h="123">
                  <a:moveTo>
                    <a:pt x="31" y="52"/>
                  </a:moveTo>
                  <a:cubicBezTo>
                    <a:pt x="27" y="33"/>
                    <a:pt x="20" y="8"/>
                    <a:pt x="0" y="0"/>
                  </a:cubicBezTo>
                  <a:cubicBezTo>
                    <a:pt x="0" y="0"/>
                    <a:pt x="0" y="0"/>
                    <a:pt x="0" y="0"/>
                  </a:cubicBezTo>
                  <a:cubicBezTo>
                    <a:pt x="19" y="13"/>
                    <a:pt x="25" y="36"/>
                    <a:pt x="29" y="57"/>
                  </a:cubicBezTo>
                  <a:cubicBezTo>
                    <a:pt x="32" y="78"/>
                    <a:pt x="32" y="100"/>
                    <a:pt x="31" y="121"/>
                  </a:cubicBezTo>
                  <a:cubicBezTo>
                    <a:pt x="31" y="123"/>
                    <a:pt x="34" y="123"/>
                    <a:pt x="34" y="121"/>
                  </a:cubicBezTo>
                  <a:cubicBezTo>
                    <a:pt x="35" y="98"/>
                    <a:pt x="35" y="75"/>
                    <a:pt x="31" y="5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Freeform 22"/>
            <p:cNvSpPr/>
            <p:nvPr/>
          </p:nvSpPr>
          <p:spPr bwMode="auto">
            <a:xfrm>
              <a:off x="1292225" y="3581400"/>
              <a:ext cx="296863" cy="290513"/>
            </a:xfrm>
            <a:custGeom>
              <a:avLst/>
              <a:gdLst>
                <a:gd name="T0" fmla="*/ 37 w 70"/>
                <a:gd name="T1" fmla="*/ 1 h 68"/>
                <a:gd name="T2" fmla="*/ 36 w 70"/>
                <a:gd name="T3" fmla="*/ 1 h 68"/>
                <a:gd name="T4" fmla="*/ 34 w 70"/>
                <a:gd name="T5" fmla="*/ 2 h 68"/>
                <a:gd name="T6" fmla="*/ 1 w 70"/>
                <a:gd name="T7" fmla="*/ 47 h 68"/>
                <a:gd name="T8" fmla="*/ 7 w 70"/>
                <a:gd name="T9" fmla="*/ 58 h 68"/>
                <a:gd name="T10" fmla="*/ 19 w 70"/>
                <a:gd name="T11" fmla="*/ 50 h 68"/>
                <a:gd name="T12" fmla="*/ 25 w 70"/>
                <a:gd name="T13" fmla="*/ 67 h 68"/>
                <a:gd name="T14" fmla="*/ 27 w 70"/>
                <a:gd name="T15" fmla="*/ 67 h 68"/>
                <a:gd name="T16" fmla="*/ 38 w 70"/>
                <a:gd name="T17" fmla="*/ 53 h 68"/>
                <a:gd name="T18" fmla="*/ 48 w 70"/>
                <a:gd name="T19" fmla="*/ 64 h 68"/>
                <a:gd name="T20" fmla="*/ 60 w 70"/>
                <a:gd name="T21" fmla="*/ 56 h 68"/>
                <a:gd name="T22" fmla="*/ 37 w 70"/>
                <a:gd name="T2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8">
                  <a:moveTo>
                    <a:pt x="37" y="1"/>
                  </a:moveTo>
                  <a:cubicBezTo>
                    <a:pt x="37" y="1"/>
                    <a:pt x="37" y="0"/>
                    <a:pt x="36" y="1"/>
                  </a:cubicBezTo>
                  <a:cubicBezTo>
                    <a:pt x="35" y="0"/>
                    <a:pt x="34" y="1"/>
                    <a:pt x="34" y="2"/>
                  </a:cubicBezTo>
                  <a:cubicBezTo>
                    <a:pt x="19" y="13"/>
                    <a:pt x="2" y="27"/>
                    <a:pt x="1" y="47"/>
                  </a:cubicBezTo>
                  <a:cubicBezTo>
                    <a:pt x="0" y="51"/>
                    <a:pt x="2" y="56"/>
                    <a:pt x="7" y="58"/>
                  </a:cubicBezTo>
                  <a:cubicBezTo>
                    <a:pt x="11" y="59"/>
                    <a:pt x="16" y="55"/>
                    <a:pt x="19" y="50"/>
                  </a:cubicBezTo>
                  <a:cubicBezTo>
                    <a:pt x="19" y="56"/>
                    <a:pt x="20" y="62"/>
                    <a:pt x="25" y="67"/>
                  </a:cubicBezTo>
                  <a:cubicBezTo>
                    <a:pt x="25" y="68"/>
                    <a:pt x="26" y="68"/>
                    <a:pt x="27" y="67"/>
                  </a:cubicBezTo>
                  <a:cubicBezTo>
                    <a:pt x="32" y="63"/>
                    <a:pt x="36" y="59"/>
                    <a:pt x="38" y="53"/>
                  </a:cubicBezTo>
                  <a:cubicBezTo>
                    <a:pt x="40" y="58"/>
                    <a:pt x="42" y="63"/>
                    <a:pt x="48" y="64"/>
                  </a:cubicBezTo>
                  <a:cubicBezTo>
                    <a:pt x="53" y="65"/>
                    <a:pt x="58" y="60"/>
                    <a:pt x="60" y="56"/>
                  </a:cubicBezTo>
                  <a:cubicBezTo>
                    <a:pt x="70" y="36"/>
                    <a:pt x="51" y="14"/>
                    <a:pt x="37"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1" name="Freeform 23"/>
            <p:cNvSpPr/>
            <p:nvPr/>
          </p:nvSpPr>
          <p:spPr bwMode="auto">
            <a:xfrm>
              <a:off x="1652588" y="3292475"/>
              <a:ext cx="555625" cy="1352550"/>
            </a:xfrm>
            <a:custGeom>
              <a:avLst/>
              <a:gdLst>
                <a:gd name="T0" fmla="*/ 131 w 131"/>
                <a:gd name="T1" fmla="*/ 207 h 318"/>
                <a:gd name="T2" fmla="*/ 130 w 131"/>
                <a:gd name="T3" fmla="*/ 207 h 318"/>
                <a:gd name="T4" fmla="*/ 121 w 131"/>
                <a:gd name="T5" fmla="*/ 183 h 318"/>
                <a:gd name="T6" fmla="*/ 100 w 131"/>
                <a:gd name="T7" fmla="*/ 170 h 318"/>
                <a:gd name="T8" fmla="*/ 116 w 131"/>
                <a:gd name="T9" fmla="*/ 168 h 318"/>
                <a:gd name="T10" fmla="*/ 117 w 131"/>
                <a:gd name="T11" fmla="*/ 168 h 318"/>
                <a:gd name="T12" fmla="*/ 118 w 131"/>
                <a:gd name="T13" fmla="*/ 167 h 318"/>
                <a:gd name="T14" fmla="*/ 100 w 131"/>
                <a:gd name="T15" fmla="*/ 137 h 318"/>
                <a:gd name="T16" fmla="*/ 101 w 131"/>
                <a:gd name="T17" fmla="*/ 136 h 318"/>
                <a:gd name="T18" fmla="*/ 68 w 131"/>
                <a:gd name="T19" fmla="*/ 129 h 318"/>
                <a:gd name="T20" fmla="*/ 90 w 131"/>
                <a:gd name="T21" fmla="*/ 125 h 318"/>
                <a:gd name="T22" fmla="*/ 91 w 131"/>
                <a:gd name="T23" fmla="*/ 125 h 318"/>
                <a:gd name="T24" fmla="*/ 92 w 131"/>
                <a:gd name="T25" fmla="*/ 124 h 318"/>
                <a:gd name="T26" fmla="*/ 68 w 131"/>
                <a:gd name="T27" fmla="*/ 95 h 318"/>
                <a:gd name="T28" fmla="*/ 40 w 131"/>
                <a:gd name="T29" fmla="*/ 65 h 318"/>
                <a:gd name="T30" fmla="*/ 17 w 131"/>
                <a:gd name="T31" fmla="*/ 0 h 318"/>
                <a:gd name="T32" fmla="*/ 17 w 131"/>
                <a:gd name="T33" fmla="*/ 1 h 318"/>
                <a:gd name="T34" fmla="*/ 37 w 131"/>
                <a:gd name="T35" fmla="*/ 66 h 318"/>
                <a:gd name="T36" fmla="*/ 15 w 131"/>
                <a:gd name="T37" fmla="*/ 131 h 318"/>
                <a:gd name="T38" fmla="*/ 16 w 131"/>
                <a:gd name="T39" fmla="*/ 134 h 318"/>
                <a:gd name="T40" fmla="*/ 24 w 131"/>
                <a:gd name="T41" fmla="*/ 137 h 318"/>
                <a:gd name="T42" fmla="*/ 6 w 131"/>
                <a:gd name="T43" fmla="*/ 189 h 318"/>
                <a:gd name="T44" fmla="*/ 8 w 131"/>
                <a:gd name="T45" fmla="*/ 191 h 318"/>
                <a:gd name="T46" fmla="*/ 15 w 131"/>
                <a:gd name="T47" fmla="*/ 191 h 318"/>
                <a:gd name="T48" fmla="*/ 8 w 131"/>
                <a:gd name="T49" fmla="*/ 239 h 318"/>
                <a:gd name="T50" fmla="*/ 10 w 131"/>
                <a:gd name="T51" fmla="*/ 240 h 318"/>
                <a:gd name="T52" fmla="*/ 21 w 131"/>
                <a:gd name="T53" fmla="*/ 231 h 318"/>
                <a:gd name="T54" fmla="*/ 38 w 131"/>
                <a:gd name="T55" fmla="*/ 293 h 318"/>
                <a:gd name="T56" fmla="*/ 40 w 131"/>
                <a:gd name="T57" fmla="*/ 292 h 318"/>
                <a:gd name="T58" fmla="*/ 41 w 131"/>
                <a:gd name="T59" fmla="*/ 292 h 318"/>
                <a:gd name="T60" fmla="*/ 50 w 131"/>
                <a:gd name="T61" fmla="*/ 286 h 318"/>
                <a:gd name="T62" fmla="*/ 88 w 131"/>
                <a:gd name="T63" fmla="*/ 318 h 318"/>
                <a:gd name="T64" fmla="*/ 89 w 131"/>
                <a:gd name="T65" fmla="*/ 316 h 318"/>
                <a:gd name="T66" fmla="*/ 114 w 131"/>
                <a:gd name="T67" fmla="*/ 286 h 318"/>
                <a:gd name="T68" fmla="*/ 114 w 131"/>
                <a:gd name="T69" fmla="*/ 286 h 318"/>
                <a:gd name="T70" fmla="*/ 114 w 131"/>
                <a:gd name="T71" fmla="*/ 285 h 318"/>
                <a:gd name="T72" fmla="*/ 114 w 131"/>
                <a:gd name="T73" fmla="*/ 285 h 318"/>
                <a:gd name="T74" fmla="*/ 114 w 131"/>
                <a:gd name="T75" fmla="*/ 284 h 318"/>
                <a:gd name="T76" fmla="*/ 93 w 131"/>
                <a:gd name="T77" fmla="*/ 266 h 318"/>
                <a:gd name="T78" fmla="*/ 116 w 131"/>
                <a:gd name="T79" fmla="*/ 275 h 318"/>
                <a:gd name="T80" fmla="*/ 118 w 131"/>
                <a:gd name="T81" fmla="*/ 274 h 318"/>
                <a:gd name="T82" fmla="*/ 127 w 131"/>
                <a:gd name="T83" fmla="*/ 223 h 318"/>
                <a:gd name="T84" fmla="*/ 127 w 131"/>
                <a:gd name="T85" fmla="*/ 223 h 318"/>
                <a:gd name="T86" fmla="*/ 114 w 131"/>
                <a:gd name="T87" fmla="*/ 204 h 318"/>
                <a:gd name="T88" fmla="*/ 129 w 131"/>
                <a:gd name="T89" fmla="*/ 210 h 318"/>
                <a:gd name="T90" fmla="*/ 131 w 131"/>
                <a:gd name="T91" fmla="*/ 209 h 318"/>
                <a:gd name="T92" fmla="*/ 131 w 131"/>
                <a:gd name="T93" fmla="*/ 209 h 318"/>
                <a:gd name="T94" fmla="*/ 131 w 131"/>
                <a:gd name="T95" fmla="*/ 2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318">
                  <a:moveTo>
                    <a:pt x="131" y="207"/>
                  </a:moveTo>
                  <a:cubicBezTo>
                    <a:pt x="131" y="207"/>
                    <a:pt x="130" y="207"/>
                    <a:pt x="130" y="207"/>
                  </a:cubicBezTo>
                  <a:cubicBezTo>
                    <a:pt x="128" y="199"/>
                    <a:pt x="126" y="190"/>
                    <a:pt x="121" y="183"/>
                  </a:cubicBezTo>
                  <a:cubicBezTo>
                    <a:pt x="116" y="176"/>
                    <a:pt x="108" y="173"/>
                    <a:pt x="100" y="170"/>
                  </a:cubicBezTo>
                  <a:cubicBezTo>
                    <a:pt x="105" y="169"/>
                    <a:pt x="111" y="169"/>
                    <a:pt x="116" y="168"/>
                  </a:cubicBezTo>
                  <a:cubicBezTo>
                    <a:pt x="117" y="168"/>
                    <a:pt x="117" y="168"/>
                    <a:pt x="117" y="168"/>
                  </a:cubicBezTo>
                  <a:cubicBezTo>
                    <a:pt x="117" y="168"/>
                    <a:pt x="118" y="168"/>
                    <a:pt x="118" y="167"/>
                  </a:cubicBezTo>
                  <a:cubicBezTo>
                    <a:pt x="114" y="156"/>
                    <a:pt x="109" y="145"/>
                    <a:pt x="100" y="137"/>
                  </a:cubicBezTo>
                  <a:cubicBezTo>
                    <a:pt x="101" y="137"/>
                    <a:pt x="102" y="136"/>
                    <a:pt x="101" y="136"/>
                  </a:cubicBezTo>
                  <a:cubicBezTo>
                    <a:pt x="91" y="131"/>
                    <a:pt x="79" y="130"/>
                    <a:pt x="68" y="129"/>
                  </a:cubicBezTo>
                  <a:cubicBezTo>
                    <a:pt x="75" y="126"/>
                    <a:pt x="83" y="126"/>
                    <a:pt x="90" y="125"/>
                  </a:cubicBezTo>
                  <a:cubicBezTo>
                    <a:pt x="90" y="125"/>
                    <a:pt x="91" y="125"/>
                    <a:pt x="91" y="125"/>
                  </a:cubicBezTo>
                  <a:cubicBezTo>
                    <a:pt x="91" y="126"/>
                    <a:pt x="93" y="125"/>
                    <a:pt x="92" y="124"/>
                  </a:cubicBezTo>
                  <a:cubicBezTo>
                    <a:pt x="85" y="114"/>
                    <a:pt x="76" y="105"/>
                    <a:pt x="68" y="95"/>
                  </a:cubicBezTo>
                  <a:cubicBezTo>
                    <a:pt x="59" y="84"/>
                    <a:pt x="51" y="73"/>
                    <a:pt x="40" y="65"/>
                  </a:cubicBezTo>
                  <a:cubicBezTo>
                    <a:pt x="39" y="44"/>
                    <a:pt x="37" y="11"/>
                    <a:pt x="17" y="0"/>
                  </a:cubicBezTo>
                  <a:cubicBezTo>
                    <a:pt x="17" y="0"/>
                    <a:pt x="16" y="0"/>
                    <a:pt x="17" y="1"/>
                  </a:cubicBezTo>
                  <a:cubicBezTo>
                    <a:pt x="35" y="17"/>
                    <a:pt x="34" y="43"/>
                    <a:pt x="37" y="66"/>
                  </a:cubicBezTo>
                  <a:cubicBezTo>
                    <a:pt x="39" y="89"/>
                    <a:pt x="26" y="111"/>
                    <a:pt x="15" y="131"/>
                  </a:cubicBezTo>
                  <a:cubicBezTo>
                    <a:pt x="14" y="132"/>
                    <a:pt x="15" y="133"/>
                    <a:pt x="16" y="134"/>
                  </a:cubicBezTo>
                  <a:cubicBezTo>
                    <a:pt x="19" y="135"/>
                    <a:pt x="21" y="136"/>
                    <a:pt x="24" y="137"/>
                  </a:cubicBezTo>
                  <a:cubicBezTo>
                    <a:pt x="9" y="151"/>
                    <a:pt x="6" y="170"/>
                    <a:pt x="6" y="189"/>
                  </a:cubicBezTo>
                  <a:cubicBezTo>
                    <a:pt x="6" y="190"/>
                    <a:pt x="7" y="191"/>
                    <a:pt x="8" y="191"/>
                  </a:cubicBezTo>
                  <a:cubicBezTo>
                    <a:pt x="10" y="191"/>
                    <a:pt x="12" y="191"/>
                    <a:pt x="15" y="191"/>
                  </a:cubicBezTo>
                  <a:cubicBezTo>
                    <a:pt x="0" y="201"/>
                    <a:pt x="1" y="225"/>
                    <a:pt x="8" y="239"/>
                  </a:cubicBezTo>
                  <a:cubicBezTo>
                    <a:pt x="8" y="240"/>
                    <a:pt x="9" y="240"/>
                    <a:pt x="10" y="240"/>
                  </a:cubicBezTo>
                  <a:cubicBezTo>
                    <a:pt x="13" y="236"/>
                    <a:pt x="17" y="234"/>
                    <a:pt x="21" y="231"/>
                  </a:cubicBezTo>
                  <a:cubicBezTo>
                    <a:pt x="13" y="255"/>
                    <a:pt x="21" y="275"/>
                    <a:pt x="38" y="293"/>
                  </a:cubicBezTo>
                  <a:cubicBezTo>
                    <a:pt x="39" y="293"/>
                    <a:pt x="40" y="293"/>
                    <a:pt x="40" y="292"/>
                  </a:cubicBezTo>
                  <a:cubicBezTo>
                    <a:pt x="41" y="292"/>
                    <a:pt x="41" y="293"/>
                    <a:pt x="41" y="292"/>
                  </a:cubicBezTo>
                  <a:cubicBezTo>
                    <a:pt x="44" y="291"/>
                    <a:pt x="47" y="289"/>
                    <a:pt x="50" y="286"/>
                  </a:cubicBezTo>
                  <a:cubicBezTo>
                    <a:pt x="49" y="307"/>
                    <a:pt x="70" y="317"/>
                    <a:pt x="88" y="318"/>
                  </a:cubicBezTo>
                  <a:cubicBezTo>
                    <a:pt x="89" y="318"/>
                    <a:pt x="89" y="317"/>
                    <a:pt x="89" y="316"/>
                  </a:cubicBezTo>
                  <a:cubicBezTo>
                    <a:pt x="100" y="310"/>
                    <a:pt x="110" y="298"/>
                    <a:pt x="114" y="286"/>
                  </a:cubicBezTo>
                  <a:cubicBezTo>
                    <a:pt x="114" y="286"/>
                    <a:pt x="114" y="286"/>
                    <a:pt x="114" y="286"/>
                  </a:cubicBezTo>
                  <a:cubicBezTo>
                    <a:pt x="114" y="285"/>
                    <a:pt x="114" y="285"/>
                    <a:pt x="114" y="285"/>
                  </a:cubicBezTo>
                  <a:cubicBezTo>
                    <a:pt x="114" y="285"/>
                    <a:pt x="114" y="285"/>
                    <a:pt x="114" y="285"/>
                  </a:cubicBezTo>
                  <a:cubicBezTo>
                    <a:pt x="114" y="285"/>
                    <a:pt x="114" y="285"/>
                    <a:pt x="114" y="284"/>
                  </a:cubicBezTo>
                  <a:cubicBezTo>
                    <a:pt x="109" y="277"/>
                    <a:pt x="101" y="271"/>
                    <a:pt x="93" y="266"/>
                  </a:cubicBezTo>
                  <a:cubicBezTo>
                    <a:pt x="101" y="268"/>
                    <a:pt x="109" y="270"/>
                    <a:pt x="116" y="275"/>
                  </a:cubicBezTo>
                  <a:cubicBezTo>
                    <a:pt x="116" y="275"/>
                    <a:pt x="117" y="275"/>
                    <a:pt x="118" y="274"/>
                  </a:cubicBezTo>
                  <a:cubicBezTo>
                    <a:pt x="125" y="259"/>
                    <a:pt x="130" y="240"/>
                    <a:pt x="127" y="223"/>
                  </a:cubicBezTo>
                  <a:cubicBezTo>
                    <a:pt x="127" y="223"/>
                    <a:pt x="127" y="223"/>
                    <a:pt x="127" y="223"/>
                  </a:cubicBezTo>
                  <a:cubicBezTo>
                    <a:pt x="126" y="215"/>
                    <a:pt x="120" y="209"/>
                    <a:pt x="114" y="204"/>
                  </a:cubicBezTo>
                  <a:cubicBezTo>
                    <a:pt x="119" y="205"/>
                    <a:pt x="124" y="206"/>
                    <a:pt x="129" y="210"/>
                  </a:cubicBezTo>
                  <a:cubicBezTo>
                    <a:pt x="130" y="210"/>
                    <a:pt x="130" y="210"/>
                    <a:pt x="131" y="209"/>
                  </a:cubicBezTo>
                  <a:cubicBezTo>
                    <a:pt x="131" y="209"/>
                    <a:pt x="131" y="209"/>
                    <a:pt x="131" y="209"/>
                  </a:cubicBezTo>
                  <a:cubicBezTo>
                    <a:pt x="131" y="208"/>
                    <a:pt x="131" y="208"/>
                    <a:pt x="131" y="207"/>
                  </a:cubicBezTo>
                  <a:close/>
                </a:path>
              </a:pathLst>
            </a:custGeom>
            <a:solidFill>
              <a:srgbClr val="156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Freeform 24"/>
            <p:cNvSpPr/>
            <p:nvPr/>
          </p:nvSpPr>
          <p:spPr bwMode="auto">
            <a:xfrm>
              <a:off x="250825" y="3079750"/>
              <a:ext cx="223838" cy="501650"/>
            </a:xfrm>
            <a:custGeom>
              <a:avLst/>
              <a:gdLst>
                <a:gd name="T0" fmla="*/ 52 w 53"/>
                <a:gd name="T1" fmla="*/ 115 h 118"/>
                <a:gd name="T2" fmla="*/ 3 w 53"/>
                <a:gd name="T3" fmla="*/ 6 h 118"/>
                <a:gd name="T4" fmla="*/ 3 w 53"/>
                <a:gd name="T5" fmla="*/ 6 h 118"/>
                <a:gd name="T6" fmla="*/ 2 w 53"/>
                <a:gd name="T7" fmla="*/ 7 h 118"/>
                <a:gd name="T8" fmla="*/ 49 w 53"/>
                <a:gd name="T9" fmla="*/ 116 h 118"/>
                <a:gd name="T10" fmla="*/ 49 w 53"/>
                <a:gd name="T11" fmla="*/ 116 h 118"/>
                <a:gd name="T12" fmla="*/ 52 w 53"/>
                <a:gd name="T13" fmla="*/ 116 h 118"/>
                <a:gd name="T14" fmla="*/ 52 w 53"/>
                <a:gd name="T15" fmla="*/ 116 h 118"/>
                <a:gd name="T16" fmla="*/ 52 w 53"/>
                <a:gd name="T17"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18">
                  <a:moveTo>
                    <a:pt x="52" y="115"/>
                  </a:moveTo>
                  <a:cubicBezTo>
                    <a:pt x="53" y="82"/>
                    <a:pt x="53" y="0"/>
                    <a:pt x="3" y="6"/>
                  </a:cubicBezTo>
                  <a:cubicBezTo>
                    <a:pt x="3" y="6"/>
                    <a:pt x="2" y="6"/>
                    <a:pt x="3" y="6"/>
                  </a:cubicBezTo>
                  <a:cubicBezTo>
                    <a:pt x="2" y="6"/>
                    <a:pt x="2" y="7"/>
                    <a:pt x="2" y="7"/>
                  </a:cubicBezTo>
                  <a:cubicBezTo>
                    <a:pt x="0" y="48"/>
                    <a:pt x="19" y="88"/>
                    <a:pt x="49" y="116"/>
                  </a:cubicBezTo>
                  <a:cubicBezTo>
                    <a:pt x="49" y="116"/>
                    <a:pt x="49" y="116"/>
                    <a:pt x="49" y="116"/>
                  </a:cubicBezTo>
                  <a:cubicBezTo>
                    <a:pt x="49" y="118"/>
                    <a:pt x="52" y="118"/>
                    <a:pt x="52" y="116"/>
                  </a:cubicBezTo>
                  <a:cubicBezTo>
                    <a:pt x="52" y="116"/>
                    <a:pt x="52" y="116"/>
                    <a:pt x="52" y="116"/>
                  </a:cubicBezTo>
                  <a:cubicBezTo>
                    <a:pt x="52" y="115"/>
                    <a:pt x="52" y="115"/>
                    <a:pt x="52" y="115"/>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3" name="Freeform 25"/>
            <p:cNvSpPr/>
            <p:nvPr/>
          </p:nvSpPr>
          <p:spPr bwMode="auto">
            <a:xfrm>
              <a:off x="1500188" y="2522538"/>
              <a:ext cx="1246188" cy="706438"/>
            </a:xfrm>
            <a:custGeom>
              <a:avLst/>
              <a:gdLst>
                <a:gd name="T0" fmla="*/ 273 w 294"/>
                <a:gd name="T1" fmla="*/ 43 h 166"/>
                <a:gd name="T2" fmla="*/ 273 w 294"/>
                <a:gd name="T3" fmla="*/ 44 h 166"/>
                <a:gd name="T4" fmla="*/ 244 w 294"/>
                <a:gd name="T5" fmla="*/ 46 h 166"/>
                <a:gd name="T6" fmla="*/ 276 w 294"/>
                <a:gd name="T7" fmla="*/ 23 h 166"/>
                <a:gd name="T8" fmla="*/ 268 w 294"/>
                <a:gd name="T9" fmla="*/ 4 h 166"/>
                <a:gd name="T10" fmla="*/ 265 w 294"/>
                <a:gd name="T11" fmla="*/ 12 h 166"/>
                <a:gd name="T12" fmla="*/ 217 w 294"/>
                <a:gd name="T13" fmla="*/ 60 h 166"/>
                <a:gd name="T14" fmla="*/ 233 w 294"/>
                <a:gd name="T15" fmla="*/ 21 h 166"/>
                <a:gd name="T16" fmla="*/ 210 w 294"/>
                <a:gd name="T17" fmla="*/ 21 h 166"/>
                <a:gd name="T18" fmla="*/ 220 w 294"/>
                <a:gd name="T19" fmla="*/ 30 h 166"/>
                <a:gd name="T20" fmla="*/ 216 w 294"/>
                <a:gd name="T21" fmla="*/ 61 h 166"/>
                <a:gd name="T22" fmla="*/ 150 w 294"/>
                <a:gd name="T23" fmla="*/ 99 h 166"/>
                <a:gd name="T24" fmla="*/ 184 w 294"/>
                <a:gd name="T25" fmla="*/ 54 h 166"/>
                <a:gd name="T26" fmla="*/ 169 w 294"/>
                <a:gd name="T27" fmla="*/ 37 h 166"/>
                <a:gd name="T28" fmla="*/ 169 w 294"/>
                <a:gd name="T29" fmla="*/ 51 h 166"/>
                <a:gd name="T30" fmla="*/ 148 w 294"/>
                <a:gd name="T31" fmla="*/ 100 h 166"/>
                <a:gd name="T32" fmla="*/ 80 w 294"/>
                <a:gd name="T33" fmla="*/ 128 h 166"/>
                <a:gd name="T34" fmla="*/ 131 w 294"/>
                <a:gd name="T35" fmla="*/ 87 h 166"/>
                <a:gd name="T36" fmla="*/ 115 w 294"/>
                <a:gd name="T37" fmla="*/ 73 h 166"/>
                <a:gd name="T38" fmla="*/ 113 w 294"/>
                <a:gd name="T39" fmla="*/ 85 h 166"/>
                <a:gd name="T40" fmla="*/ 42 w 294"/>
                <a:gd name="T41" fmla="*/ 142 h 166"/>
                <a:gd name="T42" fmla="*/ 32 w 294"/>
                <a:gd name="T43" fmla="*/ 130 h 166"/>
                <a:gd name="T44" fmla="*/ 51 w 294"/>
                <a:gd name="T45" fmla="*/ 113 h 166"/>
                <a:gd name="T46" fmla="*/ 36 w 294"/>
                <a:gd name="T47" fmla="*/ 97 h 166"/>
                <a:gd name="T48" fmla="*/ 39 w 294"/>
                <a:gd name="T49" fmla="*/ 113 h 166"/>
                <a:gd name="T50" fmla="*/ 0 w 294"/>
                <a:gd name="T51" fmla="*/ 152 h 166"/>
                <a:gd name="T52" fmla="*/ 36 w 294"/>
                <a:gd name="T53" fmla="*/ 147 h 166"/>
                <a:gd name="T54" fmla="*/ 88 w 294"/>
                <a:gd name="T55" fmla="*/ 153 h 166"/>
                <a:gd name="T56" fmla="*/ 102 w 294"/>
                <a:gd name="T57" fmla="*/ 165 h 166"/>
                <a:gd name="T58" fmla="*/ 95 w 294"/>
                <a:gd name="T59" fmla="*/ 142 h 166"/>
                <a:gd name="T60" fmla="*/ 89 w 294"/>
                <a:gd name="T61" fmla="*/ 149 h 166"/>
                <a:gd name="T62" fmla="*/ 48 w 294"/>
                <a:gd name="T63" fmla="*/ 144 h 166"/>
                <a:gd name="T64" fmla="*/ 121 w 294"/>
                <a:gd name="T65" fmla="*/ 116 h 166"/>
                <a:gd name="T66" fmla="*/ 159 w 294"/>
                <a:gd name="T67" fmla="*/ 143 h 166"/>
                <a:gd name="T68" fmla="*/ 172 w 294"/>
                <a:gd name="T69" fmla="*/ 151 h 166"/>
                <a:gd name="T70" fmla="*/ 167 w 294"/>
                <a:gd name="T71" fmla="*/ 130 h 166"/>
                <a:gd name="T72" fmla="*/ 123 w 294"/>
                <a:gd name="T73" fmla="*/ 115 h 166"/>
                <a:gd name="T74" fmla="*/ 187 w 294"/>
                <a:gd name="T75" fmla="*/ 85 h 166"/>
                <a:gd name="T76" fmla="*/ 216 w 294"/>
                <a:gd name="T77" fmla="*/ 104 h 166"/>
                <a:gd name="T78" fmla="*/ 234 w 294"/>
                <a:gd name="T79" fmla="*/ 95 h 166"/>
                <a:gd name="T80" fmla="*/ 225 w 294"/>
                <a:gd name="T81" fmla="*/ 90 h 166"/>
                <a:gd name="T82" fmla="*/ 221 w 294"/>
                <a:gd name="T83" fmla="*/ 91 h 166"/>
                <a:gd name="T84" fmla="*/ 218 w 294"/>
                <a:gd name="T85" fmla="*/ 93 h 166"/>
                <a:gd name="T86" fmla="*/ 243 w 294"/>
                <a:gd name="T87" fmla="*/ 48 h 166"/>
                <a:gd name="T88" fmla="*/ 273 w 294"/>
                <a:gd name="T89" fmla="*/ 48 h 166"/>
                <a:gd name="T90" fmla="*/ 293 w 294"/>
                <a:gd name="T91" fmla="*/ 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166">
                  <a:moveTo>
                    <a:pt x="284" y="34"/>
                  </a:moveTo>
                  <a:cubicBezTo>
                    <a:pt x="279" y="34"/>
                    <a:pt x="275" y="38"/>
                    <a:pt x="273" y="43"/>
                  </a:cubicBezTo>
                  <a:cubicBezTo>
                    <a:pt x="273" y="43"/>
                    <a:pt x="273" y="43"/>
                    <a:pt x="273" y="43"/>
                  </a:cubicBezTo>
                  <a:cubicBezTo>
                    <a:pt x="273" y="43"/>
                    <a:pt x="273" y="44"/>
                    <a:pt x="273" y="44"/>
                  </a:cubicBezTo>
                  <a:cubicBezTo>
                    <a:pt x="272" y="44"/>
                    <a:pt x="272" y="45"/>
                    <a:pt x="272" y="46"/>
                  </a:cubicBezTo>
                  <a:cubicBezTo>
                    <a:pt x="263" y="45"/>
                    <a:pt x="254" y="46"/>
                    <a:pt x="244" y="46"/>
                  </a:cubicBezTo>
                  <a:cubicBezTo>
                    <a:pt x="253" y="39"/>
                    <a:pt x="262" y="30"/>
                    <a:pt x="269" y="22"/>
                  </a:cubicBezTo>
                  <a:cubicBezTo>
                    <a:pt x="271" y="23"/>
                    <a:pt x="273" y="24"/>
                    <a:pt x="276" y="23"/>
                  </a:cubicBezTo>
                  <a:cubicBezTo>
                    <a:pt x="281" y="21"/>
                    <a:pt x="285" y="15"/>
                    <a:pt x="284" y="10"/>
                  </a:cubicBezTo>
                  <a:cubicBezTo>
                    <a:pt x="283" y="4"/>
                    <a:pt x="273" y="0"/>
                    <a:pt x="268" y="4"/>
                  </a:cubicBezTo>
                  <a:cubicBezTo>
                    <a:pt x="266" y="5"/>
                    <a:pt x="266" y="8"/>
                    <a:pt x="266" y="11"/>
                  </a:cubicBezTo>
                  <a:cubicBezTo>
                    <a:pt x="265" y="12"/>
                    <a:pt x="265" y="12"/>
                    <a:pt x="265" y="12"/>
                  </a:cubicBezTo>
                  <a:cubicBezTo>
                    <a:pt x="265" y="15"/>
                    <a:pt x="266" y="18"/>
                    <a:pt x="267" y="20"/>
                  </a:cubicBezTo>
                  <a:cubicBezTo>
                    <a:pt x="252" y="35"/>
                    <a:pt x="235" y="48"/>
                    <a:pt x="217" y="60"/>
                  </a:cubicBezTo>
                  <a:cubicBezTo>
                    <a:pt x="220" y="50"/>
                    <a:pt x="222" y="40"/>
                    <a:pt x="223" y="30"/>
                  </a:cubicBezTo>
                  <a:cubicBezTo>
                    <a:pt x="228" y="30"/>
                    <a:pt x="233" y="26"/>
                    <a:pt x="233" y="21"/>
                  </a:cubicBezTo>
                  <a:cubicBezTo>
                    <a:pt x="234" y="15"/>
                    <a:pt x="230" y="10"/>
                    <a:pt x="224" y="10"/>
                  </a:cubicBezTo>
                  <a:cubicBezTo>
                    <a:pt x="219" y="9"/>
                    <a:pt x="208" y="13"/>
                    <a:pt x="210" y="21"/>
                  </a:cubicBezTo>
                  <a:cubicBezTo>
                    <a:pt x="211" y="25"/>
                    <a:pt x="215" y="29"/>
                    <a:pt x="219" y="29"/>
                  </a:cubicBezTo>
                  <a:cubicBezTo>
                    <a:pt x="219" y="30"/>
                    <a:pt x="220" y="30"/>
                    <a:pt x="220" y="30"/>
                  </a:cubicBezTo>
                  <a:cubicBezTo>
                    <a:pt x="220" y="30"/>
                    <a:pt x="220" y="30"/>
                    <a:pt x="221" y="30"/>
                  </a:cubicBezTo>
                  <a:cubicBezTo>
                    <a:pt x="219" y="41"/>
                    <a:pt x="217" y="51"/>
                    <a:pt x="216" y="61"/>
                  </a:cubicBezTo>
                  <a:cubicBezTo>
                    <a:pt x="195" y="75"/>
                    <a:pt x="173" y="87"/>
                    <a:pt x="151" y="98"/>
                  </a:cubicBezTo>
                  <a:cubicBezTo>
                    <a:pt x="150" y="98"/>
                    <a:pt x="150" y="98"/>
                    <a:pt x="150" y="99"/>
                  </a:cubicBezTo>
                  <a:cubicBezTo>
                    <a:pt x="156" y="83"/>
                    <a:pt x="165" y="70"/>
                    <a:pt x="173" y="56"/>
                  </a:cubicBezTo>
                  <a:cubicBezTo>
                    <a:pt x="177" y="58"/>
                    <a:pt x="181" y="58"/>
                    <a:pt x="184" y="54"/>
                  </a:cubicBezTo>
                  <a:cubicBezTo>
                    <a:pt x="188" y="49"/>
                    <a:pt x="190" y="41"/>
                    <a:pt x="186" y="36"/>
                  </a:cubicBezTo>
                  <a:cubicBezTo>
                    <a:pt x="182" y="30"/>
                    <a:pt x="173" y="31"/>
                    <a:pt x="169" y="37"/>
                  </a:cubicBezTo>
                  <a:cubicBezTo>
                    <a:pt x="166" y="41"/>
                    <a:pt x="166" y="46"/>
                    <a:pt x="169" y="50"/>
                  </a:cubicBezTo>
                  <a:cubicBezTo>
                    <a:pt x="168" y="51"/>
                    <a:pt x="168" y="51"/>
                    <a:pt x="169" y="51"/>
                  </a:cubicBezTo>
                  <a:cubicBezTo>
                    <a:pt x="169" y="53"/>
                    <a:pt x="170" y="54"/>
                    <a:pt x="171" y="55"/>
                  </a:cubicBezTo>
                  <a:cubicBezTo>
                    <a:pt x="162" y="69"/>
                    <a:pt x="153" y="83"/>
                    <a:pt x="148" y="100"/>
                  </a:cubicBezTo>
                  <a:cubicBezTo>
                    <a:pt x="127" y="110"/>
                    <a:pt x="105" y="119"/>
                    <a:pt x="83" y="127"/>
                  </a:cubicBezTo>
                  <a:cubicBezTo>
                    <a:pt x="82" y="128"/>
                    <a:pt x="81" y="128"/>
                    <a:pt x="80" y="128"/>
                  </a:cubicBezTo>
                  <a:cubicBezTo>
                    <a:pt x="90" y="113"/>
                    <a:pt x="102" y="100"/>
                    <a:pt x="114" y="88"/>
                  </a:cubicBezTo>
                  <a:cubicBezTo>
                    <a:pt x="119" y="92"/>
                    <a:pt x="127" y="92"/>
                    <a:pt x="131" y="87"/>
                  </a:cubicBezTo>
                  <a:cubicBezTo>
                    <a:pt x="135" y="83"/>
                    <a:pt x="135" y="75"/>
                    <a:pt x="132" y="71"/>
                  </a:cubicBezTo>
                  <a:cubicBezTo>
                    <a:pt x="127" y="64"/>
                    <a:pt x="119" y="68"/>
                    <a:pt x="115" y="73"/>
                  </a:cubicBezTo>
                  <a:cubicBezTo>
                    <a:pt x="114" y="73"/>
                    <a:pt x="114" y="73"/>
                    <a:pt x="114" y="74"/>
                  </a:cubicBezTo>
                  <a:cubicBezTo>
                    <a:pt x="112" y="77"/>
                    <a:pt x="110" y="82"/>
                    <a:pt x="113" y="85"/>
                  </a:cubicBezTo>
                  <a:cubicBezTo>
                    <a:pt x="99" y="98"/>
                    <a:pt x="86" y="112"/>
                    <a:pt x="78" y="129"/>
                  </a:cubicBezTo>
                  <a:cubicBezTo>
                    <a:pt x="66" y="133"/>
                    <a:pt x="54" y="138"/>
                    <a:pt x="42" y="142"/>
                  </a:cubicBezTo>
                  <a:cubicBezTo>
                    <a:pt x="36" y="143"/>
                    <a:pt x="30" y="145"/>
                    <a:pt x="24" y="146"/>
                  </a:cubicBezTo>
                  <a:cubicBezTo>
                    <a:pt x="27" y="141"/>
                    <a:pt x="29" y="135"/>
                    <a:pt x="32" y="130"/>
                  </a:cubicBezTo>
                  <a:cubicBezTo>
                    <a:pt x="35" y="125"/>
                    <a:pt x="38" y="120"/>
                    <a:pt x="41" y="114"/>
                  </a:cubicBezTo>
                  <a:cubicBezTo>
                    <a:pt x="44" y="116"/>
                    <a:pt x="48" y="116"/>
                    <a:pt x="51" y="113"/>
                  </a:cubicBezTo>
                  <a:cubicBezTo>
                    <a:pt x="57" y="109"/>
                    <a:pt x="58" y="101"/>
                    <a:pt x="54" y="96"/>
                  </a:cubicBezTo>
                  <a:cubicBezTo>
                    <a:pt x="49" y="90"/>
                    <a:pt x="40" y="90"/>
                    <a:pt x="36" y="97"/>
                  </a:cubicBezTo>
                  <a:cubicBezTo>
                    <a:pt x="34" y="100"/>
                    <a:pt x="33" y="107"/>
                    <a:pt x="36" y="110"/>
                  </a:cubicBezTo>
                  <a:cubicBezTo>
                    <a:pt x="37" y="111"/>
                    <a:pt x="38" y="112"/>
                    <a:pt x="39" y="113"/>
                  </a:cubicBezTo>
                  <a:cubicBezTo>
                    <a:pt x="31" y="122"/>
                    <a:pt x="26" y="135"/>
                    <a:pt x="21" y="146"/>
                  </a:cubicBezTo>
                  <a:cubicBezTo>
                    <a:pt x="14" y="148"/>
                    <a:pt x="7" y="150"/>
                    <a:pt x="0" y="152"/>
                  </a:cubicBezTo>
                  <a:cubicBezTo>
                    <a:pt x="0" y="152"/>
                    <a:pt x="0" y="153"/>
                    <a:pt x="0" y="153"/>
                  </a:cubicBezTo>
                  <a:cubicBezTo>
                    <a:pt x="12" y="155"/>
                    <a:pt x="25" y="150"/>
                    <a:pt x="36" y="147"/>
                  </a:cubicBezTo>
                  <a:cubicBezTo>
                    <a:pt x="40" y="146"/>
                    <a:pt x="43" y="145"/>
                    <a:pt x="46" y="144"/>
                  </a:cubicBezTo>
                  <a:cubicBezTo>
                    <a:pt x="58" y="149"/>
                    <a:pt x="74" y="153"/>
                    <a:pt x="88" y="153"/>
                  </a:cubicBezTo>
                  <a:cubicBezTo>
                    <a:pt x="87" y="154"/>
                    <a:pt x="87" y="155"/>
                    <a:pt x="87" y="156"/>
                  </a:cubicBezTo>
                  <a:cubicBezTo>
                    <a:pt x="88" y="163"/>
                    <a:pt x="95" y="166"/>
                    <a:pt x="102" y="165"/>
                  </a:cubicBezTo>
                  <a:cubicBezTo>
                    <a:pt x="108" y="165"/>
                    <a:pt x="111" y="159"/>
                    <a:pt x="110" y="153"/>
                  </a:cubicBezTo>
                  <a:cubicBezTo>
                    <a:pt x="109" y="147"/>
                    <a:pt x="101" y="140"/>
                    <a:pt x="95" y="142"/>
                  </a:cubicBezTo>
                  <a:cubicBezTo>
                    <a:pt x="94" y="143"/>
                    <a:pt x="94" y="144"/>
                    <a:pt x="94" y="144"/>
                  </a:cubicBezTo>
                  <a:cubicBezTo>
                    <a:pt x="92" y="145"/>
                    <a:pt x="90" y="147"/>
                    <a:pt x="89" y="149"/>
                  </a:cubicBezTo>
                  <a:cubicBezTo>
                    <a:pt x="82" y="149"/>
                    <a:pt x="76" y="149"/>
                    <a:pt x="69" y="148"/>
                  </a:cubicBezTo>
                  <a:cubicBezTo>
                    <a:pt x="62" y="147"/>
                    <a:pt x="55" y="145"/>
                    <a:pt x="48" y="144"/>
                  </a:cubicBezTo>
                  <a:cubicBezTo>
                    <a:pt x="59" y="140"/>
                    <a:pt x="70" y="136"/>
                    <a:pt x="81" y="132"/>
                  </a:cubicBezTo>
                  <a:cubicBezTo>
                    <a:pt x="94" y="127"/>
                    <a:pt x="107" y="122"/>
                    <a:pt x="121" y="116"/>
                  </a:cubicBezTo>
                  <a:cubicBezTo>
                    <a:pt x="132" y="125"/>
                    <a:pt x="145" y="133"/>
                    <a:pt x="158" y="137"/>
                  </a:cubicBezTo>
                  <a:cubicBezTo>
                    <a:pt x="158" y="139"/>
                    <a:pt x="158" y="141"/>
                    <a:pt x="159" y="143"/>
                  </a:cubicBezTo>
                  <a:cubicBezTo>
                    <a:pt x="159" y="144"/>
                    <a:pt x="159" y="144"/>
                    <a:pt x="159" y="144"/>
                  </a:cubicBezTo>
                  <a:cubicBezTo>
                    <a:pt x="161" y="149"/>
                    <a:pt x="166" y="152"/>
                    <a:pt x="172" y="151"/>
                  </a:cubicBezTo>
                  <a:cubicBezTo>
                    <a:pt x="178" y="150"/>
                    <a:pt x="185" y="143"/>
                    <a:pt x="182" y="136"/>
                  </a:cubicBezTo>
                  <a:cubicBezTo>
                    <a:pt x="179" y="131"/>
                    <a:pt x="172" y="129"/>
                    <a:pt x="167" y="130"/>
                  </a:cubicBezTo>
                  <a:cubicBezTo>
                    <a:pt x="164" y="130"/>
                    <a:pt x="161" y="132"/>
                    <a:pt x="160" y="134"/>
                  </a:cubicBezTo>
                  <a:cubicBezTo>
                    <a:pt x="146" y="130"/>
                    <a:pt x="134" y="123"/>
                    <a:pt x="123" y="115"/>
                  </a:cubicBezTo>
                  <a:cubicBezTo>
                    <a:pt x="131" y="112"/>
                    <a:pt x="139" y="108"/>
                    <a:pt x="148" y="104"/>
                  </a:cubicBezTo>
                  <a:cubicBezTo>
                    <a:pt x="160" y="98"/>
                    <a:pt x="174" y="92"/>
                    <a:pt x="187" y="85"/>
                  </a:cubicBezTo>
                  <a:cubicBezTo>
                    <a:pt x="195" y="91"/>
                    <a:pt x="206" y="94"/>
                    <a:pt x="217" y="96"/>
                  </a:cubicBezTo>
                  <a:cubicBezTo>
                    <a:pt x="216" y="99"/>
                    <a:pt x="215" y="101"/>
                    <a:pt x="216" y="104"/>
                  </a:cubicBezTo>
                  <a:cubicBezTo>
                    <a:pt x="218" y="110"/>
                    <a:pt x="227" y="113"/>
                    <a:pt x="232" y="109"/>
                  </a:cubicBezTo>
                  <a:cubicBezTo>
                    <a:pt x="236" y="106"/>
                    <a:pt x="236" y="100"/>
                    <a:pt x="234" y="95"/>
                  </a:cubicBezTo>
                  <a:cubicBezTo>
                    <a:pt x="232" y="92"/>
                    <a:pt x="229" y="90"/>
                    <a:pt x="225" y="91"/>
                  </a:cubicBezTo>
                  <a:cubicBezTo>
                    <a:pt x="225" y="90"/>
                    <a:pt x="225" y="90"/>
                    <a:pt x="225" y="90"/>
                  </a:cubicBezTo>
                  <a:cubicBezTo>
                    <a:pt x="225" y="90"/>
                    <a:pt x="225" y="90"/>
                    <a:pt x="225" y="90"/>
                  </a:cubicBezTo>
                  <a:cubicBezTo>
                    <a:pt x="224" y="90"/>
                    <a:pt x="223" y="91"/>
                    <a:pt x="221" y="91"/>
                  </a:cubicBezTo>
                  <a:cubicBezTo>
                    <a:pt x="220" y="92"/>
                    <a:pt x="220" y="92"/>
                    <a:pt x="219" y="93"/>
                  </a:cubicBezTo>
                  <a:cubicBezTo>
                    <a:pt x="219" y="93"/>
                    <a:pt x="218" y="93"/>
                    <a:pt x="218" y="93"/>
                  </a:cubicBezTo>
                  <a:cubicBezTo>
                    <a:pt x="208" y="91"/>
                    <a:pt x="198" y="88"/>
                    <a:pt x="188" y="84"/>
                  </a:cubicBezTo>
                  <a:cubicBezTo>
                    <a:pt x="207" y="73"/>
                    <a:pt x="226" y="61"/>
                    <a:pt x="243" y="48"/>
                  </a:cubicBezTo>
                  <a:cubicBezTo>
                    <a:pt x="253" y="48"/>
                    <a:pt x="263" y="49"/>
                    <a:pt x="273" y="48"/>
                  </a:cubicBezTo>
                  <a:cubicBezTo>
                    <a:pt x="273" y="48"/>
                    <a:pt x="273" y="48"/>
                    <a:pt x="273" y="48"/>
                  </a:cubicBezTo>
                  <a:cubicBezTo>
                    <a:pt x="275" y="51"/>
                    <a:pt x="279" y="54"/>
                    <a:pt x="282" y="54"/>
                  </a:cubicBezTo>
                  <a:cubicBezTo>
                    <a:pt x="287" y="55"/>
                    <a:pt x="292" y="52"/>
                    <a:pt x="293" y="46"/>
                  </a:cubicBezTo>
                  <a:cubicBezTo>
                    <a:pt x="294" y="40"/>
                    <a:pt x="290" y="33"/>
                    <a:pt x="284" y="3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Freeform 26"/>
            <p:cNvSpPr/>
            <p:nvPr/>
          </p:nvSpPr>
          <p:spPr bwMode="auto">
            <a:xfrm>
              <a:off x="1852613" y="2841625"/>
              <a:ext cx="1346200" cy="858838"/>
            </a:xfrm>
            <a:custGeom>
              <a:avLst/>
              <a:gdLst>
                <a:gd name="T0" fmla="*/ 315 w 318"/>
                <a:gd name="T1" fmla="*/ 27 h 202"/>
                <a:gd name="T2" fmla="*/ 280 w 318"/>
                <a:gd name="T3" fmla="*/ 42 h 202"/>
                <a:gd name="T4" fmla="*/ 246 w 318"/>
                <a:gd name="T5" fmla="*/ 54 h 202"/>
                <a:gd name="T6" fmla="*/ 199 w 318"/>
                <a:gd name="T7" fmla="*/ 96 h 202"/>
                <a:gd name="T8" fmla="*/ 179 w 318"/>
                <a:gd name="T9" fmla="*/ 102 h 202"/>
                <a:gd name="T10" fmla="*/ 116 w 318"/>
                <a:gd name="T11" fmla="*/ 117 h 202"/>
                <a:gd name="T12" fmla="*/ 137 w 318"/>
                <a:gd name="T13" fmla="*/ 99 h 202"/>
                <a:gd name="T14" fmla="*/ 145 w 318"/>
                <a:gd name="T15" fmla="*/ 91 h 202"/>
                <a:gd name="T16" fmla="*/ 204 w 318"/>
                <a:gd name="T17" fmla="*/ 4 h 202"/>
                <a:gd name="T18" fmla="*/ 206 w 318"/>
                <a:gd name="T19" fmla="*/ 2 h 202"/>
                <a:gd name="T20" fmla="*/ 204 w 318"/>
                <a:gd name="T21" fmla="*/ 1 h 202"/>
                <a:gd name="T22" fmla="*/ 185 w 318"/>
                <a:gd name="T23" fmla="*/ 22 h 202"/>
                <a:gd name="T24" fmla="*/ 162 w 318"/>
                <a:gd name="T25" fmla="*/ 43 h 202"/>
                <a:gd name="T26" fmla="*/ 141 w 318"/>
                <a:gd name="T27" fmla="*/ 90 h 202"/>
                <a:gd name="T28" fmla="*/ 141 w 318"/>
                <a:gd name="T29" fmla="*/ 90 h 202"/>
                <a:gd name="T30" fmla="*/ 137 w 318"/>
                <a:gd name="T31" fmla="*/ 95 h 202"/>
                <a:gd name="T32" fmla="*/ 111 w 318"/>
                <a:gd name="T33" fmla="*/ 118 h 202"/>
                <a:gd name="T34" fmla="*/ 76 w 318"/>
                <a:gd name="T35" fmla="*/ 123 h 202"/>
                <a:gd name="T36" fmla="*/ 76 w 318"/>
                <a:gd name="T37" fmla="*/ 123 h 202"/>
                <a:gd name="T38" fmla="*/ 75 w 318"/>
                <a:gd name="T39" fmla="*/ 123 h 202"/>
                <a:gd name="T40" fmla="*/ 57 w 318"/>
                <a:gd name="T41" fmla="*/ 126 h 202"/>
                <a:gd name="T42" fmla="*/ 1 w 318"/>
                <a:gd name="T43" fmla="*/ 125 h 202"/>
                <a:gd name="T44" fmla="*/ 1 w 318"/>
                <a:gd name="T45" fmla="*/ 126 h 202"/>
                <a:gd name="T46" fmla="*/ 50 w 318"/>
                <a:gd name="T47" fmla="*/ 130 h 202"/>
                <a:gd name="T48" fmla="*/ 77 w 318"/>
                <a:gd name="T49" fmla="*/ 127 h 202"/>
                <a:gd name="T50" fmla="*/ 122 w 318"/>
                <a:gd name="T51" fmla="*/ 158 h 202"/>
                <a:gd name="T52" fmla="*/ 164 w 318"/>
                <a:gd name="T53" fmla="*/ 171 h 202"/>
                <a:gd name="T54" fmla="*/ 251 w 318"/>
                <a:gd name="T55" fmla="*/ 156 h 202"/>
                <a:gd name="T56" fmla="*/ 251 w 318"/>
                <a:gd name="T57" fmla="*/ 155 h 202"/>
                <a:gd name="T58" fmla="*/ 252 w 318"/>
                <a:gd name="T59" fmla="*/ 155 h 202"/>
                <a:gd name="T60" fmla="*/ 251 w 318"/>
                <a:gd name="T61" fmla="*/ 153 h 202"/>
                <a:gd name="T62" fmla="*/ 163 w 318"/>
                <a:gd name="T63" fmla="*/ 167 h 202"/>
                <a:gd name="T64" fmla="*/ 163 w 318"/>
                <a:gd name="T65" fmla="*/ 167 h 202"/>
                <a:gd name="T66" fmla="*/ 127 w 318"/>
                <a:gd name="T67" fmla="*/ 157 h 202"/>
                <a:gd name="T68" fmla="*/ 78 w 318"/>
                <a:gd name="T69" fmla="*/ 126 h 202"/>
                <a:gd name="T70" fmla="*/ 108 w 318"/>
                <a:gd name="T71" fmla="*/ 121 h 202"/>
                <a:gd name="T72" fmla="*/ 199 w 318"/>
                <a:gd name="T73" fmla="*/ 100 h 202"/>
                <a:gd name="T74" fmla="*/ 199 w 318"/>
                <a:gd name="T75" fmla="*/ 100 h 202"/>
                <a:gd name="T76" fmla="*/ 265 w 318"/>
                <a:gd name="T77" fmla="*/ 104 h 202"/>
                <a:gd name="T78" fmla="*/ 296 w 318"/>
                <a:gd name="T79" fmla="*/ 74 h 202"/>
                <a:gd name="T80" fmla="*/ 315 w 318"/>
                <a:gd name="T81" fmla="*/ 30 h 202"/>
                <a:gd name="T82" fmla="*/ 316 w 318"/>
                <a:gd name="T83" fmla="*/ 29 h 202"/>
                <a:gd name="T84" fmla="*/ 315 w 318"/>
                <a:gd name="T85"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202">
                  <a:moveTo>
                    <a:pt x="315" y="27"/>
                  </a:moveTo>
                  <a:cubicBezTo>
                    <a:pt x="304" y="33"/>
                    <a:pt x="292" y="38"/>
                    <a:pt x="280" y="42"/>
                  </a:cubicBezTo>
                  <a:cubicBezTo>
                    <a:pt x="269" y="46"/>
                    <a:pt x="257" y="49"/>
                    <a:pt x="246" y="54"/>
                  </a:cubicBezTo>
                  <a:cubicBezTo>
                    <a:pt x="226" y="63"/>
                    <a:pt x="211" y="78"/>
                    <a:pt x="199" y="96"/>
                  </a:cubicBezTo>
                  <a:cubicBezTo>
                    <a:pt x="193" y="98"/>
                    <a:pt x="186" y="100"/>
                    <a:pt x="179" y="102"/>
                  </a:cubicBezTo>
                  <a:cubicBezTo>
                    <a:pt x="158" y="109"/>
                    <a:pt x="137" y="113"/>
                    <a:pt x="116" y="117"/>
                  </a:cubicBezTo>
                  <a:cubicBezTo>
                    <a:pt x="124" y="113"/>
                    <a:pt x="131" y="105"/>
                    <a:pt x="137" y="99"/>
                  </a:cubicBezTo>
                  <a:cubicBezTo>
                    <a:pt x="140" y="96"/>
                    <a:pt x="142" y="94"/>
                    <a:pt x="145" y="91"/>
                  </a:cubicBezTo>
                  <a:cubicBezTo>
                    <a:pt x="192" y="99"/>
                    <a:pt x="197" y="38"/>
                    <a:pt x="204" y="4"/>
                  </a:cubicBezTo>
                  <a:cubicBezTo>
                    <a:pt x="205" y="3"/>
                    <a:pt x="205" y="3"/>
                    <a:pt x="206" y="2"/>
                  </a:cubicBezTo>
                  <a:cubicBezTo>
                    <a:pt x="206" y="1"/>
                    <a:pt x="205" y="0"/>
                    <a:pt x="204" y="1"/>
                  </a:cubicBezTo>
                  <a:cubicBezTo>
                    <a:pt x="198" y="8"/>
                    <a:pt x="192" y="15"/>
                    <a:pt x="185" y="22"/>
                  </a:cubicBezTo>
                  <a:cubicBezTo>
                    <a:pt x="177" y="29"/>
                    <a:pt x="169" y="35"/>
                    <a:pt x="162" y="43"/>
                  </a:cubicBezTo>
                  <a:cubicBezTo>
                    <a:pt x="149" y="55"/>
                    <a:pt x="139" y="71"/>
                    <a:pt x="141" y="90"/>
                  </a:cubicBezTo>
                  <a:cubicBezTo>
                    <a:pt x="141" y="90"/>
                    <a:pt x="141" y="90"/>
                    <a:pt x="141" y="90"/>
                  </a:cubicBezTo>
                  <a:cubicBezTo>
                    <a:pt x="140" y="91"/>
                    <a:pt x="139" y="93"/>
                    <a:pt x="137" y="95"/>
                  </a:cubicBezTo>
                  <a:cubicBezTo>
                    <a:pt x="129" y="104"/>
                    <a:pt x="121" y="111"/>
                    <a:pt x="111" y="118"/>
                  </a:cubicBezTo>
                  <a:cubicBezTo>
                    <a:pt x="99" y="120"/>
                    <a:pt x="88" y="122"/>
                    <a:pt x="76" y="123"/>
                  </a:cubicBezTo>
                  <a:cubicBezTo>
                    <a:pt x="76" y="123"/>
                    <a:pt x="76" y="123"/>
                    <a:pt x="76" y="123"/>
                  </a:cubicBezTo>
                  <a:cubicBezTo>
                    <a:pt x="76" y="123"/>
                    <a:pt x="75" y="123"/>
                    <a:pt x="75" y="123"/>
                  </a:cubicBezTo>
                  <a:cubicBezTo>
                    <a:pt x="69" y="124"/>
                    <a:pt x="63" y="125"/>
                    <a:pt x="57" y="126"/>
                  </a:cubicBezTo>
                  <a:cubicBezTo>
                    <a:pt x="38" y="129"/>
                    <a:pt x="20" y="130"/>
                    <a:pt x="1" y="125"/>
                  </a:cubicBezTo>
                  <a:cubicBezTo>
                    <a:pt x="1" y="124"/>
                    <a:pt x="0" y="125"/>
                    <a:pt x="1" y="126"/>
                  </a:cubicBezTo>
                  <a:cubicBezTo>
                    <a:pt x="15" y="134"/>
                    <a:pt x="35" y="132"/>
                    <a:pt x="50" y="130"/>
                  </a:cubicBezTo>
                  <a:cubicBezTo>
                    <a:pt x="59" y="129"/>
                    <a:pt x="68" y="128"/>
                    <a:pt x="77" y="127"/>
                  </a:cubicBezTo>
                  <a:cubicBezTo>
                    <a:pt x="86" y="142"/>
                    <a:pt x="107" y="151"/>
                    <a:pt x="122" y="158"/>
                  </a:cubicBezTo>
                  <a:cubicBezTo>
                    <a:pt x="135" y="163"/>
                    <a:pt x="149" y="168"/>
                    <a:pt x="164" y="171"/>
                  </a:cubicBezTo>
                  <a:cubicBezTo>
                    <a:pt x="182" y="202"/>
                    <a:pt x="242" y="188"/>
                    <a:pt x="251" y="156"/>
                  </a:cubicBezTo>
                  <a:cubicBezTo>
                    <a:pt x="251" y="156"/>
                    <a:pt x="251" y="156"/>
                    <a:pt x="251" y="155"/>
                  </a:cubicBezTo>
                  <a:cubicBezTo>
                    <a:pt x="251" y="155"/>
                    <a:pt x="251" y="155"/>
                    <a:pt x="252" y="155"/>
                  </a:cubicBezTo>
                  <a:cubicBezTo>
                    <a:pt x="253" y="155"/>
                    <a:pt x="253" y="152"/>
                    <a:pt x="251" y="153"/>
                  </a:cubicBezTo>
                  <a:cubicBezTo>
                    <a:pt x="222" y="155"/>
                    <a:pt x="184" y="140"/>
                    <a:pt x="163" y="167"/>
                  </a:cubicBezTo>
                  <a:cubicBezTo>
                    <a:pt x="163" y="167"/>
                    <a:pt x="163" y="167"/>
                    <a:pt x="163" y="167"/>
                  </a:cubicBezTo>
                  <a:cubicBezTo>
                    <a:pt x="151" y="165"/>
                    <a:pt x="139" y="161"/>
                    <a:pt x="127" y="157"/>
                  </a:cubicBezTo>
                  <a:cubicBezTo>
                    <a:pt x="110" y="150"/>
                    <a:pt x="90" y="141"/>
                    <a:pt x="78" y="126"/>
                  </a:cubicBezTo>
                  <a:cubicBezTo>
                    <a:pt x="88" y="125"/>
                    <a:pt x="98" y="123"/>
                    <a:pt x="108" y="121"/>
                  </a:cubicBezTo>
                  <a:cubicBezTo>
                    <a:pt x="138" y="116"/>
                    <a:pt x="169" y="110"/>
                    <a:pt x="199" y="100"/>
                  </a:cubicBezTo>
                  <a:cubicBezTo>
                    <a:pt x="199" y="100"/>
                    <a:pt x="199" y="100"/>
                    <a:pt x="199" y="100"/>
                  </a:cubicBezTo>
                  <a:cubicBezTo>
                    <a:pt x="214" y="119"/>
                    <a:pt x="247" y="113"/>
                    <a:pt x="265" y="104"/>
                  </a:cubicBezTo>
                  <a:cubicBezTo>
                    <a:pt x="278" y="98"/>
                    <a:pt x="288" y="85"/>
                    <a:pt x="296" y="74"/>
                  </a:cubicBezTo>
                  <a:cubicBezTo>
                    <a:pt x="305" y="61"/>
                    <a:pt x="313" y="45"/>
                    <a:pt x="315" y="30"/>
                  </a:cubicBezTo>
                  <a:cubicBezTo>
                    <a:pt x="315" y="30"/>
                    <a:pt x="316" y="30"/>
                    <a:pt x="316" y="29"/>
                  </a:cubicBezTo>
                  <a:cubicBezTo>
                    <a:pt x="318" y="29"/>
                    <a:pt x="317" y="27"/>
                    <a:pt x="315" y="27"/>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5" name="Freeform 27"/>
            <p:cNvSpPr/>
            <p:nvPr/>
          </p:nvSpPr>
          <p:spPr bwMode="auto">
            <a:xfrm>
              <a:off x="2401888" y="3727450"/>
              <a:ext cx="319088" cy="714375"/>
            </a:xfrm>
            <a:custGeom>
              <a:avLst/>
              <a:gdLst>
                <a:gd name="T0" fmla="*/ 74 w 75"/>
                <a:gd name="T1" fmla="*/ 155 h 168"/>
                <a:gd name="T2" fmla="*/ 67 w 75"/>
                <a:gd name="T3" fmla="*/ 150 h 168"/>
                <a:gd name="T4" fmla="*/ 58 w 75"/>
                <a:gd name="T5" fmla="*/ 144 h 168"/>
                <a:gd name="T6" fmla="*/ 58 w 75"/>
                <a:gd name="T7" fmla="*/ 144 h 168"/>
                <a:gd name="T8" fmla="*/ 46 w 75"/>
                <a:gd name="T9" fmla="*/ 67 h 168"/>
                <a:gd name="T10" fmla="*/ 28 w 75"/>
                <a:gd name="T11" fmla="*/ 24 h 168"/>
                <a:gd name="T12" fmla="*/ 1 w 75"/>
                <a:gd name="T13" fmla="*/ 0 h 168"/>
                <a:gd name="T14" fmla="*/ 1 w 75"/>
                <a:gd name="T15" fmla="*/ 1 h 168"/>
                <a:gd name="T16" fmla="*/ 27 w 75"/>
                <a:gd name="T17" fmla="*/ 30 h 168"/>
                <a:gd name="T18" fmla="*/ 44 w 75"/>
                <a:gd name="T19" fmla="*/ 73 h 168"/>
                <a:gd name="T20" fmla="*/ 54 w 75"/>
                <a:gd name="T21" fmla="*/ 144 h 168"/>
                <a:gd name="T22" fmla="*/ 42 w 75"/>
                <a:gd name="T23" fmla="*/ 158 h 168"/>
                <a:gd name="T24" fmla="*/ 42 w 75"/>
                <a:gd name="T25" fmla="*/ 160 h 168"/>
                <a:gd name="T26" fmla="*/ 60 w 75"/>
                <a:gd name="T27" fmla="*/ 167 h 168"/>
                <a:gd name="T28" fmla="*/ 73 w 75"/>
                <a:gd name="T29" fmla="*/ 157 h 168"/>
                <a:gd name="T30" fmla="*/ 74 w 75"/>
                <a:gd name="T31" fmla="*/ 1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68">
                  <a:moveTo>
                    <a:pt x="74" y="155"/>
                  </a:moveTo>
                  <a:cubicBezTo>
                    <a:pt x="72" y="153"/>
                    <a:pt x="70" y="151"/>
                    <a:pt x="67" y="150"/>
                  </a:cubicBezTo>
                  <a:cubicBezTo>
                    <a:pt x="64" y="148"/>
                    <a:pt x="61" y="146"/>
                    <a:pt x="58" y="144"/>
                  </a:cubicBezTo>
                  <a:cubicBezTo>
                    <a:pt x="58" y="144"/>
                    <a:pt x="58" y="144"/>
                    <a:pt x="58" y="144"/>
                  </a:cubicBezTo>
                  <a:cubicBezTo>
                    <a:pt x="58" y="118"/>
                    <a:pt x="53" y="91"/>
                    <a:pt x="46" y="67"/>
                  </a:cubicBezTo>
                  <a:cubicBezTo>
                    <a:pt x="42" y="52"/>
                    <a:pt x="37" y="38"/>
                    <a:pt x="28" y="24"/>
                  </a:cubicBezTo>
                  <a:cubicBezTo>
                    <a:pt x="22" y="15"/>
                    <a:pt x="13" y="3"/>
                    <a:pt x="1" y="0"/>
                  </a:cubicBezTo>
                  <a:cubicBezTo>
                    <a:pt x="1" y="0"/>
                    <a:pt x="0" y="1"/>
                    <a:pt x="1" y="1"/>
                  </a:cubicBezTo>
                  <a:cubicBezTo>
                    <a:pt x="12" y="10"/>
                    <a:pt x="20" y="17"/>
                    <a:pt x="27" y="30"/>
                  </a:cubicBezTo>
                  <a:cubicBezTo>
                    <a:pt x="35" y="43"/>
                    <a:pt x="40" y="58"/>
                    <a:pt x="44" y="73"/>
                  </a:cubicBezTo>
                  <a:cubicBezTo>
                    <a:pt x="50" y="96"/>
                    <a:pt x="51" y="120"/>
                    <a:pt x="54" y="144"/>
                  </a:cubicBezTo>
                  <a:cubicBezTo>
                    <a:pt x="49" y="148"/>
                    <a:pt x="46" y="153"/>
                    <a:pt x="42" y="158"/>
                  </a:cubicBezTo>
                  <a:cubicBezTo>
                    <a:pt x="42" y="159"/>
                    <a:pt x="42" y="160"/>
                    <a:pt x="42" y="160"/>
                  </a:cubicBezTo>
                  <a:cubicBezTo>
                    <a:pt x="47" y="165"/>
                    <a:pt x="53" y="168"/>
                    <a:pt x="60" y="167"/>
                  </a:cubicBezTo>
                  <a:cubicBezTo>
                    <a:pt x="65" y="166"/>
                    <a:pt x="71" y="162"/>
                    <a:pt x="73" y="157"/>
                  </a:cubicBezTo>
                  <a:cubicBezTo>
                    <a:pt x="74" y="157"/>
                    <a:pt x="75" y="156"/>
                    <a:pt x="74" y="15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Freeform 28"/>
            <p:cNvSpPr/>
            <p:nvPr/>
          </p:nvSpPr>
          <p:spPr bwMode="auto">
            <a:xfrm>
              <a:off x="2767013" y="3887788"/>
              <a:ext cx="541338" cy="584200"/>
            </a:xfrm>
            <a:custGeom>
              <a:avLst/>
              <a:gdLst>
                <a:gd name="T0" fmla="*/ 120 w 128"/>
                <a:gd name="T1" fmla="*/ 87 h 137"/>
                <a:gd name="T2" fmla="*/ 109 w 128"/>
                <a:gd name="T3" fmla="*/ 89 h 137"/>
                <a:gd name="T4" fmla="*/ 74 w 128"/>
                <a:gd name="T5" fmla="*/ 76 h 137"/>
                <a:gd name="T6" fmla="*/ 74 w 128"/>
                <a:gd name="T7" fmla="*/ 76 h 137"/>
                <a:gd name="T8" fmla="*/ 51 w 128"/>
                <a:gd name="T9" fmla="*/ 38 h 137"/>
                <a:gd name="T10" fmla="*/ 86 w 128"/>
                <a:gd name="T11" fmla="*/ 47 h 137"/>
                <a:gd name="T12" fmla="*/ 86 w 128"/>
                <a:gd name="T13" fmla="*/ 53 h 137"/>
                <a:gd name="T14" fmla="*/ 102 w 128"/>
                <a:gd name="T15" fmla="*/ 59 h 137"/>
                <a:gd name="T16" fmla="*/ 105 w 128"/>
                <a:gd name="T17" fmla="*/ 41 h 137"/>
                <a:gd name="T18" fmla="*/ 90 w 128"/>
                <a:gd name="T19" fmla="*/ 38 h 137"/>
                <a:gd name="T20" fmla="*/ 90 w 128"/>
                <a:gd name="T21" fmla="*/ 39 h 137"/>
                <a:gd name="T22" fmla="*/ 87 w 128"/>
                <a:gd name="T23" fmla="*/ 43 h 137"/>
                <a:gd name="T24" fmla="*/ 69 w 128"/>
                <a:gd name="T25" fmla="*/ 41 h 137"/>
                <a:gd name="T26" fmla="*/ 47 w 128"/>
                <a:gd name="T27" fmla="*/ 33 h 137"/>
                <a:gd name="T28" fmla="*/ 17 w 128"/>
                <a:gd name="T29" fmla="*/ 1 h 137"/>
                <a:gd name="T30" fmla="*/ 16 w 128"/>
                <a:gd name="T31" fmla="*/ 1 h 137"/>
                <a:gd name="T32" fmla="*/ 30 w 128"/>
                <a:gd name="T33" fmla="*/ 18 h 137"/>
                <a:gd name="T34" fmla="*/ 16 w 128"/>
                <a:gd name="T35" fmla="*/ 65 h 137"/>
                <a:gd name="T36" fmla="*/ 4 w 128"/>
                <a:gd name="T37" fmla="*/ 66 h 137"/>
                <a:gd name="T38" fmla="*/ 5 w 128"/>
                <a:gd name="T39" fmla="*/ 81 h 137"/>
                <a:gd name="T40" fmla="*/ 17 w 128"/>
                <a:gd name="T41" fmla="*/ 81 h 137"/>
                <a:gd name="T42" fmla="*/ 18 w 128"/>
                <a:gd name="T43" fmla="*/ 68 h 137"/>
                <a:gd name="T44" fmla="*/ 32 w 128"/>
                <a:gd name="T45" fmla="*/ 20 h 137"/>
                <a:gd name="T46" fmla="*/ 59 w 128"/>
                <a:gd name="T47" fmla="*/ 56 h 137"/>
                <a:gd name="T48" fmla="*/ 45 w 128"/>
                <a:gd name="T49" fmla="*/ 97 h 137"/>
                <a:gd name="T50" fmla="*/ 44 w 128"/>
                <a:gd name="T51" fmla="*/ 97 h 137"/>
                <a:gd name="T52" fmla="*/ 42 w 128"/>
                <a:gd name="T53" fmla="*/ 97 h 137"/>
                <a:gd name="T54" fmla="*/ 32 w 128"/>
                <a:gd name="T55" fmla="*/ 100 h 137"/>
                <a:gd name="T56" fmla="*/ 35 w 128"/>
                <a:gd name="T57" fmla="*/ 114 h 137"/>
                <a:gd name="T58" fmla="*/ 48 w 128"/>
                <a:gd name="T59" fmla="*/ 111 h 137"/>
                <a:gd name="T60" fmla="*/ 48 w 128"/>
                <a:gd name="T61" fmla="*/ 100 h 137"/>
                <a:gd name="T62" fmla="*/ 61 w 128"/>
                <a:gd name="T63" fmla="*/ 59 h 137"/>
                <a:gd name="T64" fmla="*/ 80 w 128"/>
                <a:gd name="T65" fmla="*/ 97 h 137"/>
                <a:gd name="T66" fmla="*/ 72 w 128"/>
                <a:gd name="T67" fmla="*/ 115 h 137"/>
                <a:gd name="T68" fmla="*/ 71 w 128"/>
                <a:gd name="T69" fmla="*/ 114 h 137"/>
                <a:gd name="T70" fmla="*/ 61 w 128"/>
                <a:gd name="T71" fmla="*/ 122 h 137"/>
                <a:gd name="T72" fmla="*/ 67 w 128"/>
                <a:gd name="T73" fmla="*/ 133 h 137"/>
                <a:gd name="T74" fmla="*/ 75 w 128"/>
                <a:gd name="T75" fmla="*/ 127 h 137"/>
                <a:gd name="T76" fmla="*/ 74 w 128"/>
                <a:gd name="T77" fmla="*/ 117 h 137"/>
                <a:gd name="T78" fmla="*/ 81 w 128"/>
                <a:gd name="T79" fmla="*/ 99 h 137"/>
                <a:gd name="T80" fmla="*/ 89 w 128"/>
                <a:gd name="T81" fmla="*/ 121 h 137"/>
                <a:gd name="T82" fmla="*/ 88 w 128"/>
                <a:gd name="T83" fmla="*/ 131 h 137"/>
                <a:gd name="T84" fmla="*/ 100 w 128"/>
                <a:gd name="T85" fmla="*/ 134 h 137"/>
                <a:gd name="T86" fmla="*/ 103 w 128"/>
                <a:gd name="T87" fmla="*/ 123 h 137"/>
                <a:gd name="T88" fmla="*/ 91 w 128"/>
                <a:gd name="T89" fmla="*/ 119 h 137"/>
                <a:gd name="T90" fmla="*/ 76 w 128"/>
                <a:gd name="T91" fmla="*/ 79 h 137"/>
                <a:gd name="T92" fmla="*/ 106 w 128"/>
                <a:gd name="T93" fmla="*/ 93 h 137"/>
                <a:gd name="T94" fmla="*/ 106 w 128"/>
                <a:gd name="T95" fmla="*/ 94 h 137"/>
                <a:gd name="T96" fmla="*/ 106 w 128"/>
                <a:gd name="T97" fmla="*/ 95 h 137"/>
                <a:gd name="T98" fmla="*/ 112 w 128"/>
                <a:gd name="T99" fmla="*/ 106 h 137"/>
                <a:gd name="T100" fmla="*/ 128 w 128"/>
                <a:gd name="T101" fmla="*/ 99 h 137"/>
                <a:gd name="T102" fmla="*/ 120 w 128"/>
                <a:gd name="T103" fmla="*/ 8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137">
                  <a:moveTo>
                    <a:pt x="120" y="87"/>
                  </a:moveTo>
                  <a:cubicBezTo>
                    <a:pt x="116" y="85"/>
                    <a:pt x="112" y="86"/>
                    <a:pt x="109" y="89"/>
                  </a:cubicBezTo>
                  <a:cubicBezTo>
                    <a:pt x="96" y="86"/>
                    <a:pt x="85" y="83"/>
                    <a:pt x="74" y="76"/>
                  </a:cubicBezTo>
                  <a:cubicBezTo>
                    <a:pt x="74" y="76"/>
                    <a:pt x="74" y="76"/>
                    <a:pt x="74" y="76"/>
                  </a:cubicBezTo>
                  <a:cubicBezTo>
                    <a:pt x="67" y="62"/>
                    <a:pt x="60" y="50"/>
                    <a:pt x="51" y="38"/>
                  </a:cubicBezTo>
                  <a:cubicBezTo>
                    <a:pt x="61" y="44"/>
                    <a:pt x="74" y="47"/>
                    <a:pt x="86" y="47"/>
                  </a:cubicBezTo>
                  <a:cubicBezTo>
                    <a:pt x="85" y="49"/>
                    <a:pt x="85" y="51"/>
                    <a:pt x="86" y="53"/>
                  </a:cubicBezTo>
                  <a:cubicBezTo>
                    <a:pt x="87" y="61"/>
                    <a:pt x="96" y="63"/>
                    <a:pt x="102" y="59"/>
                  </a:cubicBezTo>
                  <a:cubicBezTo>
                    <a:pt x="106" y="55"/>
                    <a:pt x="107" y="47"/>
                    <a:pt x="105" y="41"/>
                  </a:cubicBezTo>
                  <a:cubicBezTo>
                    <a:pt x="103" y="34"/>
                    <a:pt x="95" y="33"/>
                    <a:pt x="90" y="38"/>
                  </a:cubicBezTo>
                  <a:cubicBezTo>
                    <a:pt x="90" y="38"/>
                    <a:pt x="90" y="39"/>
                    <a:pt x="90" y="39"/>
                  </a:cubicBezTo>
                  <a:cubicBezTo>
                    <a:pt x="89" y="40"/>
                    <a:pt x="88" y="42"/>
                    <a:pt x="87" y="43"/>
                  </a:cubicBezTo>
                  <a:cubicBezTo>
                    <a:pt x="81" y="42"/>
                    <a:pt x="75" y="42"/>
                    <a:pt x="69" y="41"/>
                  </a:cubicBezTo>
                  <a:cubicBezTo>
                    <a:pt x="61" y="40"/>
                    <a:pt x="54" y="37"/>
                    <a:pt x="47" y="33"/>
                  </a:cubicBezTo>
                  <a:cubicBezTo>
                    <a:pt x="38" y="21"/>
                    <a:pt x="28" y="10"/>
                    <a:pt x="17" y="1"/>
                  </a:cubicBezTo>
                  <a:cubicBezTo>
                    <a:pt x="16" y="0"/>
                    <a:pt x="16" y="1"/>
                    <a:pt x="16" y="1"/>
                  </a:cubicBezTo>
                  <a:cubicBezTo>
                    <a:pt x="21" y="7"/>
                    <a:pt x="26" y="13"/>
                    <a:pt x="30" y="18"/>
                  </a:cubicBezTo>
                  <a:cubicBezTo>
                    <a:pt x="30" y="36"/>
                    <a:pt x="22" y="50"/>
                    <a:pt x="16" y="65"/>
                  </a:cubicBezTo>
                  <a:cubicBezTo>
                    <a:pt x="12" y="63"/>
                    <a:pt x="7" y="63"/>
                    <a:pt x="4" y="66"/>
                  </a:cubicBezTo>
                  <a:cubicBezTo>
                    <a:pt x="1" y="70"/>
                    <a:pt x="0" y="77"/>
                    <a:pt x="5" y="81"/>
                  </a:cubicBezTo>
                  <a:cubicBezTo>
                    <a:pt x="8" y="83"/>
                    <a:pt x="13" y="83"/>
                    <a:pt x="17" y="81"/>
                  </a:cubicBezTo>
                  <a:cubicBezTo>
                    <a:pt x="21" y="78"/>
                    <a:pt x="21" y="71"/>
                    <a:pt x="18" y="68"/>
                  </a:cubicBezTo>
                  <a:cubicBezTo>
                    <a:pt x="26" y="54"/>
                    <a:pt x="33" y="36"/>
                    <a:pt x="32" y="20"/>
                  </a:cubicBezTo>
                  <a:cubicBezTo>
                    <a:pt x="42" y="32"/>
                    <a:pt x="51" y="43"/>
                    <a:pt x="59" y="56"/>
                  </a:cubicBezTo>
                  <a:cubicBezTo>
                    <a:pt x="60" y="72"/>
                    <a:pt x="53" y="84"/>
                    <a:pt x="45" y="97"/>
                  </a:cubicBezTo>
                  <a:cubicBezTo>
                    <a:pt x="45" y="97"/>
                    <a:pt x="45" y="97"/>
                    <a:pt x="44" y="97"/>
                  </a:cubicBezTo>
                  <a:cubicBezTo>
                    <a:pt x="43" y="96"/>
                    <a:pt x="43" y="96"/>
                    <a:pt x="42" y="97"/>
                  </a:cubicBezTo>
                  <a:cubicBezTo>
                    <a:pt x="38" y="96"/>
                    <a:pt x="34" y="97"/>
                    <a:pt x="32" y="100"/>
                  </a:cubicBezTo>
                  <a:cubicBezTo>
                    <a:pt x="27" y="104"/>
                    <a:pt x="31" y="111"/>
                    <a:pt x="35" y="114"/>
                  </a:cubicBezTo>
                  <a:cubicBezTo>
                    <a:pt x="39" y="117"/>
                    <a:pt x="45" y="115"/>
                    <a:pt x="48" y="111"/>
                  </a:cubicBezTo>
                  <a:cubicBezTo>
                    <a:pt x="51" y="108"/>
                    <a:pt x="50" y="103"/>
                    <a:pt x="48" y="100"/>
                  </a:cubicBezTo>
                  <a:cubicBezTo>
                    <a:pt x="56" y="88"/>
                    <a:pt x="62" y="73"/>
                    <a:pt x="61" y="59"/>
                  </a:cubicBezTo>
                  <a:cubicBezTo>
                    <a:pt x="69" y="71"/>
                    <a:pt x="75" y="84"/>
                    <a:pt x="80" y="97"/>
                  </a:cubicBezTo>
                  <a:cubicBezTo>
                    <a:pt x="77" y="103"/>
                    <a:pt x="75" y="109"/>
                    <a:pt x="72" y="115"/>
                  </a:cubicBezTo>
                  <a:cubicBezTo>
                    <a:pt x="72" y="115"/>
                    <a:pt x="71" y="114"/>
                    <a:pt x="71" y="114"/>
                  </a:cubicBezTo>
                  <a:cubicBezTo>
                    <a:pt x="67" y="114"/>
                    <a:pt x="62" y="117"/>
                    <a:pt x="61" y="122"/>
                  </a:cubicBezTo>
                  <a:cubicBezTo>
                    <a:pt x="61" y="126"/>
                    <a:pt x="62" y="132"/>
                    <a:pt x="67" y="133"/>
                  </a:cubicBezTo>
                  <a:cubicBezTo>
                    <a:pt x="71" y="133"/>
                    <a:pt x="74" y="130"/>
                    <a:pt x="75" y="127"/>
                  </a:cubicBezTo>
                  <a:cubicBezTo>
                    <a:pt x="77" y="124"/>
                    <a:pt x="76" y="120"/>
                    <a:pt x="74" y="117"/>
                  </a:cubicBezTo>
                  <a:cubicBezTo>
                    <a:pt x="77" y="111"/>
                    <a:pt x="79" y="105"/>
                    <a:pt x="81" y="99"/>
                  </a:cubicBezTo>
                  <a:cubicBezTo>
                    <a:pt x="83" y="107"/>
                    <a:pt x="86" y="114"/>
                    <a:pt x="89" y="121"/>
                  </a:cubicBezTo>
                  <a:cubicBezTo>
                    <a:pt x="86" y="124"/>
                    <a:pt x="86" y="128"/>
                    <a:pt x="88" y="131"/>
                  </a:cubicBezTo>
                  <a:cubicBezTo>
                    <a:pt x="91" y="135"/>
                    <a:pt x="96" y="137"/>
                    <a:pt x="100" y="134"/>
                  </a:cubicBezTo>
                  <a:cubicBezTo>
                    <a:pt x="103" y="131"/>
                    <a:pt x="104" y="127"/>
                    <a:pt x="103" y="123"/>
                  </a:cubicBezTo>
                  <a:cubicBezTo>
                    <a:pt x="101" y="119"/>
                    <a:pt x="95" y="118"/>
                    <a:pt x="91" y="119"/>
                  </a:cubicBezTo>
                  <a:cubicBezTo>
                    <a:pt x="87" y="105"/>
                    <a:pt x="82" y="92"/>
                    <a:pt x="76" y="79"/>
                  </a:cubicBezTo>
                  <a:cubicBezTo>
                    <a:pt x="84" y="86"/>
                    <a:pt x="96" y="91"/>
                    <a:pt x="106" y="93"/>
                  </a:cubicBezTo>
                  <a:cubicBezTo>
                    <a:pt x="106" y="93"/>
                    <a:pt x="106" y="93"/>
                    <a:pt x="106" y="94"/>
                  </a:cubicBezTo>
                  <a:cubicBezTo>
                    <a:pt x="106" y="94"/>
                    <a:pt x="106" y="94"/>
                    <a:pt x="106" y="95"/>
                  </a:cubicBezTo>
                  <a:cubicBezTo>
                    <a:pt x="105" y="99"/>
                    <a:pt x="107" y="104"/>
                    <a:pt x="112" y="106"/>
                  </a:cubicBezTo>
                  <a:cubicBezTo>
                    <a:pt x="117" y="108"/>
                    <a:pt x="127" y="106"/>
                    <a:pt x="128" y="99"/>
                  </a:cubicBezTo>
                  <a:cubicBezTo>
                    <a:pt x="128" y="94"/>
                    <a:pt x="124" y="89"/>
                    <a:pt x="120" y="87"/>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7" name="Freeform 29"/>
            <p:cNvSpPr/>
            <p:nvPr/>
          </p:nvSpPr>
          <p:spPr bwMode="auto">
            <a:xfrm>
              <a:off x="2736850" y="3173413"/>
              <a:ext cx="855663" cy="693738"/>
            </a:xfrm>
            <a:custGeom>
              <a:avLst/>
              <a:gdLst>
                <a:gd name="T0" fmla="*/ 200 w 202"/>
                <a:gd name="T1" fmla="*/ 36 h 163"/>
                <a:gd name="T2" fmla="*/ 159 w 202"/>
                <a:gd name="T3" fmla="*/ 36 h 163"/>
                <a:gd name="T4" fmla="*/ 130 w 202"/>
                <a:gd name="T5" fmla="*/ 54 h 163"/>
                <a:gd name="T6" fmla="*/ 119 w 202"/>
                <a:gd name="T7" fmla="*/ 0 h 163"/>
                <a:gd name="T8" fmla="*/ 116 w 202"/>
                <a:gd name="T9" fmla="*/ 1 h 163"/>
                <a:gd name="T10" fmla="*/ 121 w 202"/>
                <a:gd name="T11" fmla="*/ 67 h 163"/>
                <a:gd name="T12" fmla="*/ 121 w 202"/>
                <a:gd name="T13" fmla="*/ 68 h 163"/>
                <a:gd name="T14" fmla="*/ 121 w 202"/>
                <a:gd name="T15" fmla="*/ 69 h 163"/>
                <a:gd name="T16" fmla="*/ 98 w 202"/>
                <a:gd name="T17" fmla="*/ 97 h 163"/>
                <a:gd name="T18" fmla="*/ 70 w 202"/>
                <a:gd name="T19" fmla="*/ 124 h 163"/>
                <a:gd name="T20" fmla="*/ 1 w 202"/>
                <a:gd name="T21" fmla="*/ 162 h 163"/>
                <a:gd name="T22" fmla="*/ 1 w 202"/>
                <a:gd name="T23" fmla="*/ 163 h 163"/>
                <a:gd name="T24" fmla="*/ 68 w 202"/>
                <a:gd name="T25" fmla="*/ 130 h 163"/>
                <a:gd name="T26" fmla="*/ 98 w 202"/>
                <a:gd name="T27" fmla="*/ 101 h 163"/>
                <a:gd name="T28" fmla="*/ 123 w 202"/>
                <a:gd name="T29" fmla="*/ 70 h 163"/>
                <a:gd name="T30" fmla="*/ 123 w 202"/>
                <a:gd name="T31" fmla="*/ 70 h 163"/>
                <a:gd name="T32" fmla="*/ 123 w 202"/>
                <a:gd name="T33" fmla="*/ 70 h 163"/>
                <a:gd name="T34" fmla="*/ 124 w 202"/>
                <a:gd name="T35" fmla="*/ 68 h 163"/>
                <a:gd name="T36" fmla="*/ 169 w 202"/>
                <a:gd name="T37" fmla="*/ 67 h 163"/>
                <a:gd name="T38" fmla="*/ 202 w 202"/>
                <a:gd name="T39" fmla="*/ 37 h 163"/>
                <a:gd name="T40" fmla="*/ 200 w 202"/>
                <a:gd name="T41" fmla="*/ 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163">
                  <a:moveTo>
                    <a:pt x="200" y="36"/>
                  </a:moveTo>
                  <a:cubicBezTo>
                    <a:pt x="189" y="29"/>
                    <a:pt x="171" y="32"/>
                    <a:pt x="159" y="36"/>
                  </a:cubicBezTo>
                  <a:cubicBezTo>
                    <a:pt x="148" y="40"/>
                    <a:pt x="138" y="46"/>
                    <a:pt x="130" y="54"/>
                  </a:cubicBezTo>
                  <a:cubicBezTo>
                    <a:pt x="134" y="35"/>
                    <a:pt x="130" y="12"/>
                    <a:pt x="119" y="0"/>
                  </a:cubicBezTo>
                  <a:cubicBezTo>
                    <a:pt x="118" y="0"/>
                    <a:pt x="117" y="0"/>
                    <a:pt x="116" y="1"/>
                  </a:cubicBezTo>
                  <a:cubicBezTo>
                    <a:pt x="104" y="18"/>
                    <a:pt x="104" y="52"/>
                    <a:pt x="121" y="67"/>
                  </a:cubicBezTo>
                  <a:cubicBezTo>
                    <a:pt x="121" y="67"/>
                    <a:pt x="121" y="68"/>
                    <a:pt x="121" y="68"/>
                  </a:cubicBezTo>
                  <a:cubicBezTo>
                    <a:pt x="120" y="68"/>
                    <a:pt x="120" y="69"/>
                    <a:pt x="121" y="69"/>
                  </a:cubicBezTo>
                  <a:cubicBezTo>
                    <a:pt x="112" y="78"/>
                    <a:pt x="105" y="88"/>
                    <a:pt x="98" y="97"/>
                  </a:cubicBezTo>
                  <a:cubicBezTo>
                    <a:pt x="89" y="106"/>
                    <a:pt x="80" y="116"/>
                    <a:pt x="70" y="124"/>
                  </a:cubicBezTo>
                  <a:cubicBezTo>
                    <a:pt x="50" y="143"/>
                    <a:pt x="27" y="154"/>
                    <a:pt x="1" y="162"/>
                  </a:cubicBezTo>
                  <a:cubicBezTo>
                    <a:pt x="0" y="162"/>
                    <a:pt x="0" y="163"/>
                    <a:pt x="1" y="163"/>
                  </a:cubicBezTo>
                  <a:cubicBezTo>
                    <a:pt x="26" y="162"/>
                    <a:pt x="50" y="146"/>
                    <a:pt x="68" y="130"/>
                  </a:cubicBezTo>
                  <a:cubicBezTo>
                    <a:pt x="79" y="122"/>
                    <a:pt x="89" y="112"/>
                    <a:pt x="98" y="101"/>
                  </a:cubicBezTo>
                  <a:cubicBezTo>
                    <a:pt x="107" y="92"/>
                    <a:pt x="116" y="81"/>
                    <a:pt x="123" y="70"/>
                  </a:cubicBezTo>
                  <a:cubicBezTo>
                    <a:pt x="123" y="70"/>
                    <a:pt x="123" y="70"/>
                    <a:pt x="123" y="70"/>
                  </a:cubicBezTo>
                  <a:cubicBezTo>
                    <a:pt x="123" y="70"/>
                    <a:pt x="123" y="70"/>
                    <a:pt x="123" y="70"/>
                  </a:cubicBezTo>
                  <a:cubicBezTo>
                    <a:pt x="124" y="69"/>
                    <a:pt x="124" y="68"/>
                    <a:pt x="124" y="68"/>
                  </a:cubicBezTo>
                  <a:cubicBezTo>
                    <a:pt x="139" y="73"/>
                    <a:pt x="155" y="72"/>
                    <a:pt x="169" y="67"/>
                  </a:cubicBezTo>
                  <a:cubicBezTo>
                    <a:pt x="182" y="61"/>
                    <a:pt x="197" y="50"/>
                    <a:pt x="202" y="37"/>
                  </a:cubicBezTo>
                  <a:cubicBezTo>
                    <a:pt x="202" y="36"/>
                    <a:pt x="201" y="35"/>
                    <a:pt x="200" y="36"/>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Freeform 30"/>
            <p:cNvSpPr/>
            <p:nvPr/>
          </p:nvSpPr>
          <p:spPr bwMode="auto">
            <a:xfrm>
              <a:off x="3495675" y="2578100"/>
              <a:ext cx="906463" cy="1258888"/>
            </a:xfrm>
            <a:custGeom>
              <a:avLst/>
              <a:gdLst>
                <a:gd name="T0" fmla="*/ 200 w 214"/>
                <a:gd name="T1" fmla="*/ 127 h 296"/>
                <a:gd name="T2" fmla="*/ 143 w 214"/>
                <a:gd name="T3" fmla="*/ 133 h 296"/>
                <a:gd name="T4" fmla="*/ 109 w 214"/>
                <a:gd name="T5" fmla="*/ 159 h 296"/>
                <a:gd name="T6" fmla="*/ 98 w 214"/>
                <a:gd name="T7" fmla="*/ 170 h 296"/>
                <a:gd name="T8" fmla="*/ 109 w 214"/>
                <a:gd name="T9" fmla="*/ 139 h 296"/>
                <a:gd name="T10" fmla="*/ 109 w 214"/>
                <a:gd name="T11" fmla="*/ 139 h 296"/>
                <a:gd name="T12" fmla="*/ 109 w 214"/>
                <a:gd name="T13" fmla="*/ 139 h 296"/>
                <a:gd name="T14" fmla="*/ 111 w 214"/>
                <a:gd name="T15" fmla="*/ 139 h 296"/>
                <a:gd name="T16" fmla="*/ 180 w 214"/>
                <a:gd name="T17" fmla="*/ 51 h 296"/>
                <a:gd name="T18" fmla="*/ 176 w 214"/>
                <a:gd name="T19" fmla="*/ 13 h 296"/>
                <a:gd name="T20" fmla="*/ 141 w 214"/>
                <a:gd name="T21" fmla="*/ 2 h 296"/>
                <a:gd name="T22" fmla="*/ 95 w 214"/>
                <a:gd name="T23" fmla="*/ 60 h 296"/>
                <a:gd name="T24" fmla="*/ 108 w 214"/>
                <a:gd name="T25" fmla="*/ 138 h 296"/>
                <a:gd name="T26" fmla="*/ 107 w 214"/>
                <a:gd name="T27" fmla="*/ 138 h 296"/>
                <a:gd name="T28" fmla="*/ 90 w 214"/>
                <a:gd name="T29" fmla="*/ 180 h 296"/>
                <a:gd name="T30" fmla="*/ 68 w 214"/>
                <a:gd name="T31" fmla="*/ 224 h 296"/>
                <a:gd name="T32" fmla="*/ 1 w 214"/>
                <a:gd name="T33" fmla="*/ 295 h 296"/>
                <a:gd name="T34" fmla="*/ 2 w 214"/>
                <a:gd name="T35" fmla="*/ 296 h 296"/>
                <a:gd name="T36" fmla="*/ 69 w 214"/>
                <a:gd name="T37" fmla="*/ 231 h 296"/>
                <a:gd name="T38" fmla="*/ 91 w 214"/>
                <a:gd name="T39" fmla="*/ 186 h 296"/>
                <a:gd name="T40" fmla="*/ 94 w 214"/>
                <a:gd name="T41" fmla="*/ 180 h 296"/>
                <a:gd name="T42" fmla="*/ 173 w 214"/>
                <a:gd name="T43" fmla="*/ 186 h 296"/>
                <a:gd name="T44" fmla="*/ 200 w 214"/>
                <a:gd name="T45" fmla="*/ 1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6">
                  <a:moveTo>
                    <a:pt x="200" y="127"/>
                  </a:moveTo>
                  <a:cubicBezTo>
                    <a:pt x="189" y="108"/>
                    <a:pt x="156" y="126"/>
                    <a:pt x="143" y="133"/>
                  </a:cubicBezTo>
                  <a:cubicBezTo>
                    <a:pt x="131" y="141"/>
                    <a:pt x="119" y="149"/>
                    <a:pt x="109" y="159"/>
                  </a:cubicBezTo>
                  <a:cubicBezTo>
                    <a:pt x="105" y="162"/>
                    <a:pt x="101" y="166"/>
                    <a:pt x="98" y="170"/>
                  </a:cubicBezTo>
                  <a:cubicBezTo>
                    <a:pt x="102" y="160"/>
                    <a:pt x="106" y="150"/>
                    <a:pt x="109" y="139"/>
                  </a:cubicBezTo>
                  <a:cubicBezTo>
                    <a:pt x="109" y="139"/>
                    <a:pt x="109" y="139"/>
                    <a:pt x="109" y="139"/>
                  </a:cubicBezTo>
                  <a:cubicBezTo>
                    <a:pt x="109" y="139"/>
                    <a:pt x="109" y="139"/>
                    <a:pt x="109" y="139"/>
                  </a:cubicBezTo>
                  <a:cubicBezTo>
                    <a:pt x="110" y="139"/>
                    <a:pt x="110" y="139"/>
                    <a:pt x="111" y="139"/>
                  </a:cubicBezTo>
                  <a:cubicBezTo>
                    <a:pt x="143" y="117"/>
                    <a:pt x="172" y="91"/>
                    <a:pt x="180" y="51"/>
                  </a:cubicBezTo>
                  <a:cubicBezTo>
                    <a:pt x="183" y="39"/>
                    <a:pt x="183" y="24"/>
                    <a:pt x="176" y="13"/>
                  </a:cubicBezTo>
                  <a:cubicBezTo>
                    <a:pt x="169" y="1"/>
                    <a:pt x="154" y="0"/>
                    <a:pt x="141" y="2"/>
                  </a:cubicBezTo>
                  <a:cubicBezTo>
                    <a:pt x="113" y="6"/>
                    <a:pt x="99" y="35"/>
                    <a:pt x="95" y="60"/>
                  </a:cubicBezTo>
                  <a:cubicBezTo>
                    <a:pt x="91" y="85"/>
                    <a:pt x="92" y="117"/>
                    <a:pt x="108" y="138"/>
                  </a:cubicBezTo>
                  <a:cubicBezTo>
                    <a:pt x="107" y="138"/>
                    <a:pt x="107" y="138"/>
                    <a:pt x="107" y="138"/>
                  </a:cubicBezTo>
                  <a:cubicBezTo>
                    <a:pt x="100" y="152"/>
                    <a:pt x="95" y="166"/>
                    <a:pt x="90" y="180"/>
                  </a:cubicBezTo>
                  <a:cubicBezTo>
                    <a:pt x="83" y="195"/>
                    <a:pt x="76" y="210"/>
                    <a:pt x="68" y="224"/>
                  </a:cubicBezTo>
                  <a:cubicBezTo>
                    <a:pt x="52" y="254"/>
                    <a:pt x="29" y="276"/>
                    <a:pt x="1" y="295"/>
                  </a:cubicBezTo>
                  <a:cubicBezTo>
                    <a:pt x="0" y="296"/>
                    <a:pt x="1" y="296"/>
                    <a:pt x="2" y="296"/>
                  </a:cubicBezTo>
                  <a:cubicBezTo>
                    <a:pt x="31" y="283"/>
                    <a:pt x="53" y="257"/>
                    <a:pt x="69" y="231"/>
                  </a:cubicBezTo>
                  <a:cubicBezTo>
                    <a:pt x="78" y="216"/>
                    <a:pt x="85" y="201"/>
                    <a:pt x="91" y="186"/>
                  </a:cubicBezTo>
                  <a:cubicBezTo>
                    <a:pt x="92" y="184"/>
                    <a:pt x="93" y="182"/>
                    <a:pt x="94" y="180"/>
                  </a:cubicBezTo>
                  <a:cubicBezTo>
                    <a:pt x="116" y="196"/>
                    <a:pt x="149" y="196"/>
                    <a:pt x="173" y="186"/>
                  </a:cubicBezTo>
                  <a:cubicBezTo>
                    <a:pt x="194" y="177"/>
                    <a:pt x="214" y="150"/>
                    <a:pt x="200" y="12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9" name="Freeform 31"/>
            <p:cNvSpPr/>
            <p:nvPr/>
          </p:nvSpPr>
          <p:spPr bwMode="auto">
            <a:xfrm>
              <a:off x="3597275" y="3960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100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Freeform 32"/>
            <p:cNvSpPr/>
            <p:nvPr/>
          </p:nvSpPr>
          <p:spPr bwMode="auto">
            <a:xfrm>
              <a:off x="3792538" y="3990975"/>
              <a:ext cx="528638" cy="608013"/>
            </a:xfrm>
            <a:custGeom>
              <a:avLst/>
              <a:gdLst>
                <a:gd name="T0" fmla="*/ 109 w 125"/>
                <a:gd name="T1" fmla="*/ 33 h 143"/>
                <a:gd name="T2" fmla="*/ 118 w 125"/>
                <a:gd name="T3" fmla="*/ 8 h 143"/>
                <a:gd name="T4" fmla="*/ 98 w 125"/>
                <a:gd name="T5" fmla="*/ 1 h 143"/>
                <a:gd name="T6" fmla="*/ 63 w 125"/>
                <a:gd name="T7" fmla="*/ 17 h 143"/>
                <a:gd name="T8" fmla="*/ 26 w 125"/>
                <a:gd name="T9" fmla="*/ 50 h 143"/>
                <a:gd name="T10" fmla="*/ 26 w 125"/>
                <a:gd name="T11" fmla="*/ 51 h 143"/>
                <a:gd name="T12" fmla="*/ 27 w 125"/>
                <a:gd name="T13" fmla="*/ 50 h 143"/>
                <a:gd name="T14" fmla="*/ 32 w 125"/>
                <a:gd name="T15" fmla="*/ 138 h 143"/>
                <a:gd name="T16" fmla="*/ 56 w 125"/>
                <a:gd name="T17" fmla="*/ 126 h 143"/>
                <a:gd name="T18" fmla="*/ 64 w 125"/>
                <a:gd name="T19" fmla="*/ 123 h 143"/>
                <a:gd name="T20" fmla="*/ 74 w 125"/>
                <a:gd name="T21" fmla="*/ 120 h 143"/>
                <a:gd name="T22" fmla="*/ 84 w 125"/>
                <a:gd name="T23" fmla="*/ 102 h 143"/>
                <a:gd name="T24" fmla="*/ 84 w 125"/>
                <a:gd name="T25" fmla="*/ 102 h 143"/>
                <a:gd name="T26" fmla="*/ 101 w 125"/>
                <a:gd name="T27" fmla="*/ 74 h 143"/>
                <a:gd name="T28" fmla="*/ 122 w 125"/>
                <a:gd name="T29" fmla="*/ 58 h 143"/>
                <a:gd name="T30" fmla="*/ 109 w 125"/>
                <a:gd name="T31"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43">
                  <a:moveTo>
                    <a:pt x="109" y="33"/>
                  </a:moveTo>
                  <a:cubicBezTo>
                    <a:pt x="114" y="26"/>
                    <a:pt x="121" y="17"/>
                    <a:pt x="118" y="8"/>
                  </a:cubicBezTo>
                  <a:cubicBezTo>
                    <a:pt x="115" y="0"/>
                    <a:pt x="105" y="0"/>
                    <a:pt x="98" y="1"/>
                  </a:cubicBezTo>
                  <a:cubicBezTo>
                    <a:pt x="85" y="2"/>
                    <a:pt x="73" y="9"/>
                    <a:pt x="63" y="17"/>
                  </a:cubicBezTo>
                  <a:cubicBezTo>
                    <a:pt x="50" y="27"/>
                    <a:pt x="41" y="42"/>
                    <a:pt x="26" y="50"/>
                  </a:cubicBezTo>
                  <a:cubicBezTo>
                    <a:pt x="26" y="50"/>
                    <a:pt x="26" y="51"/>
                    <a:pt x="26" y="51"/>
                  </a:cubicBezTo>
                  <a:cubicBezTo>
                    <a:pt x="27" y="51"/>
                    <a:pt x="27" y="50"/>
                    <a:pt x="27" y="50"/>
                  </a:cubicBezTo>
                  <a:cubicBezTo>
                    <a:pt x="12" y="72"/>
                    <a:pt x="0" y="124"/>
                    <a:pt x="32" y="138"/>
                  </a:cubicBezTo>
                  <a:cubicBezTo>
                    <a:pt x="43" y="143"/>
                    <a:pt x="52" y="135"/>
                    <a:pt x="56" y="126"/>
                  </a:cubicBezTo>
                  <a:cubicBezTo>
                    <a:pt x="58" y="122"/>
                    <a:pt x="60" y="123"/>
                    <a:pt x="64" y="123"/>
                  </a:cubicBezTo>
                  <a:cubicBezTo>
                    <a:pt x="68" y="123"/>
                    <a:pt x="71" y="122"/>
                    <a:pt x="74" y="120"/>
                  </a:cubicBezTo>
                  <a:cubicBezTo>
                    <a:pt x="80" y="116"/>
                    <a:pt x="84" y="109"/>
                    <a:pt x="84" y="102"/>
                  </a:cubicBezTo>
                  <a:cubicBezTo>
                    <a:pt x="84" y="102"/>
                    <a:pt x="84" y="102"/>
                    <a:pt x="84" y="102"/>
                  </a:cubicBezTo>
                  <a:cubicBezTo>
                    <a:pt x="95" y="101"/>
                    <a:pt x="107" y="84"/>
                    <a:pt x="101" y="74"/>
                  </a:cubicBezTo>
                  <a:cubicBezTo>
                    <a:pt x="111" y="74"/>
                    <a:pt x="119" y="68"/>
                    <a:pt x="122" y="58"/>
                  </a:cubicBezTo>
                  <a:cubicBezTo>
                    <a:pt x="125" y="47"/>
                    <a:pt x="118" y="37"/>
                    <a:pt x="109" y="3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1" name="Freeform 33"/>
            <p:cNvSpPr/>
            <p:nvPr/>
          </p:nvSpPr>
          <p:spPr bwMode="auto">
            <a:xfrm>
              <a:off x="3384550" y="3871913"/>
              <a:ext cx="746125" cy="577850"/>
            </a:xfrm>
            <a:custGeom>
              <a:avLst/>
              <a:gdLst>
                <a:gd name="T0" fmla="*/ 157 w 176"/>
                <a:gd name="T1" fmla="*/ 48 h 136"/>
                <a:gd name="T2" fmla="*/ 136 w 176"/>
                <a:gd name="T3" fmla="*/ 58 h 136"/>
                <a:gd name="T4" fmla="*/ 121 w 176"/>
                <a:gd name="T5" fmla="*/ 72 h 136"/>
                <a:gd name="T6" fmla="*/ 69 w 176"/>
                <a:gd name="T7" fmla="*/ 29 h 136"/>
                <a:gd name="T8" fmla="*/ 1 w 176"/>
                <a:gd name="T9" fmla="*/ 0 h 136"/>
                <a:gd name="T10" fmla="*/ 0 w 176"/>
                <a:gd name="T11" fmla="*/ 1 h 136"/>
                <a:gd name="T12" fmla="*/ 24 w 176"/>
                <a:gd name="T13" fmla="*/ 14 h 136"/>
                <a:gd name="T14" fmla="*/ 60 w 176"/>
                <a:gd name="T15" fmla="*/ 28 h 136"/>
                <a:gd name="T16" fmla="*/ 93 w 176"/>
                <a:gd name="T17" fmla="*/ 50 h 136"/>
                <a:gd name="T18" fmla="*/ 119 w 176"/>
                <a:gd name="T19" fmla="*/ 75 h 136"/>
                <a:gd name="T20" fmla="*/ 119 w 176"/>
                <a:gd name="T21" fmla="*/ 75 h 136"/>
                <a:gd name="T22" fmla="*/ 119 w 176"/>
                <a:gd name="T23" fmla="*/ 77 h 136"/>
                <a:gd name="T24" fmla="*/ 118 w 176"/>
                <a:gd name="T25" fmla="*/ 125 h 136"/>
                <a:gd name="T26" fmla="*/ 140 w 176"/>
                <a:gd name="T27" fmla="*/ 111 h 136"/>
                <a:gd name="T28" fmla="*/ 158 w 176"/>
                <a:gd name="T29" fmla="*/ 99 h 136"/>
                <a:gd name="T30" fmla="*/ 157 w 176"/>
                <a:gd name="T31" fmla="*/ 78 h 136"/>
                <a:gd name="T32" fmla="*/ 157 w 176"/>
                <a:gd name="T33"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6">
                  <a:moveTo>
                    <a:pt x="157" y="48"/>
                  </a:moveTo>
                  <a:cubicBezTo>
                    <a:pt x="149" y="48"/>
                    <a:pt x="142" y="54"/>
                    <a:pt x="136" y="58"/>
                  </a:cubicBezTo>
                  <a:cubicBezTo>
                    <a:pt x="131" y="62"/>
                    <a:pt x="126" y="67"/>
                    <a:pt x="121" y="72"/>
                  </a:cubicBezTo>
                  <a:cubicBezTo>
                    <a:pt x="108" y="55"/>
                    <a:pt x="88" y="40"/>
                    <a:pt x="69" y="29"/>
                  </a:cubicBezTo>
                  <a:cubicBezTo>
                    <a:pt x="47" y="17"/>
                    <a:pt x="23" y="12"/>
                    <a:pt x="1" y="0"/>
                  </a:cubicBezTo>
                  <a:cubicBezTo>
                    <a:pt x="0" y="0"/>
                    <a:pt x="0" y="1"/>
                    <a:pt x="0" y="1"/>
                  </a:cubicBezTo>
                  <a:cubicBezTo>
                    <a:pt x="7" y="7"/>
                    <a:pt x="16" y="11"/>
                    <a:pt x="24" y="14"/>
                  </a:cubicBezTo>
                  <a:cubicBezTo>
                    <a:pt x="36" y="18"/>
                    <a:pt x="48" y="23"/>
                    <a:pt x="60" y="28"/>
                  </a:cubicBezTo>
                  <a:cubicBezTo>
                    <a:pt x="72" y="34"/>
                    <a:pt x="83" y="41"/>
                    <a:pt x="93" y="50"/>
                  </a:cubicBezTo>
                  <a:cubicBezTo>
                    <a:pt x="102" y="57"/>
                    <a:pt x="110" y="67"/>
                    <a:pt x="119" y="75"/>
                  </a:cubicBezTo>
                  <a:cubicBezTo>
                    <a:pt x="119" y="75"/>
                    <a:pt x="119" y="75"/>
                    <a:pt x="119" y="75"/>
                  </a:cubicBezTo>
                  <a:cubicBezTo>
                    <a:pt x="119" y="76"/>
                    <a:pt x="119" y="76"/>
                    <a:pt x="119" y="77"/>
                  </a:cubicBezTo>
                  <a:cubicBezTo>
                    <a:pt x="112" y="92"/>
                    <a:pt x="105" y="111"/>
                    <a:pt x="118" y="125"/>
                  </a:cubicBezTo>
                  <a:cubicBezTo>
                    <a:pt x="128" y="136"/>
                    <a:pt x="140" y="122"/>
                    <a:pt x="140" y="111"/>
                  </a:cubicBezTo>
                  <a:cubicBezTo>
                    <a:pt x="147" y="110"/>
                    <a:pt x="154" y="106"/>
                    <a:pt x="158" y="99"/>
                  </a:cubicBezTo>
                  <a:cubicBezTo>
                    <a:pt x="162" y="93"/>
                    <a:pt x="163" y="83"/>
                    <a:pt x="157" y="78"/>
                  </a:cubicBezTo>
                  <a:cubicBezTo>
                    <a:pt x="166" y="70"/>
                    <a:pt x="176" y="48"/>
                    <a:pt x="157" y="4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Freeform 34"/>
            <p:cNvSpPr/>
            <p:nvPr/>
          </p:nvSpPr>
          <p:spPr bwMode="auto">
            <a:xfrm>
              <a:off x="3482975" y="3960813"/>
              <a:ext cx="182563" cy="442913"/>
            </a:xfrm>
            <a:custGeom>
              <a:avLst/>
              <a:gdLst>
                <a:gd name="T0" fmla="*/ 30 w 43"/>
                <a:gd name="T1" fmla="*/ 2 h 104"/>
                <a:gd name="T2" fmla="*/ 28 w 43"/>
                <a:gd name="T3" fmla="*/ 0 h 104"/>
                <a:gd name="T4" fmla="*/ 27 w 43"/>
                <a:gd name="T5" fmla="*/ 1 h 104"/>
                <a:gd name="T6" fmla="*/ 2 w 43"/>
                <a:gd name="T7" fmla="*/ 49 h 104"/>
                <a:gd name="T8" fmla="*/ 11 w 43"/>
                <a:gd name="T9" fmla="*/ 103 h 104"/>
                <a:gd name="T10" fmla="*/ 14 w 43"/>
                <a:gd name="T11" fmla="*/ 102 h 104"/>
                <a:gd name="T12" fmla="*/ 40 w 43"/>
                <a:gd name="T13" fmla="*/ 55 h 104"/>
                <a:gd name="T14" fmla="*/ 30 w 43"/>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4">
                  <a:moveTo>
                    <a:pt x="30" y="2"/>
                  </a:moveTo>
                  <a:cubicBezTo>
                    <a:pt x="30" y="1"/>
                    <a:pt x="29" y="0"/>
                    <a:pt x="28" y="0"/>
                  </a:cubicBezTo>
                  <a:cubicBezTo>
                    <a:pt x="27" y="0"/>
                    <a:pt x="27" y="1"/>
                    <a:pt x="27" y="1"/>
                  </a:cubicBezTo>
                  <a:cubicBezTo>
                    <a:pt x="11" y="12"/>
                    <a:pt x="5" y="32"/>
                    <a:pt x="2" y="49"/>
                  </a:cubicBezTo>
                  <a:cubicBezTo>
                    <a:pt x="0" y="66"/>
                    <a:pt x="1" y="88"/>
                    <a:pt x="11" y="103"/>
                  </a:cubicBezTo>
                  <a:cubicBezTo>
                    <a:pt x="12" y="104"/>
                    <a:pt x="14" y="103"/>
                    <a:pt x="14" y="102"/>
                  </a:cubicBezTo>
                  <a:cubicBezTo>
                    <a:pt x="29" y="92"/>
                    <a:pt x="37" y="72"/>
                    <a:pt x="40" y="55"/>
                  </a:cubicBezTo>
                  <a:cubicBezTo>
                    <a:pt x="43" y="39"/>
                    <a:pt x="42" y="14"/>
                    <a:pt x="30"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3" name="Freeform 35"/>
            <p:cNvSpPr/>
            <p:nvPr/>
          </p:nvSpPr>
          <p:spPr bwMode="auto">
            <a:xfrm>
              <a:off x="3690938" y="3798888"/>
              <a:ext cx="406400" cy="255588"/>
            </a:xfrm>
            <a:custGeom>
              <a:avLst/>
              <a:gdLst>
                <a:gd name="T0" fmla="*/ 93 w 96"/>
                <a:gd name="T1" fmla="*/ 2 h 60"/>
                <a:gd name="T2" fmla="*/ 92 w 96"/>
                <a:gd name="T3" fmla="*/ 1 h 60"/>
                <a:gd name="T4" fmla="*/ 1 w 96"/>
                <a:gd name="T5" fmla="*/ 49 h 60"/>
                <a:gd name="T6" fmla="*/ 1 w 96"/>
                <a:gd name="T7" fmla="*/ 49 h 60"/>
                <a:gd name="T8" fmla="*/ 0 w 96"/>
                <a:gd name="T9" fmla="*/ 50 h 60"/>
                <a:gd name="T10" fmla="*/ 2 w 96"/>
                <a:gd name="T11" fmla="*/ 50 h 60"/>
                <a:gd name="T12" fmla="*/ 2 w 96"/>
                <a:gd name="T13" fmla="*/ 50 h 60"/>
                <a:gd name="T14" fmla="*/ 52 w 96"/>
                <a:gd name="T15" fmla="*/ 44 h 60"/>
                <a:gd name="T16" fmla="*/ 95 w 96"/>
                <a:gd name="T17" fmla="*/ 5 h 60"/>
                <a:gd name="T18" fmla="*/ 93 w 96"/>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60">
                  <a:moveTo>
                    <a:pt x="93" y="2"/>
                  </a:moveTo>
                  <a:cubicBezTo>
                    <a:pt x="93" y="2"/>
                    <a:pt x="92" y="1"/>
                    <a:pt x="92" y="1"/>
                  </a:cubicBezTo>
                  <a:cubicBezTo>
                    <a:pt x="56" y="0"/>
                    <a:pt x="15" y="14"/>
                    <a:pt x="1" y="49"/>
                  </a:cubicBezTo>
                  <a:cubicBezTo>
                    <a:pt x="1" y="49"/>
                    <a:pt x="1" y="49"/>
                    <a:pt x="1" y="49"/>
                  </a:cubicBezTo>
                  <a:cubicBezTo>
                    <a:pt x="1" y="49"/>
                    <a:pt x="1" y="49"/>
                    <a:pt x="0" y="50"/>
                  </a:cubicBezTo>
                  <a:cubicBezTo>
                    <a:pt x="0" y="50"/>
                    <a:pt x="1" y="51"/>
                    <a:pt x="2" y="50"/>
                  </a:cubicBezTo>
                  <a:cubicBezTo>
                    <a:pt x="2" y="50"/>
                    <a:pt x="2" y="50"/>
                    <a:pt x="2" y="50"/>
                  </a:cubicBezTo>
                  <a:cubicBezTo>
                    <a:pt x="16" y="60"/>
                    <a:pt x="38" y="51"/>
                    <a:pt x="52" y="44"/>
                  </a:cubicBezTo>
                  <a:cubicBezTo>
                    <a:pt x="69" y="35"/>
                    <a:pt x="85" y="22"/>
                    <a:pt x="95" y="5"/>
                  </a:cubicBezTo>
                  <a:cubicBezTo>
                    <a:pt x="96" y="4"/>
                    <a:pt x="94" y="2"/>
                    <a:pt x="93"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Freeform 36"/>
            <p:cNvSpPr/>
            <p:nvPr/>
          </p:nvSpPr>
          <p:spPr bwMode="auto">
            <a:xfrm>
              <a:off x="4516438" y="2747963"/>
              <a:ext cx="317500" cy="476250"/>
            </a:xfrm>
            <a:custGeom>
              <a:avLst/>
              <a:gdLst>
                <a:gd name="T0" fmla="*/ 71 w 75"/>
                <a:gd name="T1" fmla="*/ 24 h 112"/>
                <a:gd name="T2" fmla="*/ 58 w 75"/>
                <a:gd name="T3" fmla="*/ 25 h 112"/>
                <a:gd name="T4" fmla="*/ 60 w 75"/>
                <a:gd name="T5" fmla="*/ 12 h 112"/>
                <a:gd name="T6" fmla="*/ 58 w 75"/>
                <a:gd name="T7" fmla="*/ 10 h 112"/>
                <a:gd name="T8" fmla="*/ 40 w 75"/>
                <a:gd name="T9" fmla="*/ 17 h 112"/>
                <a:gd name="T10" fmla="*/ 24 w 75"/>
                <a:gd name="T11" fmla="*/ 8 h 112"/>
                <a:gd name="T12" fmla="*/ 27 w 75"/>
                <a:gd name="T13" fmla="*/ 39 h 112"/>
                <a:gd name="T14" fmla="*/ 27 w 75"/>
                <a:gd name="T15" fmla="*/ 41 h 112"/>
                <a:gd name="T16" fmla="*/ 13 w 75"/>
                <a:gd name="T17" fmla="*/ 71 h 112"/>
                <a:gd name="T18" fmla="*/ 1 w 75"/>
                <a:gd name="T19" fmla="*/ 110 h 112"/>
                <a:gd name="T20" fmla="*/ 2 w 75"/>
                <a:gd name="T21" fmla="*/ 111 h 112"/>
                <a:gd name="T22" fmla="*/ 15 w 75"/>
                <a:gd name="T23" fmla="*/ 75 h 112"/>
                <a:gd name="T24" fmla="*/ 29 w 75"/>
                <a:gd name="T25" fmla="*/ 43 h 112"/>
                <a:gd name="T26" fmla="*/ 73 w 75"/>
                <a:gd name="T27" fmla="*/ 38 h 112"/>
                <a:gd name="T28" fmla="*/ 71 w 75"/>
                <a:gd name="T29"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1" y="24"/>
                  </a:moveTo>
                  <a:cubicBezTo>
                    <a:pt x="66" y="22"/>
                    <a:pt x="62" y="23"/>
                    <a:pt x="58" y="25"/>
                  </a:cubicBezTo>
                  <a:cubicBezTo>
                    <a:pt x="59" y="21"/>
                    <a:pt x="60" y="16"/>
                    <a:pt x="60" y="12"/>
                  </a:cubicBezTo>
                  <a:cubicBezTo>
                    <a:pt x="60" y="11"/>
                    <a:pt x="59" y="10"/>
                    <a:pt x="58" y="10"/>
                  </a:cubicBezTo>
                  <a:cubicBezTo>
                    <a:pt x="51" y="9"/>
                    <a:pt x="45" y="12"/>
                    <a:pt x="40" y="17"/>
                  </a:cubicBezTo>
                  <a:cubicBezTo>
                    <a:pt x="38" y="9"/>
                    <a:pt x="32" y="0"/>
                    <a:pt x="24" y="8"/>
                  </a:cubicBezTo>
                  <a:cubicBezTo>
                    <a:pt x="15" y="16"/>
                    <a:pt x="18" y="31"/>
                    <a:pt x="27" y="39"/>
                  </a:cubicBezTo>
                  <a:cubicBezTo>
                    <a:pt x="27" y="39"/>
                    <a:pt x="27" y="40"/>
                    <a:pt x="27" y="41"/>
                  </a:cubicBezTo>
                  <a:cubicBezTo>
                    <a:pt x="21" y="50"/>
                    <a:pt x="17" y="61"/>
                    <a:pt x="13" y="71"/>
                  </a:cubicBezTo>
                  <a:cubicBezTo>
                    <a:pt x="8" y="84"/>
                    <a:pt x="3" y="97"/>
                    <a:pt x="1" y="110"/>
                  </a:cubicBezTo>
                  <a:cubicBezTo>
                    <a:pt x="0" y="111"/>
                    <a:pt x="2" y="112"/>
                    <a:pt x="2" y="111"/>
                  </a:cubicBezTo>
                  <a:cubicBezTo>
                    <a:pt x="6" y="99"/>
                    <a:pt x="10" y="87"/>
                    <a:pt x="15" y="75"/>
                  </a:cubicBezTo>
                  <a:cubicBezTo>
                    <a:pt x="19" y="64"/>
                    <a:pt x="25" y="54"/>
                    <a:pt x="29" y="43"/>
                  </a:cubicBezTo>
                  <a:cubicBezTo>
                    <a:pt x="41" y="55"/>
                    <a:pt x="63" y="52"/>
                    <a:pt x="73" y="38"/>
                  </a:cubicBezTo>
                  <a:cubicBezTo>
                    <a:pt x="75" y="34"/>
                    <a:pt x="75" y="27"/>
                    <a:pt x="71" y="2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5" name="Freeform 37"/>
            <p:cNvSpPr/>
            <p:nvPr/>
          </p:nvSpPr>
          <p:spPr bwMode="auto">
            <a:xfrm>
              <a:off x="5392738" y="3097213"/>
              <a:ext cx="906463" cy="1263650"/>
            </a:xfrm>
            <a:custGeom>
              <a:avLst/>
              <a:gdLst>
                <a:gd name="T0" fmla="*/ 173 w 214"/>
                <a:gd name="T1" fmla="*/ 110 h 297"/>
                <a:gd name="T2" fmla="*/ 94 w 214"/>
                <a:gd name="T3" fmla="*/ 117 h 297"/>
                <a:gd name="T4" fmla="*/ 91 w 214"/>
                <a:gd name="T5" fmla="*/ 110 h 297"/>
                <a:gd name="T6" fmla="*/ 69 w 214"/>
                <a:gd name="T7" fmla="*/ 66 h 297"/>
                <a:gd name="T8" fmla="*/ 2 w 214"/>
                <a:gd name="T9" fmla="*/ 0 h 297"/>
                <a:gd name="T10" fmla="*/ 1 w 214"/>
                <a:gd name="T11" fmla="*/ 1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7 h 297"/>
                <a:gd name="T36" fmla="*/ 98 w 214"/>
                <a:gd name="T37" fmla="*/ 127 h 297"/>
                <a:gd name="T38" fmla="*/ 109 w 214"/>
                <a:gd name="T39" fmla="*/ 138 h 297"/>
                <a:gd name="T40" fmla="*/ 143 w 214"/>
                <a:gd name="T41" fmla="*/ 163 h 297"/>
                <a:gd name="T42" fmla="*/ 200 w 214"/>
                <a:gd name="T43" fmla="*/ 169 h 297"/>
                <a:gd name="T44" fmla="*/ 173 w 214"/>
                <a:gd name="T45" fmla="*/ 11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0"/>
                  </a:moveTo>
                  <a:cubicBezTo>
                    <a:pt x="149" y="100"/>
                    <a:pt x="116" y="100"/>
                    <a:pt x="94" y="117"/>
                  </a:cubicBezTo>
                  <a:cubicBezTo>
                    <a:pt x="93" y="114"/>
                    <a:pt x="92" y="112"/>
                    <a:pt x="91" y="110"/>
                  </a:cubicBezTo>
                  <a:cubicBezTo>
                    <a:pt x="85" y="95"/>
                    <a:pt x="78" y="80"/>
                    <a:pt x="69" y="66"/>
                  </a:cubicBezTo>
                  <a:cubicBezTo>
                    <a:pt x="53" y="39"/>
                    <a:pt x="31" y="14"/>
                    <a:pt x="2" y="0"/>
                  </a:cubicBezTo>
                  <a:cubicBezTo>
                    <a:pt x="1" y="0"/>
                    <a:pt x="0" y="1"/>
                    <a:pt x="1" y="1"/>
                  </a:cubicBezTo>
                  <a:cubicBezTo>
                    <a:pt x="29" y="20"/>
                    <a:pt x="52" y="43"/>
                    <a:pt x="68" y="73"/>
                  </a:cubicBezTo>
                  <a:cubicBezTo>
                    <a:pt x="77" y="87"/>
                    <a:pt x="83" y="102"/>
                    <a:pt x="90" y="117"/>
                  </a:cubicBezTo>
                  <a:cubicBezTo>
                    <a:pt x="95" y="131"/>
                    <a:pt x="100" y="145"/>
                    <a:pt x="107" y="158"/>
                  </a:cubicBezTo>
                  <a:cubicBezTo>
                    <a:pt x="107" y="159"/>
                    <a:pt x="107" y="159"/>
                    <a:pt x="108" y="159"/>
                  </a:cubicBezTo>
                  <a:cubicBezTo>
                    <a:pt x="92" y="179"/>
                    <a:pt x="91" y="212"/>
                    <a:pt x="95" y="236"/>
                  </a:cubicBezTo>
                  <a:cubicBezTo>
                    <a:pt x="100" y="262"/>
                    <a:pt x="113" y="290"/>
                    <a:pt x="141" y="295"/>
                  </a:cubicBezTo>
                  <a:cubicBezTo>
                    <a:pt x="154" y="297"/>
                    <a:pt x="169" y="296"/>
                    <a:pt x="176" y="284"/>
                  </a:cubicBezTo>
                  <a:cubicBezTo>
                    <a:pt x="183" y="272"/>
                    <a:pt x="183" y="258"/>
                    <a:pt x="180" y="245"/>
                  </a:cubicBezTo>
                  <a:cubicBezTo>
                    <a:pt x="172" y="206"/>
                    <a:pt x="143" y="179"/>
                    <a:pt x="111" y="158"/>
                  </a:cubicBezTo>
                  <a:cubicBezTo>
                    <a:pt x="110" y="158"/>
                    <a:pt x="110" y="158"/>
                    <a:pt x="109" y="158"/>
                  </a:cubicBezTo>
                  <a:cubicBezTo>
                    <a:pt x="109" y="158"/>
                    <a:pt x="109" y="158"/>
                    <a:pt x="109" y="158"/>
                  </a:cubicBezTo>
                  <a:cubicBezTo>
                    <a:pt x="109" y="158"/>
                    <a:pt x="109" y="158"/>
                    <a:pt x="109" y="157"/>
                  </a:cubicBezTo>
                  <a:cubicBezTo>
                    <a:pt x="106" y="147"/>
                    <a:pt x="102" y="137"/>
                    <a:pt x="98" y="127"/>
                  </a:cubicBezTo>
                  <a:cubicBezTo>
                    <a:pt x="101" y="131"/>
                    <a:pt x="105" y="134"/>
                    <a:pt x="109" y="138"/>
                  </a:cubicBezTo>
                  <a:cubicBezTo>
                    <a:pt x="119" y="147"/>
                    <a:pt x="131" y="156"/>
                    <a:pt x="143" y="163"/>
                  </a:cubicBezTo>
                  <a:cubicBezTo>
                    <a:pt x="156" y="171"/>
                    <a:pt x="189" y="188"/>
                    <a:pt x="200" y="169"/>
                  </a:cubicBezTo>
                  <a:cubicBezTo>
                    <a:pt x="214" y="146"/>
                    <a:pt x="194" y="119"/>
                    <a:pt x="173" y="110"/>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6" name="Freeform 38"/>
            <p:cNvSpPr/>
            <p:nvPr/>
          </p:nvSpPr>
          <p:spPr bwMode="auto">
            <a:xfrm>
              <a:off x="6380163" y="3768725"/>
              <a:ext cx="457200" cy="442913"/>
            </a:xfrm>
            <a:custGeom>
              <a:avLst/>
              <a:gdLst>
                <a:gd name="T0" fmla="*/ 92 w 108"/>
                <a:gd name="T1" fmla="*/ 20 h 104"/>
                <a:gd name="T2" fmla="*/ 49 w 108"/>
                <a:gd name="T3" fmla="*/ 2 h 104"/>
                <a:gd name="T4" fmla="*/ 16 w 108"/>
                <a:gd name="T5" fmla="*/ 15 h 104"/>
                <a:gd name="T6" fmla="*/ 2 w 108"/>
                <a:gd name="T7" fmla="*/ 45 h 104"/>
                <a:gd name="T8" fmla="*/ 10 w 108"/>
                <a:gd name="T9" fmla="*/ 82 h 104"/>
                <a:gd name="T10" fmla="*/ 37 w 108"/>
                <a:gd name="T11" fmla="*/ 103 h 104"/>
                <a:gd name="T12" fmla="*/ 55 w 108"/>
                <a:gd name="T13" fmla="*/ 86 h 104"/>
                <a:gd name="T14" fmla="*/ 80 w 108"/>
                <a:gd name="T15" fmla="*/ 64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9"/>
                    <a:pt x="64" y="3"/>
                    <a:pt x="49" y="2"/>
                  </a:cubicBezTo>
                  <a:cubicBezTo>
                    <a:pt x="37" y="0"/>
                    <a:pt x="19" y="2"/>
                    <a:pt x="16" y="15"/>
                  </a:cubicBezTo>
                  <a:cubicBezTo>
                    <a:pt x="8" y="21"/>
                    <a:pt x="4" y="39"/>
                    <a:pt x="2" y="45"/>
                  </a:cubicBezTo>
                  <a:cubicBezTo>
                    <a:pt x="0" y="59"/>
                    <a:pt x="2" y="71"/>
                    <a:pt x="10" y="82"/>
                  </a:cubicBezTo>
                  <a:cubicBezTo>
                    <a:pt x="16" y="91"/>
                    <a:pt x="25" y="101"/>
                    <a:pt x="37" y="103"/>
                  </a:cubicBezTo>
                  <a:cubicBezTo>
                    <a:pt x="47" y="104"/>
                    <a:pt x="52" y="95"/>
                    <a:pt x="55" y="86"/>
                  </a:cubicBezTo>
                  <a:cubicBezTo>
                    <a:pt x="69" y="94"/>
                    <a:pt x="82" y="80"/>
                    <a:pt x="80" y="64"/>
                  </a:cubicBezTo>
                  <a:cubicBezTo>
                    <a:pt x="89" y="71"/>
                    <a:pt x="103" y="72"/>
                    <a:pt x="105" y="58"/>
                  </a:cubicBezTo>
                  <a:cubicBezTo>
                    <a:pt x="108" y="46"/>
                    <a:pt x="101" y="29"/>
                    <a:pt x="92" y="20"/>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7" name="Freeform 39"/>
            <p:cNvSpPr/>
            <p:nvPr/>
          </p:nvSpPr>
          <p:spPr bwMode="auto">
            <a:xfrm>
              <a:off x="7065963" y="2952750"/>
              <a:ext cx="1122363" cy="881063"/>
            </a:xfrm>
            <a:custGeom>
              <a:avLst/>
              <a:gdLst>
                <a:gd name="T0" fmla="*/ 244 w 265"/>
                <a:gd name="T1" fmla="*/ 42 h 207"/>
                <a:gd name="T2" fmla="*/ 244 w 265"/>
                <a:gd name="T3" fmla="*/ 43 h 207"/>
                <a:gd name="T4" fmla="*/ 217 w 265"/>
                <a:gd name="T5" fmla="*/ 51 h 207"/>
                <a:gd name="T6" fmla="*/ 243 w 265"/>
                <a:gd name="T7" fmla="*/ 21 h 207"/>
                <a:gd name="T8" fmla="*/ 231 w 265"/>
                <a:gd name="T9" fmla="*/ 4 h 207"/>
                <a:gd name="T10" fmla="*/ 230 w 265"/>
                <a:gd name="T11" fmla="*/ 13 h 207"/>
                <a:gd name="T12" fmla="*/ 193 w 265"/>
                <a:gd name="T13" fmla="*/ 70 h 207"/>
                <a:gd name="T14" fmla="*/ 200 w 265"/>
                <a:gd name="T15" fmla="*/ 29 h 207"/>
                <a:gd name="T16" fmla="*/ 177 w 265"/>
                <a:gd name="T17" fmla="*/ 33 h 207"/>
                <a:gd name="T18" fmla="*/ 190 w 265"/>
                <a:gd name="T19" fmla="*/ 41 h 207"/>
                <a:gd name="T20" fmla="*/ 192 w 265"/>
                <a:gd name="T21" fmla="*/ 72 h 207"/>
                <a:gd name="T22" fmla="*/ 135 w 265"/>
                <a:gd name="T23" fmla="*/ 122 h 207"/>
                <a:gd name="T24" fmla="*/ 160 w 265"/>
                <a:gd name="T25" fmla="*/ 71 h 207"/>
                <a:gd name="T26" fmla="*/ 141 w 265"/>
                <a:gd name="T27" fmla="*/ 58 h 207"/>
                <a:gd name="T28" fmla="*/ 144 w 265"/>
                <a:gd name="T29" fmla="*/ 72 h 207"/>
                <a:gd name="T30" fmla="*/ 134 w 265"/>
                <a:gd name="T31" fmla="*/ 123 h 207"/>
                <a:gd name="T32" fmla="*/ 73 w 265"/>
                <a:gd name="T33" fmla="*/ 166 h 207"/>
                <a:gd name="T34" fmla="*/ 115 w 265"/>
                <a:gd name="T35" fmla="*/ 115 h 207"/>
                <a:gd name="T36" fmla="*/ 95 w 265"/>
                <a:gd name="T37" fmla="*/ 104 h 207"/>
                <a:gd name="T38" fmla="*/ 96 w 265"/>
                <a:gd name="T39" fmla="*/ 117 h 207"/>
                <a:gd name="T40" fmla="*/ 39 w 265"/>
                <a:gd name="T41" fmla="*/ 187 h 207"/>
                <a:gd name="T42" fmla="*/ 27 w 265"/>
                <a:gd name="T43" fmla="*/ 178 h 207"/>
                <a:gd name="T44" fmla="*/ 42 w 265"/>
                <a:gd name="T45" fmla="*/ 157 h 207"/>
                <a:gd name="T46" fmla="*/ 23 w 265"/>
                <a:gd name="T47" fmla="*/ 144 h 207"/>
                <a:gd name="T48" fmla="*/ 29 w 265"/>
                <a:gd name="T49" fmla="*/ 159 h 207"/>
                <a:gd name="T50" fmla="*/ 0 w 265"/>
                <a:gd name="T51" fmla="*/ 206 h 207"/>
                <a:gd name="T52" fmla="*/ 34 w 265"/>
                <a:gd name="T53" fmla="*/ 193 h 207"/>
                <a:gd name="T54" fmla="*/ 86 w 265"/>
                <a:gd name="T55" fmla="*/ 188 h 207"/>
                <a:gd name="T56" fmla="*/ 102 w 265"/>
                <a:gd name="T57" fmla="*/ 198 h 207"/>
                <a:gd name="T58" fmla="*/ 91 w 265"/>
                <a:gd name="T59" fmla="*/ 177 h 207"/>
                <a:gd name="T60" fmla="*/ 86 w 265"/>
                <a:gd name="T61" fmla="*/ 184 h 207"/>
                <a:gd name="T62" fmla="*/ 45 w 265"/>
                <a:gd name="T63" fmla="*/ 187 h 207"/>
                <a:gd name="T64" fmla="*/ 110 w 265"/>
                <a:gd name="T65" fmla="*/ 146 h 207"/>
                <a:gd name="T66" fmla="*/ 153 w 265"/>
                <a:gd name="T67" fmla="*/ 164 h 207"/>
                <a:gd name="T68" fmla="*/ 168 w 265"/>
                <a:gd name="T69" fmla="*/ 169 h 207"/>
                <a:gd name="T70" fmla="*/ 159 w 265"/>
                <a:gd name="T71" fmla="*/ 149 h 207"/>
                <a:gd name="T72" fmla="*/ 112 w 265"/>
                <a:gd name="T73" fmla="*/ 144 h 207"/>
                <a:gd name="T74" fmla="*/ 168 w 265"/>
                <a:gd name="T75" fmla="*/ 101 h 207"/>
                <a:gd name="T76" fmla="*/ 201 w 265"/>
                <a:gd name="T77" fmla="*/ 113 h 207"/>
                <a:gd name="T78" fmla="*/ 217 w 265"/>
                <a:gd name="T79" fmla="*/ 101 h 207"/>
                <a:gd name="T80" fmla="*/ 207 w 265"/>
                <a:gd name="T81" fmla="*/ 98 h 207"/>
                <a:gd name="T82" fmla="*/ 204 w 265"/>
                <a:gd name="T83" fmla="*/ 100 h 207"/>
                <a:gd name="T84" fmla="*/ 201 w 265"/>
                <a:gd name="T85" fmla="*/ 103 h 207"/>
                <a:gd name="T86" fmla="*/ 215 w 265"/>
                <a:gd name="T87" fmla="*/ 53 h 207"/>
                <a:gd name="T88" fmla="*/ 245 w 265"/>
                <a:gd name="T89" fmla="*/ 47 h 207"/>
                <a:gd name="T90" fmla="*/ 264 w 265"/>
                <a:gd name="T91" fmla="*/ 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207">
                  <a:moveTo>
                    <a:pt x="252" y="31"/>
                  </a:moveTo>
                  <a:cubicBezTo>
                    <a:pt x="248" y="32"/>
                    <a:pt x="245" y="37"/>
                    <a:pt x="244" y="42"/>
                  </a:cubicBezTo>
                  <a:cubicBezTo>
                    <a:pt x="244" y="42"/>
                    <a:pt x="244" y="42"/>
                    <a:pt x="244" y="42"/>
                  </a:cubicBezTo>
                  <a:cubicBezTo>
                    <a:pt x="244" y="42"/>
                    <a:pt x="244" y="43"/>
                    <a:pt x="244" y="43"/>
                  </a:cubicBezTo>
                  <a:cubicBezTo>
                    <a:pt x="244" y="43"/>
                    <a:pt x="244" y="44"/>
                    <a:pt x="244" y="45"/>
                  </a:cubicBezTo>
                  <a:cubicBezTo>
                    <a:pt x="235" y="46"/>
                    <a:pt x="225" y="49"/>
                    <a:pt x="217" y="51"/>
                  </a:cubicBezTo>
                  <a:cubicBezTo>
                    <a:pt x="224" y="42"/>
                    <a:pt x="230" y="32"/>
                    <a:pt x="236" y="22"/>
                  </a:cubicBezTo>
                  <a:cubicBezTo>
                    <a:pt x="238" y="23"/>
                    <a:pt x="240" y="23"/>
                    <a:pt x="243" y="21"/>
                  </a:cubicBezTo>
                  <a:cubicBezTo>
                    <a:pt x="247" y="19"/>
                    <a:pt x="250" y="12"/>
                    <a:pt x="248" y="7"/>
                  </a:cubicBezTo>
                  <a:cubicBezTo>
                    <a:pt x="245" y="2"/>
                    <a:pt x="235" y="0"/>
                    <a:pt x="231" y="4"/>
                  </a:cubicBezTo>
                  <a:cubicBezTo>
                    <a:pt x="230" y="6"/>
                    <a:pt x="229" y="10"/>
                    <a:pt x="230" y="13"/>
                  </a:cubicBezTo>
                  <a:cubicBezTo>
                    <a:pt x="230" y="13"/>
                    <a:pt x="230" y="13"/>
                    <a:pt x="230" y="13"/>
                  </a:cubicBezTo>
                  <a:cubicBezTo>
                    <a:pt x="230" y="16"/>
                    <a:pt x="232" y="19"/>
                    <a:pt x="234" y="21"/>
                  </a:cubicBezTo>
                  <a:cubicBezTo>
                    <a:pt x="221" y="38"/>
                    <a:pt x="208" y="55"/>
                    <a:pt x="193" y="70"/>
                  </a:cubicBezTo>
                  <a:cubicBezTo>
                    <a:pt x="194" y="60"/>
                    <a:pt x="194" y="50"/>
                    <a:pt x="193" y="40"/>
                  </a:cubicBezTo>
                  <a:cubicBezTo>
                    <a:pt x="197" y="39"/>
                    <a:pt x="201" y="34"/>
                    <a:pt x="200" y="29"/>
                  </a:cubicBezTo>
                  <a:cubicBezTo>
                    <a:pt x="200" y="23"/>
                    <a:pt x="195" y="19"/>
                    <a:pt x="189" y="20"/>
                  </a:cubicBezTo>
                  <a:cubicBezTo>
                    <a:pt x="184" y="20"/>
                    <a:pt x="175" y="27"/>
                    <a:pt x="177" y="33"/>
                  </a:cubicBezTo>
                  <a:cubicBezTo>
                    <a:pt x="179" y="38"/>
                    <a:pt x="184" y="40"/>
                    <a:pt x="189" y="39"/>
                  </a:cubicBezTo>
                  <a:cubicBezTo>
                    <a:pt x="189" y="40"/>
                    <a:pt x="189" y="41"/>
                    <a:pt x="190" y="41"/>
                  </a:cubicBezTo>
                  <a:cubicBezTo>
                    <a:pt x="190" y="41"/>
                    <a:pt x="190" y="41"/>
                    <a:pt x="190" y="41"/>
                  </a:cubicBezTo>
                  <a:cubicBezTo>
                    <a:pt x="191" y="51"/>
                    <a:pt x="191" y="61"/>
                    <a:pt x="192" y="72"/>
                  </a:cubicBezTo>
                  <a:cubicBezTo>
                    <a:pt x="174" y="90"/>
                    <a:pt x="156" y="106"/>
                    <a:pt x="136" y="122"/>
                  </a:cubicBezTo>
                  <a:cubicBezTo>
                    <a:pt x="136" y="122"/>
                    <a:pt x="135" y="122"/>
                    <a:pt x="135" y="122"/>
                  </a:cubicBezTo>
                  <a:cubicBezTo>
                    <a:pt x="138" y="106"/>
                    <a:pt x="144" y="91"/>
                    <a:pt x="149" y="76"/>
                  </a:cubicBezTo>
                  <a:cubicBezTo>
                    <a:pt x="153" y="77"/>
                    <a:pt x="157" y="76"/>
                    <a:pt x="160" y="71"/>
                  </a:cubicBezTo>
                  <a:cubicBezTo>
                    <a:pt x="163" y="66"/>
                    <a:pt x="162" y="58"/>
                    <a:pt x="158" y="53"/>
                  </a:cubicBezTo>
                  <a:cubicBezTo>
                    <a:pt x="152" y="48"/>
                    <a:pt x="143" y="51"/>
                    <a:pt x="141" y="58"/>
                  </a:cubicBezTo>
                  <a:cubicBezTo>
                    <a:pt x="139" y="62"/>
                    <a:pt x="140" y="67"/>
                    <a:pt x="143" y="71"/>
                  </a:cubicBezTo>
                  <a:cubicBezTo>
                    <a:pt x="143" y="71"/>
                    <a:pt x="143" y="72"/>
                    <a:pt x="144" y="72"/>
                  </a:cubicBezTo>
                  <a:cubicBezTo>
                    <a:pt x="145" y="73"/>
                    <a:pt x="146" y="74"/>
                    <a:pt x="147" y="75"/>
                  </a:cubicBezTo>
                  <a:cubicBezTo>
                    <a:pt x="141" y="91"/>
                    <a:pt x="135" y="107"/>
                    <a:pt x="134" y="123"/>
                  </a:cubicBezTo>
                  <a:cubicBezTo>
                    <a:pt x="115" y="138"/>
                    <a:pt x="96" y="151"/>
                    <a:pt x="76" y="164"/>
                  </a:cubicBezTo>
                  <a:cubicBezTo>
                    <a:pt x="75" y="165"/>
                    <a:pt x="74" y="165"/>
                    <a:pt x="73" y="166"/>
                  </a:cubicBezTo>
                  <a:cubicBezTo>
                    <a:pt x="80" y="149"/>
                    <a:pt x="88" y="134"/>
                    <a:pt x="98" y="119"/>
                  </a:cubicBezTo>
                  <a:cubicBezTo>
                    <a:pt x="103" y="122"/>
                    <a:pt x="112" y="121"/>
                    <a:pt x="115" y="115"/>
                  </a:cubicBezTo>
                  <a:cubicBezTo>
                    <a:pt x="117" y="110"/>
                    <a:pt x="116" y="102"/>
                    <a:pt x="112" y="99"/>
                  </a:cubicBezTo>
                  <a:cubicBezTo>
                    <a:pt x="106" y="94"/>
                    <a:pt x="98" y="99"/>
                    <a:pt x="95" y="104"/>
                  </a:cubicBezTo>
                  <a:cubicBezTo>
                    <a:pt x="95" y="105"/>
                    <a:pt x="95" y="105"/>
                    <a:pt x="95" y="105"/>
                  </a:cubicBezTo>
                  <a:cubicBezTo>
                    <a:pt x="93" y="109"/>
                    <a:pt x="93" y="114"/>
                    <a:pt x="96" y="117"/>
                  </a:cubicBezTo>
                  <a:cubicBezTo>
                    <a:pt x="85" y="132"/>
                    <a:pt x="76" y="149"/>
                    <a:pt x="72" y="167"/>
                  </a:cubicBezTo>
                  <a:cubicBezTo>
                    <a:pt x="61" y="174"/>
                    <a:pt x="50" y="181"/>
                    <a:pt x="39" y="187"/>
                  </a:cubicBezTo>
                  <a:cubicBezTo>
                    <a:pt x="33" y="190"/>
                    <a:pt x="28" y="192"/>
                    <a:pt x="22" y="195"/>
                  </a:cubicBezTo>
                  <a:cubicBezTo>
                    <a:pt x="24" y="189"/>
                    <a:pt x="25" y="183"/>
                    <a:pt x="27" y="178"/>
                  </a:cubicBezTo>
                  <a:cubicBezTo>
                    <a:pt x="28" y="172"/>
                    <a:pt x="30" y="166"/>
                    <a:pt x="32" y="160"/>
                  </a:cubicBezTo>
                  <a:cubicBezTo>
                    <a:pt x="36" y="161"/>
                    <a:pt x="39" y="160"/>
                    <a:pt x="42" y="157"/>
                  </a:cubicBezTo>
                  <a:cubicBezTo>
                    <a:pt x="46" y="152"/>
                    <a:pt x="46" y="144"/>
                    <a:pt x="41" y="140"/>
                  </a:cubicBezTo>
                  <a:cubicBezTo>
                    <a:pt x="35" y="135"/>
                    <a:pt x="26" y="137"/>
                    <a:pt x="23" y="144"/>
                  </a:cubicBezTo>
                  <a:cubicBezTo>
                    <a:pt x="22" y="148"/>
                    <a:pt x="23" y="154"/>
                    <a:pt x="27" y="157"/>
                  </a:cubicBezTo>
                  <a:cubicBezTo>
                    <a:pt x="27" y="158"/>
                    <a:pt x="28" y="159"/>
                    <a:pt x="29" y="159"/>
                  </a:cubicBezTo>
                  <a:cubicBezTo>
                    <a:pt x="24" y="170"/>
                    <a:pt x="22" y="184"/>
                    <a:pt x="20" y="196"/>
                  </a:cubicBezTo>
                  <a:cubicBezTo>
                    <a:pt x="13" y="199"/>
                    <a:pt x="6" y="202"/>
                    <a:pt x="0" y="206"/>
                  </a:cubicBezTo>
                  <a:cubicBezTo>
                    <a:pt x="0" y="206"/>
                    <a:pt x="0" y="207"/>
                    <a:pt x="0" y="207"/>
                  </a:cubicBezTo>
                  <a:cubicBezTo>
                    <a:pt x="12" y="206"/>
                    <a:pt x="24" y="199"/>
                    <a:pt x="34" y="193"/>
                  </a:cubicBezTo>
                  <a:cubicBezTo>
                    <a:pt x="37" y="192"/>
                    <a:pt x="40" y="190"/>
                    <a:pt x="43" y="189"/>
                  </a:cubicBezTo>
                  <a:cubicBezTo>
                    <a:pt x="56" y="191"/>
                    <a:pt x="72" y="191"/>
                    <a:pt x="86" y="188"/>
                  </a:cubicBezTo>
                  <a:cubicBezTo>
                    <a:pt x="86" y="189"/>
                    <a:pt x="86" y="190"/>
                    <a:pt x="86" y="191"/>
                  </a:cubicBezTo>
                  <a:cubicBezTo>
                    <a:pt x="88" y="198"/>
                    <a:pt x="96" y="200"/>
                    <a:pt x="102" y="198"/>
                  </a:cubicBezTo>
                  <a:cubicBezTo>
                    <a:pt x="108" y="195"/>
                    <a:pt x="110" y="190"/>
                    <a:pt x="108" y="184"/>
                  </a:cubicBezTo>
                  <a:cubicBezTo>
                    <a:pt x="105" y="178"/>
                    <a:pt x="96" y="173"/>
                    <a:pt x="91" y="177"/>
                  </a:cubicBezTo>
                  <a:cubicBezTo>
                    <a:pt x="90" y="177"/>
                    <a:pt x="90" y="178"/>
                    <a:pt x="90" y="179"/>
                  </a:cubicBezTo>
                  <a:cubicBezTo>
                    <a:pt x="88" y="180"/>
                    <a:pt x="87" y="182"/>
                    <a:pt x="86" y="184"/>
                  </a:cubicBezTo>
                  <a:cubicBezTo>
                    <a:pt x="80" y="185"/>
                    <a:pt x="73" y="187"/>
                    <a:pt x="66" y="187"/>
                  </a:cubicBezTo>
                  <a:cubicBezTo>
                    <a:pt x="59" y="188"/>
                    <a:pt x="52" y="187"/>
                    <a:pt x="45" y="187"/>
                  </a:cubicBezTo>
                  <a:cubicBezTo>
                    <a:pt x="55" y="182"/>
                    <a:pt x="65" y="176"/>
                    <a:pt x="75" y="169"/>
                  </a:cubicBezTo>
                  <a:cubicBezTo>
                    <a:pt x="87" y="162"/>
                    <a:pt x="99" y="154"/>
                    <a:pt x="110" y="146"/>
                  </a:cubicBezTo>
                  <a:cubicBezTo>
                    <a:pt x="123" y="152"/>
                    <a:pt x="137" y="157"/>
                    <a:pt x="152" y="158"/>
                  </a:cubicBezTo>
                  <a:cubicBezTo>
                    <a:pt x="151" y="160"/>
                    <a:pt x="152" y="162"/>
                    <a:pt x="153" y="164"/>
                  </a:cubicBezTo>
                  <a:cubicBezTo>
                    <a:pt x="153" y="164"/>
                    <a:pt x="154" y="165"/>
                    <a:pt x="154" y="165"/>
                  </a:cubicBezTo>
                  <a:cubicBezTo>
                    <a:pt x="157" y="169"/>
                    <a:pt x="162" y="171"/>
                    <a:pt x="168" y="169"/>
                  </a:cubicBezTo>
                  <a:cubicBezTo>
                    <a:pt x="174" y="167"/>
                    <a:pt x="179" y="158"/>
                    <a:pt x="174" y="152"/>
                  </a:cubicBezTo>
                  <a:cubicBezTo>
                    <a:pt x="171" y="148"/>
                    <a:pt x="163" y="147"/>
                    <a:pt x="159" y="149"/>
                  </a:cubicBezTo>
                  <a:cubicBezTo>
                    <a:pt x="155" y="150"/>
                    <a:pt x="153" y="152"/>
                    <a:pt x="152" y="155"/>
                  </a:cubicBezTo>
                  <a:cubicBezTo>
                    <a:pt x="138" y="153"/>
                    <a:pt x="125" y="149"/>
                    <a:pt x="112" y="144"/>
                  </a:cubicBezTo>
                  <a:cubicBezTo>
                    <a:pt x="120" y="139"/>
                    <a:pt x="127" y="134"/>
                    <a:pt x="134" y="128"/>
                  </a:cubicBezTo>
                  <a:cubicBezTo>
                    <a:pt x="145" y="119"/>
                    <a:pt x="157" y="110"/>
                    <a:pt x="168" y="101"/>
                  </a:cubicBezTo>
                  <a:cubicBezTo>
                    <a:pt x="178" y="105"/>
                    <a:pt x="189" y="106"/>
                    <a:pt x="200" y="106"/>
                  </a:cubicBezTo>
                  <a:cubicBezTo>
                    <a:pt x="200" y="108"/>
                    <a:pt x="200" y="111"/>
                    <a:pt x="201" y="113"/>
                  </a:cubicBezTo>
                  <a:cubicBezTo>
                    <a:pt x="204" y="119"/>
                    <a:pt x="214" y="120"/>
                    <a:pt x="218" y="115"/>
                  </a:cubicBezTo>
                  <a:cubicBezTo>
                    <a:pt x="221" y="111"/>
                    <a:pt x="220" y="105"/>
                    <a:pt x="217" y="101"/>
                  </a:cubicBezTo>
                  <a:cubicBezTo>
                    <a:pt x="215" y="98"/>
                    <a:pt x="210" y="98"/>
                    <a:pt x="207" y="99"/>
                  </a:cubicBezTo>
                  <a:cubicBezTo>
                    <a:pt x="207" y="98"/>
                    <a:pt x="207" y="98"/>
                    <a:pt x="207" y="98"/>
                  </a:cubicBezTo>
                  <a:cubicBezTo>
                    <a:pt x="207" y="98"/>
                    <a:pt x="207" y="98"/>
                    <a:pt x="207" y="98"/>
                  </a:cubicBezTo>
                  <a:cubicBezTo>
                    <a:pt x="206" y="98"/>
                    <a:pt x="205" y="99"/>
                    <a:pt x="204" y="100"/>
                  </a:cubicBezTo>
                  <a:cubicBezTo>
                    <a:pt x="203" y="101"/>
                    <a:pt x="202" y="101"/>
                    <a:pt x="201" y="102"/>
                  </a:cubicBezTo>
                  <a:cubicBezTo>
                    <a:pt x="201" y="102"/>
                    <a:pt x="201" y="102"/>
                    <a:pt x="201" y="103"/>
                  </a:cubicBezTo>
                  <a:cubicBezTo>
                    <a:pt x="190" y="102"/>
                    <a:pt x="180" y="102"/>
                    <a:pt x="169" y="100"/>
                  </a:cubicBezTo>
                  <a:cubicBezTo>
                    <a:pt x="186" y="85"/>
                    <a:pt x="202" y="70"/>
                    <a:pt x="215" y="53"/>
                  </a:cubicBezTo>
                  <a:cubicBezTo>
                    <a:pt x="225" y="51"/>
                    <a:pt x="236" y="50"/>
                    <a:pt x="245" y="47"/>
                  </a:cubicBezTo>
                  <a:cubicBezTo>
                    <a:pt x="245" y="47"/>
                    <a:pt x="245" y="47"/>
                    <a:pt x="245" y="47"/>
                  </a:cubicBezTo>
                  <a:cubicBezTo>
                    <a:pt x="248" y="50"/>
                    <a:pt x="252" y="51"/>
                    <a:pt x="255" y="51"/>
                  </a:cubicBezTo>
                  <a:cubicBezTo>
                    <a:pt x="260" y="50"/>
                    <a:pt x="265" y="46"/>
                    <a:pt x="264" y="41"/>
                  </a:cubicBezTo>
                  <a:cubicBezTo>
                    <a:pt x="264" y="35"/>
                    <a:pt x="259" y="28"/>
                    <a:pt x="252" y="3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8" name="Freeform 40"/>
            <p:cNvSpPr/>
            <p:nvPr/>
          </p:nvSpPr>
          <p:spPr bwMode="auto">
            <a:xfrm>
              <a:off x="6049963" y="2808288"/>
              <a:ext cx="1341438" cy="858838"/>
            </a:xfrm>
            <a:custGeom>
              <a:avLst/>
              <a:gdLst>
                <a:gd name="T0" fmla="*/ 314 w 317"/>
                <a:gd name="T1" fmla="*/ 28 h 202"/>
                <a:gd name="T2" fmla="*/ 279 w 317"/>
                <a:gd name="T3" fmla="*/ 42 h 202"/>
                <a:gd name="T4" fmla="*/ 245 w 317"/>
                <a:gd name="T5" fmla="*/ 54 h 202"/>
                <a:gd name="T6" fmla="*/ 198 w 317"/>
                <a:gd name="T7" fmla="*/ 96 h 202"/>
                <a:gd name="T8" fmla="*/ 178 w 317"/>
                <a:gd name="T9" fmla="*/ 103 h 202"/>
                <a:gd name="T10" fmla="*/ 115 w 317"/>
                <a:gd name="T11" fmla="*/ 117 h 202"/>
                <a:gd name="T12" fmla="*/ 137 w 317"/>
                <a:gd name="T13" fmla="*/ 99 h 202"/>
                <a:gd name="T14" fmla="*/ 144 w 317"/>
                <a:gd name="T15" fmla="*/ 91 h 202"/>
                <a:gd name="T16" fmla="*/ 204 w 317"/>
                <a:gd name="T17" fmla="*/ 4 h 202"/>
                <a:gd name="T18" fmla="*/ 205 w 317"/>
                <a:gd name="T19" fmla="*/ 2 h 202"/>
                <a:gd name="T20" fmla="*/ 203 w 317"/>
                <a:gd name="T21" fmla="*/ 1 h 202"/>
                <a:gd name="T22" fmla="*/ 184 w 317"/>
                <a:gd name="T23" fmla="*/ 22 h 202"/>
                <a:gd name="T24" fmla="*/ 161 w 317"/>
                <a:gd name="T25" fmla="*/ 43 h 202"/>
                <a:gd name="T26" fmla="*/ 140 w 317"/>
                <a:gd name="T27" fmla="*/ 90 h 202"/>
                <a:gd name="T28" fmla="*/ 140 w 317"/>
                <a:gd name="T29" fmla="*/ 90 h 202"/>
                <a:gd name="T30" fmla="*/ 136 w 317"/>
                <a:gd name="T31" fmla="*/ 95 h 202"/>
                <a:gd name="T32" fmla="*/ 110 w 317"/>
                <a:gd name="T33" fmla="*/ 118 h 202"/>
                <a:gd name="T34" fmla="*/ 75 w 317"/>
                <a:gd name="T35" fmla="*/ 124 h 202"/>
                <a:gd name="T36" fmla="*/ 75 w 317"/>
                <a:gd name="T37" fmla="*/ 123 h 202"/>
                <a:gd name="T38" fmla="*/ 74 w 317"/>
                <a:gd name="T39" fmla="*/ 124 h 202"/>
                <a:gd name="T40" fmla="*/ 56 w 317"/>
                <a:gd name="T41" fmla="*/ 127 h 202"/>
                <a:gd name="T42" fmla="*/ 1 w 317"/>
                <a:gd name="T43" fmla="*/ 125 h 202"/>
                <a:gd name="T44" fmla="*/ 0 w 317"/>
                <a:gd name="T45" fmla="*/ 126 h 202"/>
                <a:gd name="T46" fmla="*/ 49 w 317"/>
                <a:gd name="T47" fmla="*/ 130 h 202"/>
                <a:gd name="T48" fmla="*/ 76 w 317"/>
                <a:gd name="T49" fmla="*/ 127 h 202"/>
                <a:gd name="T50" fmla="*/ 121 w 317"/>
                <a:gd name="T51" fmla="*/ 158 h 202"/>
                <a:gd name="T52" fmla="*/ 163 w 317"/>
                <a:gd name="T53" fmla="*/ 171 h 202"/>
                <a:gd name="T54" fmla="*/ 250 w 317"/>
                <a:gd name="T55" fmla="*/ 156 h 202"/>
                <a:gd name="T56" fmla="*/ 250 w 317"/>
                <a:gd name="T57" fmla="*/ 156 h 202"/>
                <a:gd name="T58" fmla="*/ 251 w 317"/>
                <a:gd name="T59" fmla="*/ 155 h 202"/>
                <a:gd name="T60" fmla="*/ 250 w 317"/>
                <a:gd name="T61" fmla="*/ 153 h 202"/>
                <a:gd name="T62" fmla="*/ 162 w 317"/>
                <a:gd name="T63" fmla="*/ 167 h 202"/>
                <a:gd name="T64" fmla="*/ 162 w 317"/>
                <a:gd name="T65" fmla="*/ 168 h 202"/>
                <a:gd name="T66" fmla="*/ 126 w 317"/>
                <a:gd name="T67" fmla="*/ 157 h 202"/>
                <a:gd name="T68" fmla="*/ 77 w 317"/>
                <a:gd name="T69" fmla="*/ 126 h 202"/>
                <a:gd name="T70" fmla="*/ 107 w 317"/>
                <a:gd name="T71" fmla="*/ 122 h 202"/>
                <a:gd name="T72" fmla="*/ 198 w 317"/>
                <a:gd name="T73" fmla="*/ 100 h 202"/>
                <a:gd name="T74" fmla="*/ 198 w 317"/>
                <a:gd name="T75" fmla="*/ 101 h 202"/>
                <a:gd name="T76" fmla="*/ 264 w 317"/>
                <a:gd name="T77" fmla="*/ 104 h 202"/>
                <a:gd name="T78" fmla="*/ 295 w 317"/>
                <a:gd name="T79" fmla="*/ 74 h 202"/>
                <a:gd name="T80" fmla="*/ 314 w 317"/>
                <a:gd name="T81" fmla="*/ 31 h 202"/>
                <a:gd name="T82" fmla="*/ 315 w 317"/>
                <a:gd name="T83" fmla="*/ 30 h 202"/>
                <a:gd name="T84" fmla="*/ 314 w 317"/>
                <a:gd name="T85" fmla="*/ 2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4" y="28"/>
                  </a:moveTo>
                  <a:cubicBezTo>
                    <a:pt x="303" y="33"/>
                    <a:pt x="292" y="39"/>
                    <a:pt x="279" y="42"/>
                  </a:cubicBezTo>
                  <a:cubicBezTo>
                    <a:pt x="268" y="46"/>
                    <a:pt x="256" y="49"/>
                    <a:pt x="245" y="54"/>
                  </a:cubicBezTo>
                  <a:cubicBezTo>
                    <a:pt x="225" y="63"/>
                    <a:pt x="210" y="78"/>
                    <a:pt x="198" y="96"/>
                  </a:cubicBezTo>
                  <a:cubicBezTo>
                    <a:pt x="192" y="98"/>
                    <a:pt x="185" y="101"/>
                    <a:pt x="178" y="103"/>
                  </a:cubicBezTo>
                  <a:cubicBezTo>
                    <a:pt x="157" y="109"/>
                    <a:pt x="136" y="113"/>
                    <a:pt x="115" y="117"/>
                  </a:cubicBezTo>
                  <a:cubicBezTo>
                    <a:pt x="123" y="113"/>
                    <a:pt x="130" y="105"/>
                    <a:pt x="137" y="99"/>
                  </a:cubicBezTo>
                  <a:cubicBezTo>
                    <a:pt x="139" y="96"/>
                    <a:pt x="141" y="94"/>
                    <a:pt x="144" y="91"/>
                  </a:cubicBezTo>
                  <a:cubicBezTo>
                    <a:pt x="191" y="99"/>
                    <a:pt x="196" y="38"/>
                    <a:pt x="204" y="4"/>
                  </a:cubicBezTo>
                  <a:cubicBezTo>
                    <a:pt x="204" y="4"/>
                    <a:pt x="204" y="3"/>
                    <a:pt x="205" y="2"/>
                  </a:cubicBezTo>
                  <a:cubicBezTo>
                    <a:pt x="205" y="1"/>
                    <a:pt x="204" y="0"/>
                    <a:pt x="203" y="1"/>
                  </a:cubicBezTo>
                  <a:cubicBezTo>
                    <a:pt x="197" y="8"/>
                    <a:pt x="191" y="16"/>
                    <a:pt x="184" y="22"/>
                  </a:cubicBezTo>
                  <a:cubicBezTo>
                    <a:pt x="176" y="29"/>
                    <a:pt x="168" y="36"/>
                    <a:pt x="161" y="43"/>
                  </a:cubicBezTo>
                  <a:cubicBezTo>
                    <a:pt x="148" y="55"/>
                    <a:pt x="138" y="72"/>
                    <a:pt x="140" y="90"/>
                  </a:cubicBezTo>
                  <a:cubicBezTo>
                    <a:pt x="140" y="90"/>
                    <a:pt x="140" y="90"/>
                    <a:pt x="140" y="90"/>
                  </a:cubicBezTo>
                  <a:cubicBezTo>
                    <a:pt x="139" y="92"/>
                    <a:pt x="138" y="93"/>
                    <a:pt x="136" y="95"/>
                  </a:cubicBezTo>
                  <a:cubicBezTo>
                    <a:pt x="128" y="104"/>
                    <a:pt x="120" y="111"/>
                    <a:pt x="110" y="118"/>
                  </a:cubicBezTo>
                  <a:cubicBezTo>
                    <a:pt x="99" y="120"/>
                    <a:pt x="87" y="122"/>
                    <a:pt x="75" y="124"/>
                  </a:cubicBezTo>
                  <a:cubicBezTo>
                    <a:pt x="75" y="124"/>
                    <a:pt x="75" y="123"/>
                    <a:pt x="75" y="123"/>
                  </a:cubicBezTo>
                  <a:cubicBezTo>
                    <a:pt x="75" y="123"/>
                    <a:pt x="74" y="123"/>
                    <a:pt x="74" y="124"/>
                  </a:cubicBezTo>
                  <a:cubicBezTo>
                    <a:pt x="68" y="125"/>
                    <a:pt x="62" y="126"/>
                    <a:pt x="56" y="127"/>
                  </a:cubicBezTo>
                  <a:cubicBezTo>
                    <a:pt x="37" y="129"/>
                    <a:pt x="19" y="131"/>
                    <a:pt x="1" y="125"/>
                  </a:cubicBezTo>
                  <a:cubicBezTo>
                    <a:pt x="0" y="125"/>
                    <a:pt x="0" y="126"/>
                    <a:pt x="0" y="126"/>
                  </a:cubicBezTo>
                  <a:cubicBezTo>
                    <a:pt x="14" y="135"/>
                    <a:pt x="34" y="132"/>
                    <a:pt x="49" y="130"/>
                  </a:cubicBezTo>
                  <a:cubicBezTo>
                    <a:pt x="58" y="129"/>
                    <a:pt x="67" y="128"/>
                    <a:pt x="76" y="127"/>
                  </a:cubicBezTo>
                  <a:cubicBezTo>
                    <a:pt x="85" y="142"/>
                    <a:pt x="106" y="151"/>
                    <a:pt x="121" y="158"/>
                  </a:cubicBezTo>
                  <a:cubicBezTo>
                    <a:pt x="134" y="163"/>
                    <a:pt x="148" y="168"/>
                    <a:pt x="163" y="171"/>
                  </a:cubicBezTo>
                  <a:cubicBezTo>
                    <a:pt x="181" y="202"/>
                    <a:pt x="241" y="188"/>
                    <a:pt x="250" y="156"/>
                  </a:cubicBezTo>
                  <a:cubicBezTo>
                    <a:pt x="250" y="156"/>
                    <a:pt x="250" y="156"/>
                    <a:pt x="250" y="156"/>
                  </a:cubicBezTo>
                  <a:cubicBezTo>
                    <a:pt x="250" y="155"/>
                    <a:pt x="250" y="155"/>
                    <a:pt x="251" y="155"/>
                  </a:cubicBezTo>
                  <a:cubicBezTo>
                    <a:pt x="252" y="155"/>
                    <a:pt x="252" y="153"/>
                    <a:pt x="250" y="153"/>
                  </a:cubicBezTo>
                  <a:cubicBezTo>
                    <a:pt x="221" y="155"/>
                    <a:pt x="183" y="141"/>
                    <a:pt x="162" y="167"/>
                  </a:cubicBezTo>
                  <a:cubicBezTo>
                    <a:pt x="162" y="167"/>
                    <a:pt x="162" y="168"/>
                    <a:pt x="162" y="168"/>
                  </a:cubicBezTo>
                  <a:cubicBezTo>
                    <a:pt x="150" y="165"/>
                    <a:pt x="138" y="161"/>
                    <a:pt x="126" y="157"/>
                  </a:cubicBezTo>
                  <a:cubicBezTo>
                    <a:pt x="109" y="150"/>
                    <a:pt x="89" y="141"/>
                    <a:pt x="77" y="126"/>
                  </a:cubicBezTo>
                  <a:cubicBezTo>
                    <a:pt x="87" y="125"/>
                    <a:pt x="97" y="123"/>
                    <a:pt x="107" y="122"/>
                  </a:cubicBezTo>
                  <a:cubicBezTo>
                    <a:pt x="137" y="117"/>
                    <a:pt x="168" y="111"/>
                    <a:pt x="198" y="100"/>
                  </a:cubicBezTo>
                  <a:cubicBezTo>
                    <a:pt x="198" y="100"/>
                    <a:pt x="198" y="100"/>
                    <a:pt x="198" y="101"/>
                  </a:cubicBezTo>
                  <a:cubicBezTo>
                    <a:pt x="213" y="119"/>
                    <a:pt x="246" y="113"/>
                    <a:pt x="264" y="104"/>
                  </a:cubicBezTo>
                  <a:cubicBezTo>
                    <a:pt x="277" y="98"/>
                    <a:pt x="287" y="86"/>
                    <a:pt x="295" y="74"/>
                  </a:cubicBezTo>
                  <a:cubicBezTo>
                    <a:pt x="304" y="62"/>
                    <a:pt x="312" y="46"/>
                    <a:pt x="314" y="31"/>
                  </a:cubicBezTo>
                  <a:cubicBezTo>
                    <a:pt x="315" y="30"/>
                    <a:pt x="315" y="30"/>
                    <a:pt x="315" y="30"/>
                  </a:cubicBezTo>
                  <a:cubicBezTo>
                    <a:pt x="317" y="29"/>
                    <a:pt x="316" y="27"/>
                    <a:pt x="314" y="28"/>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9" name="Freeform 41"/>
            <p:cNvSpPr/>
            <p:nvPr/>
          </p:nvSpPr>
          <p:spPr bwMode="auto">
            <a:xfrm>
              <a:off x="8221663" y="2568575"/>
              <a:ext cx="911225" cy="519113"/>
            </a:xfrm>
            <a:custGeom>
              <a:avLst/>
              <a:gdLst>
                <a:gd name="T0" fmla="*/ 192 w 215"/>
                <a:gd name="T1" fmla="*/ 78 h 122"/>
                <a:gd name="T2" fmla="*/ 189 w 215"/>
                <a:gd name="T3" fmla="*/ 58 h 122"/>
                <a:gd name="T4" fmla="*/ 166 w 215"/>
                <a:gd name="T5" fmla="*/ 60 h 122"/>
                <a:gd name="T6" fmla="*/ 141 w 215"/>
                <a:gd name="T7" fmla="*/ 31 h 122"/>
                <a:gd name="T8" fmla="*/ 132 w 215"/>
                <a:gd name="T9" fmla="*/ 11 h 122"/>
                <a:gd name="T10" fmla="*/ 108 w 215"/>
                <a:gd name="T11" fmla="*/ 19 h 122"/>
                <a:gd name="T12" fmla="*/ 72 w 215"/>
                <a:gd name="T13" fmla="*/ 13 h 122"/>
                <a:gd name="T14" fmla="*/ 52 w 215"/>
                <a:gd name="T15" fmla="*/ 2 h 122"/>
                <a:gd name="T16" fmla="*/ 38 w 215"/>
                <a:gd name="T17" fmla="*/ 16 h 122"/>
                <a:gd name="T18" fmla="*/ 38 w 215"/>
                <a:gd name="T19" fmla="*/ 16 h 122"/>
                <a:gd name="T20" fmla="*/ 8 w 215"/>
                <a:gd name="T21" fmla="*/ 15 h 122"/>
                <a:gd name="T22" fmla="*/ 6 w 215"/>
                <a:gd name="T23" fmla="*/ 49 h 122"/>
                <a:gd name="T24" fmla="*/ 30 w 215"/>
                <a:gd name="T25" fmla="*/ 86 h 122"/>
                <a:gd name="T26" fmla="*/ 73 w 215"/>
                <a:gd name="T27" fmla="*/ 112 h 122"/>
                <a:gd name="T28" fmla="*/ 74 w 215"/>
                <a:gd name="T29" fmla="*/ 111 h 122"/>
                <a:gd name="T30" fmla="*/ 94 w 215"/>
                <a:gd name="T31" fmla="*/ 117 h 122"/>
                <a:gd name="T32" fmla="*/ 129 w 215"/>
                <a:gd name="T33" fmla="*/ 121 h 122"/>
                <a:gd name="T34" fmla="*/ 184 w 215"/>
                <a:gd name="T35" fmla="*/ 116 h 122"/>
                <a:gd name="T36" fmla="*/ 215 w 215"/>
                <a:gd name="T37" fmla="*/ 89 h 122"/>
                <a:gd name="T38" fmla="*/ 192 w 215"/>
                <a:gd name="T39"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22">
                  <a:moveTo>
                    <a:pt x="192" y="78"/>
                  </a:moveTo>
                  <a:cubicBezTo>
                    <a:pt x="195" y="71"/>
                    <a:pt x="196" y="63"/>
                    <a:pt x="189" y="58"/>
                  </a:cubicBezTo>
                  <a:cubicBezTo>
                    <a:pt x="183" y="54"/>
                    <a:pt x="173" y="57"/>
                    <a:pt x="166" y="60"/>
                  </a:cubicBezTo>
                  <a:cubicBezTo>
                    <a:pt x="170" y="43"/>
                    <a:pt x="158" y="17"/>
                    <a:pt x="141" y="31"/>
                  </a:cubicBezTo>
                  <a:cubicBezTo>
                    <a:pt x="143" y="22"/>
                    <a:pt x="141" y="14"/>
                    <a:pt x="132" y="11"/>
                  </a:cubicBezTo>
                  <a:cubicBezTo>
                    <a:pt x="123" y="8"/>
                    <a:pt x="114" y="13"/>
                    <a:pt x="108" y="19"/>
                  </a:cubicBezTo>
                  <a:cubicBezTo>
                    <a:pt x="105" y="0"/>
                    <a:pt x="83" y="0"/>
                    <a:pt x="72" y="13"/>
                  </a:cubicBezTo>
                  <a:cubicBezTo>
                    <a:pt x="68" y="7"/>
                    <a:pt x="60" y="2"/>
                    <a:pt x="52" y="2"/>
                  </a:cubicBezTo>
                  <a:cubicBezTo>
                    <a:pt x="44" y="2"/>
                    <a:pt x="38" y="8"/>
                    <a:pt x="38" y="16"/>
                  </a:cubicBezTo>
                  <a:cubicBezTo>
                    <a:pt x="38" y="16"/>
                    <a:pt x="38" y="16"/>
                    <a:pt x="38" y="16"/>
                  </a:cubicBezTo>
                  <a:cubicBezTo>
                    <a:pt x="29" y="10"/>
                    <a:pt x="16" y="6"/>
                    <a:pt x="8" y="15"/>
                  </a:cubicBezTo>
                  <a:cubicBezTo>
                    <a:pt x="0" y="24"/>
                    <a:pt x="3" y="39"/>
                    <a:pt x="6" y="49"/>
                  </a:cubicBezTo>
                  <a:cubicBezTo>
                    <a:pt x="10" y="63"/>
                    <a:pt x="20" y="76"/>
                    <a:pt x="30" y="86"/>
                  </a:cubicBezTo>
                  <a:cubicBezTo>
                    <a:pt x="42" y="97"/>
                    <a:pt x="57" y="110"/>
                    <a:pt x="73" y="112"/>
                  </a:cubicBezTo>
                  <a:cubicBezTo>
                    <a:pt x="73" y="112"/>
                    <a:pt x="74" y="112"/>
                    <a:pt x="74" y="111"/>
                  </a:cubicBezTo>
                  <a:cubicBezTo>
                    <a:pt x="79" y="115"/>
                    <a:pt x="88" y="115"/>
                    <a:pt x="94" y="117"/>
                  </a:cubicBezTo>
                  <a:cubicBezTo>
                    <a:pt x="106" y="119"/>
                    <a:pt x="117" y="120"/>
                    <a:pt x="129" y="121"/>
                  </a:cubicBezTo>
                  <a:cubicBezTo>
                    <a:pt x="147" y="122"/>
                    <a:pt x="166" y="121"/>
                    <a:pt x="184" y="116"/>
                  </a:cubicBezTo>
                  <a:cubicBezTo>
                    <a:pt x="197" y="113"/>
                    <a:pt x="215" y="105"/>
                    <a:pt x="215" y="89"/>
                  </a:cubicBezTo>
                  <a:cubicBezTo>
                    <a:pt x="214" y="77"/>
                    <a:pt x="201" y="75"/>
                    <a:pt x="192" y="78"/>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0" name="Freeform 42"/>
            <p:cNvSpPr/>
            <p:nvPr/>
          </p:nvSpPr>
          <p:spPr bwMode="auto">
            <a:xfrm>
              <a:off x="8310563" y="2717800"/>
              <a:ext cx="631825" cy="379413"/>
            </a:xfrm>
            <a:custGeom>
              <a:avLst/>
              <a:gdLst>
                <a:gd name="T0" fmla="*/ 143 w 149"/>
                <a:gd name="T1" fmla="*/ 60 h 89"/>
                <a:gd name="T2" fmla="*/ 126 w 149"/>
                <a:gd name="T3" fmla="*/ 58 h 89"/>
                <a:gd name="T4" fmla="*/ 110 w 149"/>
                <a:gd name="T5" fmla="*/ 44 h 89"/>
                <a:gd name="T6" fmla="*/ 89 w 149"/>
                <a:gd name="T7" fmla="*/ 29 h 89"/>
                <a:gd name="T8" fmla="*/ 57 w 149"/>
                <a:gd name="T9" fmla="*/ 21 h 89"/>
                <a:gd name="T10" fmla="*/ 31 w 149"/>
                <a:gd name="T11" fmla="*/ 14 h 89"/>
                <a:gd name="T12" fmla="*/ 9 w 149"/>
                <a:gd name="T13" fmla="*/ 5 h 89"/>
                <a:gd name="T14" fmla="*/ 1 w 149"/>
                <a:gd name="T15" fmla="*/ 25 h 89"/>
                <a:gd name="T16" fmla="*/ 50 w 149"/>
                <a:gd name="T17" fmla="*/ 79 h 89"/>
                <a:gd name="T18" fmla="*/ 51 w 149"/>
                <a:gd name="T19" fmla="*/ 81 h 89"/>
                <a:gd name="T20" fmla="*/ 135 w 149"/>
                <a:gd name="T21" fmla="*/ 77 h 89"/>
                <a:gd name="T22" fmla="*/ 143 w 149"/>
                <a:gd name="T23"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89">
                  <a:moveTo>
                    <a:pt x="143" y="60"/>
                  </a:moveTo>
                  <a:cubicBezTo>
                    <a:pt x="139" y="56"/>
                    <a:pt x="132" y="56"/>
                    <a:pt x="126" y="58"/>
                  </a:cubicBezTo>
                  <a:cubicBezTo>
                    <a:pt x="130" y="48"/>
                    <a:pt x="120" y="40"/>
                    <a:pt x="110" y="44"/>
                  </a:cubicBezTo>
                  <a:cubicBezTo>
                    <a:pt x="114" y="33"/>
                    <a:pt x="100" y="21"/>
                    <a:pt x="89" y="29"/>
                  </a:cubicBezTo>
                  <a:cubicBezTo>
                    <a:pt x="90" y="10"/>
                    <a:pt x="68" y="8"/>
                    <a:pt x="57" y="21"/>
                  </a:cubicBezTo>
                  <a:cubicBezTo>
                    <a:pt x="51" y="10"/>
                    <a:pt x="37" y="0"/>
                    <a:pt x="31" y="14"/>
                  </a:cubicBezTo>
                  <a:cubicBezTo>
                    <a:pt x="26" y="9"/>
                    <a:pt x="17" y="3"/>
                    <a:pt x="9" y="5"/>
                  </a:cubicBezTo>
                  <a:cubicBezTo>
                    <a:pt x="1" y="8"/>
                    <a:pt x="0" y="17"/>
                    <a:pt x="1" y="25"/>
                  </a:cubicBezTo>
                  <a:cubicBezTo>
                    <a:pt x="7" y="50"/>
                    <a:pt x="29" y="67"/>
                    <a:pt x="50" y="79"/>
                  </a:cubicBezTo>
                  <a:cubicBezTo>
                    <a:pt x="49" y="80"/>
                    <a:pt x="50" y="81"/>
                    <a:pt x="51" y="81"/>
                  </a:cubicBezTo>
                  <a:cubicBezTo>
                    <a:pt x="78" y="84"/>
                    <a:pt x="109" y="89"/>
                    <a:pt x="135" y="77"/>
                  </a:cubicBezTo>
                  <a:cubicBezTo>
                    <a:pt x="140" y="75"/>
                    <a:pt x="149" y="66"/>
                    <a:pt x="143" y="6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1" name="Freeform 43"/>
            <p:cNvSpPr/>
            <p:nvPr/>
          </p:nvSpPr>
          <p:spPr bwMode="auto">
            <a:xfrm>
              <a:off x="6146800" y="2386013"/>
              <a:ext cx="512763" cy="635000"/>
            </a:xfrm>
            <a:custGeom>
              <a:avLst/>
              <a:gdLst>
                <a:gd name="T0" fmla="*/ 36 w 121"/>
                <a:gd name="T1" fmla="*/ 18 h 149"/>
                <a:gd name="T2" fmla="*/ 15 w 121"/>
                <a:gd name="T3" fmla="*/ 1 h 149"/>
                <a:gd name="T4" fmla="*/ 3 w 121"/>
                <a:gd name="T5" fmla="*/ 18 h 149"/>
                <a:gd name="T6" fmla="*/ 7 w 121"/>
                <a:gd name="T7" fmla="*/ 56 h 149"/>
                <a:gd name="T8" fmla="*/ 28 w 121"/>
                <a:gd name="T9" fmla="*/ 102 h 149"/>
                <a:gd name="T10" fmla="*/ 28 w 121"/>
                <a:gd name="T11" fmla="*/ 101 h 149"/>
                <a:gd name="T12" fmla="*/ 28 w 121"/>
                <a:gd name="T13" fmla="*/ 100 h 149"/>
                <a:gd name="T14" fmla="*/ 113 w 121"/>
                <a:gd name="T15" fmla="*/ 123 h 149"/>
                <a:gd name="T16" fmla="*/ 109 w 121"/>
                <a:gd name="T17" fmla="*/ 96 h 149"/>
                <a:gd name="T18" fmla="*/ 109 w 121"/>
                <a:gd name="T19" fmla="*/ 88 h 149"/>
                <a:gd name="T20" fmla="*/ 109 w 121"/>
                <a:gd name="T21" fmla="*/ 77 h 149"/>
                <a:gd name="T22" fmla="*/ 95 w 121"/>
                <a:gd name="T23" fmla="*/ 62 h 149"/>
                <a:gd name="T24" fmla="*/ 95 w 121"/>
                <a:gd name="T25" fmla="*/ 62 h 149"/>
                <a:gd name="T26" fmla="*/ 73 w 121"/>
                <a:gd name="T27" fmla="*/ 37 h 149"/>
                <a:gd name="T28" fmla="*/ 64 w 121"/>
                <a:gd name="T29" fmla="*/ 13 h 149"/>
                <a:gd name="T30" fmla="*/ 36 w 121"/>
                <a:gd name="T31" fmla="*/ 1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36" y="18"/>
                  </a:moveTo>
                  <a:cubicBezTo>
                    <a:pt x="32" y="10"/>
                    <a:pt x="25" y="0"/>
                    <a:pt x="15" y="1"/>
                  </a:cubicBezTo>
                  <a:cubicBezTo>
                    <a:pt x="7" y="1"/>
                    <a:pt x="4" y="11"/>
                    <a:pt x="3" y="18"/>
                  </a:cubicBezTo>
                  <a:cubicBezTo>
                    <a:pt x="0" y="30"/>
                    <a:pt x="3" y="44"/>
                    <a:pt x="7" y="56"/>
                  </a:cubicBezTo>
                  <a:cubicBezTo>
                    <a:pt x="13" y="71"/>
                    <a:pt x="24" y="85"/>
                    <a:pt x="28" y="102"/>
                  </a:cubicBezTo>
                  <a:cubicBezTo>
                    <a:pt x="28" y="102"/>
                    <a:pt x="28" y="102"/>
                    <a:pt x="28" y="101"/>
                  </a:cubicBezTo>
                  <a:cubicBezTo>
                    <a:pt x="28" y="101"/>
                    <a:pt x="28" y="101"/>
                    <a:pt x="28" y="100"/>
                  </a:cubicBezTo>
                  <a:cubicBezTo>
                    <a:pt x="45" y="122"/>
                    <a:pt x="90" y="149"/>
                    <a:pt x="113" y="123"/>
                  </a:cubicBezTo>
                  <a:cubicBezTo>
                    <a:pt x="121" y="114"/>
                    <a:pt x="117" y="103"/>
                    <a:pt x="109" y="96"/>
                  </a:cubicBezTo>
                  <a:cubicBezTo>
                    <a:pt x="106" y="93"/>
                    <a:pt x="108" y="92"/>
                    <a:pt x="109" y="88"/>
                  </a:cubicBezTo>
                  <a:cubicBezTo>
                    <a:pt x="110" y="84"/>
                    <a:pt x="109" y="80"/>
                    <a:pt x="109" y="77"/>
                  </a:cubicBezTo>
                  <a:cubicBezTo>
                    <a:pt x="107" y="71"/>
                    <a:pt x="102" y="64"/>
                    <a:pt x="95" y="62"/>
                  </a:cubicBezTo>
                  <a:cubicBezTo>
                    <a:pt x="95" y="62"/>
                    <a:pt x="95" y="62"/>
                    <a:pt x="95" y="62"/>
                  </a:cubicBezTo>
                  <a:cubicBezTo>
                    <a:pt x="97" y="51"/>
                    <a:pt x="85" y="35"/>
                    <a:pt x="73" y="37"/>
                  </a:cubicBezTo>
                  <a:cubicBezTo>
                    <a:pt x="76" y="28"/>
                    <a:pt x="73" y="18"/>
                    <a:pt x="64" y="13"/>
                  </a:cubicBezTo>
                  <a:cubicBezTo>
                    <a:pt x="55" y="6"/>
                    <a:pt x="43"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2" name="Freeform 44"/>
            <p:cNvSpPr/>
            <p:nvPr/>
          </p:nvSpPr>
          <p:spPr bwMode="auto">
            <a:xfrm>
              <a:off x="5795963" y="2565400"/>
              <a:ext cx="711200" cy="655638"/>
            </a:xfrm>
            <a:custGeom>
              <a:avLst/>
              <a:gdLst>
                <a:gd name="T0" fmla="*/ 94 w 168"/>
                <a:gd name="T1" fmla="*/ 19 h 154"/>
                <a:gd name="T2" fmla="*/ 97 w 168"/>
                <a:gd name="T3" fmla="*/ 41 h 154"/>
                <a:gd name="T4" fmla="*/ 106 w 168"/>
                <a:gd name="T5" fmla="*/ 60 h 154"/>
                <a:gd name="T6" fmla="*/ 49 w 168"/>
                <a:gd name="T7" fmla="*/ 96 h 154"/>
                <a:gd name="T8" fmla="*/ 0 w 168"/>
                <a:gd name="T9" fmla="*/ 152 h 154"/>
                <a:gd name="T10" fmla="*/ 1 w 168"/>
                <a:gd name="T11" fmla="*/ 153 h 154"/>
                <a:gd name="T12" fmla="*/ 20 w 168"/>
                <a:gd name="T13" fmla="*/ 134 h 154"/>
                <a:gd name="T14" fmla="*/ 45 w 168"/>
                <a:gd name="T15" fmla="*/ 105 h 154"/>
                <a:gd name="T16" fmla="*/ 76 w 168"/>
                <a:gd name="T17" fmla="*/ 80 h 154"/>
                <a:gd name="T18" fmla="*/ 108 w 168"/>
                <a:gd name="T19" fmla="*/ 62 h 154"/>
                <a:gd name="T20" fmla="*/ 108 w 168"/>
                <a:gd name="T21" fmla="*/ 63 h 154"/>
                <a:gd name="T22" fmla="*/ 109 w 168"/>
                <a:gd name="T23" fmla="*/ 63 h 154"/>
                <a:gd name="T24" fmla="*/ 155 w 168"/>
                <a:gd name="T25" fmla="*/ 79 h 154"/>
                <a:gd name="T26" fmla="*/ 148 w 168"/>
                <a:gd name="T27" fmla="*/ 54 h 154"/>
                <a:gd name="T28" fmla="*/ 143 w 168"/>
                <a:gd name="T29" fmla="*/ 33 h 154"/>
                <a:gd name="T30" fmla="*/ 122 w 168"/>
                <a:gd name="T31" fmla="*/ 27 h 154"/>
                <a:gd name="T32" fmla="*/ 94 w 168"/>
                <a:gd name="T3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4">
                  <a:moveTo>
                    <a:pt x="94" y="19"/>
                  </a:moveTo>
                  <a:cubicBezTo>
                    <a:pt x="91" y="26"/>
                    <a:pt x="94" y="35"/>
                    <a:pt x="97" y="41"/>
                  </a:cubicBezTo>
                  <a:cubicBezTo>
                    <a:pt x="99" y="47"/>
                    <a:pt x="102" y="54"/>
                    <a:pt x="106" y="60"/>
                  </a:cubicBezTo>
                  <a:cubicBezTo>
                    <a:pt x="85" y="67"/>
                    <a:pt x="65" y="81"/>
                    <a:pt x="49" y="96"/>
                  </a:cubicBezTo>
                  <a:cubicBezTo>
                    <a:pt x="31" y="113"/>
                    <a:pt x="18" y="135"/>
                    <a:pt x="0" y="152"/>
                  </a:cubicBezTo>
                  <a:cubicBezTo>
                    <a:pt x="0" y="153"/>
                    <a:pt x="0" y="154"/>
                    <a:pt x="1" y="153"/>
                  </a:cubicBezTo>
                  <a:cubicBezTo>
                    <a:pt x="9" y="149"/>
                    <a:pt x="15" y="141"/>
                    <a:pt x="20" y="134"/>
                  </a:cubicBezTo>
                  <a:cubicBezTo>
                    <a:pt x="29" y="124"/>
                    <a:pt x="36" y="114"/>
                    <a:pt x="45" y="105"/>
                  </a:cubicBezTo>
                  <a:cubicBezTo>
                    <a:pt x="54" y="95"/>
                    <a:pt x="65" y="87"/>
                    <a:pt x="76" y="80"/>
                  </a:cubicBezTo>
                  <a:cubicBezTo>
                    <a:pt x="86" y="73"/>
                    <a:pt x="97" y="68"/>
                    <a:pt x="108" y="62"/>
                  </a:cubicBezTo>
                  <a:cubicBezTo>
                    <a:pt x="108" y="62"/>
                    <a:pt x="108" y="63"/>
                    <a:pt x="108" y="63"/>
                  </a:cubicBezTo>
                  <a:cubicBezTo>
                    <a:pt x="108" y="63"/>
                    <a:pt x="109" y="63"/>
                    <a:pt x="109" y="63"/>
                  </a:cubicBezTo>
                  <a:cubicBezTo>
                    <a:pt x="121" y="74"/>
                    <a:pt x="138" y="87"/>
                    <a:pt x="155" y="79"/>
                  </a:cubicBezTo>
                  <a:cubicBezTo>
                    <a:pt x="168" y="72"/>
                    <a:pt x="159" y="57"/>
                    <a:pt x="148" y="54"/>
                  </a:cubicBezTo>
                  <a:cubicBezTo>
                    <a:pt x="150" y="46"/>
                    <a:pt x="147" y="39"/>
                    <a:pt x="143" y="33"/>
                  </a:cubicBezTo>
                  <a:cubicBezTo>
                    <a:pt x="138" y="27"/>
                    <a:pt x="129" y="23"/>
                    <a:pt x="122" y="27"/>
                  </a:cubicBezTo>
                  <a:cubicBezTo>
                    <a:pt x="118" y="16"/>
                    <a:pt x="100" y="0"/>
                    <a:pt x="94" y="19"/>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3" name="Freeform 45"/>
            <p:cNvSpPr/>
            <p:nvPr/>
          </p:nvSpPr>
          <p:spPr bwMode="auto">
            <a:xfrm>
              <a:off x="5892800" y="2517775"/>
              <a:ext cx="185738" cy="447675"/>
            </a:xfrm>
            <a:custGeom>
              <a:avLst/>
              <a:gdLst>
                <a:gd name="T0" fmla="*/ 13 w 44"/>
                <a:gd name="T1" fmla="*/ 3 h 105"/>
                <a:gd name="T2" fmla="*/ 12 w 44"/>
                <a:gd name="T3" fmla="*/ 3 h 105"/>
                <a:gd name="T4" fmla="*/ 29 w 44"/>
                <a:gd name="T5" fmla="*/ 104 h 105"/>
                <a:gd name="T6" fmla="*/ 30 w 44"/>
                <a:gd name="T7" fmla="*/ 105 h 105"/>
                <a:gd name="T8" fmla="*/ 30 w 44"/>
                <a:gd name="T9" fmla="*/ 105 h 105"/>
                <a:gd name="T10" fmla="*/ 31 w 44"/>
                <a:gd name="T11" fmla="*/ 104 h 105"/>
                <a:gd name="T12" fmla="*/ 31 w 44"/>
                <a:gd name="T13" fmla="*/ 104 h 105"/>
                <a:gd name="T14" fmla="*/ 40 w 44"/>
                <a:gd name="T15" fmla="*/ 54 h 105"/>
                <a:gd name="T16" fmla="*/ 17 w 44"/>
                <a:gd name="T17" fmla="*/ 2 h 105"/>
                <a:gd name="T18" fmla="*/ 13 w 44"/>
                <a:gd name="T19"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5">
                  <a:moveTo>
                    <a:pt x="13" y="3"/>
                  </a:moveTo>
                  <a:cubicBezTo>
                    <a:pt x="13" y="2"/>
                    <a:pt x="12" y="3"/>
                    <a:pt x="12" y="3"/>
                  </a:cubicBezTo>
                  <a:cubicBezTo>
                    <a:pt x="0" y="37"/>
                    <a:pt x="0" y="80"/>
                    <a:pt x="29" y="104"/>
                  </a:cubicBezTo>
                  <a:cubicBezTo>
                    <a:pt x="30" y="104"/>
                    <a:pt x="30" y="105"/>
                    <a:pt x="30" y="105"/>
                  </a:cubicBezTo>
                  <a:cubicBezTo>
                    <a:pt x="30" y="105"/>
                    <a:pt x="30" y="105"/>
                    <a:pt x="30" y="105"/>
                  </a:cubicBezTo>
                  <a:cubicBezTo>
                    <a:pt x="31" y="105"/>
                    <a:pt x="31" y="105"/>
                    <a:pt x="31" y="104"/>
                  </a:cubicBezTo>
                  <a:cubicBezTo>
                    <a:pt x="31" y="104"/>
                    <a:pt x="31" y="104"/>
                    <a:pt x="31" y="104"/>
                  </a:cubicBezTo>
                  <a:cubicBezTo>
                    <a:pt x="44" y="93"/>
                    <a:pt x="43" y="69"/>
                    <a:pt x="40" y="54"/>
                  </a:cubicBezTo>
                  <a:cubicBezTo>
                    <a:pt x="37" y="36"/>
                    <a:pt x="29" y="16"/>
                    <a:pt x="17" y="2"/>
                  </a:cubicBezTo>
                  <a:cubicBezTo>
                    <a:pt x="15" y="0"/>
                    <a:pt x="14" y="1"/>
                    <a:pt x="13"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4" name="Freeform 46"/>
            <p:cNvSpPr/>
            <p:nvPr/>
          </p:nvSpPr>
          <p:spPr bwMode="auto">
            <a:xfrm>
              <a:off x="5913438" y="2995613"/>
              <a:ext cx="449263" cy="195263"/>
            </a:xfrm>
            <a:custGeom>
              <a:avLst/>
              <a:gdLst>
                <a:gd name="T0" fmla="*/ 104 w 106"/>
                <a:gd name="T1" fmla="*/ 31 h 46"/>
                <a:gd name="T2" fmla="*/ 104 w 106"/>
                <a:gd name="T3" fmla="*/ 29 h 46"/>
                <a:gd name="T4" fmla="*/ 1 w 106"/>
                <a:gd name="T5" fmla="*/ 22 h 46"/>
                <a:gd name="T6" fmla="*/ 1 w 106"/>
                <a:gd name="T7" fmla="*/ 22 h 46"/>
                <a:gd name="T8" fmla="*/ 1 w 106"/>
                <a:gd name="T9" fmla="*/ 22 h 46"/>
                <a:gd name="T10" fmla="*/ 1 w 106"/>
                <a:gd name="T11" fmla="*/ 23 h 46"/>
                <a:gd name="T12" fmla="*/ 2 w 106"/>
                <a:gd name="T13" fmla="*/ 23 h 46"/>
                <a:gd name="T14" fmla="*/ 47 w 106"/>
                <a:gd name="T15" fmla="*/ 45 h 46"/>
                <a:gd name="T16" fmla="*/ 104 w 106"/>
                <a:gd name="T17" fmla="*/ 35 h 46"/>
                <a:gd name="T18" fmla="*/ 104 w 106"/>
                <a:gd name="T19"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6">
                  <a:moveTo>
                    <a:pt x="104" y="31"/>
                  </a:moveTo>
                  <a:cubicBezTo>
                    <a:pt x="104" y="31"/>
                    <a:pt x="104" y="30"/>
                    <a:pt x="104" y="29"/>
                  </a:cubicBezTo>
                  <a:cubicBezTo>
                    <a:pt x="74" y="10"/>
                    <a:pt x="32" y="0"/>
                    <a:pt x="1" y="22"/>
                  </a:cubicBezTo>
                  <a:cubicBezTo>
                    <a:pt x="1" y="22"/>
                    <a:pt x="1" y="22"/>
                    <a:pt x="1" y="22"/>
                  </a:cubicBezTo>
                  <a:cubicBezTo>
                    <a:pt x="1" y="22"/>
                    <a:pt x="1" y="22"/>
                    <a:pt x="1" y="22"/>
                  </a:cubicBezTo>
                  <a:cubicBezTo>
                    <a:pt x="0" y="23"/>
                    <a:pt x="1" y="24"/>
                    <a:pt x="1" y="23"/>
                  </a:cubicBezTo>
                  <a:cubicBezTo>
                    <a:pt x="1" y="23"/>
                    <a:pt x="1" y="23"/>
                    <a:pt x="2" y="23"/>
                  </a:cubicBezTo>
                  <a:cubicBezTo>
                    <a:pt x="8" y="39"/>
                    <a:pt x="32" y="43"/>
                    <a:pt x="47" y="45"/>
                  </a:cubicBezTo>
                  <a:cubicBezTo>
                    <a:pt x="66" y="46"/>
                    <a:pt x="87" y="44"/>
                    <a:pt x="104" y="35"/>
                  </a:cubicBezTo>
                  <a:cubicBezTo>
                    <a:pt x="106" y="34"/>
                    <a:pt x="105" y="32"/>
                    <a:pt x="104"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5" name="Freeform 47"/>
            <p:cNvSpPr/>
            <p:nvPr/>
          </p:nvSpPr>
          <p:spPr bwMode="auto">
            <a:xfrm>
              <a:off x="5133975" y="2411413"/>
              <a:ext cx="547688" cy="673100"/>
            </a:xfrm>
            <a:custGeom>
              <a:avLst/>
              <a:gdLst>
                <a:gd name="T0" fmla="*/ 59 w 129"/>
                <a:gd name="T1" fmla="*/ 14 h 158"/>
                <a:gd name="T2" fmla="*/ 65 w 129"/>
                <a:gd name="T3" fmla="*/ 25 h 158"/>
                <a:gd name="T4" fmla="*/ 62 w 129"/>
                <a:gd name="T5" fmla="*/ 68 h 158"/>
                <a:gd name="T6" fmla="*/ 62 w 129"/>
                <a:gd name="T7" fmla="*/ 68 h 158"/>
                <a:gd name="T8" fmla="*/ 29 w 129"/>
                <a:gd name="T9" fmla="*/ 107 h 158"/>
                <a:gd name="T10" fmla="*/ 26 w 129"/>
                <a:gd name="T11" fmla="*/ 65 h 158"/>
                <a:gd name="T12" fmla="*/ 34 w 129"/>
                <a:gd name="T13" fmla="*/ 63 h 158"/>
                <a:gd name="T14" fmla="*/ 34 w 129"/>
                <a:gd name="T15" fmla="*/ 44 h 158"/>
                <a:gd name="T16" fmla="*/ 14 w 129"/>
                <a:gd name="T17" fmla="*/ 46 h 158"/>
                <a:gd name="T18" fmla="*/ 15 w 129"/>
                <a:gd name="T19" fmla="*/ 64 h 158"/>
                <a:gd name="T20" fmla="*/ 17 w 129"/>
                <a:gd name="T21" fmla="*/ 64 h 158"/>
                <a:gd name="T22" fmla="*/ 22 w 129"/>
                <a:gd name="T23" fmla="*/ 65 h 158"/>
                <a:gd name="T24" fmla="*/ 26 w 129"/>
                <a:gd name="T25" fmla="*/ 86 h 158"/>
                <a:gd name="T26" fmla="*/ 25 w 129"/>
                <a:gd name="T27" fmla="*/ 112 h 158"/>
                <a:gd name="T28" fmla="*/ 0 w 129"/>
                <a:gd name="T29" fmla="*/ 157 h 158"/>
                <a:gd name="T30" fmla="*/ 1 w 129"/>
                <a:gd name="T31" fmla="*/ 158 h 158"/>
                <a:gd name="T32" fmla="*/ 15 w 129"/>
                <a:gd name="T33" fmla="*/ 136 h 158"/>
                <a:gd name="T34" fmla="*/ 71 w 129"/>
                <a:gd name="T35" fmla="*/ 136 h 158"/>
                <a:gd name="T36" fmla="*/ 76 w 129"/>
                <a:gd name="T37" fmla="*/ 148 h 158"/>
                <a:gd name="T38" fmla="*/ 92 w 129"/>
                <a:gd name="T39" fmla="*/ 142 h 158"/>
                <a:gd name="T40" fmla="*/ 88 w 129"/>
                <a:gd name="T41" fmla="*/ 129 h 158"/>
                <a:gd name="T42" fmla="*/ 73 w 129"/>
                <a:gd name="T43" fmla="*/ 132 h 158"/>
                <a:gd name="T44" fmla="*/ 16 w 129"/>
                <a:gd name="T45" fmla="*/ 134 h 158"/>
                <a:gd name="T46" fmla="*/ 46 w 129"/>
                <a:gd name="T47" fmla="*/ 91 h 158"/>
                <a:gd name="T48" fmla="*/ 96 w 129"/>
                <a:gd name="T49" fmla="*/ 92 h 158"/>
                <a:gd name="T50" fmla="*/ 96 w 129"/>
                <a:gd name="T51" fmla="*/ 94 h 158"/>
                <a:gd name="T52" fmla="*/ 97 w 129"/>
                <a:gd name="T53" fmla="*/ 95 h 158"/>
                <a:gd name="T54" fmla="*/ 104 w 129"/>
                <a:gd name="T55" fmla="*/ 106 h 158"/>
                <a:gd name="T56" fmla="*/ 118 w 129"/>
                <a:gd name="T57" fmla="*/ 98 h 158"/>
                <a:gd name="T58" fmla="*/ 111 w 129"/>
                <a:gd name="T59" fmla="*/ 84 h 158"/>
                <a:gd name="T60" fmla="*/ 98 w 129"/>
                <a:gd name="T61" fmla="*/ 88 h 158"/>
                <a:gd name="T62" fmla="*/ 48 w 129"/>
                <a:gd name="T63" fmla="*/ 88 h 158"/>
                <a:gd name="T64" fmla="*/ 84 w 129"/>
                <a:gd name="T65" fmla="*/ 54 h 158"/>
                <a:gd name="T66" fmla="*/ 106 w 129"/>
                <a:gd name="T67" fmla="*/ 57 h 158"/>
                <a:gd name="T68" fmla="*/ 106 w 129"/>
                <a:gd name="T69" fmla="*/ 58 h 158"/>
                <a:gd name="T70" fmla="*/ 118 w 129"/>
                <a:gd name="T71" fmla="*/ 66 h 158"/>
                <a:gd name="T72" fmla="*/ 127 w 129"/>
                <a:gd name="T73" fmla="*/ 56 h 158"/>
                <a:gd name="T74" fmla="*/ 118 w 129"/>
                <a:gd name="T75" fmla="*/ 49 h 158"/>
                <a:gd name="T76" fmla="*/ 108 w 129"/>
                <a:gd name="T77" fmla="*/ 54 h 158"/>
                <a:gd name="T78" fmla="*/ 86 w 129"/>
                <a:gd name="T79" fmla="*/ 52 h 158"/>
                <a:gd name="T80" fmla="*/ 108 w 129"/>
                <a:gd name="T81" fmla="*/ 36 h 158"/>
                <a:gd name="T82" fmla="*/ 118 w 129"/>
                <a:gd name="T83" fmla="*/ 33 h 158"/>
                <a:gd name="T84" fmla="*/ 117 w 129"/>
                <a:gd name="T85" fmla="*/ 19 h 158"/>
                <a:gd name="T86" fmla="*/ 105 w 129"/>
                <a:gd name="T87" fmla="*/ 20 h 158"/>
                <a:gd name="T88" fmla="*/ 104 w 129"/>
                <a:gd name="T89" fmla="*/ 34 h 158"/>
                <a:gd name="T90" fmla="*/ 66 w 129"/>
                <a:gd name="T91" fmla="*/ 65 h 158"/>
                <a:gd name="T92" fmla="*/ 70 w 129"/>
                <a:gd name="T93" fmla="*/ 27 h 158"/>
                <a:gd name="T94" fmla="*/ 71 w 129"/>
                <a:gd name="T95" fmla="*/ 27 h 158"/>
                <a:gd name="T96" fmla="*/ 72 w 129"/>
                <a:gd name="T97" fmla="*/ 26 h 158"/>
                <a:gd name="T98" fmla="*/ 83 w 129"/>
                <a:gd name="T99" fmla="*/ 16 h 158"/>
                <a:gd name="T100" fmla="*/ 70 w 129"/>
                <a:gd name="T101" fmla="*/ 1 h 158"/>
                <a:gd name="T102" fmla="*/ 59 w 129"/>
                <a:gd name="T103" fmla="*/ 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58">
                  <a:moveTo>
                    <a:pt x="59" y="14"/>
                  </a:moveTo>
                  <a:cubicBezTo>
                    <a:pt x="58" y="19"/>
                    <a:pt x="61" y="23"/>
                    <a:pt x="65" y="25"/>
                  </a:cubicBezTo>
                  <a:cubicBezTo>
                    <a:pt x="66" y="40"/>
                    <a:pt x="67" y="53"/>
                    <a:pt x="62" y="68"/>
                  </a:cubicBezTo>
                  <a:cubicBezTo>
                    <a:pt x="62" y="68"/>
                    <a:pt x="62" y="68"/>
                    <a:pt x="62" y="68"/>
                  </a:cubicBezTo>
                  <a:cubicBezTo>
                    <a:pt x="50" y="80"/>
                    <a:pt x="39" y="93"/>
                    <a:pt x="29" y="107"/>
                  </a:cubicBezTo>
                  <a:cubicBezTo>
                    <a:pt x="32" y="94"/>
                    <a:pt x="31" y="78"/>
                    <a:pt x="26" y="65"/>
                  </a:cubicBezTo>
                  <a:cubicBezTo>
                    <a:pt x="29" y="65"/>
                    <a:pt x="32" y="64"/>
                    <a:pt x="34" y="63"/>
                  </a:cubicBezTo>
                  <a:cubicBezTo>
                    <a:pt x="41" y="59"/>
                    <a:pt x="40" y="48"/>
                    <a:pt x="34" y="44"/>
                  </a:cubicBezTo>
                  <a:cubicBezTo>
                    <a:pt x="28" y="40"/>
                    <a:pt x="19" y="42"/>
                    <a:pt x="14" y="46"/>
                  </a:cubicBezTo>
                  <a:cubicBezTo>
                    <a:pt x="7" y="51"/>
                    <a:pt x="9" y="60"/>
                    <a:pt x="15" y="64"/>
                  </a:cubicBezTo>
                  <a:cubicBezTo>
                    <a:pt x="16" y="64"/>
                    <a:pt x="16" y="64"/>
                    <a:pt x="17" y="64"/>
                  </a:cubicBezTo>
                  <a:cubicBezTo>
                    <a:pt x="18" y="65"/>
                    <a:pt x="20" y="65"/>
                    <a:pt x="22" y="65"/>
                  </a:cubicBezTo>
                  <a:cubicBezTo>
                    <a:pt x="23" y="72"/>
                    <a:pt x="25" y="79"/>
                    <a:pt x="26" y="86"/>
                  </a:cubicBezTo>
                  <a:cubicBezTo>
                    <a:pt x="28" y="95"/>
                    <a:pt x="27" y="103"/>
                    <a:pt x="25" y="112"/>
                  </a:cubicBezTo>
                  <a:cubicBezTo>
                    <a:pt x="15" y="127"/>
                    <a:pt x="7" y="142"/>
                    <a:pt x="0" y="157"/>
                  </a:cubicBezTo>
                  <a:cubicBezTo>
                    <a:pt x="0" y="158"/>
                    <a:pt x="1" y="158"/>
                    <a:pt x="1" y="158"/>
                  </a:cubicBezTo>
                  <a:cubicBezTo>
                    <a:pt x="6" y="150"/>
                    <a:pt x="10" y="143"/>
                    <a:pt x="15" y="136"/>
                  </a:cubicBezTo>
                  <a:cubicBezTo>
                    <a:pt x="34" y="130"/>
                    <a:pt x="52" y="134"/>
                    <a:pt x="71" y="136"/>
                  </a:cubicBezTo>
                  <a:cubicBezTo>
                    <a:pt x="70" y="140"/>
                    <a:pt x="72" y="146"/>
                    <a:pt x="76" y="148"/>
                  </a:cubicBezTo>
                  <a:cubicBezTo>
                    <a:pt x="82" y="151"/>
                    <a:pt x="90" y="149"/>
                    <a:pt x="92" y="142"/>
                  </a:cubicBezTo>
                  <a:cubicBezTo>
                    <a:pt x="94" y="138"/>
                    <a:pt x="92" y="132"/>
                    <a:pt x="88" y="129"/>
                  </a:cubicBezTo>
                  <a:cubicBezTo>
                    <a:pt x="84" y="126"/>
                    <a:pt x="76" y="128"/>
                    <a:pt x="73" y="132"/>
                  </a:cubicBezTo>
                  <a:cubicBezTo>
                    <a:pt x="55" y="128"/>
                    <a:pt x="33" y="127"/>
                    <a:pt x="16" y="134"/>
                  </a:cubicBezTo>
                  <a:cubicBezTo>
                    <a:pt x="25" y="119"/>
                    <a:pt x="35" y="105"/>
                    <a:pt x="46" y="91"/>
                  </a:cubicBezTo>
                  <a:cubicBezTo>
                    <a:pt x="63" y="85"/>
                    <a:pt x="79" y="88"/>
                    <a:pt x="96" y="92"/>
                  </a:cubicBezTo>
                  <a:cubicBezTo>
                    <a:pt x="96" y="93"/>
                    <a:pt x="96" y="93"/>
                    <a:pt x="96" y="94"/>
                  </a:cubicBezTo>
                  <a:cubicBezTo>
                    <a:pt x="96" y="94"/>
                    <a:pt x="96" y="95"/>
                    <a:pt x="97" y="95"/>
                  </a:cubicBezTo>
                  <a:cubicBezTo>
                    <a:pt x="97" y="100"/>
                    <a:pt x="100" y="104"/>
                    <a:pt x="104" y="106"/>
                  </a:cubicBezTo>
                  <a:cubicBezTo>
                    <a:pt x="110" y="110"/>
                    <a:pt x="116" y="103"/>
                    <a:pt x="118" y="98"/>
                  </a:cubicBezTo>
                  <a:cubicBezTo>
                    <a:pt x="120" y="92"/>
                    <a:pt x="116" y="86"/>
                    <a:pt x="111" y="84"/>
                  </a:cubicBezTo>
                  <a:cubicBezTo>
                    <a:pt x="106" y="82"/>
                    <a:pt x="101" y="85"/>
                    <a:pt x="98" y="88"/>
                  </a:cubicBezTo>
                  <a:cubicBezTo>
                    <a:pt x="82" y="84"/>
                    <a:pt x="64" y="82"/>
                    <a:pt x="48" y="88"/>
                  </a:cubicBezTo>
                  <a:cubicBezTo>
                    <a:pt x="59" y="76"/>
                    <a:pt x="71" y="65"/>
                    <a:pt x="84" y="54"/>
                  </a:cubicBezTo>
                  <a:cubicBezTo>
                    <a:pt x="92" y="55"/>
                    <a:pt x="99" y="56"/>
                    <a:pt x="106" y="57"/>
                  </a:cubicBezTo>
                  <a:cubicBezTo>
                    <a:pt x="106" y="57"/>
                    <a:pt x="106" y="57"/>
                    <a:pt x="106" y="58"/>
                  </a:cubicBezTo>
                  <a:cubicBezTo>
                    <a:pt x="107" y="63"/>
                    <a:pt x="112" y="67"/>
                    <a:pt x="118" y="66"/>
                  </a:cubicBezTo>
                  <a:cubicBezTo>
                    <a:pt x="122" y="65"/>
                    <a:pt x="129" y="61"/>
                    <a:pt x="127" y="56"/>
                  </a:cubicBezTo>
                  <a:cubicBezTo>
                    <a:pt x="127" y="52"/>
                    <a:pt x="122" y="49"/>
                    <a:pt x="118" y="49"/>
                  </a:cubicBezTo>
                  <a:cubicBezTo>
                    <a:pt x="114" y="48"/>
                    <a:pt x="110" y="50"/>
                    <a:pt x="108" y="54"/>
                  </a:cubicBezTo>
                  <a:cubicBezTo>
                    <a:pt x="101" y="52"/>
                    <a:pt x="93" y="52"/>
                    <a:pt x="86" y="52"/>
                  </a:cubicBezTo>
                  <a:cubicBezTo>
                    <a:pt x="93" y="47"/>
                    <a:pt x="100" y="41"/>
                    <a:pt x="108" y="36"/>
                  </a:cubicBezTo>
                  <a:cubicBezTo>
                    <a:pt x="111" y="38"/>
                    <a:pt x="115" y="37"/>
                    <a:pt x="118" y="33"/>
                  </a:cubicBezTo>
                  <a:cubicBezTo>
                    <a:pt x="121" y="28"/>
                    <a:pt x="122" y="23"/>
                    <a:pt x="117" y="19"/>
                  </a:cubicBezTo>
                  <a:cubicBezTo>
                    <a:pt x="113" y="17"/>
                    <a:pt x="108" y="17"/>
                    <a:pt x="105" y="20"/>
                  </a:cubicBezTo>
                  <a:cubicBezTo>
                    <a:pt x="100" y="23"/>
                    <a:pt x="101" y="30"/>
                    <a:pt x="104" y="34"/>
                  </a:cubicBezTo>
                  <a:cubicBezTo>
                    <a:pt x="90" y="43"/>
                    <a:pt x="78" y="53"/>
                    <a:pt x="66" y="65"/>
                  </a:cubicBezTo>
                  <a:cubicBezTo>
                    <a:pt x="71" y="53"/>
                    <a:pt x="72" y="39"/>
                    <a:pt x="70" y="27"/>
                  </a:cubicBezTo>
                  <a:cubicBezTo>
                    <a:pt x="70" y="27"/>
                    <a:pt x="71" y="27"/>
                    <a:pt x="71" y="27"/>
                  </a:cubicBezTo>
                  <a:cubicBezTo>
                    <a:pt x="72" y="27"/>
                    <a:pt x="72" y="27"/>
                    <a:pt x="72" y="26"/>
                  </a:cubicBezTo>
                  <a:cubicBezTo>
                    <a:pt x="78" y="26"/>
                    <a:pt x="83" y="22"/>
                    <a:pt x="83" y="16"/>
                  </a:cubicBezTo>
                  <a:cubicBezTo>
                    <a:pt x="83" y="9"/>
                    <a:pt x="77" y="0"/>
                    <a:pt x="70" y="1"/>
                  </a:cubicBezTo>
                  <a:cubicBezTo>
                    <a:pt x="64" y="2"/>
                    <a:pt x="59" y="8"/>
                    <a:pt x="59" y="1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6" name="Freeform 48"/>
            <p:cNvSpPr/>
            <p:nvPr/>
          </p:nvSpPr>
          <p:spPr bwMode="auto">
            <a:xfrm>
              <a:off x="3944938" y="3292475"/>
              <a:ext cx="1341438" cy="860425"/>
            </a:xfrm>
            <a:custGeom>
              <a:avLst/>
              <a:gdLst>
                <a:gd name="T0" fmla="*/ 316 w 317"/>
                <a:gd name="T1" fmla="*/ 172 h 202"/>
                <a:gd name="T2" fmla="*/ 314 w 317"/>
                <a:gd name="T3" fmla="*/ 171 h 202"/>
                <a:gd name="T4" fmla="*/ 296 w 317"/>
                <a:gd name="T5" fmla="*/ 128 h 202"/>
                <a:gd name="T6" fmla="*/ 264 w 317"/>
                <a:gd name="T7" fmla="*/ 98 h 202"/>
                <a:gd name="T8" fmla="*/ 199 w 317"/>
                <a:gd name="T9" fmla="*/ 101 h 202"/>
                <a:gd name="T10" fmla="*/ 198 w 317"/>
                <a:gd name="T11" fmla="*/ 102 h 202"/>
                <a:gd name="T12" fmla="*/ 107 w 317"/>
                <a:gd name="T13" fmla="*/ 80 h 202"/>
                <a:gd name="T14" fmla="*/ 78 w 317"/>
                <a:gd name="T15" fmla="*/ 76 h 202"/>
                <a:gd name="T16" fmla="*/ 127 w 317"/>
                <a:gd name="T17" fmla="*/ 45 h 202"/>
                <a:gd name="T18" fmla="*/ 162 w 317"/>
                <a:gd name="T19" fmla="*/ 34 h 202"/>
                <a:gd name="T20" fmla="*/ 162 w 317"/>
                <a:gd name="T21" fmla="*/ 35 h 202"/>
                <a:gd name="T22" fmla="*/ 251 w 317"/>
                <a:gd name="T23" fmla="*/ 49 h 202"/>
                <a:gd name="T24" fmla="*/ 251 w 317"/>
                <a:gd name="T25" fmla="*/ 47 h 202"/>
                <a:gd name="T26" fmla="*/ 250 w 317"/>
                <a:gd name="T27" fmla="*/ 46 h 202"/>
                <a:gd name="T28" fmla="*/ 250 w 317"/>
                <a:gd name="T29" fmla="*/ 46 h 202"/>
                <a:gd name="T30" fmla="*/ 163 w 317"/>
                <a:gd name="T31" fmla="*/ 31 h 202"/>
                <a:gd name="T32" fmla="*/ 122 w 317"/>
                <a:gd name="T33" fmla="*/ 44 h 202"/>
                <a:gd name="T34" fmla="*/ 76 w 317"/>
                <a:gd name="T35" fmla="*/ 75 h 202"/>
                <a:gd name="T36" fmla="*/ 49 w 317"/>
                <a:gd name="T37" fmla="*/ 72 h 202"/>
                <a:gd name="T38" fmla="*/ 0 w 317"/>
                <a:gd name="T39" fmla="*/ 76 h 202"/>
                <a:gd name="T40" fmla="*/ 1 w 317"/>
                <a:gd name="T41" fmla="*/ 77 h 202"/>
                <a:gd name="T42" fmla="*/ 57 w 317"/>
                <a:gd name="T43" fmla="*/ 75 h 202"/>
                <a:gd name="T44" fmla="*/ 75 w 317"/>
                <a:gd name="T45" fmla="*/ 78 h 202"/>
                <a:gd name="T46" fmla="*/ 75 w 317"/>
                <a:gd name="T47" fmla="*/ 79 h 202"/>
                <a:gd name="T48" fmla="*/ 76 w 317"/>
                <a:gd name="T49" fmla="*/ 78 h 202"/>
                <a:gd name="T50" fmla="*/ 111 w 317"/>
                <a:gd name="T51" fmla="*/ 84 h 202"/>
                <a:gd name="T52" fmla="*/ 137 w 317"/>
                <a:gd name="T53" fmla="*/ 107 h 202"/>
                <a:gd name="T54" fmla="*/ 141 w 317"/>
                <a:gd name="T55" fmla="*/ 112 h 202"/>
                <a:gd name="T56" fmla="*/ 141 w 317"/>
                <a:gd name="T57" fmla="*/ 112 h 202"/>
                <a:gd name="T58" fmla="*/ 161 w 317"/>
                <a:gd name="T59" fmla="*/ 159 h 202"/>
                <a:gd name="T60" fmla="*/ 184 w 317"/>
                <a:gd name="T61" fmla="*/ 180 h 202"/>
                <a:gd name="T62" fmla="*/ 203 w 317"/>
                <a:gd name="T63" fmla="*/ 201 h 202"/>
                <a:gd name="T64" fmla="*/ 205 w 317"/>
                <a:gd name="T65" fmla="*/ 200 h 202"/>
                <a:gd name="T66" fmla="*/ 204 w 317"/>
                <a:gd name="T67" fmla="*/ 198 h 202"/>
                <a:gd name="T68" fmla="*/ 144 w 317"/>
                <a:gd name="T69" fmla="*/ 111 h 202"/>
                <a:gd name="T70" fmla="*/ 137 w 317"/>
                <a:gd name="T71" fmla="*/ 103 h 202"/>
                <a:gd name="T72" fmla="*/ 115 w 317"/>
                <a:gd name="T73" fmla="*/ 85 h 202"/>
                <a:gd name="T74" fmla="*/ 178 w 317"/>
                <a:gd name="T75" fmla="*/ 99 h 202"/>
                <a:gd name="T76" fmla="*/ 199 w 317"/>
                <a:gd name="T77" fmla="*/ 106 h 202"/>
                <a:gd name="T78" fmla="*/ 246 w 317"/>
                <a:gd name="T79" fmla="*/ 148 h 202"/>
                <a:gd name="T80" fmla="*/ 280 w 317"/>
                <a:gd name="T81" fmla="*/ 160 h 202"/>
                <a:gd name="T82" fmla="*/ 315 w 317"/>
                <a:gd name="T83" fmla="*/ 174 h 202"/>
                <a:gd name="T84" fmla="*/ 316 w 317"/>
                <a:gd name="T85" fmla="*/ 1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6" y="172"/>
                  </a:moveTo>
                  <a:cubicBezTo>
                    <a:pt x="315" y="172"/>
                    <a:pt x="315" y="172"/>
                    <a:pt x="314" y="171"/>
                  </a:cubicBezTo>
                  <a:cubicBezTo>
                    <a:pt x="312" y="156"/>
                    <a:pt x="304" y="140"/>
                    <a:pt x="296" y="128"/>
                  </a:cubicBezTo>
                  <a:cubicBezTo>
                    <a:pt x="288" y="116"/>
                    <a:pt x="278" y="104"/>
                    <a:pt x="264" y="98"/>
                  </a:cubicBezTo>
                  <a:cubicBezTo>
                    <a:pt x="246" y="89"/>
                    <a:pt x="213" y="83"/>
                    <a:pt x="199" y="101"/>
                  </a:cubicBezTo>
                  <a:cubicBezTo>
                    <a:pt x="199" y="102"/>
                    <a:pt x="199" y="102"/>
                    <a:pt x="198" y="102"/>
                  </a:cubicBezTo>
                  <a:cubicBezTo>
                    <a:pt x="169" y="91"/>
                    <a:pt x="137" y="85"/>
                    <a:pt x="107" y="80"/>
                  </a:cubicBezTo>
                  <a:cubicBezTo>
                    <a:pt x="97" y="79"/>
                    <a:pt x="87" y="77"/>
                    <a:pt x="78" y="76"/>
                  </a:cubicBezTo>
                  <a:cubicBezTo>
                    <a:pt x="90" y="61"/>
                    <a:pt x="110" y="52"/>
                    <a:pt x="127" y="45"/>
                  </a:cubicBezTo>
                  <a:cubicBezTo>
                    <a:pt x="138" y="41"/>
                    <a:pt x="150" y="37"/>
                    <a:pt x="162" y="34"/>
                  </a:cubicBezTo>
                  <a:cubicBezTo>
                    <a:pt x="162" y="34"/>
                    <a:pt x="162" y="35"/>
                    <a:pt x="162" y="35"/>
                  </a:cubicBezTo>
                  <a:cubicBezTo>
                    <a:pt x="184" y="61"/>
                    <a:pt x="222" y="47"/>
                    <a:pt x="251" y="49"/>
                  </a:cubicBezTo>
                  <a:cubicBezTo>
                    <a:pt x="252" y="49"/>
                    <a:pt x="253" y="47"/>
                    <a:pt x="251" y="47"/>
                  </a:cubicBezTo>
                  <a:cubicBezTo>
                    <a:pt x="251" y="47"/>
                    <a:pt x="250" y="46"/>
                    <a:pt x="250" y="46"/>
                  </a:cubicBezTo>
                  <a:cubicBezTo>
                    <a:pt x="250" y="46"/>
                    <a:pt x="250" y="46"/>
                    <a:pt x="250" y="46"/>
                  </a:cubicBezTo>
                  <a:cubicBezTo>
                    <a:pt x="241" y="14"/>
                    <a:pt x="181" y="0"/>
                    <a:pt x="163" y="31"/>
                  </a:cubicBezTo>
                  <a:cubicBezTo>
                    <a:pt x="149" y="34"/>
                    <a:pt x="135" y="39"/>
                    <a:pt x="122" y="44"/>
                  </a:cubicBezTo>
                  <a:cubicBezTo>
                    <a:pt x="106" y="51"/>
                    <a:pt x="85" y="60"/>
                    <a:pt x="76" y="75"/>
                  </a:cubicBezTo>
                  <a:cubicBezTo>
                    <a:pt x="67" y="74"/>
                    <a:pt x="58" y="73"/>
                    <a:pt x="49" y="72"/>
                  </a:cubicBezTo>
                  <a:cubicBezTo>
                    <a:pt x="34" y="70"/>
                    <a:pt x="14" y="67"/>
                    <a:pt x="0" y="76"/>
                  </a:cubicBezTo>
                  <a:cubicBezTo>
                    <a:pt x="0" y="76"/>
                    <a:pt x="0" y="77"/>
                    <a:pt x="1" y="77"/>
                  </a:cubicBezTo>
                  <a:cubicBezTo>
                    <a:pt x="19" y="71"/>
                    <a:pt x="38" y="73"/>
                    <a:pt x="57" y="75"/>
                  </a:cubicBezTo>
                  <a:cubicBezTo>
                    <a:pt x="63" y="76"/>
                    <a:pt x="69" y="77"/>
                    <a:pt x="75" y="78"/>
                  </a:cubicBezTo>
                  <a:cubicBezTo>
                    <a:pt x="75" y="79"/>
                    <a:pt x="75" y="79"/>
                    <a:pt x="75" y="79"/>
                  </a:cubicBezTo>
                  <a:cubicBezTo>
                    <a:pt x="75" y="79"/>
                    <a:pt x="76" y="78"/>
                    <a:pt x="76" y="78"/>
                  </a:cubicBezTo>
                  <a:cubicBezTo>
                    <a:pt x="87" y="80"/>
                    <a:pt x="99" y="82"/>
                    <a:pt x="111" y="84"/>
                  </a:cubicBezTo>
                  <a:cubicBezTo>
                    <a:pt x="120" y="91"/>
                    <a:pt x="129" y="98"/>
                    <a:pt x="137" y="107"/>
                  </a:cubicBezTo>
                  <a:cubicBezTo>
                    <a:pt x="138" y="109"/>
                    <a:pt x="139" y="110"/>
                    <a:pt x="141" y="112"/>
                  </a:cubicBezTo>
                  <a:cubicBezTo>
                    <a:pt x="141" y="112"/>
                    <a:pt x="141" y="112"/>
                    <a:pt x="141" y="112"/>
                  </a:cubicBezTo>
                  <a:cubicBezTo>
                    <a:pt x="138" y="130"/>
                    <a:pt x="149" y="147"/>
                    <a:pt x="161" y="159"/>
                  </a:cubicBezTo>
                  <a:cubicBezTo>
                    <a:pt x="168" y="166"/>
                    <a:pt x="176" y="173"/>
                    <a:pt x="184" y="180"/>
                  </a:cubicBezTo>
                  <a:cubicBezTo>
                    <a:pt x="191" y="186"/>
                    <a:pt x="197" y="194"/>
                    <a:pt x="203" y="201"/>
                  </a:cubicBezTo>
                  <a:cubicBezTo>
                    <a:pt x="204" y="202"/>
                    <a:pt x="206" y="201"/>
                    <a:pt x="205" y="200"/>
                  </a:cubicBezTo>
                  <a:cubicBezTo>
                    <a:pt x="205" y="199"/>
                    <a:pt x="204" y="198"/>
                    <a:pt x="204" y="198"/>
                  </a:cubicBezTo>
                  <a:cubicBezTo>
                    <a:pt x="197" y="164"/>
                    <a:pt x="191" y="103"/>
                    <a:pt x="144" y="111"/>
                  </a:cubicBezTo>
                  <a:cubicBezTo>
                    <a:pt x="142" y="108"/>
                    <a:pt x="139" y="106"/>
                    <a:pt x="137" y="103"/>
                  </a:cubicBezTo>
                  <a:cubicBezTo>
                    <a:pt x="131" y="97"/>
                    <a:pt x="124" y="89"/>
                    <a:pt x="115" y="85"/>
                  </a:cubicBezTo>
                  <a:cubicBezTo>
                    <a:pt x="136" y="89"/>
                    <a:pt x="158" y="93"/>
                    <a:pt x="178" y="99"/>
                  </a:cubicBezTo>
                  <a:cubicBezTo>
                    <a:pt x="185" y="101"/>
                    <a:pt x="192" y="104"/>
                    <a:pt x="199" y="106"/>
                  </a:cubicBezTo>
                  <a:cubicBezTo>
                    <a:pt x="211" y="124"/>
                    <a:pt x="226" y="139"/>
                    <a:pt x="246" y="148"/>
                  </a:cubicBezTo>
                  <a:cubicBezTo>
                    <a:pt x="257" y="153"/>
                    <a:pt x="268" y="156"/>
                    <a:pt x="280" y="160"/>
                  </a:cubicBezTo>
                  <a:cubicBezTo>
                    <a:pt x="292" y="163"/>
                    <a:pt x="303" y="169"/>
                    <a:pt x="315" y="174"/>
                  </a:cubicBezTo>
                  <a:cubicBezTo>
                    <a:pt x="316" y="175"/>
                    <a:pt x="317" y="173"/>
                    <a:pt x="316" y="17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7" name="Freeform 49"/>
            <p:cNvSpPr/>
            <p:nvPr/>
          </p:nvSpPr>
          <p:spPr bwMode="auto">
            <a:xfrm>
              <a:off x="4940300" y="3084513"/>
              <a:ext cx="393700" cy="390525"/>
            </a:xfrm>
            <a:custGeom>
              <a:avLst/>
              <a:gdLst>
                <a:gd name="T0" fmla="*/ 53 w 93"/>
                <a:gd name="T1" fmla="*/ 32 h 92"/>
                <a:gd name="T2" fmla="*/ 0 w 93"/>
                <a:gd name="T3" fmla="*/ 3 h 92"/>
                <a:gd name="T4" fmla="*/ 0 w 93"/>
                <a:gd name="T5" fmla="*/ 4 h 92"/>
                <a:gd name="T6" fmla="*/ 54 w 93"/>
                <a:gd name="T7" fmla="*/ 37 h 92"/>
                <a:gd name="T8" fmla="*/ 90 w 93"/>
                <a:gd name="T9" fmla="*/ 90 h 92"/>
                <a:gd name="T10" fmla="*/ 93 w 93"/>
                <a:gd name="T11" fmla="*/ 88 h 92"/>
                <a:gd name="T12" fmla="*/ 53 w 93"/>
                <a:gd name="T13" fmla="*/ 32 h 92"/>
              </a:gdLst>
              <a:ahLst/>
              <a:cxnLst>
                <a:cxn ang="0">
                  <a:pos x="T0" y="T1"/>
                </a:cxn>
                <a:cxn ang="0">
                  <a:pos x="T2" y="T3"/>
                </a:cxn>
                <a:cxn ang="0">
                  <a:pos x="T4" y="T5"/>
                </a:cxn>
                <a:cxn ang="0">
                  <a:pos x="T6" y="T7"/>
                </a:cxn>
                <a:cxn ang="0">
                  <a:pos x="T8" y="T9"/>
                </a:cxn>
                <a:cxn ang="0">
                  <a:pos x="T10" y="T11"/>
                </a:cxn>
                <a:cxn ang="0">
                  <a:pos x="T12" y="T13"/>
                </a:cxn>
              </a:cxnLst>
              <a:rect l="0" t="0" r="r" b="b"/>
              <a:pathLst>
                <a:path w="93" h="92">
                  <a:moveTo>
                    <a:pt x="53" y="32"/>
                  </a:moveTo>
                  <a:cubicBezTo>
                    <a:pt x="40" y="17"/>
                    <a:pt x="21" y="0"/>
                    <a:pt x="0" y="3"/>
                  </a:cubicBezTo>
                  <a:cubicBezTo>
                    <a:pt x="0" y="3"/>
                    <a:pt x="0" y="4"/>
                    <a:pt x="0" y="4"/>
                  </a:cubicBezTo>
                  <a:cubicBezTo>
                    <a:pt x="23" y="5"/>
                    <a:pt x="40" y="21"/>
                    <a:pt x="54" y="37"/>
                  </a:cubicBezTo>
                  <a:cubicBezTo>
                    <a:pt x="68" y="53"/>
                    <a:pt x="79" y="72"/>
                    <a:pt x="90" y="90"/>
                  </a:cubicBezTo>
                  <a:cubicBezTo>
                    <a:pt x="91" y="92"/>
                    <a:pt x="93" y="90"/>
                    <a:pt x="93" y="88"/>
                  </a:cubicBezTo>
                  <a:cubicBezTo>
                    <a:pt x="81" y="69"/>
                    <a:pt x="69" y="49"/>
                    <a:pt x="53" y="32"/>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8" name="Freeform 50"/>
            <p:cNvSpPr/>
            <p:nvPr/>
          </p:nvSpPr>
          <p:spPr bwMode="auto">
            <a:xfrm>
              <a:off x="5257800" y="3449638"/>
              <a:ext cx="271463" cy="280988"/>
            </a:xfrm>
            <a:custGeom>
              <a:avLst/>
              <a:gdLst>
                <a:gd name="T0" fmla="*/ 16 w 64"/>
                <a:gd name="T1" fmla="*/ 1 h 66"/>
                <a:gd name="T2" fmla="*/ 15 w 64"/>
                <a:gd name="T3" fmla="*/ 1 h 66"/>
                <a:gd name="T4" fmla="*/ 14 w 64"/>
                <a:gd name="T5" fmla="*/ 4 h 66"/>
                <a:gd name="T6" fmla="*/ 9 w 64"/>
                <a:gd name="T7" fmla="*/ 59 h 66"/>
                <a:gd name="T8" fmla="*/ 20 w 64"/>
                <a:gd name="T9" fmla="*/ 65 h 66"/>
                <a:gd name="T10" fmla="*/ 26 w 64"/>
                <a:gd name="T11" fmla="*/ 52 h 66"/>
                <a:gd name="T12" fmla="*/ 40 w 64"/>
                <a:gd name="T13" fmla="*/ 63 h 66"/>
                <a:gd name="T14" fmla="*/ 42 w 64"/>
                <a:gd name="T15" fmla="*/ 62 h 66"/>
                <a:gd name="T16" fmla="*/ 44 w 64"/>
                <a:gd name="T17" fmla="*/ 45 h 66"/>
                <a:gd name="T18" fmla="*/ 58 w 64"/>
                <a:gd name="T19" fmla="*/ 49 h 66"/>
                <a:gd name="T20" fmla="*/ 64 w 64"/>
                <a:gd name="T21" fmla="*/ 35 h 66"/>
                <a:gd name="T22" fmla="*/ 16 w 64"/>
                <a:gd name="T2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6">
                  <a:moveTo>
                    <a:pt x="16" y="1"/>
                  </a:moveTo>
                  <a:cubicBezTo>
                    <a:pt x="16" y="1"/>
                    <a:pt x="15" y="0"/>
                    <a:pt x="15" y="1"/>
                  </a:cubicBezTo>
                  <a:cubicBezTo>
                    <a:pt x="14" y="1"/>
                    <a:pt x="13" y="3"/>
                    <a:pt x="14" y="4"/>
                  </a:cubicBezTo>
                  <a:cubicBezTo>
                    <a:pt x="7" y="20"/>
                    <a:pt x="0" y="42"/>
                    <a:pt x="9" y="59"/>
                  </a:cubicBezTo>
                  <a:cubicBezTo>
                    <a:pt x="11" y="63"/>
                    <a:pt x="15" y="66"/>
                    <a:pt x="20" y="65"/>
                  </a:cubicBezTo>
                  <a:cubicBezTo>
                    <a:pt x="25" y="64"/>
                    <a:pt x="26" y="58"/>
                    <a:pt x="26" y="52"/>
                  </a:cubicBezTo>
                  <a:cubicBezTo>
                    <a:pt x="30" y="57"/>
                    <a:pt x="34" y="61"/>
                    <a:pt x="40" y="63"/>
                  </a:cubicBezTo>
                  <a:cubicBezTo>
                    <a:pt x="41" y="64"/>
                    <a:pt x="42" y="63"/>
                    <a:pt x="42" y="62"/>
                  </a:cubicBezTo>
                  <a:cubicBezTo>
                    <a:pt x="44" y="56"/>
                    <a:pt x="45" y="51"/>
                    <a:pt x="44" y="45"/>
                  </a:cubicBezTo>
                  <a:cubicBezTo>
                    <a:pt x="48" y="48"/>
                    <a:pt x="53" y="50"/>
                    <a:pt x="58" y="49"/>
                  </a:cubicBezTo>
                  <a:cubicBezTo>
                    <a:pt x="64" y="47"/>
                    <a:pt x="64" y="40"/>
                    <a:pt x="64" y="35"/>
                  </a:cubicBezTo>
                  <a:cubicBezTo>
                    <a:pt x="62" y="13"/>
                    <a:pt x="35" y="4"/>
                    <a:pt x="16"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9" name="Freeform 51"/>
            <p:cNvSpPr/>
            <p:nvPr/>
          </p:nvSpPr>
          <p:spPr bwMode="auto">
            <a:xfrm>
              <a:off x="10013950" y="3092450"/>
              <a:ext cx="906463" cy="1263650"/>
            </a:xfrm>
            <a:custGeom>
              <a:avLst/>
              <a:gdLst>
                <a:gd name="T0" fmla="*/ 173 w 214"/>
                <a:gd name="T1" fmla="*/ 111 h 297"/>
                <a:gd name="T2" fmla="*/ 94 w 214"/>
                <a:gd name="T3" fmla="*/ 117 h 297"/>
                <a:gd name="T4" fmla="*/ 91 w 214"/>
                <a:gd name="T5" fmla="*/ 111 h 297"/>
                <a:gd name="T6" fmla="*/ 69 w 214"/>
                <a:gd name="T7" fmla="*/ 66 h 297"/>
                <a:gd name="T8" fmla="*/ 2 w 214"/>
                <a:gd name="T9" fmla="*/ 1 h 297"/>
                <a:gd name="T10" fmla="*/ 1 w 214"/>
                <a:gd name="T11" fmla="*/ 2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8 h 297"/>
                <a:gd name="T36" fmla="*/ 98 w 214"/>
                <a:gd name="T37" fmla="*/ 127 h 297"/>
                <a:gd name="T38" fmla="*/ 109 w 214"/>
                <a:gd name="T39" fmla="*/ 138 h 297"/>
                <a:gd name="T40" fmla="*/ 143 w 214"/>
                <a:gd name="T41" fmla="*/ 163 h 297"/>
                <a:gd name="T42" fmla="*/ 200 w 214"/>
                <a:gd name="T43" fmla="*/ 169 h 297"/>
                <a:gd name="T44" fmla="*/ 173 w 214"/>
                <a:gd name="T45" fmla="*/ 11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1"/>
                  </a:moveTo>
                  <a:cubicBezTo>
                    <a:pt x="149" y="100"/>
                    <a:pt x="116" y="101"/>
                    <a:pt x="94" y="117"/>
                  </a:cubicBezTo>
                  <a:cubicBezTo>
                    <a:pt x="93" y="115"/>
                    <a:pt x="92" y="113"/>
                    <a:pt x="91" y="111"/>
                  </a:cubicBezTo>
                  <a:cubicBezTo>
                    <a:pt x="85" y="95"/>
                    <a:pt x="78" y="80"/>
                    <a:pt x="69" y="66"/>
                  </a:cubicBezTo>
                  <a:cubicBezTo>
                    <a:pt x="53" y="39"/>
                    <a:pt x="31" y="14"/>
                    <a:pt x="2" y="1"/>
                  </a:cubicBezTo>
                  <a:cubicBezTo>
                    <a:pt x="1" y="0"/>
                    <a:pt x="0" y="1"/>
                    <a:pt x="1" y="2"/>
                  </a:cubicBezTo>
                  <a:cubicBezTo>
                    <a:pt x="29" y="20"/>
                    <a:pt x="52" y="43"/>
                    <a:pt x="68" y="73"/>
                  </a:cubicBezTo>
                  <a:cubicBezTo>
                    <a:pt x="76" y="87"/>
                    <a:pt x="83" y="102"/>
                    <a:pt x="90" y="117"/>
                  </a:cubicBezTo>
                  <a:cubicBezTo>
                    <a:pt x="95" y="131"/>
                    <a:pt x="100" y="145"/>
                    <a:pt x="107" y="158"/>
                  </a:cubicBezTo>
                  <a:cubicBezTo>
                    <a:pt x="107" y="159"/>
                    <a:pt x="107" y="159"/>
                    <a:pt x="108" y="159"/>
                  </a:cubicBezTo>
                  <a:cubicBezTo>
                    <a:pt x="92" y="180"/>
                    <a:pt x="91" y="212"/>
                    <a:pt x="95" y="236"/>
                  </a:cubicBezTo>
                  <a:cubicBezTo>
                    <a:pt x="99" y="262"/>
                    <a:pt x="113" y="290"/>
                    <a:pt x="141" y="295"/>
                  </a:cubicBezTo>
                  <a:cubicBezTo>
                    <a:pt x="154" y="297"/>
                    <a:pt x="169" y="296"/>
                    <a:pt x="176" y="284"/>
                  </a:cubicBezTo>
                  <a:cubicBezTo>
                    <a:pt x="183" y="272"/>
                    <a:pt x="183" y="258"/>
                    <a:pt x="180" y="245"/>
                  </a:cubicBezTo>
                  <a:cubicBezTo>
                    <a:pt x="172" y="206"/>
                    <a:pt x="143" y="180"/>
                    <a:pt x="111" y="158"/>
                  </a:cubicBezTo>
                  <a:cubicBezTo>
                    <a:pt x="110" y="158"/>
                    <a:pt x="110" y="158"/>
                    <a:pt x="109" y="158"/>
                  </a:cubicBezTo>
                  <a:cubicBezTo>
                    <a:pt x="109" y="158"/>
                    <a:pt x="109" y="158"/>
                    <a:pt x="109" y="158"/>
                  </a:cubicBezTo>
                  <a:cubicBezTo>
                    <a:pt x="109" y="158"/>
                    <a:pt x="109" y="158"/>
                    <a:pt x="109" y="158"/>
                  </a:cubicBezTo>
                  <a:cubicBezTo>
                    <a:pt x="106" y="147"/>
                    <a:pt x="102" y="137"/>
                    <a:pt x="98" y="127"/>
                  </a:cubicBezTo>
                  <a:cubicBezTo>
                    <a:pt x="101" y="131"/>
                    <a:pt x="105" y="135"/>
                    <a:pt x="109" y="138"/>
                  </a:cubicBezTo>
                  <a:cubicBezTo>
                    <a:pt x="119" y="148"/>
                    <a:pt x="131" y="156"/>
                    <a:pt x="143" y="163"/>
                  </a:cubicBezTo>
                  <a:cubicBezTo>
                    <a:pt x="156" y="171"/>
                    <a:pt x="189" y="188"/>
                    <a:pt x="200" y="169"/>
                  </a:cubicBezTo>
                  <a:cubicBezTo>
                    <a:pt x="214" y="147"/>
                    <a:pt x="194" y="119"/>
                    <a:pt x="173" y="111"/>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0" name="Freeform 52"/>
            <p:cNvSpPr/>
            <p:nvPr/>
          </p:nvSpPr>
          <p:spPr bwMode="auto">
            <a:xfrm>
              <a:off x="9802813" y="3067050"/>
              <a:ext cx="317500" cy="476250"/>
            </a:xfrm>
            <a:custGeom>
              <a:avLst/>
              <a:gdLst>
                <a:gd name="T0" fmla="*/ 73 w 75"/>
                <a:gd name="T1" fmla="*/ 74 h 112"/>
                <a:gd name="T2" fmla="*/ 29 w 75"/>
                <a:gd name="T3" fmla="*/ 69 h 112"/>
                <a:gd name="T4" fmla="*/ 15 w 75"/>
                <a:gd name="T5" fmla="*/ 37 h 112"/>
                <a:gd name="T6" fmla="*/ 2 w 75"/>
                <a:gd name="T7" fmla="*/ 1 h 112"/>
                <a:gd name="T8" fmla="*/ 1 w 75"/>
                <a:gd name="T9" fmla="*/ 2 h 112"/>
                <a:gd name="T10" fmla="*/ 13 w 75"/>
                <a:gd name="T11" fmla="*/ 41 h 112"/>
                <a:gd name="T12" fmla="*/ 27 w 75"/>
                <a:gd name="T13" fmla="*/ 71 h 112"/>
                <a:gd name="T14" fmla="*/ 27 w 75"/>
                <a:gd name="T15" fmla="*/ 73 h 112"/>
                <a:gd name="T16" fmla="*/ 24 w 75"/>
                <a:gd name="T17" fmla="*/ 104 h 112"/>
                <a:gd name="T18" fmla="*/ 40 w 75"/>
                <a:gd name="T19" fmla="*/ 95 h 112"/>
                <a:gd name="T20" fmla="*/ 58 w 75"/>
                <a:gd name="T21" fmla="*/ 102 h 112"/>
                <a:gd name="T22" fmla="*/ 60 w 75"/>
                <a:gd name="T23" fmla="*/ 100 h 112"/>
                <a:gd name="T24" fmla="*/ 58 w 75"/>
                <a:gd name="T25" fmla="*/ 87 h 112"/>
                <a:gd name="T26" fmla="*/ 71 w 75"/>
                <a:gd name="T27" fmla="*/ 87 h 112"/>
                <a:gd name="T28" fmla="*/ 73 w 75"/>
                <a:gd name="T29"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3" y="74"/>
                  </a:moveTo>
                  <a:cubicBezTo>
                    <a:pt x="64" y="60"/>
                    <a:pt x="42" y="57"/>
                    <a:pt x="29" y="69"/>
                  </a:cubicBezTo>
                  <a:cubicBezTo>
                    <a:pt x="25" y="58"/>
                    <a:pt x="19" y="48"/>
                    <a:pt x="15" y="37"/>
                  </a:cubicBezTo>
                  <a:cubicBezTo>
                    <a:pt x="10" y="25"/>
                    <a:pt x="7" y="13"/>
                    <a:pt x="2" y="1"/>
                  </a:cubicBezTo>
                  <a:cubicBezTo>
                    <a:pt x="2" y="0"/>
                    <a:pt x="0" y="1"/>
                    <a:pt x="1" y="2"/>
                  </a:cubicBezTo>
                  <a:cubicBezTo>
                    <a:pt x="3" y="15"/>
                    <a:pt x="8" y="28"/>
                    <a:pt x="13" y="41"/>
                  </a:cubicBezTo>
                  <a:cubicBezTo>
                    <a:pt x="17" y="51"/>
                    <a:pt x="22" y="62"/>
                    <a:pt x="27" y="71"/>
                  </a:cubicBezTo>
                  <a:cubicBezTo>
                    <a:pt x="27" y="72"/>
                    <a:pt x="27" y="73"/>
                    <a:pt x="27" y="73"/>
                  </a:cubicBezTo>
                  <a:cubicBezTo>
                    <a:pt x="18" y="80"/>
                    <a:pt x="15" y="96"/>
                    <a:pt x="24" y="104"/>
                  </a:cubicBezTo>
                  <a:cubicBezTo>
                    <a:pt x="33" y="112"/>
                    <a:pt x="38" y="103"/>
                    <a:pt x="40" y="95"/>
                  </a:cubicBezTo>
                  <a:cubicBezTo>
                    <a:pt x="45" y="100"/>
                    <a:pt x="51" y="102"/>
                    <a:pt x="58" y="102"/>
                  </a:cubicBezTo>
                  <a:cubicBezTo>
                    <a:pt x="59" y="102"/>
                    <a:pt x="60" y="101"/>
                    <a:pt x="60" y="100"/>
                  </a:cubicBezTo>
                  <a:cubicBezTo>
                    <a:pt x="60" y="95"/>
                    <a:pt x="60" y="91"/>
                    <a:pt x="58" y="87"/>
                  </a:cubicBezTo>
                  <a:cubicBezTo>
                    <a:pt x="62" y="89"/>
                    <a:pt x="67" y="90"/>
                    <a:pt x="71" y="87"/>
                  </a:cubicBezTo>
                  <a:cubicBezTo>
                    <a:pt x="75" y="85"/>
                    <a:pt x="75" y="78"/>
                    <a:pt x="73" y="7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1" name="Freeform 53"/>
            <p:cNvSpPr/>
            <p:nvPr/>
          </p:nvSpPr>
          <p:spPr bwMode="auto">
            <a:xfrm>
              <a:off x="8909050" y="3228975"/>
              <a:ext cx="952500" cy="1190625"/>
            </a:xfrm>
            <a:custGeom>
              <a:avLst/>
              <a:gdLst>
                <a:gd name="T0" fmla="*/ 180 w 225"/>
                <a:gd name="T1" fmla="*/ 278 h 280"/>
                <a:gd name="T2" fmla="*/ 180 w 225"/>
                <a:gd name="T3" fmla="*/ 276 h 280"/>
                <a:gd name="T4" fmla="*/ 193 w 225"/>
                <a:gd name="T5" fmla="*/ 231 h 280"/>
                <a:gd name="T6" fmla="*/ 189 w 225"/>
                <a:gd name="T7" fmla="*/ 188 h 280"/>
                <a:gd name="T8" fmla="*/ 136 w 225"/>
                <a:gd name="T9" fmla="*/ 148 h 280"/>
                <a:gd name="T10" fmla="*/ 136 w 225"/>
                <a:gd name="T11" fmla="*/ 148 h 280"/>
                <a:gd name="T12" fmla="*/ 80 w 225"/>
                <a:gd name="T13" fmla="*/ 73 h 280"/>
                <a:gd name="T14" fmla="*/ 61 w 225"/>
                <a:gd name="T15" fmla="*/ 50 h 280"/>
                <a:gd name="T16" fmla="*/ 118 w 225"/>
                <a:gd name="T17" fmla="*/ 58 h 280"/>
                <a:gd name="T18" fmla="*/ 152 w 225"/>
                <a:gd name="T19" fmla="*/ 73 h 280"/>
                <a:gd name="T20" fmla="*/ 152 w 225"/>
                <a:gd name="T21" fmla="*/ 74 h 280"/>
                <a:gd name="T22" fmla="*/ 210 w 225"/>
                <a:gd name="T23" fmla="*/ 141 h 280"/>
                <a:gd name="T24" fmla="*/ 212 w 225"/>
                <a:gd name="T25" fmla="*/ 140 h 280"/>
                <a:gd name="T26" fmla="*/ 211 w 225"/>
                <a:gd name="T27" fmla="*/ 139 h 280"/>
                <a:gd name="T28" fmla="*/ 212 w 225"/>
                <a:gd name="T29" fmla="*/ 139 h 280"/>
                <a:gd name="T30" fmla="*/ 155 w 225"/>
                <a:gd name="T31" fmla="*/ 71 h 280"/>
                <a:gd name="T32" fmla="*/ 114 w 225"/>
                <a:gd name="T33" fmla="*/ 54 h 280"/>
                <a:gd name="T34" fmla="*/ 60 w 225"/>
                <a:gd name="T35" fmla="*/ 49 h 280"/>
                <a:gd name="T36" fmla="*/ 41 w 225"/>
                <a:gd name="T37" fmla="*/ 29 h 280"/>
                <a:gd name="T38" fmla="*/ 1 w 225"/>
                <a:gd name="T39" fmla="*/ 1 h 280"/>
                <a:gd name="T40" fmla="*/ 1 w 225"/>
                <a:gd name="T41" fmla="*/ 2 h 280"/>
                <a:gd name="T42" fmla="*/ 44 w 225"/>
                <a:gd name="T43" fmla="*/ 36 h 280"/>
                <a:gd name="T44" fmla="*/ 57 w 225"/>
                <a:gd name="T45" fmla="*/ 50 h 280"/>
                <a:gd name="T46" fmla="*/ 57 w 225"/>
                <a:gd name="T47" fmla="*/ 51 h 280"/>
                <a:gd name="T48" fmla="*/ 57 w 225"/>
                <a:gd name="T49" fmla="*/ 51 h 280"/>
                <a:gd name="T50" fmla="*/ 80 w 225"/>
                <a:gd name="T51" fmla="*/ 78 h 280"/>
                <a:gd name="T52" fmla="*/ 85 w 225"/>
                <a:gd name="T53" fmla="*/ 112 h 280"/>
                <a:gd name="T54" fmla="*/ 85 w 225"/>
                <a:gd name="T55" fmla="*/ 119 h 280"/>
                <a:gd name="T56" fmla="*/ 85 w 225"/>
                <a:gd name="T57" fmla="*/ 119 h 280"/>
                <a:gd name="T58" fmla="*/ 70 w 225"/>
                <a:gd name="T59" fmla="*/ 168 h 280"/>
                <a:gd name="T60" fmla="*/ 75 w 225"/>
                <a:gd name="T61" fmla="*/ 198 h 280"/>
                <a:gd name="T62" fmla="*/ 76 w 225"/>
                <a:gd name="T63" fmla="*/ 227 h 280"/>
                <a:gd name="T64" fmla="*/ 78 w 225"/>
                <a:gd name="T65" fmla="*/ 227 h 280"/>
                <a:gd name="T66" fmla="*/ 78 w 225"/>
                <a:gd name="T67" fmla="*/ 225 h 280"/>
                <a:gd name="T68" fmla="*/ 89 w 225"/>
                <a:gd name="T69" fmla="*/ 120 h 280"/>
                <a:gd name="T70" fmla="*/ 88 w 225"/>
                <a:gd name="T71" fmla="*/ 109 h 280"/>
                <a:gd name="T72" fmla="*/ 83 w 225"/>
                <a:gd name="T73" fmla="*/ 81 h 280"/>
                <a:gd name="T74" fmla="*/ 122 w 225"/>
                <a:gd name="T75" fmla="*/ 133 h 280"/>
                <a:gd name="T76" fmla="*/ 133 w 225"/>
                <a:gd name="T77" fmla="*/ 151 h 280"/>
                <a:gd name="T78" fmla="*/ 142 w 225"/>
                <a:gd name="T79" fmla="*/ 214 h 280"/>
                <a:gd name="T80" fmla="*/ 161 w 225"/>
                <a:gd name="T81" fmla="*/ 244 h 280"/>
                <a:gd name="T82" fmla="*/ 178 w 225"/>
                <a:gd name="T83" fmla="*/ 278 h 280"/>
                <a:gd name="T84" fmla="*/ 180 w 225"/>
                <a:gd name="T85"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 h="280">
                  <a:moveTo>
                    <a:pt x="180" y="278"/>
                  </a:moveTo>
                  <a:cubicBezTo>
                    <a:pt x="180" y="277"/>
                    <a:pt x="180" y="276"/>
                    <a:pt x="180" y="276"/>
                  </a:cubicBezTo>
                  <a:cubicBezTo>
                    <a:pt x="188" y="263"/>
                    <a:pt x="192" y="245"/>
                    <a:pt x="193" y="231"/>
                  </a:cubicBezTo>
                  <a:cubicBezTo>
                    <a:pt x="195" y="217"/>
                    <a:pt x="195" y="201"/>
                    <a:pt x="189" y="188"/>
                  </a:cubicBezTo>
                  <a:cubicBezTo>
                    <a:pt x="181" y="169"/>
                    <a:pt x="160" y="143"/>
                    <a:pt x="136" y="148"/>
                  </a:cubicBezTo>
                  <a:cubicBezTo>
                    <a:pt x="136" y="148"/>
                    <a:pt x="136" y="148"/>
                    <a:pt x="136" y="148"/>
                  </a:cubicBezTo>
                  <a:cubicBezTo>
                    <a:pt x="120" y="121"/>
                    <a:pt x="100" y="96"/>
                    <a:pt x="80" y="73"/>
                  </a:cubicBezTo>
                  <a:cubicBezTo>
                    <a:pt x="74" y="65"/>
                    <a:pt x="67" y="57"/>
                    <a:pt x="61" y="50"/>
                  </a:cubicBezTo>
                  <a:cubicBezTo>
                    <a:pt x="79" y="46"/>
                    <a:pt x="100" y="52"/>
                    <a:pt x="118" y="58"/>
                  </a:cubicBezTo>
                  <a:cubicBezTo>
                    <a:pt x="129" y="63"/>
                    <a:pt x="141" y="67"/>
                    <a:pt x="152" y="73"/>
                  </a:cubicBezTo>
                  <a:cubicBezTo>
                    <a:pt x="152" y="73"/>
                    <a:pt x="152" y="73"/>
                    <a:pt x="152" y="74"/>
                  </a:cubicBezTo>
                  <a:cubicBezTo>
                    <a:pt x="151" y="108"/>
                    <a:pt x="189" y="121"/>
                    <a:pt x="210" y="141"/>
                  </a:cubicBezTo>
                  <a:cubicBezTo>
                    <a:pt x="211" y="143"/>
                    <a:pt x="213" y="141"/>
                    <a:pt x="212" y="140"/>
                  </a:cubicBezTo>
                  <a:cubicBezTo>
                    <a:pt x="212" y="140"/>
                    <a:pt x="211" y="139"/>
                    <a:pt x="211" y="139"/>
                  </a:cubicBezTo>
                  <a:cubicBezTo>
                    <a:pt x="211" y="139"/>
                    <a:pt x="212" y="139"/>
                    <a:pt x="212" y="139"/>
                  </a:cubicBezTo>
                  <a:cubicBezTo>
                    <a:pt x="225" y="108"/>
                    <a:pt x="188" y="59"/>
                    <a:pt x="155" y="71"/>
                  </a:cubicBezTo>
                  <a:cubicBezTo>
                    <a:pt x="142" y="64"/>
                    <a:pt x="128" y="59"/>
                    <a:pt x="114" y="54"/>
                  </a:cubicBezTo>
                  <a:cubicBezTo>
                    <a:pt x="98" y="49"/>
                    <a:pt x="77" y="42"/>
                    <a:pt x="60" y="49"/>
                  </a:cubicBezTo>
                  <a:cubicBezTo>
                    <a:pt x="54" y="42"/>
                    <a:pt x="48" y="35"/>
                    <a:pt x="41" y="29"/>
                  </a:cubicBezTo>
                  <a:cubicBezTo>
                    <a:pt x="31" y="17"/>
                    <a:pt x="17" y="3"/>
                    <a:pt x="1" y="1"/>
                  </a:cubicBezTo>
                  <a:cubicBezTo>
                    <a:pt x="1" y="0"/>
                    <a:pt x="0" y="1"/>
                    <a:pt x="1" y="2"/>
                  </a:cubicBezTo>
                  <a:cubicBezTo>
                    <a:pt x="19" y="9"/>
                    <a:pt x="32" y="22"/>
                    <a:pt x="44" y="36"/>
                  </a:cubicBezTo>
                  <a:cubicBezTo>
                    <a:pt x="49" y="41"/>
                    <a:pt x="53" y="46"/>
                    <a:pt x="57" y="50"/>
                  </a:cubicBezTo>
                  <a:cubicBezTo>
                    <a:pt x="56" y="51"/>
                    <a:pt x="57" y="51"/>
                    <a:pt x="57" y="51"/>
                  </a:cubicBezTo>
                  <a:cubicBezTo>
                    <a:pt x="57" y="51"/>
                    <a:pt x="57" y="51"/>
                    <a:pt x="57" y="51"/>
                  </a:cubicBezTo>
                  <a:cubicBezTo>
                    <a:pt x="65" y="60"/>
                    <a:pt x="73" y="69"/>
                    <a:pt x="80" y="78"/>
                  </a:cubicBezTo>
                  <a:cubicBezTo>
                    <a:pt x="83" y="89"/>
                    <a:pt x="85" y="100"/>
                    <a:pt x="85" y="112"/>
                  </a:cubicBezTo>
                  <a:cubicBezTo>
                    <a:pt x="85" y="114"/>
                    <a:pt x="85" y="116"/>
                    <a:pt x="85" y="119"/>
                  </a:cubicBezTo>
                  <a:cubicBezTo>
                    <a:pt x="85" y="119"/>
                    <a:pt x="85" y="119"/>
                    <a:pt x="85" y="119"/>
                  </a:cubicBezTo>
                  <a:cubicBezTo>
                    <a:pt x="71" y="131"/>
                    <a:pt x="69" y="150"/>
                    <a:pt x="70" y="168"/>
                  </a:cubicBezTo>
                  <a:cubicBezTo>
                    <a:pt x="71" y="178"/>
                    <a:pt x="73" y="188"/>
                    <a:pt x="75" y="198"/>
                  </a:cubicBezTo>
                  <a:cubicBezTo>
                    <a:pt x="76" y="208"/>
                    <a:pt x="76" y="217"/>
                    <a:pt x="76" y="227"/>
                  </a:cubicBezTo>
                  <a:cubicBezTo>
                    <a:pt x="76" y="228"/>
                    <a:pt x="78" y="228"/>
                    <a:pt x="78" y="227"/>
                  </a:cubicBezTo>
                  <a:cubicBezTo>
                    <a:pt x="78" y="226"/>
                    <a:pt x="78" y="225"/>
                    <a:pt x="78" y="225"/>
                  </a:cubicBezTo>
                  <a:cubicBezTo>
                    <a:pt x="94" y="195"/>
                    <a:pt x="130" y="144"/>
                    <a:pt x="89" y="120"/>
                  </a:cubicBezTo>
                  <a:cubicBezTo>
                    <a:pt x="89" y="116"/>
                    <a:pt x="88" y="113"/>
                    <a:pt x="88" y="109"/>
                  </a:cubicBezTo>
                  <a:cubicBezTo>
                    <a:pt x="88" y="100"/>
                    <a:pt x="87" y="90"/>
                    <a:pt x="83" y="81"/>
                  </a:cubicBezTo>
                  <a:cubicBezTo>
                    <a:pt x="97" y="98"/>
                    <a:pt x="110" y="115"/>
                    <a:pt x="122" y="133"/>
                  </a:cubicBezTo>
                  <a:cubicBezTo>
                    <a:pt x="126" y="139"/>
                    <a:pt x="130" y="145"/>
                    <a:pt x="133" y="151"/>
                  </a:cubicBezTo>
                  <a:cubicBezTo>
                    <a:pt x="131" y="172"/>
                    <a:pt x="133" y="194"/>
                    <a:pt x="142" y="214"/>
                  </a:cubicBezTo>
                  <a:cubicBezTo>
                    <a:pt x="148" y="224"/>
                    <a:pt x="154" y="234"/>
                    <a:pt x="161" y="244"/>
                  </a:cubicBezTo>
                  <a:cubicBezTo>
                    <a:pt x="168" y="255"/>
                    <a:pt x="173" y="267"/>
                    <a:pt x="178" y="278"/>
                  </a:cubicBezTo>
                  <a:cubicBezTo>
                    <a:pt x="179" y="280"/>
                    <a:pt x="180" y="279"/>
                    <a:pt x="180" y="27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2" name="Freeform 54"/>
            <p:cNvSpPr/>
            <p:nvPr/>
          </p:nvSpPr>
          <p:spPr bwMode="auto">
            <a:xfrm>
              <a:off x="8272463" y="3514725"/>
              <a:ext cx="712788" cy="650875"/>
            </a:xfrm>
            <a:custGeom>
              <a:avLst/>
              <a:gdLst>
                <a:gd name="T0" fmla="*/ 122 w 168"/>
                <a:gd name="T1" fmla="*/ 127 h 153"/>
                <a:gd name="T2" fmla="*/ 143 w 168"/>
                <a:gd name="T3" fmla="*/ 120 h 153"/>
                <a:gd name="T4" fmla="*/ 148 w 168"/>
                <a:gd name="T5" fmla="*/ 99 h 153"/>
                <a:gd name="T6" fmla="*/ 155 w 168"/>
                <a:gd name="T7" fmla="*/ 74 h 153"/>
                <a:gd name="T8" fmla="*/ 109 w 168"/>
                <a:gd name="T9" fmla="*/ 90 h 153"/>
                <a:gd name="T10" fmla="*/ 108 w 168"/>
                <a:gd name="T11" fmla="*/ 91 h 153"/>
                <a:gd name="T12" fmla="*/ 108 w 168"/>
                <a:gd name="T13" fmla="*/ 91 h 153"/>
                <a:gd name="T14" fmla="*/ 76 w 168"/>
                <a:gd name="T15" fmla="*/ 74 h 153"/>
                <a:gd name="T16" fmla="*/ 45 w 168"/>
                <a:gd name="T17" fmla="*/ 48 h 153"/>
                <a:gd name="T18" fmla="*/ 21 w 168"/>
                <a:gd name="T19" fmla="*/ 19 h 153"/>
                <a:gd name="T20" fmla="*/ 1 w 168"/>
                <a:gd name="T21" fmla="*/ 0 h 153"/>
                <a:gd name="T22" fmla="*/ 1 w 168"/>
                <a:gd name="T23" fmla="*/ 1 h 153"/>
                <a:gd name="T24" fmla="*/ 49 w 168"/>
                <a:gd name="T25" fmla="*/ 57 h 153"/>
                <a:gd name="T26" fmla="*/ 106 w 168"/>
                <a:gd name="T27" fmla="*/ 94 h 153"/>
                <a:gd name="T28" fmla="*/ 97 w 168"/>
                <a:gd name="T29" fmla="*/ 112 h 153"/>
                <a:gd name="T30" fmla="*/ 94 w 168"/>
                <a:gd name="T31" fmla="*/ 135 h 153"/>
                <a:gd name="T32" fmla="*/ 122 w 168"/>
                <a:gd name="T33" fmla="*/ 1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3">
                  <a:moveTo>
                    <a:pt x="122" y="127"/>
                  </a:moveTo>
                  <a:cubicBezTo>
                    <a:pt x="129" y="131"/>
                    <a:pt x="138" y="126"/>
                    <a:pt x="143" y="120"/>
                  </a:cubicBezTo>
                  <a:cubicBezTo>
                    <a:pt x="148" y="114"/>
                    <a:pt x="150" y="107"/>
                    <a:pt x="148" y="99"/>
                  </a:cubicBezTo>
                  <a:cubicBezTo>
                    <a:pt x="159" y="96"/>
                    <a:pt x="168" y="81"/>
                    <a:pt x="155" y="74"/>
                  </a:cubicBezTo>
                  <a:cubicBezTo>
                    <a:pt x="138" y="66"/>
                    <a:pt x="122" y="79"/>
                    <a:pt x="109" y="90"/>
                  </a:cubicBezTo>
                  <a:cubicBezTo>
                    <a:pt x="109" y="90"/>
                    <a:pt x="108" y="90"/>
                    <a:pt x="108" y="91"/>
                  </a:cubicBezTo>
                  <a:cubicBezTo>
                    <a:pt x="108" y="91"/>
                    <a:pt x="108" y="91"/>
                    <a:pt x="108" y="91"/>
                  </a:cubicBezTo>
                  <a:cubicBezTo>
                    <a:pt x="97" y="85"/>
                    <a:pt x="86" y="80"/>
                    <a:pt x="76" y="74"/>
                  </a:cubicBezTo>
                  <a:cubicBezTo>
                    <a:pt x="65" y="66"/>
                    <a:pt x="54" y="58"/>
                    <a:pt x="45" y="48"/>
                  </a:cubicBezTo>
                  <a:cubicBezTo>
                    <a:pt x="37" y="39"/>
                    <a:pt x="29" y="29"/>
                    <a:pt x="21" y="19"/>
                  </a:cubicBezTo>
                  <a:cubicBezTo>
                    <a:pt x="15" y="12"/>
                    <a:pt x="9" y="5"/>
                    <a:pt x="1" y="0"/>
                  </a:cubicBezTo>
                  <a:cubicBezTo>
                    <a:pt x="1" y="0"/>
                    <a:pt x="0" y="1"/>
                    <a:pt x="1" y="1"/>
                  </a:cubicBezTo>
                  <a:cubicBezTo>
                    <a:pt x="18" y="19"/>
                    <a:pt x="31" y="40"/>
                    <a:pt x="49" y="57"/>
                  </a:cubicBezTo>
                  <a:cubicBezTo>
                    <a:pt x="65" y="72"/>
                    <a:pt x="85" y="87"/>
                    <a:pt x="106" y="94"/>
                  </a:cubicBezTo>
                  <a:cubicBezTo>
                    <a:pt x="102" y="100"/>
                    <a:pt x="99" y="106"/>
                    <a:pt x="97" y="112"/>
                  </a:cubicBezTo>
                  <a:cubicBezTo>
                    <a:pt x="95" y="119"/>
                    <a:pt x="91" y="128"/>
                    <a:pt x="94" y="135"/>
                  </a:cubicBezTo>
                  <a:cubicBezTo>
                    <a:pt x="100" y="153"/>
                    <a:pt x="118" y="137"/>
                    <a:pt x="122" y="12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3" name="Freeform 55"/>
            <p:cNvSpPr/>
            <p:nvPr/>
          </p:nvSpPr>
          <p:spPr bwMode="auto">
            <a:xfrm>
              <a:off x="8424863" y="3471863"/>
              <a:ext cx="398463" cy="263525"/>
            </a:xfrm>
            <a:custGeom>
              <a:avLst/>
              <a:gdLst>
                <a:gd name="T0" fmla="*/ 93 w 94"/>
                <a:gd name="T1" fmla="*/ 5 h 62"/>
                <a:gd name="T2" fmla="*/ 39 w 94"/>
                <a:gd name="T3" fmla="*/ 13 h 62"/>
                <a:gd name="T4" fmla="*/ 1 w 94"/>
                <a:gd name="T5" fmla="*/ 51 h 62"/>
                <a:gd name="T6" fmla="*/ 1 w 94"/>
                <a:gd name="T7" fmla="*/ 51 h 62"/>
                <a:gd name="T8" fmla="*/ 1 w 94"/>
                <a:gd name="T9" fmla="*/ 54 h 62"/>
                <a:gd name="T10" fmla="*/ 1 w 94"/>
                <a:gd name="T11" fmla="*/ 54 h 62"/>
                <a:gd name="T12" fmla="*/ 1 w 94"/>
                <a:gd name="T13" fmla="*/ 54 h 62"/>
                <a:gd name="T14" fmla="*/ 2 w 94"/>
                <a:gd name="T15" fmla="*/ 54 h 62"/>
                <a:gd name="T16" fmla="*/ 56 w 94"/>
                <a:gd name="T17" fmla="*/ 47 h 62"/>
                <a:gd name="T18" fmla="*/ 93 w 94"/>
                <a:gd name="T19" fmla="*/ 8 h 62"/>
                <a:gd name="T20" fmla="*/ 93 w 94"/>
                <a:gd name="T2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2">
                  <a:moveTo>
                    <a:pt x="93" y="5"/>
                  </a:moveTo>
                  <a:cubicBezTo>
                    <a:pt x="76" y="0"/>
                    <a:pt x="54" y="5"/>
                    <a:pt x="39" y="13"/>
                  </a:cubicBezTo>
                  <a:cubicBezTo>
                    <a:pt x="23" y="21"/>
                    <a:pt x="6" y="33"/>
                    <a:pt x="1" y="51"/>
                  </a:cubicBezTo>
                  <a:cubicBezTo>
                    <a:pt x="1" y="51"/>
                    <a:pt x="1" y="51"/>
                    <a:pt x="1" y="51"/>
                  </a:cubicBezTo>
                  <a:cubicBezTo>
                    <a:pt x="0" y="52"/>
                    <a:pt x="1" y="53"/>
                    <a:pt x="1" y="54"/>
                  </a:cubicBezTo>
                  <a:cubicBezTo>
                    <a:pt x="1" y="54"/>
                    <a:pt x="1" y="54"/>
                    <a:pt x="1" y="54"/>
                  </a:cubicBezTo>
                  <a:cubicBezTo>
                    <a:pt x="1" y="54"/>
                    <a:pt x="1" y="54"/>
                    <a:pt x="1" y="54"/>
                  </a:cubicBezTo>
                  <a:cubicBezTo>
                    <a:pt x="1" y="54"/>
                    <a:pt x="2" y="54"/>
                    <a:pt x="2" y="54"/>
                  </a:cubicBezTo>
                  <a:cubicBezTo>
                    <a:pt x="17" y="62"/>
                    <a:pt x="41" y="55"/>
                    <a:pt x="56" y="47"/>
                  </a:cubicBezTo>
                  <a:cubicBezTo>
                    <a:pt x="71" y="39"/>
                    <a:pt x="88" y="25"/>
                    <a:pt x="93" y="8"/>
                  </a:cubicBezTo>
                  <a:cubicBezTo>
                    <a:pt x="94" y="8"/>
                    <a:pt x="94" y="6"/>
                    <a:pt x="93" y="5"/>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4" name="Freeform 56"/>
            <p:cNvSpPr/>
            <p:nvPr/>
          </p:nvSpPr>
          <p:spPr bwMode="auto">
            <a:xfrm>
              <a:off x="8370888" y="3765550"/>
              <a:ext cx="190500" cy="446088"/>
            </a:xfrm>
            <a:custGeom>
              <a:avLst/>
              <a:gdLst>
                <a:gd name="T0" fmla="*/ 17 w 45"/>
                <a:gd name="T1" fmla="*/ 104 h 105"/>
                <a:gd name="T2" fmla="*/ 40 w 45"/>
                <a:gd name="T3" fmla="*/ 51 h 105"/>
                <a:gd name="T4" fmla="*/ 31 w 45"/>
                <a:gd name="T5" fmla="*/ 2 h 105"/>
                <a:gd name="T6" fmla="*/ 31 w 45"/>
                <a:gd name="T7" fmla="*/ 1 h 105"/>
                <a:gd name="T8" fmla="*/ 30 w 45"/>
                <a:gd name="T9" fmla="*/ 0 h 105"/>
                <a:gd name="T10" fmla="*/ 30 w 45"/>
                <a:gd name="T11" fmla="*/ 1 h 105"/>
                <a:gd name="T12" fmla="*/ 30 w 45"/>
                <a:gd name="T13" fmla="*/ 1 h 105"/>
                <a:gd name="T14" fmla="*/ 12 w 45"/>
                <a:gd name="T15" fmla="*/ 102 h 105"/>
                <a:gd name="T16" fmla="*/ 14 w 45"/>
                <a:gd name="T17" fmla="*/ 103 h 105"/>
                <a:gd name="T18" fmla="*/ 17 w 45"/>
                <a:gd name="T19"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5">
                  <a:moveTo>
                    <a:pt x="17" y="104"/>
                  </a:moveTo>
                  <a:cubicBezTo>
                    <a:pt x="30" y="90"/>
                    <a:pt x="37" y="70"/>
                    <a:pt x="40" y="51"/>
                  </a:cubicBezTo>
                  <a:cubicBezTo>
                    <a:pt x="43" y="36"/>
                    <a:pt x="45" y="12"/>
                    <a:pt x="31" y="2"/>
                  </a:cubicBezTo>
                  <a:cubicBezTo>
                    <a:pt x="31" y="1"/>
                    <a:pt x="31" y="1"/>
                    <a:pt x="31" y="1"/>
                  </a:cubicBezTo>
                  <a:cubicBezTo>
                    <a:pt x="32" y="1"/>
                    <a:pt x="31" y="0"/>
                    <a:pt x="30" y="0"/>
                  </a:cubicBezTo>
                  <a:cubicBezTo>
                    <a:pt x="30" y="1"/>
                    <a:pt x="30" y="1"/>
                    <a:pt x="30" y="1"/>
                  </a:cubicBezTo>
                  <a:cubicBezTo>
                    <a:pt x="30" y="1"/>
                    <a:pt x="30" y="1"/>
                    <a:pt x="30" y="1"/>
                  </a:cubicBezTo>
                  <a:cubicBezTo>
                    <a:pt x="1" y="26"/>
                    <a:pt x="0" y="69"/>
                    <a:pt x="12" y="102"/>
                  </a:cubicBezTo>
                  <a:cubicBezTo>
                    <a:pt x="12" y="103"/>
                    <a:pt x="13" y="103"/>
                    <a:pt x="14" y="103"/>
                  </a:cubicBezTo>
                  <a:cubicBezTo>
                    <a:pt x="14" y="104"/>
                    <a:pt x="16" y="105"/>
                    <a:pt x="17" y="10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5" name="Freeform 57"/>
            <p:cNvSpPr/>
            <p:nvPr/>
          </p:nvSpPr>
          <p:spPr bwMode="auto">
            <a:xfrm>
              <a:off x="10928350" y="3581400"/>
              <a:ext cx="512763" cy="744538"/>
            </a:xfrm>
            <a:custGeom>
              <a:avLst/>
              <a:gdLst>
                <a:gd name="T0" fmla="*/ 40 w 121"/>
                <a:gd name="T1" fmla="*/ 171 h 175"/>
                <a:gd name="T2" fmla="*/ 57 w 121"/>
                <a:gd name="T3" fmla="*/ 163 h 175"/>
                <a:gd name="T4" fmla="*/ 52 w 121"/>
                <a:gd name="T5" fmla="*/ 149 h 175"/>
                <a:gd name="T6" fmla="*/ 51 w 121"/>
                <a:gd name="T7" fmla="*/ 148 h 175"/>
                <a:gd name="T8" fmla="*/ 49 w 121"/>
                <a:gd name="T9" fmla="*/ 147 h 175"/>
                <a:gd name="T10" fmla="*/ 60 w 121"/>
                <a:gd name="T11" fmla="*/ 111 h 175"/>
                <a:gd name="T12" fmla="*/ 84 w 121"/>
                <a:gd name="T13" fmla="*/ 153 h 175"/>
                <a:gd name="T14" fmla="*/ 79 w 121"/>
                <a:gd name="T15" fmla="*/ 167 h 175"/>
                <a:gd name="T16" fmla="*/ 91 w 121"/>
                <a:gd name="T17" fmla="*/ 172 h 175"/>
                <a:gd name="T18" fmla="*/ 97 w 121"/>
                <a:gd name="T19" fmla="*/ 160 h 175"/>
                <a:gd name="T20" fmla="*/ 88 w 121"/>
                <a:gd name="T21" fmla="*/ 153 h 175"/>
                <a:gd name="T22" fmla="*/ 74 w 121"/>
                <a:gd name="T23" fmla="*/ 130 h 175"/>
                <a:gd name="T24" fmla="*/ 95 w 121"/>
                <a:gd name="T25" fmla="*/ 137 h 175"/>
                <a:gd name="T26" fmla="*/ 103 w 121"/>
                <a:gd name="T27" fmla="*/ 145 h 175"/>
                <a:gd name="T28" fmla="*/ 114 w 121"/>
                <a:gd name="T29" fmla="*/ 142 h 175"/>
                <a:gd name="T30" fmla="*/ 109 w 121"/>
                <a:gd name="T31" fmla="*/ 129 h 175"/>
                <a:gd name="T32" fmla="*/ 95 w 121"/>
                <a:gd name="T33" fmla="*/ 132 h 175"/>
                <a:gd name="T34" fmla="*/ 95 w 121"/>
                <a:gd name="T35" fmla="*/ 133 h 175"/>
                <a:gd name="T36" fmla="*/ 73 w 121"/>
                <a:gd name="T37" fmla="*/ 127 h 175"/>
                <a:gd name="T38" fmla="*/ 53 w 121"/>
                <a:gd name="T39" fmla="*/ 83 h 175"/>
                <a:gd name="T40" fmla="*/ 99 w 121"/>
                <a:gd name="T41" fmla="*/ 101 h 175"/>
                <a:gd name="T42" fmla="*/ 109 w 121"/>
                <a:gd name="T43" fmla="*/ 110 h 175"/>
                <a:gd name="T44" fmla="*/ 121 w 121"/>
                <a:gd name="T45" fmla="*/ 100 h 175"/>
                <a:gd name="T46" fmla="*/ 111 w 121"/>
                <a:gd name="T47" fmla="*/ 87 h 175"/>
                <a:gd name="T48" fmla="*/ 101 w 121"/>
                <a:gd name="T49" fmla="*/ 94 h 175"/>
                <a:gd name="T50" fmla="*/ 99 w 121"/>
                <a:gd name="T51" fmla="*/ 95 h 175"/>
                <a:gd name="T52" fmla="*/ 99 w 121"/>
                <a:gd name="T53" fmla="*/ 97 h 175"/>
                <a:gd name="T54" fmla="*/ 52 w 121"/>
                <a:gd name="T55" fmla="*/ 79 h 175"/>
                <a:gd name="T56" fmla="*/ 40 w 121"/>
                <a:gd name="T57" fmla="*/ 28 h 175"/>
                <a:gd name="T58" fmla="*/ 92 w 121"/>
                <a:gd name="T59" fmla="*/ 51 h 175"/>
                <a:gd name="T60" fmla="*/ 105 w 121"/>
                <a:gd name="T61" fmla="*/ 60 h 175"/>
                <a:gd name="T62" fmla="*/ 114 w 121"/>
                <a:gd name="T63" fmla="*/ 49 h 175"/>
                <a:gd name="T64" fmla="*/ 101 w 121"/>
                <a:gd name="T65" fmla="*/ 38 h 175"/>
                <a:gd name="T66" fmla="*/ 92 w 121"/>
                <a:gd name="T67" fmla="*/ 47 h 175"/>
                <a:gd name="T68" fmla="*/ 40 w 121"/>
                <a:gd name="T69" fmla="*/ 26 h 175"/>
                <a:gd name="T70" fmla="*/ 35 w 121"/>
                <a:gd name="T71" fmla="*/ 1 h 175"/>
                <a:gd name="T72" fmla="*/ 34 w 121"/>
                <a:gd name="T73" fmla="*/ 1 h 175"/>
                <a:gd name="T74" fmla="*/ 40 w 121"/>
                <a:gd name="T75" fmla="*/ 51 h 175"/>
                <a:gd name="T76" fmla="*/ 31 w 121"/>
                <a:gd name="T77" fmla="*/ 77 h 175"/>
                <a:gd name="T78" fmla="*/ 20 w 121"/>
                <a:gd name="T79" fmla="*/ 94 h 175"/>
                <a:gd name="T80" fmla="*/ 14 w 121"/>
                <a:gd name="T81" fmla="*/ 93 h 175"/>
                <a:gd name="T82" fmla="*/ 13 w 121"/>
                <a:gd name="T83" fmla="*/ 93 h 175"/>
                <a:gd name="T84" fmla="*/ 5 w 121"/>
                <a:gd name="T85" fmla="*/ 109 h 175"/>
                <a:gd name="T86" fmla="*/ 23 w 121"/>
                <a:gd name="T87" fmla="*/ 118 h 175"/>
                <a:gd name="T88" fmla="*/ 30 w 121"/>
                <a:gd name="T89" fmla="*/ 100 h 175"/>
                <a:gd name="T90" fmla="*/ 24 w 121"/>
                <a:gd name="T91" fmla="*/ 95 h 175"/>
                <a:gd name="T92" fmla="*/ 42 w 121"/>
                <a:gd name="T93" fmla="*/ 58 h 175"/>
                <a:gd name="T94" fmla="*/ 58 w 121"/>
                <a:gd name="T95" fmla="*/ 106 h 175"/>
                <a:gd name="T96" fmla="*/ 58 w 121"/>
                <a:gd name="T97" fmla="*/ 107 h 175"/>
                <a:gd name="T98" fmla="*/ 45 w 121"/>
                <a:gd name="T99" fmla="*/ 147 h 175"/>
                <a:gd name="T100" fmla="*/ 35 w 121"/>
                <a:gd name="T101" fmla="*/ 155 h 175"/>
                <a:gd name="T102" fmla="*/ 40 w 121"/>
                <a:gd name="T103"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75">
                  <a:moveTo>
                    <a:pt x="40" y="171"/>
                  </a:moveTo>
                  <a:cubicBezTo>
                    <a:pt x="46" y="175"/>
                    <a:pt x="55" y="169"/>
                    <a:pt x="57" y="163"/>
                  </a:cubicBezTo>
                  <a:cubicBezTo>
                    <a:pt x="60" y="157"/>
                    <a:pt x="57" y="151"/>
                    <a:pt x="52" y="149"/>
                  </a:cubicBezTo>
                  <a:cubicBezTo>
                    <a:pt x="51" y="148"/>
                    <a:pt x="51" y="148"/>
                    <a:pt x="51" y="148"/>
                  </a:cubicBezTo>
                  <a:cubicBezTo>
                    <a:pt x="50" y="148"/>
                    <a:pt x="50" y="148"/>
                    <a:pt x="49" y="147"/>
                  </a:cubicBezTo>
                  <a:cubicBezTo>
                    <a:pt x="56" y="137"/>
                    <a:pt x="60" y="123"/>
                    <a:pt x="60" y="111"/>
                  </a:cubicBezTo>
                  <a:cubicBezTo>
                    <a:pt x="67" y="126"/>
                    <a:pt x="75" y="140"/>
                    <a:pt x="84" y="153"/>
                  </a:cubicBezTo>
                  <a:cubicBezTo>
                    <a:pt x="80" y="156"/>
                    <a:pt x="76" y="162"/>
                    <a:pt x="79" y="167"/>
                  </a:cubicBezTo>
                  <a:cubicBezTo>
                    <a:pt x="82" y="171"/>
                    <a:pt x="86" y="173"/>
                    <a:pt x="91" y="172"/>
                  </a:cubicBezTo>
                  <a:cubicBezTo>
                    <a:pt x="97" y="171"/>
                    <a:pt x="98" y="165"/>
                    <a:pt x="97" y="160"/>
                  </a:cubicBezTo>
                  <a:cubicBezTo>
                    <a:pt x="96" y="155"/>
                    <a:pt x="92" y="153"/>
                    <a:pt x="88" y="153"/>
                  </a:cubicBezTo>
                  <a:cubicBezTo>
                    <a:pt x="83" y="145"/>
                    <a:pt x="79" y="138"/>
                    <a:pt x="74" y="130"/>
                  </a:cubicBezTo>
                  <a:cubicBezTo>
                    <a:pt x="81" y="133"/>
                    <a:pt x="88" y="135"/>
                    <a:pt x="95" y="137"/>
                  </a:cubicBezTo>
                  <a:cubicBezTo>
                    <a:pt x="96" y="141"/>
                    <a:pt x="99" y="144"/>
                    <a:pt x="103" y="145"/>
                  </a:cubicBezTo>
                  <a:cubicBezTo>
                    <a:pt x="106" y="146"/>
                    <a:pt x="112" y="146"/>
                    <a:pt x="114" y="142"/>
                  </a:cubicBezTo>
                  <a:cubicBezTo>
                    <a:pt x="117" y="138"/>
                    <a:pt x="112" y="131"/>
                    <a:pt x="109" y="129"/>
                  </a:cubicBezTo>
                  <a:cubicBezTo>
                    <a:pt x="104" y="126"/>
                    <a:pt x="98" y="128"/>
                    <a:pt x="95" y="132"/>
                  </a:cubicBezTo>
                  <a:cubicBezTo>
                    <a:pt x="95" y="133"/>
                    <a:pt x="95" y="133"/>
                    <a:pt x="95" y="133"/>
                  </a:cubicBezTo>
                  <a:cubicBezTo>
                    <a:pt x="87" y="132"/>
                    <a:pt x="80" y="130"/>
                    <a:pt x="73" y="127"/>
                  </a:cubicBezTo>
                  <a:cubicBezTo>
                    <a:pt x="65" y="113"/>
                    <a:pt x="58" y="98"/>
                    <a:pt x="53" y="83"/>
                  </a:cubicBezTo>
                  <a:cubicBezTo>
                    <a:pt x="65" y="94"/>
                    <a:pt x="83" y="99"/>
                    <a:pt x="99" y="101"/>
                  </a:cubicBezTo>
                  <a:cubicBezTo>
                    <a:pt x="100" y="106"/>
                    <a:pt x="104" y="109"/>
                    <a:pt x="109" y="110"/>
                  </a:cubicBezTo>
                  <a:cubicBezTo>
                    <a:pt x="115" y="110"/>
                    <a:pt x="120" y="106"/>
                    <a:pt x="121" y="100"/>
                  </a:cubicBezTo>
                  <a:cubicBezTo>
                    <a:pt x="121" y="94"/>
                    <a:pt x="118" y="86"/>
                    <a:pt x="111" y="87"/>
                  </a:cubicBezTo>
                  <a:cubicBezTo>
                    <a:pt x="107" y="87"/>
                    <a:pt x="103" y="90"/>
                    <a:pt x="101" y="94"/>
                  </a:cubicBezTo>
                  <a:cubicBezTo>
                    <a:pt x="100" y="94"/>
                    <a:pt x="99" y="94"/>
                    <a:pt x="99" y="95"/>
                  </a:cubicBezTo>
                  <a:cubicBezTo>
                    <a:pt x="99" y="96"/>
                    <a:pt x="99" y="96"/>
                    <a:pt x="99" y="97"/>
                  </a:cubicBezTo>
                  <a:cubicBezTo>
                    <a:pt x="82" y="94"/>
                    <a:pt x="65" y="91"/>
                    <a:pt x="52" y="79"/>
                  </a:cubicBezTo>
                  <a:cubicBezTo>
                    <a:pt x="46" y="62"/>
                    <a:pt x="43" y="45"/>
                    <a:pt x="40" y="28"/>
                  </a:cubicBezTo>
                  <a:cubicBezTo>
                    <a:pt x="53" y="41"/>
                    <a:pt x="74" y="48"/>
                    <a:pt x="92" y="51"/>
                  </a:cubicBezTo>
                  <a:cubicBezTo>
                    <a:pt x="93" y="56"/>
                    <a:pt x="100" y="61"/>
                    <a:pt x="105" y="60"/>
                  </a:cubicBezTo>
                  <a:cubicBezTo>
                    <a:pt x="110" y="59"/>
                    <a:pt x="114" y="54"/>
                    <a:pt x="114" y="49"/>
                  </a:cubicBezTo>
                  <a:cubicBezTo>
                    <a:pt x="114" y="42"/>
                    <a:pt x="108" y="37"/>
                    <a:pt x="101" y="38"/>
                  </a:cubicBezTo>
                  <a:cubicBezTo>
                    <a:pt x="96" y="38"/>
                    <a:pt x="92" y="42"/>
                    <a:pt x="92" y="47"/>
                  </a:cubicBezTo>
                  <a:cubicBezTo>
                    <a:pt x="74" y="41"/>
                    <a:pt x="55" y="38"/>
                    <a:pt x="40" y="26"/>
                  </a:cubicBezTo>
                  <a:cubicBezTo>
                    <a:pt x="38" y="17"/>
                    <a:pt x="37" y="9"/>
                    <a:pt x="35" y="1"/>
                  </a:cubicBezTo>
                  <a:cubicBezTo>
                    <a:pt x="35" y="0"/>
                    <a:pt x="34" y="0"/>
                    <a:pt x="34" y="1"/>
                  </a:cubicBezTo>
                  <a:cubicBezTo>
                    <a:pt x="34" y="17"/>
                    <a:pt x="37" y="34"/>
                    <a:pt x="40" y="51"/>
                  </a:cubicBezTo>
                  <a:cubicBezTo>
                    <a:pt x="39" y="60"/>
                    <a:pt x="36" y="69"/>
                    <a:pt x="31" y="77"/>
                  </a:cubicBezTo>
                  <a:cubicBezTo>
                    <a:pt x="28" y="83"/>
                    <a:pt x="23" y="88"/>
                    <a:pt x="20" y="94"/>
                  </a:cubicBezTo>
                  <a:cubicBezTo>
                    <a:pt x="18" y="93"/>
                    <a:pt x="16" y="93"/>
                    <a:pt x="14" y="93"/>
                  </a:cubicBezTo>
                  <a:cubicBezTo>
                    <a:pt x="14" y="93"/>
                    <a:pt x="14" y="93"/>
                    <a:pt x="13" y="93"/>
                  </a:cubicBezTo>
                  <a:cubicBezTo>
                    <a:pt x="5" y="94"/>
                    <a:pt x="0" y="102"/>
                    <a:pt x="5" y="109"/>
                  </a:cubicBezTo>
                  <a:cubicBezTo>
                    <a:pt x="8" y="114"/>
                    <a:pt x="16" y="120"/>
                    <a:pt x="23" y="118"/>
                  </a:cubicBezTo>
                  <a:cubicBezTo>
                    <a:pt x="30" y="117"/>
                    <a:pt x="35" y="107"/>
                    <a:pt x="30" y="100"/>
                  </a:cubicBezTo>
                  <a:cubicBezTo>
                    <a:pt x="29" y="98"/>
                    <a:pt x="26" y="97"/>
                    <a:pt x="24" y="95"/>
                  </a:cubicBezTo>
                  <a:cubicBezTo>
                    <a:pt x="32" y="85"/>
                    <a:pt x="40" y="71"/>
                    <a:pt x="42" y="58"/>
                  </a:cubicBezTo>
                  <a:cubicBezTo>
                    <a:pt x="46" y="74"/>
                    <a:pt x="51" y="91"/>
                    <a:pt x="58" y="106"/>
                  </a:cubicBezTo>
                  <a:cubicBezTo>
                    <a:pt x="58" y="106"/>
                    <a:pt x="58" y="107"/>
                    <a:pt x="58" y="107"/>
                  </a:cubicBezTo>
                  <a:cubicBezTo>
                    <a:pt x="57" y="122"/>
                    <a:pt x="51" y="134"/>
                    <a:pt x="45" y="147"/>
                  </a:cubicBezTo>
                  <a:cubicBezTo>
                    <a:pt x="40" y="148"/>
                    <a:pt x="36" y="151"/>
                    <a:pt x="35" y="155"/>
                  </a:cubicBezTo>
                  <a:cubicBezTo>
                    <a:pt x="33" y="161"/>
                    <a:pt x="35" y="168"/>
                    <a:pt x="40" y="17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6" name="Freeform 58"/>
            <p:cNvSpPr/>
            <p:nvPr/>
          </p:nvSpPr>
          <p:spPr bwMode="auto">
            <a:xfrm>
              <a:off x="10475913" y="2611438"/>
              <a:ext cx="304800" cy="315913"/>
            </a:xfrm>
            <a:custGeom>
              <a:avLst/>
              <a:gdLst>
                <a:gd name="T0" fmla="*/ 62 w 72"/>
                <a:gd name="T1" fmla="*/ 59 h 74"/>
                <a:gd name="T2" fmla="*/ 54 w 72"/>
                <a:gd name="T3" fmla="*/ 45 h 74"/>
                <a:gd name="T4" fmla="*/ 43 w 72"/>
                <a:gd name="T5" fmla="*/ 14 h 74"/>
                <a:gd name="T6" fmla="*/ 35 w 72"/>
                <a:gd name="T7" fmla="*/ 2 h 74"/>
                <a:gd name="T8" fmla="*/ 23 w 72"/>
                <a:gd name="T9" fmla="*/ 8 h 74"/>
                <a:gd name="T10" fmla="*/ 1 w 72"/>
                <a:gd name="T11" fmla="*/ 45 h 74"/>
                <a:gd name="T12" fmla="*/ 1 w 72"/>
                <a:gd name="T13" fmla="*/ 45 h 74"/>
                <a:gd name="T14" fmla="*/ 0 w 72"/>
                <a:gd name="T15" fmla="*/ 46 h 74"/>
                <a:gd name="T16" fmla="*/ 1 w 72"/>
                <a:gd name="T17" fmla="*/ 47 h 74"/>
                <a:gd name="T18" fmla="*/ 2 w 72"/>
                <a:gd name="T19" fmla="*/ 47 h 74"/>
                <a:gd name="T20" fmla="*/ 3 w 72"/>
                <a:gd name="T21" fmla="*/ 47 h 74"/>
                <a:gd name="T22" fmla="*/ 3 w 72"/>
                <a:gd name="T23" fmla="*/ 48 h 74"/>
                <a:gd name="T24" fmla="*/ 3 w 72"/>
                <a:gd name="T25" fmla="*/ 48 h 74"/>
                <a:gd name="T26" fmla="*/ 52 w 72"/>
                <a:gd name="T27" fmla="*/ 68 h 74"/>
                <a:gd name="T28" fmla="*/ 62 w 72"/>
                <a:gd name="T2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4">
                  <a:moveTo>
                    <a:pt x="62" y="59"/>
                  </a:moveTo>
                  <a:cubicBezTo>
                    <a:pt x="63" y="53"/>
                    <a:pt x="59" y="48"/>
                    <a:pt x="54" y="45"/>
                  </a:cubicBezTo>
                  <a:cubicBezTo>
                    <a:pt x="72" y="36"/>
                    <a:pt x="59" y="10"/>
                    <a:pt x="43" y="14"/>
                  </a:cubicBezTo>
                  <a:cubicBezTo>
                    <a:pt x="42" y="9"/>
                    <a:pt x="40" y="3"/>
                    <a:pt x="35" y="2"/>
                  </a:cubicBezTo>
                  <a:cubicBezTo>
                    <a:pt x="30" y="0"/>
                    <a:pt x="26" y="5"/>
                    <a:pt x="23" y="8"/>
                  </a:cubicBezTo>
                  <a:cubicBezTo>
                    <a:pt x="13" y="19"/>
                    <a:pt x="7" y="32"/>
                    <a:pt x="1" y="45"/>
                  </a:cubicBezTo>
                  <a:cubicBezTo>
                    <a:pt x="1" y="45"/>
                    <a:pt x="1" y="45"/>
                    <a:pt x="1" y="45"/>
                  </a:cubicBezTo>
                  <a:cubicBezTo>
                    <a:pt x="1" y="45"/>
                    <a:pt x="1" y="45"/>
                    <a:pt x="0" y="46"/>
                  </a:cubicBezTo>
                  <a:cubicBezTo>
                    <a:pt x="0" y="46"/>
                    <a:pt x="0" y="47"/>
                    <a:pt x="1" y="47"/>
                  </a:cubicBezTo>
                  <a:cubicBezTo>
                    <a:pt x="1" y="47"/>
                    <a:pt x="1" y="47"/>
                    <a:pt x="2" y="47"/>
                  </a:cubicBezTo>
                  <a:cubicBezTo>
                    <a:pt x="2" y="48"/>
                    <a:pt x="2" y="48"/>
                    <a:pt x="3" y="47"/>
                  </a:cubicBezTo>
                  <a:cubicBezTo>
                    <a:pt x="3" y="48"/>
                    <a:pt x="3" y="48"/>
                    <a:pt x="3" y="48"/>
                  </a:cubicBezTo>
                  <a:cubicBezTo>
                    <a:pt x="3" y="48"/>
                    <a:pt x="3" y="48"/>
                    <a:pt x="3" y="48"/>
                  </a:cubicBezTo>
                  <a:cubicBezTo>
                    <a:pt x="17" y="58"/>
                    <a:pt x="33" y="74"/>
                    <a:pt x="52" y="68"/>
                  </a:cubicBezTo>
                  <a:cubicBezTo>
                    <a:pt x="56" y="67"/>
                    <a:pt x="62" y="64"/>
                    <a:pt x="62" y="59"/>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7" name="Freeform 59"/>
            <p:cNvSpPr/>
            <p:nvPr/>
          </p:nvSpPr>
          <p:spPr bwMode="auto">
            <a:xfrm>
              <a:off x="9891713" y="2722563"/>
              <a:ext cx="690563" cy="365125"/>
            </a:xfrm>
            <a:custGeom>
              <a:avLst/>
              <a:gdLst>
                <a:gd name="T0" fmla="*/ 149 w 163"/>
                <a:gd name="T1" fmla="*/ 1 h 86"/>
                <a:gd name="T2" fmla="*/ 144 w 163"/>
                <a:gd name="T3" fmla="*/ 8 h 86"/>
                <a:gd name="T4" fmla="*/ 139 w 163"/>
                <a:gd name="T5" fmla="*/ 17 h 86"/>
                <a:gd name="T6" fmla="*/ 139 w 163"/>
                <a:gd name="T7" fmla="*/ 18 h 86"/>
                <a:gd name="T8" fmla="*/ 64 w 163"/>
                <a:gd name="T9" fmla="*/ 35 h 86"/>
                <a:gd name="T10" fmla="*/ 23 w 163"/>
                <a:gd name="T11" fmla="*/ 57 h 86"/>
                <a:gd name="T12" fmla="*/ 0 w 163"/>
                <a:gd name="T13" fmla="*/ 85 h 86"/>
                <a:gd name="T14" fmla="*/ 1 w 163"/>
                <a:gd name="T15" fmla="*/ 86 h 86"/>
                <a:gd name="T16" fmla="*/ 28 w 163"/>
                <a:gd name="T17" fmla="*/ 57 h 86"/>
                <a:gd name="T18" fmla="*/ 70 w 163"/>
                <a:gd name="T19" fmla="*/ 37 h 86"/>
                <a:gd name="T20" fmla="*/ 140 w 163"/>
                <a:gd name="T21" fmla="*/ 22 h 86"/>
                <a:gd name="T22" fmla="*/ 155 w 163"/>
                <a:gd name="T23" fmla="*/ 32 h 86"/>
                <a:gd name="T24" fmla="*/ 157 w 163"/>
                <a:gd name="T25" fmla="*/ 32 h 86"/>
                <a:gd name="T26" fmla="*/ 162 w 163"/>
                <a:gd name="T27" fmla="*/ 14 h 86"/>
                <a:gd name="T28" fmla="*/ 151 w 163"/>
                <a:gd name="T29" fmla="*/ 2 h 86"/>
                <a:gd name="T30" fmla="*/ 149 w 163"/>
                <a:gd name="T3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86">
                  <a:moveTo>
                    <a:pt x="149" y="1"/>
                  </a:moveTo>
                  <a:cubicBezTo>
                    <a:pt x="147" y="3"/>
                    <a:pt x="146" y="6"/>
                    <a:pt x="144" y="8"/>
                  </a:cubicBezTo>
                  <a:cubicBezTo>
                    <a:pt x="143" y="11"/>
                    <a:pt x="141" y="14"/>
                    <a:pt x="139" y="17"/>
                  </a:cubicBezTo>
                  <a:cubicBezTo>
                    <a:pt x="139" y="18"/>
                    <a:pt x="139" y="18"/>
                    <a:pt x="139" y="18"/>
                  </a:cubicBezTo>
                  <a:cubicBezTo>
                    <a:pt x="114" y="20"/>
                    <a:pt x="88" y="27"/>
                    <a:pt x="64" y="35"/>
                  </a:cubicBezTo>
                  <a:cubicBezTo>
                    <a:pt x="49" y="40"/>
                    <a:pt x="35" y="47"/>
                    <a:pt x="23" y="57"/>
                  </a:cubicBezTo>
                  <a:cubicBezTo>
                    <a:pt x="14" y="63"/>
                    <a:pt x="2" y="74"/>
                    <a:pt x="0" y="85"/>
                  </a:cubicBezTo>
                  <a:cubicBezTo>
                    <a:pt x="0" y="86"/>
                    <a:pt x="1" y="86"/>
                    <a:pt x="1" y="86"/>
                  </a:cubicBezTo>
                  <a:cubicBezTo>
                    <a:pt x="9" y="75"/>
                    <a:pt x="16" y="65"/>
                    <a:pt x="28" y="57"/>
                  </a:cubicBezTo>
                  <a:cubicBezTo>
                    <a:pt x="41" y="48"/>
                    <a:pt x="55" y="42"/>
                    <a:pt x="70" y="37"/>
                  </a:cubicBezTo>
                  <a:cubicBezTo>
                    <a:pt x="93" y="30"/>
                    <a:pt x="116" y="26"/>
                    <a:pt x="140" y="22"/>
                  </a:cubicBezTo>
                  <a:cubicBezTo>
                    <a:pt x="145" y="26"/>
                    <a:pt x="150" y="29"/>
                    <a:pt x="155" y="32"/>
                  </a:cubicBezTo>
                  <a:cubicBezTo>
                    <a:pt x="155" y="33"/>
                    <a:pt x="156" y="33"/>
                    <a:pt x="157" y="32"/>
                  </a:cubicBezTo>
                  <a:cubicBezTo>
                    <a:pt x="162" y="27"/>
                    <a:pt x="163" y="20"/>
                    <a:pt x="162" y="14"/>
                  </a:cubicBezTo>
                  <a:cubicBezTo>
                    <a:pt x="161" y="9"/>
                    <a:pt x="156" y="3"/>
                    <a:pt x="151" y="2"/>
                  </a:cubicBezTo>
                  <a:cubicBezTo>
                    <a:pt x="151" y="1"/>
                    <a:pt x="150" y="0"/>
                    <a:pt x="149" y="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8" name="Freeform 60"/>
            <p:cNvSpPr/>
            <p:nvPr/>
          </p:nvSpPr>
          <p:spPr bwMode="auto">
            <a:xfrm>
              <a:off x="9290050" y="2535238"/>
              <a:ext cx="546100" cy="582613"/>
            </a:xfrm>
            <a:custGeom>
              <a:avLst/>
              <a:gdLst>
                <a:gd name="T0" fmla="*/ 128 w 129"/>
                <a:gd name="T1" fmla="*/ 38 h 137"/>
                <a:gd name="T2" fmla="*/ 112 w 129"/>
                <a:gd name="T3" fmla="*/ 31 h 137"/>
                <a:gd name="T4" fmla="*/ 106 w 129"/>
                <a:gd name="T5" fmla="*/ 43 h 137"/>
                <a:gd name="T6" fmla="*/ 106 w 129"/>
                <a:gd name="T7" fmla="*/ 44 h 137"/>
                <a:gd name="T8" fmla="*/ 107 w 129"/>
                <a:gd name="T9" fmla="*/ 45 h 137"/>
                <a:gd name="T10" fmla="*/ 76 w 129"/>
                <a:gd name="T11" fmla="*/ 58 h 137"/>
                <a:gd name="T12" fmla="*/ 91 w 129"/>
                <a:gd name="T13" fmla="*/ 19 h 137"/>
                <a:gd name="T14" fmla="*/ 103 w 129"/>
                <a:gd name="T15" fmla="*/ 14 h 137"/>
                <a:gd name="T16" fmla="*/ 100 w 129"/>
                <a:gd name="T17" fmla="*/ 4 h 137"/>
                <a:gd name="T18" fmla="*/ 88 w 129"/>
                <a:gd name="T19" fmla="*/ 7 h 137"/>
                <a:gd name="T20" fmla="*/ 89 w 129"/>
                <a:gd name="T21" fmla="*/ 16 h 137"/>
                <a:gd name="T22" fmla="*/ 81 w 129"/>
                <a:gd name="T23" fmla="*/ 38 h 137"/>
                <a:gd name="T24" fmla="*/ 74 w 129"/>
                <a:gd name="T25" fmla="*/ 21 h 137"/>
                <a:gd name="T26" fmla="*/ 76 w 129"/>
                <a:gd name="T27" fmla="*/ 11 h 137"/>
                <a:gd name="T28" fmla="*/ 67 w 129"/>
                <a:gd name="T29" fmla="*/ 5 h 137"/>
                <a:gd name="T30" fmla="*/ 61 w 129"/>
                <a:gd name="T31" fmla="*/ 16 h 137"/>
                <a:gd name="T32" fmla="*/ 71 w 129"/>
                <a:gd name="T33" fmla="*/ 23 h 137"/>
                <a:gd name="T34" fmla="*/ 72 w 129"/>
                <a:gd name="T35" fmla="*/ 23 h 137"/>
                <a:gd name="T36" fmla="*/ 80 w 129"/>
                <a:gd name="T37" fmla="*/ 41 h 137"/>
                <a:gd name="T38" fmla="*/ 61 w 129"/>
                <a:gd name="T39" fmla="*/ 79 h 137"/>
                <a:gd name="T40" fmla="*/ 48 w 129"/>
                <a:gd name="T41" fmla="*/ 37 h 137"/>
                <a:gd name="T42" fmla="*/ 48 w 129"/>
                <a:gd name="T43" fmla="*/ 26 h 137"/>
                <a:gd name="T44" fmla="*/ 35 w 129"/>
                <a:gd name="T45" fmla="*/ 24 h 137"/>
                <a:gd name="T46" fmla="*/ 32 w 129"/>
                <a:gd name="T47" fmla="*/ 38 h 137"/>
                <a:gd name="T48" fmla="*/ 42 w 129"/>
                <a:gd name="T49" fmla="*/ 40 h 137"/>
                <a:gd name="T50" fmla="*/ 44 w 129"/>
                <a:gd name="T51" fmla="*/ 41 h 137"/>
                <a:gd name="T52" fmla="*/ 45 w 129"/>
                <a:gd name="T53" fmla="*/ 40 h 137"/>
                <a:gd name="T54" fmla="*/ 59 w 129"/>
                <a:gd name="T55" fmla="*/ 82 h 137"/>
                <a:gd name="T56" fmla="*/ 32 w 129"/>
                <a:gd name="T57" fmla="*/ 117 h 137"/>
                <a:gd name="T58" fmla="*/ 19 w 129"/>
                <a:gd name="T59" fmla="*/ 70 h 137"/>
                <a:gd name="T60" fmla="*/ 17 w 129"/>
                <a:gd name="T61" fmla="*/ 57 h 137"/>
                <a:gd name="T62" fmla="*/ 5 w 129"/>
                <a:gd name="T63" fmla="*/ 57 h 137"/>
                <a:gd name="T64" fmla="*/ 5 w 129"/>
                <a:gd name="T65" fmla="*/ 71 h 137"/>
                <a:gd name="T66" fmla="*/ 16 w 129"/>
                <a:gd name="T67" fmla="*/ 72 h 137"/>
                <a:gd name="T68" fmla="*/ 31 w 129"/>
                <a:gd name="T69" fmla="*/ 119 h 137"/>
                <a:gd name="T70" fmla="*/ 16 w 129"/>
                <a:gd name="T71" fmla="*/ 136 h 137"/>
                <a:gd name="T72" fmla="*/ 17 w 129"/>
                <a:gd name="T73" fmla="*/ 137 h 137"/>
                <a:gd name="T74" fmla="*/ 47 w 129"/>
                <a:gd name="T75" fmla="*/ 105 h 137"/>
                <a:gd name="T76" fmla="*/ 69 w 129"/>
                <a:gd name="T77" fmla="*/ 96 h 137"/>
                <a:gd name="T78" fmla="*/ 87 w 129"/>
                <a:gd name="T79" fmla="*/ 95 h 137"/>
                <a:gd name="T80" fmla="*/ 90 w 129"/>
                <a:gd name="T81" fmla="*/ 98 h 137"/>
                <a:gd name="T82" fmla="*/ 90 w 129"/>
                <a:gd name="T83" fmla="*/ 100 h 137"/>
                <a:gd name="T84" fmla="*/ 106 w 129"/>
                <a:gd name="T85" fmla="*/ 96 h 137"/>
                <a:gd name="T86" fmla="*/ 102 w 129"/>
                <a:gd name="T87" fmla="*/ 79 h 137"/>
                <a:gd name="T88" fmla="*/ 86 w 129"/>
                <a:gd name="T89" fmla="*/ 84 h 137"/>
                <a:gd name="T90" fmla="*/ 86 w 129"/>
                <a:gd name="T91" fmla="*/ 91 h 137"/>
                <a:gd name="T92" fmla="*/ 51 w 129"/>
                <a:gd name="T93" fmla="*/ 100 h 137"/>
                <a:gd name="T94" fmla="*/ 74 w 129"/>
                <a:gd name="T95" fmla="*/ 62 h 137"/>
                <a:gd name="T96" fmla="*/ 75 w 129"/>
                <a:gd name="T97" fmla="*/ 62 h 137"/>
                <a:gd name="T98" fmla="*/ 109 w 129"/>
                <a:gd name="T99" fmla="*/ 48 h 137"/>
                <a:gd name="T100" fmla="*/ 120 w 129"/>
                <a:gd name="T101" fmla="*/ 50 h 137"/>
                <a:gd name="T102" fmla="*/ 128 w 129"/>
                <a:gd name="T103"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7">
                  <a:moveTo>
                    <a:pt x="128" y="38"/>
                  </a:moveTo>
                  <a:cubicBezTo>
                    <a:pt x="127" y="32"/>
                    <a:pt x="118" y="29"/>
                    <a:pt x="112" y="31"/>
                  </a:cubicBezTo>
                  <a:cubicBezTo>
                    <a:pt x="107" y="33"/>
                    <a:pt x="105" y="38"/>
                    <a:pt x="106" y="43"/>
                  </a:cubicBezTo>
                  <a:cubicBezTo>
                    <a:pt x="106" y="43"/>
                    <a:pt x="106" y="43"/>
                    <a:pt x="106" y="44"/>
                  </a:cubicBezTo>
                  <a:cubicBezTo>
                    <a:pt x="106" y="44"/>
                    <a:pt x="106" y="44"/>
                    <a:pt x="107" y="45"/>
                  </a:cubicBezTo>
                  <a:cubicBezTo>
                    <a:pt x="96" y="46"/>
                    <a:pt x="84" y="51"/>
                    <a:pt x="76" y="58"/>
                  </a:cubicBezTo>
                  <a:cubicBezTo>
                    <a:pt x="82" y="45"/>
                    <a:pt x="87" y="32"/>
                    <a:pt x="91" y="19"/>
                  </a:cubicBezTo>
                  <a:cubicBezTo>
                    <a:pt x="95" y="19"/>
                    <a:pt x="101" y="19"/>
                    <a:pt x="103" y="14"/>
                  </a:cubicBezTo>
                  <a:cubicBezTo>
                    <a:pt x="104" y="11"/>
                    <a:pt x="103" y="6"/>
                    <a:pt x="100" y="4"/>
                  </a:cubicBezTo>
                  <a:cubicBezTo>
                    <a:pt x="96" y="0"/>
                    <a:pt x="91" y="3"/>
                    <a:pt x="88" y="7"/>
                  </a:cubicBezTo>
                  <a:cubicBezTo>
                    <a:pt x="86" y="10"/>
                    <a:pt x="86" y="14"/>
                    <a:pt x="89" y="16"/>
                  </a:cubicBezTo>
                  <a:cubicBezTo>
                    <a:pt x="86" y="23"/>
                    <a:pt x="84" y="31"/>
                    <a:pt x="81" y="38"/>
                  </a:cubicBezTo>
                  <a:cubicBezTo>
                    <a:pt x="80" y="32"/>
                    <a:pt x="77" y="26"/>
                    <a:pt x="74" y="21"/>
                  </a:cubicBezTo>
                  <a:cubicBezTo>
                    <a:pt x="76" y="18"/>
                    <a:pt x="77" y="14"/>
                    <a:pt x="76" y="11"/>
                  </a:cubicBezTo>
                  <a:cubicBezTo>
                    <a:pt x="74" y="8"/>
                    <a:pt x="71" y="4"/>
                    <a:pt x="67" y="5"/>
                  </a:cubicBezTo>
                  <a:cubicBezTo>
                    <a:pt x="62" y="5"/>
                    <a:pt x="61" y="12"/>
                    <a:pt x="61" y="16"/>
                  </a:cubicBezTo>
                  <a:cubicBezTo>
                    <a:pt x="62" y="20"/>
                    <a:pt x="67" y="23"/>
                    <a:pt x="71" y="23"/>
                  </a:cubicBezTo>
                  <a:cubicBezTo>
                    <a:pt x="72" y="23"/>
                    <a:pt x="72" y="23"/>
                    <a:pt x="72" y="23"/>
                  </a:cubicBezTo>
                  <a:cubicBezTo>
                    <a:pt x="75" y="28"/>
                    <a:pt x="78" y="34"/>
                    <a:pt x="80" y="41"/>
                  </a:cubicBezTo>
                  <a:cubicBezTo>
                    <a:pt x="75" y="54"/>
                    <a:pt x="69" y="67"/>
                    <a:pt x="61" y="79"/>
                  </a:cubicBezTo>
                  <a:cubicBezTo>
                    <a:pt x="62" y="65"/>
                    <a:pt x="56" y="50"/>
                    <a:pt x="48" y="37"/>
                  </a:cubicBezTo>
                  <a:cubicBezTo>
                    <a:pt x="50" y="34"/>
                    <a:pt x="51" y="30"/>
                    <a:pt x="48" y="26"/>
                  </a:cubicBezTo>
                  <a:cubicBezTo>
                    <a:pt x="45" y="22"/>
                    <a:pt x="39" y="21"/>
                    <a:pt x="35" y="24"/>
                  </a:cubicBezTo>
                  <a:cubicBezTo>
                    <a:pt x="31" y="26"/>
                    <a:pt x="27" y="33"/>
                    <a:pt x="32" y="38"/>
                  </a:cubicBezTo>
                  <a:cubicBezTo>
                    <a:pt x="34" y="40"/>
                    <a:pt x="39" y="41"/>
                    <a:pt x="42" y="40"/>
                  </a:cubicBezTo>
                  <a:cubicBezTo>
                    <a:pt x="43" y="41"/>
                    <a:pt x="44" y="41"/>
                    <a:pt x="44" y="41"/>
                  </a:cubicBezTo>
                  <a:cubicBezTo>
                    <a:pt x="45" y="41"/>
                    <a:pt x="45" y="40"/>
                    <a:pt x="45" y="40"/>
                  </a:cubicBezTo>
                  <a:cubicBezTo>
                    <a:pt x="53" y="53"/>
                    <a:pt x="60" y="65"/>
                    <a:pt x="59" y="82"/>
                  </a:cubicBezTo>
                  <a:cubicBezTo>
                    <a:pt x="51" y="94"/>
                    <a:pt x="42" y="106"/>
                    <a:pt x="32" y="117"/>
                  </a:cubicBezTo>
                  <a:cubicBezTo>
                    <a:pt x="33" y="102"/>
                    <a:pt x="27" y="84"/>
                    <a:pt x="19" y="70"/>
                  </a:cubicBezTo>
                  <a:cubicBezTo>
                    <a:pt x="21" y="66"/>
                    <a:pt x="21" y="60"/>
                    <a:pt x="17" y="57"/>
                  </a:cubicBezTo>
                  <a:cubicBezTo>
                    <a:pt x="14" y="54"/>
                    <a:pt x="8" y="54"/>
                    <a:pt x="5" y="57"/>
                  </a:cubicBezTo>
                  <a:cubicBezTo>
                    <a:pt x="0" y="60"/>
                    <a:pt x="1" y="67"/>
                    <a:pt x="5" y="71"/>
                  </a:cubicBezTo>
                  <a:cubicBezTo>
                    <a:pt x="8" y="75"/>
                    <a:pt x="13" y="75"/>
                    <a:pt x="16" y="72"/>
                  </a:cubicBezTo>
                  <a:cubicBezTo>
                    <a:pt x="22" y="88"/>
                    <a:pt x="31" y="102"/>
                    <a:pt x="31" y="119"/>
                  </a:cubicBezTo>
                  <a:cubicBezTo>
                    <a:pt x="26" y="125"/>
                    <a:pt x="21" y="130"/>
                    <a:pt x="16" y="136"/>
                  </a:cubicBezTo>
                  <a:cubicBezTo>
                    <a:pt x="16" y="137"/>
                    <a:pt x="17" y="137"/>
                    <a:pt x="17" y="137"/>
                  </a:cubicBezTo>
                  <a:cubicBezTo>
                    <a:pt x="28" y="127"/>
                    <a:pt x="38" y="116"/>
                    <a:pt x="47" y="105"/>
                  </a:cubicBezTo>
                  <a:cubicBezTo>
                    <a:pt x="54" y="101"/>
                    <a:pt x="61" y="98"/>
                    <a:pt x="69" y="96"/>
                  </a:cubicBezTo>
                  <a:cubicBezTo>
                    <a:pt x="75" y="95"/>
                    <a:pt x="81" y="95"/>
                    <a:pt x="87" y="95"/>
                  </a:cubicBezTo>
                  <a:cubicBezTo>
                    <a:pt x="88" y="96"/>
                    <a:pt x="89" y="97"/>
                    <a:pt x="90" y="98"/>
                  </a:cubicBezTo>
                  <a:cubicBezTo>
                    <a:pt x="90" y="99"/>
                    <a:pt x="90" y="99"/>
                    <a:pt x="90" y="100"/>
                  </a:cubicBezTo>
                  <a:cubicBezTo>
                    <a:pt x="95" y="104"/>
                    <a:pt x="103" y="103"/>
                    <a:pt x="106" y="96"/>
                  </a:cubicBezTo>
                  <a:cubicBezTo>
                    <a:pt x="108" y="91"/>
                    <a:pt x="107" y="83"/>
                    <a:pt x="102" y="79"/>
                  </a:cubicBezTo>
                  <a:cubicBezTo>
                    <a:pt x="97" y="75"/>
                    <a:pt x="87" y="77"/>
                    <a:pt x="86" y="84"/>
                  </a:cubicBezTo>
                  <a:cubicBezTo>
                    <a:pt x="85" y="86"/>
                    <a:pt x="86" y="89"/>
                    <a:pt x="86" y="91"/>
                  </a:cubicBezTo>
                  <a:cubicBezTo>
                    <a:pt x="75" y="91"/>
                    <a:pt x="61" y="94"/>
                    <a:pt x="51" y="100"/>
                  </a:cubicBezTo>
                  <a:cubicBezTo>
                    <a:pt x="60" y="88"/>
                    <a:pt x="68" y="75"/>
                    <a:pt x="74" y="62"/>
                  </a:cubicBezTo>
                  <a:cubicBezTo>
                    <a:pt x="74" y="62"/>
                    <a:pt x="74" y="62"/>
                    <a:pt x="75" y="62"/>
                  </a:cubicBezTo>
                  <a:cubicBezTo>
                    <a:pt x="85" y="54"/>
                    <a:pt x="97" y="52"/>
                    <a:pt x="109" y="48"/>
                  </a:cubicBezTo>
                  <a:cubicBezTo>
                    <a:pt x="112" y="51"/>
                    <a:pt x="116" y="52"/>
                    <a:pt x="120" y="50"/>
                  </a:cubicBezTo>
                  <a:cubicBezTo>
                    <a:pt x="125" y="48"/>
                    <a:pt x="129" y="43"/>
                    <a:pt x="128" y="3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9" name="Freeform 61"/>
            <p:cNvSpPr/>
            <p:nvPr/>
          </p:nvSpPr>
          <p:spPr bwMode="auto">
            <a:xfrm>
              <a:off x="6769100" y="3994150"/>
              <a:ext cx="923925" cy="511175"/>
            </a:xfrm>
            <a:custGeom>
              <a:avLst/>
              <a:gdLst>
                <a:gd name="T0" fmla="*/ 217 w 218"/>
                <a:gd name="T1" fmla="*/ 36 h 120"/>
                <a:gd name="T2" fmla="*/ 187 w 218"/>
                <a:gd name="T3" fmla="*/ 7 h 120"/>
                <a:gd name="T4" fmla="*/ 133 w 218"/>
                <a:gd name="T5" fmla="*/ 0 h 120"/>
                <a:gd name="T6" fmla="*/ 98 w 218"/>
                <a:gd name="T7" fmla="*/ 3 h 120"/>
                <a:gd name="T8" fmla="*/ 77 w 218"/>
                <a:gd name="T9" fmla="*/ 7 h 120"/>
                <a:gd name="T10" fmla="*/ 76 w 218"/>
                <a:gd name="T11" fmla="*/ 6 h 120"/>
                <a:gd name="T12" fmla="*/ 33 w 218"/>
                <a:gd name="T13" fmla="*/ 30 h 120"/>
                <a:gd name="T14" fmla="*/ 7 w 218"/>
                <a:gd name="T15" fmla="*/ 67 h 120"/>
                <a:gd name="T16" fmla="*/ 7 w 218"/>
                <a:gd name="T17" fmla="*/ 100 h 120"/>
                <a:gd name="T18" fmla="*/ 37 w 218"/>
                <a:gd name="T19" fmla="*/ 101 h 120"/>
                <a:gd name="T20" fmla="*/ 38 w 218"/>
                <a:gd name="T21" fmla="*/ 101 h 120"/>
                <a:gd name="T22" fmla="*/ 51 w 218"/>
                <a:gd name="T23" fmla="*/ 116 h 120"/>
                <a:gd name="T24" fmla="*/ 71 w 218"/>
                <a:gd name="T25" fmla="*/ 105 h 120"/>
                <a:gd name="T26" fmla="*/ 108 w 218"/>
                <a:gd name="T27" fmla="*/ 100 h 120"/>
                <a:gd name="T28" fmla="*/ 131 w 218"/>
                <a:gd name="T29" fmla="*/ 110 h 120"/>
                <a:gd name="T30" fmla="*/ 141 w 218"/>
                <a:gd name="T31" fmla="*/ 90 h 120"/>
                <a:gd name="T32" fmla="*/ 168 w 218"/>
                <a:gd name="T33" fmla="*/ 63 h 120"/>
                <a:gd name="T34" fmla="*/ 190 w 218"/>
                <a:gd name="T35" fmla="*/ 65 h 120"/>
                <a:gd name="T36" fmla="*/ 194 w 218"/>
                <a:gd name="T37" fmla="*/ 45 h 120"/>
                <a:gd name="T38" fmla="*/ 217 w 218"/>
                <a:gd name="T3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120">
                  <a:moveTo>
                    <a:pt x="217" y="36"/>
                  </a:moveTo>
                  <a:cubicBezTo>
                    <a:pt x="218" y="20"/>
                    <a:pt x="200" y="11"/>
                    <a:pt x="187" y="7"/>
                  </a:cubicBezTo>
                  <a:cubicBezTo>
                    <a:pt x="170" y="1"/>
                    <a:pt x="151" y="0"/>
                    <a:pt x="133" y="0"/>
                  </a:cubicBezTo>
                  <a:cubicBezTo>
                    <a:pt x="121" y="0"/>
                    <a:pt x="110" y="1"/>
                    <a:pt x="98" y="3"/>
                  </a:cubicBezTo>
                  <a:cubicBezTo>
                    <a:pt x="92" y="4"/>
                    <a:pt x="83" y="4"/>
                    <a:pt x="77" y="7"/>
                  </a:cubicBezTo>
                  <a:cubicBezTo>
                    <a:pt x="77" y="7"/>
                    <a:pt x="77" y="6"/>
                    <a:pt x="76" y="6"/>
                  </a:cubicBezTo>
                  <a:cubicBezTo>
                    <a:pt x="60" y="8"/>
                    <a:pt x="45" y="20"/>
                    <a:pt x="33" y="30"/>
                  </a:cubicBezTo>
                  <a:cubicBezTo>
                    <a:pt x="22" y="40"/>
                    <a:pt x="11" y="52"/>
                    <a:pt x="7" y="67"/>
                  </a:cubicBezTo>
                  <a:cubicBezTo>
                    <a:pt x="3" y="76"/>
                    <a:pt x="0" y="91"/>
                    <a:pt x="7" y="100"/>
                  </a:cubicBezTo>
                  <a:cubicBezTo>
                    <a:pt x="15" y="110"/>
                    <a:pt x="28" y="106"/>
                    <a:pt x="37" y="101"/>
                  </a:cubicBezTo>
                  <a:cubicBezTo>
                    <a:pt x="38" y="101"/>
                    <a:pt x="38" y="101"/>
                    <a:pt x="38" y="101"/>
                  </a:cubicBezTo>
                  <a:cubicBezTo>
                    <a:pt x="37" y="109"/>
                    <a:pt x="43" y="115"/>
                    <a:pt x="51" y="116"/>
                  </a:cubicBezTo>
                  <a:cubicBezTo>
                    <a:pt x="59" y="116"/>
                    <a:pt x="67" y="111"/>
                    <a:pt x="71" y="105"/>
                  </a:cubicBezTo>
                  <a:cubicBezTo>
                    <a:pt x="82" y="119"/>
                    <a:pt x="104" y="120"/>
                    <a:pt x="108" y="100"/>
                  </a:cubicBezTo>
                  <a:cubicBezTo>
                    <a:pt x="113" y="107"/>
                    <a:pt x="122" y="113"/>
                    <a:pt x="131" y="110"/>
                  </a:cubicBezTo>
                  <a:cubicBezTo>
                    <a:pt x="140" y="108"/>
                    <a:pt x="142" y="99"/>
                    <a:pt x="141" y="90"/>
                  </a:cubicBezTo>
                  <a:cubicBezTo>
                    <a:pt x="157" y="105"/>
                    <a:pt x="171" y="80"/>
                    <a:pt x="168" y="63"/>
                  </a:cubicBezTo>
                  <a:cubicBezTo>
                    <a:pt x="174" y="66"/>
                    <a:pt x="184" y="69"/>
                    <a:pt x="190" y="65"/>
                  </a:cubicBezTo>
                  <a:cubicBezTo>
                    <a:pt x="198" y="61"/>
                    <a:pt x="197" y="53"/>
                    <a:pt x="194" y="45"/>
                  </a:cubicBezTo>
                  <a:cubicBezTo>
                    <a:pt x="203" y="49"/>
                    <a:pt x="216" y="47"/>
                    <a:pt x="217" y="3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0" name="Freeform 62"/>
            <p:cNvSpPr/>
            <p:nvPr/>
          </p:nvSpPr>
          <p:spPr bwMode="auto">
            <a:xfrm>
              <a:off x="6858000" y="3981450"/>
              <a:ext cx="639763" cy="366713"/>
            </a:xfrm>
            <a:custGeom>
              <a:avLst/>
              <a:gdLst>
                <a:gd name="T0" fmla="*/ 139 w 151"/>
                <a:gd name="T1" fmla="*/ 13 h 86"/>
                <a:gd name="T2" fmla="*/ 55 w 151"/>
                <a:gd name="T3" fmla="*/ 5 h 86"/>
                <a:gd name="T4" fmla="*/ 53 w 151"/>
                <a:gd name="T5" fmla="*/ 7 h 86"/>
                <a:gd name="T6" fmla="*/ 3 w 151"/>
                <a:gd name="T7" fmla="*/ 60 h 86"/>
                <a:gd name="T8" fmla="*/ 10 w 151"/>
                <a:gd name="T9" fmla="*/ 80 h 86"/>
                <a:gd name="T10" fmla="*/ 32 w 151"/>
                <a:gd name="T11" fmla="*/ 72 h 86"/>
                <a:gd name="T12" fmla="*/ 58 w 151"/>
                <a:gd name="T13" fmla="*/ 66 h 86"/>
                <a:gd name="T14" fmla="*/ 90 w 151"/>
                <a:gd name="T15" fmla="*/ 60 h 86"/>
                <a:gd name="T16" fmla="*/ 112 w 151"/>
                <a:gd name="T17" fmla="*/ 45 h 86"/>
                <a:gd name="T18" fmla="*/ 129 w 151"/>
                <a:gd name="T19" fmla="*/ 32 h 86"/>
                <a:gd name="T20" fmla="*/ 146 w 151"/>
                <a:gd name="T21" fmla="*/ 30 h 86"/>
                <a:gd name="T22" fmla="*/ 139 w 151"/>
                <a:gd name="T2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86">
                  <a:moveTo>
                    <a:pt x="139" y="13"/>
                  </a:moveTo>
                  <a:cubicBezTo>
                    <a:pt x="113" y="0"/>
                    <a:pt x="82" y="4"/>
                    <a:pt x="55" y="5"/>
                  </a:cubicBezTo>
                  <a:cubicBezTo>
                    <a:pt x="53" y="5"/>
                    <a:pt x="53" y="6"/>
                    <a:pt x="53" y="7"/>
                  </a:cubicBezTo>
                  <a:cubicBezTo>
                    <a:pt x="32" y="19"/>
                    <a:pt x="9" y="35"/>
                    <a:pt x="3" y="60"/>
                  </a:cubicBezTo>
                  <a:cubicBezTo>
                    <a:pt x="0" y="68"/>
                    <a:pt x="1" y="76"/>
                    <a:pt x="10" y="80"/>
                  </a:cubicBezTo>
                  <a:cubicBezTo>
                    <a:pt x="17" y="83"/>
                    <a:pt x="26" y="77"/>
                    <a:pt x="32" y="72"/>
                  </a:cubicBezTo>
                  <a:cubicBezTo>
                    <a:pt x="37" y="86"/>
                    <a:pt x="51" y="76"/>
                    <a:pt x="58" y="66"/>
                  </a:cubicBezTo>
                  <a:cubicBezTo>
                    <a:pt x="69" y="79"/>
                    <a:pt x="91" y="78"/>
                    <a:pt x="90" y="60"/>
                  </a:cubicBezTo>
                  <a:cubicBezTo>
                    <a:pt x="101" y="67"/>
                    <a:pt x="116" y="56"/>
                    <a:pt x="112" y="45"/>
                  </a:cubicBezTo>
                  <a:cubicBezTo>
                    <a:pt x="121" y="49"/>
                    <a:pt x="133" y="42"/>
                    <a:pt x="129" y="32"/>
                  </a:cubicBezTo>
                  <a:cubicBezTo>
                    <a:pt x="135" y="34"/>
                    <a:pt x="141" y="35"/>
                    <a:pt x="146" y="30"/>
                  </a:cubicBezTo>
                  <a:cubicBezTo>
                    <a:pt x="151" y="25"/>
                    <a:pt x="143" y="16"/>
                    <a:pt x="139" y="1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1" name="Freeform 63"/>
            <p:cNvSpPr/>
            <p:nvPr/>
          </p:nvSpPr>
          <p:spPr bwMode="auto">
            <a:xfrm>
              <a:off x="7723188" y="3662363"/>
              <a:ext cx="612775" cy="536575"/>
            </a:xfrm>
            <a:custGeom>
              <a:avLst/>
              <a:gdLst>
                <a:gd name="T0" fmla="*/ 110 w 145"/>
                <a:gd name="T1" fmla="*/ 124 h 126"/>
                <a:gd name="T2" fmla="*/ 116 w 145"/>
                <a:gd name="T3" fmla="*/ 108 h 126"/>
                <a:gd name="T4" fmla="*/ 103 w 145"/>
                <a:gd name="T5" fmla="*/ 103 h 126"/>
                <a:gd name="T6" fmla="*/ 103 w 145"/>
                <a:gd name="T7" fmla="*/ 103 h 126"/>
                <a:gd name="T8" fmla="*/ 101 w 145"/>
                <a:gd name="T9" fmla="*/ 104 h 126"/>
                <a:gd name="T10" fmla="*/ 85 w 145"/>
                <a:gd name="T11" fmla="*/ 75 h 126"/>
                <a:gd name="T12" fmla="*/ 126 w 145"/>
                <a:gd name="T13" fmla="*/ 86 h 126"/>
                <a:gd name="T14" fmla="*/ 132 w 145"/>
                <a:gd name="T15" fmla="*/ 97 h 126"/>
                <a:gd name="T16" fmla="*/ 142 w 145"/>
                <a:gd name="T17" fmla="*/ 93 h 126"/>
                <a:gd name="T18" fmla="*/ 138 w 145"/>
                <a:gd name="T19" fmla="*/ 82 h 126"/>
                <a:gd name="T20" fmla="*/ 128 w 145"/>
                <a:gd name="T21" fmla="*/ 83 h 126"/>
                <a:gd name="T22" fmla="*/ 105 w 145"/>
                <a:gd name="T23" fmla="*/ 78 h 126"/>
                <a:gd name="T24" fmla="*/ 122 w 145"/>
                <a:gd name="T25" fmla="*/ 69 h 126"/>
                <a:gd name="T26" fmla="*/ 132 w 145"/>
                <a:gd name="T27" fmla="*/ 69 h 126"/>
                <a:gd name="T28" fmla="*/ 137 w 145"/>
                <a:gd name="T29" fmla="*/ 60 h 126"/>
                <a:gd name="T30" fmla="*/ 126 w 145"/>
                <a:gd name="T31" fmla="*/ 56 h 126"/>
                <a:gd name="T32" fmla="*/ 119 w 145"/>
                <a:gd name="T33" fmla="*/ 66 h 126"/>
                <a:gd name="T34" fmla="*/ 120 w 145"/>
                <a:gd name="T35" fmla="*/ 67 h 126"/>
                <a:gd name="T36" fmla="*/ 103 w 145"/>
                <a:gd name="T37" fmla="*/ 77 h 126"/>
                <a:gd name="T38" fmla="*/ 63 w 145"/>
                <a:gd name="T39" fmla="*/ 63 h 126"/>
                <a:gd name="T40" fmla="*/ 102 w 145"/>
                <a:gd name="T41" fmla="*/ 45 h 126"/>
                <a:gd name="T42" fmla="*/ 114 w 145"/>
                <a:gd name="T43" fmla="*/ 44 h 126"/>
                <a:gd name="T44" fmla="*/ 115 w 145"/>
                <a:gd name="T45" fmla="*/ 31 h 126"/>
                <a:gd name="T46" fmla="*/ 100 w 145"/>
                <a:gd name="T47" fmla="*/ 29 h 126"/>
                <a:gd name="T48" fmla="*/ 99 w 145"/>
                <a:gd name="T49" fmla="*/ 40 h 126"/>
                <a:gd name="T50" fmla="*/ 99 w 145"/>
                <a:gd name="T51" fmla="*/ 42 h 126"/>
                <a:gd name="T52" fmla="*/ 100 w 145"/>
                <a:gd name="T53" fmla="*/ 43 h 126"/>
                <a:gd name="T54" fmla="*/ 60 w 145"/>
                <a:gd name="T55" fmla="*/ 61 h 126"/>
                <a:gd name="T56" fmla="*/ 21 w 145"/>
                <a:gd name="T57" fmla="*/ 38 h 126"/>
                <a:gd name="T58" fmla="*/ 67 w 145"/>
                <a:gd name="T59" fmla="*/ 19 h 126"/>
                <a:gd name="T60" fmla="*/ 80 w 145"/>
                <a:gd name="T61" fmla="*/ 16 h 126"/>
                <a:gd name="T62" fmla="*/ 79 w 145"/>
                <a:gd name="T63" fmla="*/ 4 h 126"/>
                <a:gd name="T64" fmla="*/ 64 w 145"/>
                <a:gd name="T65" fmla="*/ 5 h 126"/>
                <a:gd name="T66" fmla="*/ 64 w 145"/>
                <a:gd name="T67" fmla="*/ 17 h 126"/>
                <a:gd name="T68" fmla="*/ 19 w 145"/>
                <a:gd name="T69" fmla="*/ 36 h 126"/>
                <a:gd name="T70" fmla="*/ 1 w 145"/>
                <a:gd name="T71" fmla="*/ 24 h 126"/>
                <a:gd name="T72" fmla="*/ 0 w 145"/>
                <a:gd name="T73" fmla="*/ 25 h 126"/>
                <a:gd name="T74" fmla="*/ 36 w 145"/>
                <a:gd name="T75" fmla="*/ 52 h 126"/>
                <a:gd name="T76" fmla="*/ 46 w 145"/>
                <a:gd name="T77" fmla="*/ 72 h 126"/>
                <a:gd name="T78" fmla="*/ 50 w 145"/>
                <a:gd name="T79" fmla="*/ 90 h 126"/>
                <a:gd name="T80" fmla="*/ 47 w 145"/>
                <a:gd name="T81" fmla="*/ 93 h 126"/>
                <a:gd name="T82" fmla="*/ 45 w 145"/>
                <a:gd name="T83" fmla="*/ 94 h 126"/>
                <a:gd name="T84" fmla="*/ 50 w 145"/>
                <a:gd name="T85" fmla="*/ 108 h 126"/>
                <a:gd name="T86" fmla="*/ 67 w 145"/>
                <a:gd name="T87" fmla="*/ 103 h 126"/>
                <a:gd name="T88" fmla="*/ 60 w 145"/>
                <a:gd name="T89" fmla="*/ 88 h 126"/>
                <a:gd name="T90" fmla="*/ 53 w 145"/>
                <a:gd name="T91" fmla="*/ 88 h 126"/>
                <a:gd name="T92" fmla="*/ 41 w 145"/>
                <a:gd name="T93" fmla="*/ 55 h 126"/>
                <a:gd name="T94" fmla="*/ 81 w 145"/>
                <a:gd name="T95" fmla="*/ 74 h 126"/>
                <a:gd name="T96" fmla="*/ 81 w 145"/>
                <a:gd name="T97" fmla="*/ 74 h 126"/>
                <a:gd name="T98" fmla="*/ 98 w 145"/>
                <a:gd name="T99" fmla="*/ 107 h 126"/>
                <a:gd name="T100" fmla="*/ 98 w 145"/>
                <a:gd name="T101" fmla="*/ 118 h 126"/>
                <a:gd name="T102" fmla="*/ 110 w 145"/>
                <a:gd name="T103"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26">
                  <a:moveTo>
                    <a:pt x="110" y="124"/>
                  </a:moveTo>
                  <a:cubicBezTo>
                    <a:pt x="117" y="122"/>
                    <a:pt x="118" y="113"/>
                    <a:pt x="116" y="108"/>
                  </a:cubicBezTo>
                  <a:cubicBezTo>
                    <a:pt x="113" y="103"/>
                    <a:pt x="108" y="101"/>
                    <a:pt x="103" y="103"/>
                  </a:cubicBezTo>
                  <a:cubicBezTo>
                    <a:pt x="103" y="103"/>
                    <a:pt x="103" y="103"/>
                    <a:pt x="103" y="103"/>
                  </a:cubicBezTo>
                  <a:cubicBezTo>
                    <a:pt x="102" y="103"/>
                    <a:pt x="102" y="104"/>
                    <a:pt x="101" y="104"/>
                  </a:cubicBezTo>
                  <a:cubicBezTo>
                    <a:pt x="99" y="93"/>
                    <a:pt x="93" y="83"/>
                    <a:pt x="85" y="75"/>
                  </a:cubicBezTo>
                  <a:cubicBezTo>
                    <a:pt x="98" y="80"/>
                    <a:pt x="112" y="83"/>
                    <a:pt x="126" y="86"/>
                  </a:cubicBezTo>
                  <a:cubicBezTo>
                    <a:pt x="126" y="90"/>
                    <a:pt x="127" y="96"/>
                    <a:pt x="132" y="97"/>
                  </a:cubicBezTo>
                  <a:cubicBezTo>
                    <a:pt x="135" y="98"/>
                    <a:pt x="139" y="96"/>
                    <a:pt x="142" y="93"/>
                  </a:cubicBezTo>
                  <a:cubicBezTo>
                    <a:pt x="145" y="88"/>
                    <a:pt x="142" y="84"/>
                    <a:pt x="138" y="82"/>
                  </a:cubicBezTo>
                  <a:cubicBezTo>
                    <a:pt x="134" y="80"/>
                    <a:pt x="130" y="80"/>
                    <a:pt x="128" y="83"/>
                  </a:cubicBezTo>
                  <a:cubicBezTo>
                    <a:pt x="121" y="81"/>
                    <a:pt x="113" y="80"/>
                    <a:pt x="105" y="78"/>
                  </a:cubicBezTo>
                  <a:cubicBezTo>
                    <a:pt x="111" y="76"/>
                    <a:pt x="117" y="73"/>
                    <a:pt x="122" y="69"/>
                  </a:cubicBezTo>
                  <a:cubicBezTo>
                    <a:pt x="125" y="71"/>
                    <a:pt x="129" y="71"/>
                    <a:pt x="132" y="69"/>
                  </a:cubicBezTo>
                  <a:cubicBezTo>
                    <a:pt x="135" y="67"/>
                    <a:pt x="138" y="64"/>
                    <a:pt x="137" y="60"/>
                  </a:cubicBezTo>
                  <a:cubicBezTo>
                    <a:pt x="136" y="56"/>
                    <a:pt x="129" y="55"/>
                    <a:pt x="126" y="56"/>
                  </a:cubicBezTo>
                  <a:cubicBezTo>
                    <a:pt x="121" y="57"/>
                    <a:pt x="118" y="62"/>
                    <a:pt x="119" y="66"/>
                  </a:cubicBezTo>
                  <a:cubicBezTo>
                    <a:pt x="119" y="67"/>
                    <a:pt x="120" y="67"/>
                    <a:pt x="120" y="67"/>
                  </a:cubicBezTo>
                  <a:cubicBezTo>
                    <a:pt x="114" y="70"/>
                    <a:pt x="109" y="74"/>
                    <a:pt x="103" y="77"/>
                  </a:cubicBezTo>
                  <a:cubicBezTo>
                    <a:pt x="89" y="73"/>
                    <a:pt x="76" y="69"/>
                    <a:pt x="63" y="63"/>
                  </a:cubicBezTo>
                  <a:cubicBezTo>
                    <a:pt x="77" y="62"/>
                    <a:pt x="91" y="54"/>
                    <a:pt x="102" y="45"/>
                  </a:cubicBezTo>
                  <a:cubicBezTo>
                    <a:pt x="106" y="47"/>
                    <a:pt x="110" y="47"/>
                    <a:pt x="114" y="44"/>
                  </a:cubicBezTo>
                  <a:cubicBezTo>
                    <a:pt x="117" y="40"/>
                    <a:pt x="118" y="34"/>
                    <a:pt x="115" y="31"/>
                  </a:cubicBezTo>
                  <a:cubicBezTo>
                    <a:pt x="112" y="27"/>
                    <a:pt x="104" y="24"/>
                    <a:pt x="100" y="29"/>
                  </a:cubicBezTo>
                  <a:cubicBezTo>
                    <a:pt x="98" y="32"/>
                    <a:pt x="98" y="36"/>
                    <a:pt x="99" y="40"/>
                  </a:cubicBezTo>
                  <a:cubicBezTo>
                    <a:pt x="98" y="40"/>
                    <a:pt x="98" y="41"/>
                    <a:pt x="99" y="42"/>
                  </a:cubicBezTo>
                  <a:cubicBezTo>
                    <a:pt x="99" y="42"/>
                    <a:pt x="99" y="42"/>
                    <a:pt x="100" y="43"/>
                  </a:cubicBezTo>
                  <a:cubicBezTo>
                    <a:pt x="87" y="51"/>
                    <a:pt x="76" y="60"/>
                    <a:pt x="60" y="61"/>
                  </a:cubicBezTo>
                  <a:cubicBezTo>
                    <a:pt x="46" y="54"/>
                    <a:pt x="34" y="46"/>
                    <a:pt x="21" y="38"/>
                  </a:cubicBezTo>
                  <a:cubicBezTo>
                    <a:pt x="37" y="37"/>
                    <a:pt x="54" y="29"/>
                    <a:pt x="67" y="19"/>
                  </a:cubicBezTo>
                  <a:cubicBezTo>
                    <a:pt x="71" y="21"/>
                    <a:pt x="78" y="20"/>
                    <a:pt x="80" y="16"/>
                  </a:cubicBezTo>
                  <a:cubicBezTo>
                    <a:pt x="82" y="12"/>
                    <a:pt x="82" y="7"/>
                    <a:pt x="79" y="4"/>
                  </a:cubicBezTo>
                  <a:cubicBezTo>
                    <a:pt x="75" y="0"/>
                    <a:pt x="68" y="1"/>
                    <a:pt x="64" y="5"/>
                  </a:cubicBezTo>
                  <a:cubicBezTo>
                    <a:pt x="61" y="9"/>
                    <a:pt x="61" y="14"/>
                    <a:pt x="64" y="17"/>
                  </a:cubicBezTo>
                  <a:cubicBezTo>
                    <a:pt x="50" y="25"/>
                    <a:pt x="37" y="35"/>
                    <a:pt x="19" y="36"/>
                  </a:cubicBezTo>
                  <a:cubicBezTo>
                    <a:pt x="13" y="32"/>
                    <a:pt x="7" y="28"/>
                    <a:pt x="1" y="24"/>
                  </a:cubicBezTo>
                  <a:cubicBezTo>
                    <a:pt x="0" y="24"/>
                    <a:pt x="0" y="24"/>
                    <a:pt x="0" y="25"/>
                  </a:cubicBezTo>
                  <a:cubicBezTo>
                    <a:pt x="11" y="35"/>
                    <a:pt x="23" y="44"/>
                    <a:pt x="36" y="52"/>
                  </a:cubicBezTo>
                  <a:cubicBezTo>
                    <a:pt x="40" y="58"/>
                    <a:pt x="44" y="65"/>
                    <a:pt x="46" y="72"/>
                  </a:cubicBezTo>
                  <a:cubicBezTo>
                    <a:pt x="48" y="78"/>
                    <a:pt x="49" y="84"/>
                    <a:pt x="50" y="90"/>
                  </a:cubicBezTo>
                  <a:cubicBezTo>
                    <a:pt x="49" y="91"/>
                    <a:pt x="47" y="92"/>
                    <a:pt x="47" y="93"/>
                  </a:cubicBezTo>
                  <a:cubicBezTo>
                    <a:pt x="46" y="93"/>
                    <a:pt x="46" y="93"/>
                    <a:pt x="45" y="94"/>
                  </a:cubicBezTo>
                  <a:cubicBezTo>
                    <a:pt x="41" y="99"/>
                    <a:pt x="43" y="107"/>
                    <a:pt x="50" y="108"/>
                  </a:cubicBezTo>
                  <a:cubicBezTo>
                    <a:pt x="56" y="110"/>
                    <a:pt x="64" y="108"/>
                    <a:pt x="67" y="103"/>
                  </a:cubicBezTo>
                  <a:cubicBezTo>
                    <a:pt x="71" y="97"/>
                    <a:pt x="68" y="88"/>
                    <a:pt x="60" y="88"/>
                  </a:cubicBezTo>
                  <a:cubicBezTo>
                    <a:pt x="58" y="87"/>
                    <a:pt x="56" y="88"/>
                    <a:pt x="53" y="88"/>
                  </a:cubicBezTo>
                  <a:cubicBezTo>
                    <a:pt x="52" y="77"/>
                    <a:pt x="48" y="64"/>
                    <a:pt x="41" y="55"/>
                  </a:cubicBezTo>
                  <a:cubicBezTo>
                    <a:pt x="54" y="62"/>
                    <a:pt x="67" y="68"/>
                    <a:pt x="81" y="74"/>
                  </a:cubicBezTo>
                  <a:cubicBezTo>
                    <a:pt x="81" y="74"/>
                    <a:pt x="81" y="74"/>
                    <a:pt x="81" y="74"/>
                  </a:cubicBezTo>
                  <a:cubicBezTo>
                    <a:pt x="90" y="84"/>
                    <a:pt x="94" y="95"/>
                    <a:pt x="98" y="107"/>
                  </a:cubicBezTo>
                  <a:cubicBezTo>
                    <a:pt x="96" y="110"/>
                    <a:pt x="95" y="114"/>
                    <a:pt x="98" y="118"/>
                  </a:cubicBezTo>
                  <a:cubicBezTo>
                    <a:pt x="100" y="122"/>
                    <a:pt x="105" y="126"/>
                    <a:pt x="110" y="12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2" name="Freeform 64"/>
            <p:cNvSpPr/>
            <p:nvPr/>
          </p:nvSpPr>
          <p:spPr bwMode="auto">
            <a:xfrm>
              <a:off x="10153650" y="2552700"/>
              <a:ext cx="1373188" cy="769938"/>
            </a:xfrm>
            <a:custGeom>
              <a:avLst/>
              <a:gdLst>
                <a:gd name="T0" fmla="*/ 261 w 324"/>
                <a:gd name="T1" fmla="*/ 148 h 181"/>
                <a:gd name="T2" fmla="*/ 215 w 324"/>
                <a:gd name="T3" fmla="*/ 114 h 181"/>
                <a:gd name="T4" fmla="*/ 172 w 324"/>
                <a:gd name="T5" fmla="*/ 109 h 181"/>
                <a:gd name="T6" fmla="*/ 157 w 324"/>
                <a:gd name="T7" fmla="*/ 110 h 181"/>
                <a:gd name="T8" fmla="*/ 186 w 324"/>
                <a:gd name="T9" fmla="*/ 95 h 181"/>
                <a:gd name="T10" fmla="*/ 186 w 324"/>
                <a:gd name="T11" fmla="*/ 94 h 181"/>
                <a:gd name="T12" fmla="*/ 186 w 324"/>
                <a:gd name="T13" fmla="*/ 95 h 181"/>
                <a:gd name="T14" fmla="*/ 187 w 324"/>
                <a:gd name="T15" fmla="*/ 95 h 181"/>
                <a:gd name="T16" fmla="*/ 298 w 324"/>
                <a:gd name="T17" fmla="*/ 79 h 181"/>
                <a:gd name="T18" fmla="*/ 321 w 324"/>
                <a:gd name="T19" fmla="*/ 48 h 181"/>
                <a:gd name="T20" fmla="*/ 303 w 324"/>
                <a:gd name="T21" fmla="*/ 16 h 181"/>
                <a:gd name="T22" fmla="*/ 229 w 324"/>
                <a:gd name="T23" fmla="*/ 27 h 181"/>
                <a:gd name="T24" fmla="*/ 186 w 324"/>
                <a:gd name="T25" fmla="*/ 93 h 181"/>
                <a:gd name="T26" fmla="*/ 185 w 324"/>
                <a:gd name="T27" fmla="*/ 93 h 181"/>
                <a:gd name="T28" fmla="*/ 144 w 324"/>
                <a:gd name="T29" fmla="*/ 111 h 181"/>
                <a:gd name="T30" fmla="*/ 98 w 324"/>
                <a:gd name="T31" fmla="*/ 129 h 181"/>
                <a:gd name="T32" fmla="*/ 1 w 324"/>
                <a:gd name="T33" fmla="*/ 135 h 181"/>
                <a:gd name="T34" fmla="*/ 0 w 324"/>
                <a:gd name="T35" fmla="*/ 136 h 181"/>
                <a:gd name="T36" fmla="*/ 94 w 324"/>
                <a:gd name="T37" fmla="*/ 134 h 181"/>
                <a:gd name="T38" fmla="*/ 141 w 324"/>
                <a:gd name="T39" fmla="*/ 117 h 181"/>
                <a:gd name="T40" fmla="*/ 147 w 324"/>
                <a:gd name="T41" fmla="*/ 114 h 181"/>
                <a:gd name="T42" fmla="*/ 201 w 324"/>
                <a:gd name="T43" fmla="*/ 173 h 181"/>
                <a:gd name="T44" fmla="*/ 261 w 324"/>
                <a:gd name="T45" fmla="*/ 14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4" h="181">
                  <a:moveTo>
                    <a:pt x="261" y="148"/>
                  </a:moveTo>
                  <a:cubicBezTo>
                    <a:pt x="265" y="126"/>
                    <a:pt x="229" y="117"/>
                    <a:pt x="215" y="114"/>
                  </a:cubicBezTo>
                  <a:cubicBezTo>
                    <a:pt x="201" y="110"/>
                    <a:pt x="186" y="109"/>
                    <a:pt x="172" y="109"/>
                  </a:cubicBezTo>
                  <a:cubicBezTo>
                    <a:pt x="167" y="109"/>
                    <a:pt x="162" y="109"/>
                    <a:pt x="157" y="110"/>
                  </a:cubicBezTo>
                  <a:cubicBezTo>
                    <a:pt x="167" y="105"/>
                    <a:pt x="177" y="100"/>
                    <a:pt x="186" y="95"/>
                  </a:cubicBezTo>
                  <a:cubicBezTo>
                    <a:pt x="186" y="95"/>
                    <a:pt x="186" y="94"/>
                    <a:pt x="186" y="94"/>
                  </a:cubicBezTo>
                  <a:cubicBezTo>
                    <a:pt x="186" y="94"/>
                    <a:pt x="186" y="95"/>
                    <a:pt x="186" y="95"/>
                  </a:cubicBezTo>
                  <a:cubicBezTo>
                    <a:pt x="186" y="95"/>
                    <a:pt x="187" y="95"/>
                    <a:pt x="187" y="95"/>
                  </a:cubicBezTo>
                  <a:cubicBezTo>
                    <a:pt x="225" y="101"/>
                    <a:pt x="265" y="102"/>
                    <a:pt x="298" y="79"/>
                  </a:cubicBezTo>
                  <a:cubicBezTo>
                    <a:pt x="308" y="72"/>
                    <a:pt x="318" y="61"/>
                    <a:pt x="321" y="48"/>
                  </a:cubicBezTo>
                  <a:cubicBezTo>
                    <a:pt x="324" y="34"/>
                    <a:pt x="314" y="23"/>
                    <a:pt x="303" y="16"/>
                  </a:cubicBezTo>
                  <a:cubicBezTo>
                    <a:pt x="279" y="0"/>
                    <a:pt x="250" y="12"/>
                    <a:pt x="229" y="27"/>
                  </a:cubicBezTo>
                  <a:cubicBezTo>
                    <a:pt x="209" y="42"/>
                    <a:pt x="188" y="67"/>
                    <a:pt x="186" y="93"/>
                  </a:cubicBezTo>
                  <a:cubicBezTo>
                    <a:pt x="185" y="93"/>
                    <a:pt x="185" y="93"/>
                    <a:pt x="185" y="93"/>
                  </a:cubicBezTo>
                  <a:cubicBezTo>
                    <a:pt x="171" y="98"/>
                    <a:pt x="158" y="105"/>
                    <a:pt x="144" y="111"/>
                  </a:cubicBezTo>
                  <a:cubicBezTo>
                    <a:pt x="129" y="118"/>
                    <a:pt x="114" y="124"/>
                    <a:pt x="98" y="129"/>
                  </a:cubicBezTo>
                  <a:cubicBezTo>
                    <a:pt x="66" y="140"/>
                    <a:pt x="34" y="141"/>
                    <a:pt x="1" y="135"/>
                  </a:cubicBezTo>
                  <a:cubicBezTo>
                    <a:pt x="0" y="135"/>
                    <a:pt x="0" y="136"/>
                    <a:pt x="0" y="136"/>
                  </a:cubicBezTo>
                  <a:cubicBezTo>
                    <a:pt x="31" y="147"/>
                    <a:pt x="64" y="143"/>
                    <a:pt x="94" y="134"/>
                  </a:cubicBezTo>
                  <a:cubicBezTo>
                    <a:pt x="110" y="130"/>
                    <a:pt x="126" y="124"/>
                    <a:pt x="141" y="117"/>
                  </a:cubicBezTo>
                  <a:cubicBezTo>
                    <a:pt x="143" y="116"/>
                    <a:pt x="145" y="115"/>
                    <a:pt x="147" y="114"/>
                  </a:cubicBezTo>
                  <a:cubicBezTo>
                    <a:pt x="152" y="141"/>
                    <a:pt x="176" y="164"/>
                    <a:pt x="201" y="173"/>
                  </a:cubicBezTo>
                  <a:cubicBezTo>
                    <a:pt x="222" y="181"/>
                    <a:pt x="255" y="174"/>
                    <a:pt x="261" y="14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3" name="Freeform 65"/>
            <p:cNvSpPr/>
            <p:nvPr/>
          </p:nvSpPr>
          <p:spPr bwMode="auto">
            <a:xfrm>
              <a:off x="111125" y="2378075"/>
              <a:ext cx="593725" cy="736600"/>
            </a:xfrm>
            <a:custGeom>
              <a:avLst/>
              <a:gdLst>
                <a:gd name="T0" fmla="*/ 138 w 140"/>
                <a:gd name="T1" fmla="*/ 35 h 173"/>
                <a:gd name="T2" fmla="*/ 119 w 140"/>
                <a:gd name="T3" fmla="*/ 31 h 173"/>
                <a:gd name="T4" fmla="*/ 115 w 140"/>
                <a:gd name="T5" fmla="*/ 45 h 173"/>
                <a:gd name="T6" fmla="*/ 115 w 140"/>
                <a:gd name="T7" fmla="*/ 46 h 173"/>
                <a:gd name="T8" fmla="*/ 116 w 140"/>
                <a:gd name="T9" fmla="*/ 47 h 173"/>
                <a:gd name="T10" fmla="*/ 85 w 140"/>
                <a:gd name="T11" fmla="*/ 69 h 173"/>
                <a:gd name="T12" fmla="*/ 92 w 140"/>
                <a:gd name="T13" fmla="*/ 22 h 173"/>
                <a:gd name="T14" fmla="*/ 105 w 140"/>
                <a:gd name="T15" fmla="*/ 13 h 173"/>
                <a:gd name="T16" fmla="*/ 99 w 140"/>
                <a:gd name="T17" fmla="*/ 3 h 173"/>
                <a:gd name="T18" fmla="*/ 86 w 140"/>
                <a:gd name="T19" fmla="*/ 8 h 173"/>
                <a:gd name="T20" fmla="*/ 89 w 140"/>
                <a:gd name="T21" fmla="*/ 19 h 173"/>
                <a:gd name="T22" fmla="*/ 85 w 140"/>
                <a:gd name="T23" fmla="*/ 46 h 173"/>
                <a:gd name="T24" fmla="*/ 74 w 140"/>
                <a:gd name="T25" fmla="*/ 28 h 173"/>
                <a:gd name="T26" fmla="*/ 73 w 140"/>
                <a:gd name="T27" fmla="*/ 16 h 173"/>
                <a:gd name="T28" fmla="*/ 62 w 140"/>
                <a:gd name="T29" fmla="*/ 12 h 173"/>
                <a:gd name="T30" fmla="*/ 58 w 140"/>
                <a:gd name="T31" fmla="*/ 25 h 173"/>
                <a:gd name="T32" fmla="*/ 71 w 140"/>
                <a:gd name="T33" fmla="*/ 31 h 173"/>
                <a:gd name="T34" fmla="*/ 71 w 140"/>
                <a:gd name="T35" fmla="*/ 31 h 173"/>
                <a:gd name="T36" fmla="*/ 85 w 140"/>
                <a:gd name="T37" fmla="*/ 49 h 173"/>
                <a:gd name="T38" fmla="*/ 73 w 140"/>
                <a:gd name="T39" fmla="*/ 96 h 173"/>
                <a:gd name="T40" fmla="*/ 48 w 140"/>
                <a:gd name="T41" fmla="*/ 53 h 173"/>
                <a:gd name="T42" fmla="*/ 46 w 140"/>
                <a:gd name="T43" fmla="*/ 40 h 173"/>
                <a:gd name="T44" fmla="*/ 30 w 140"/>
                <a:gd name="T45" fmla="*/ 40 h 173"/>
                <a:gd name="T46" fmla="*/ 30 w 140"/>
                <a:gd name="T47" fmla="*/ 57 h 173"/>
                <a:gd name="T48" fmla="*/ 43 w 140"/>
                <a:gd name="T49" fmla="*/ 57 h 173"/>
                <a:gd name="T50" fmla="*/ 45 w 140"/>
                <a:gd name="T51" fmla="*/ 58 h 173"/>
                <a:gd name="T52" fmla="*/ 46 w 140"/>
                <a:gd name="T53" fmla="*/ 56 h 173"/>
                <a:gd name="T54" fmla="*/ 71 w 140"/>
                <a:gd name="T55" fmla="*/ 100 h 173"/>
                <a:gd name="T56" fmla="*/ 49 w 140"/>
                <a:gd name="T57" fmla="*/ 147 h 173"/>
                <a:gd name="T58" fmla="*/ 23 w 140"/>
                <a:gd name="T59" fmla="*/ 96 h 173"/>
                <a:gd name="T60" fmla="*/ 18 w 140"/>
                <a:gd name="T61" fmla="*/ 82 h 173"/>
                <a:gd name="T62" fmla="*/ 4 w 140"/>
                <a:gd name="T63" fmla="*/ 84 h 173"/>
                <a:gd name="T64" fmla="*/ 7 w 140"/>
                <a:gd name="T65" fmla="*/ 101 h 173"/>
                <a:gd name="T66" fmla="*/ 20 w 140"/>
                <a:gd name="T67" fmla="*/ 100 h 173"/>
                <a:gd name="T68" fmla="*/ 48 w 140"/>
                <a:gd name="T69" fmla="*/ 149 h 173"/>
                <a:gd name="T70" fmla="*/ 36 w 140"/>
                <a:gd name="T71" fmla="*/ 171 h 173"/>
                <a:gd name="T72" fmla="*/ 37 w 140"/>
                <a:gd name="T73" fmla="*/ 172 h 173"/>
                <a:gd name="T74" fmla="*/ 63 w 140"/>
                <a:gd name="T75" fmla="*/ 128 h 173"/>
                <a:gd name="T76" fmla="*/ 86 w 140"/>
                <a:gd name="T77" fmla="*/ 114 h 173"/>
                <a:gd name="T78" fmla="*/ 106 w 140"/>
                <a:gd name="T79" fmla="*/ 108 h 173"/>
                <a:gd name="T80" fmla="*/ 110 w 140"/>
                <a:gd name="T81" fmla="*/ 112 h 173"/>
                <a:gd name="T82" fmla="*/ 110 w 140"/>
                <a:gd name="T83" fmla="*/ 113 h 173"/>
                <a:gd name="T84" fmla="*/ 127 w 140"/>
                <a:gd name="T85" fmla="*/ 106 h 173"/>
                <a:gd name="T86" fmla="*/ 118 w 140"/>
                <a:gd name="T87" fmla="*/ 87 h 173"/>
                <a:gd name="T88" fmla="*/ 102 w 140"/>
                <a:gd name="T89" fmla="*/ 96 h 173"/>
                <a:gd name="T90" fmla="*/ 104 w 140"/>
                <a:gd name="T91" fmla="*/ 104 h 173"/>
                <a:gd name="T92" fmla="*/ 66 w 140"/>
                <a:gd name="T93" fmla="*/ 122 h 173"/>
                <a:gd name="T94" fmla="*/ 83 w 140"/>
                <a:gd name="T95" fmla="*/ 74 h 173"/>
                <a:gd name="T96" fmla="*/ 84 w 140"/>
                <a:gd name="T97" fmla="*/ 74 h 173"/>
                <a:gd name="T98" fmla="*/ 119 w 140"/>
                <a:gd name="T99" fmla="*/ 51 h 173"/>
                <a:gd name="T100" fmla="*/ 132 w 140"/>
                <a:gd name="T101" fmla="*/ 50 h 173"/>
                <a:gd name="T102" fmla="*/ 138 w 140"/>
                <a:gd name="T103" fmla="*/ 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73">
                  <a:moveTo>
                    <a:pt x="138" y="35"/>
                  </a:moveTo>
                  <a:cubicBezTo>
                    <a:pt x="136" y="28"/>
                    <a:pt x="125" y="27"/>
                    <a:pt x="119" y="31"/>
                  </a:cubicBezTo>
                  <a:cubicBezTo>
                    <a:pt x="114" y="34"/>
                    <a:pt x="112" y="40"/>
                    <a:pt x="115" y="45"/>
                  </a:cubicBezTo>
                  <a:cubicBezTo>
                    <a:pt x="115" y="45"/>
                    <a:pt x="115" y="46"/>
                    <a:pt x="115" y="46"/>
                  </a:cubicBezTo>
                  <a:cubicBezTo>
                    <a:pt x="115" y="47"/>
                    <a:pt x="116" y="47"/>
                    <a:pt x="116" y="47"/>
                  </a:cubicBezTo>
                  <a:cubicBezTo>
                    <a:pt x="104" y="52"/>
                    <a:pt x="92" y="60"/>
                    <a:pt x="85" y="69"/>
                  </a:cubicBezTo>
                  <a:cubicBezTo>
                    <a:pt x="89" y="53"/>
                    <a:pt x="91" y="37"/>
                    <a:pt x="92" y="22"/>
                  </a:cubicBezTo>
                  <a:cubicBezTo>
                    <a:pt x="97" y="21"/>
                    <a:pt x="104" y="19"/>
                    <a:pt x="105" y="13"/>
                  </a:cubicBezTo>
                  <a:cubicBezTo>
                    <a:pt x="105" y="9"/>
                    <a:pt x="102" y="5"/>
                    <a:pt x="99" y="3"/>
                  </a:cubicBezTo>
                  <a:cubicBezTo>
                    <a:pt x="93" y="0"/>
                    <a:pt x="89" y="3"/>
                    <a:pt x="86" y="8"/>
                  </a:cubicBezTo>
                  <a:cubicBezTo>
                    <a:pt x="84" y="13"/>
                    <a:pt x="86" y="17"/>
                    <a:pt x="89" y="19"/>
                  </a:cubicBezTo>
                  <a:cubicBezTo>
                    <a:pt x="88" y="28"/>
                    <a:pt x="87" y="37"/>
                    <a:pt x="85" y="46"/>
                  </a:cubicBezTo>
                  <a:cubicBezTo>
                    <a:pt x="82" y="39"/>
                    <a:pt x="78" y="33"/>
                    <a:pt x="74" y="28"/>
                  </a:cubicBezTo>
                  <a:cubicBezTo>
                    <a:pt x="75" y="24"/>
                    <a:pt x="75" y="19"/>
                    <a:pt x="73" y="16"/>
                  </a:cubicBezTo>
                  <a:cubicBezTo>
                    <a:pt x="70" y="13"/>
                    <a:pt x="66" y="10"/>
                    <a:pt x="62" y="12"/>
                  </a:cubicBezTo>
                  <a:cubicBezTo>
                    <a:pt x="57" y="13"/>
                    <a:pt x="57" y="21"/>
                    <a:pt x="58" y="25"/>
                  </a:cubicBezTo>
                  <a:cubicBezTo>
                    <a:pt x="60" y="30"/>
                    <a:pt x="66" y="33"/>
                    <a:pt x="71" y="31"/>
                  </a:cubicBezTo>
                  <a:cubicBezTo>
                    <a:pt x="71" y="31"/>
                    <a:pt x="71" y="31"/>
                    <a:pt x="71" y="31"/>
                  </a:cubicBezTo>
                  <a:cubicBezTo>
                    <a:pt x="76" y="36"/>
                    <a:pt x="81" y="42"/>
                    <a:pt x="85" y="49"/>
                  </a:cubicBezTo>
                  <a:cubicBezTo>
                    <a:pt x="82" y="65"/>
                    <a:pt x="78" y="81"/>
                    <a:pt x="73" y="96"/>
                  </a:cubicBezTo>
                  <a:cubicBezTo>
                    <a:pt x="71" y="80"/>
                    <a:pt x="60" y="65"/>
                    <a:pt x="48" y="53"/>
                  </a:cubicBezTo>
                  <a:cubicBezTo>
                    <a:pt x="50" y="48"/>
                    <a:pt x="50" y="43"/>
                    <a:pt x="46" y="40"/>
                  </a:cubicBezTo>
                  <a:cubicBezTo>
                    <a:pt x="42" y="36"/>
                    <a:pt x="34" y="36"/>
                    <a:pt x="30" y="40"/>
                  </a:cubicBezTo>
                  <a:cubicBezTo>
                    <a:pt x="26" y="44"/>
                    <a:pt x="24" y="53"/>
                    <a:pt x="30" y="57"/>
                  </a:cubicBezTo>
                  <a:cubicBezTo>
                    <a:pt x="33" y="59"/>
                    <a:pt x="39" y="59"/>
                    <a:pt x="43" y="57"/>
                  </a:cubicBezTo>
                  <a:cubicBezTo>
                    <a:pt x="43" y="58"/>
                    <a:pt x="44" y="58"/>
                    <a:pt x="45" y="58"/>
                  </a:cubicBezTo>
                  <a:cubicBezTo>
                    <a:pt x="45" y="57"/>
                    <a:pt x="45" y="57"/>
                    <a:pt x="46" y="56"/>
                  </a:cubicBezTo>
                  <a:cubicBezTo>
                    <a:pt x="57" y="69"/>
                    <a:pt x="68" y="82"/>
                    <a:pt x="71" y="100"/>
                  </a:cubicBezTo>
                  <a:cubicBezTo>
                    <a:pt x="65" y="116"/>
                    <a:pt x="57" y="131"/>
                    <a:pt x="49" y="147"/>
                  </a:cubicBezTo>
                  <a:cubicBezTo>
                    <a:pt x="47" y="129"/>
                    <a:pt x="35" y="110"/>
                    <a:pt x="23" y="96"/>
                  </a:cubicBezTo>
                  <a:cubicBezTo>
                    <a:pt x="25" y="91"/>
                    <a:pt x="23" y="84"/>
                    <a:pt x="18" y="82"/>
                  </a:cubicBezTo>
                  <a:cubicBezTo>
                    <a:pt x="13" y="79"/>
                    <a:pt x="7" y="81"/>
                    <a:pt x="4" y="84"/>
                  </a:cubicBezTo>
                  <a:cubicBezTo>
                    <a:pt x="0" y="90"/>
                    <a:pt x="2" y="97"/>
                    <a:pt x="7" y="101"/>
                  </a:cubicBezTo>
                  <a:cubicBezTo>
                    <a:pt x="11" y="104"/>
                    <a:pt x="17" y="103"/>
                    <a:pt x="20" y="100"/>
                  </a:cubicBezTo>
                  <a:cubicBezTo>
                    <a:pt x="31" y="116"/>
                    <a:pt x="44" y="129"/>
                    <a:pt x="48" y="149"/>
                  </a:cubicBezTo>
                  <a:cubicBezTo>
                    <a:pt x="44" y="156"/>
                    <a:pt x="39" y="164"/>
                    <a:pt x="36" y="171"/>
                  </a:cubicBezTo>
                  <a:cubicBezTo>
                    <a:pt x="35" y="172"/>
                    <a:pt x="36" y="173"/>
                    <a:pt x="37" y="172"/>
                  </a:cubicBezTo>
                  <a:cubicBezTo>
                    <a:pt x="47" y="159"/>
                    <a:pt x="56" y="144"/>
                    <a:pt x="63" y="128"/>
                  </a:cubicBezTo>
                  <a:cubicBezTo>
                    <a:pt x="70" y="122"/>
                    <a:pt x="77" y="117"/>
                    <a:pt x="86" y="114"/>
                  </a:cubicBezTo>
                  <a:cubicBezTo>
                    <a:pt x="92" y="112"/>
                    <a:pt x="99" y="110"/>
                    <a:pt x="106" y="108"/>
                  </a:cubicBezTo>
                  <a:cubicBezTo>
                    <a:pt x="107" y="109"/>
                    <a:pt x="108" y="111"/>
                    <a:pt x="110" y="112"/>
                  </a:cubicBezTo>
                  <a:cubicBezTo>
                    <a:pt x="110" y="112"/>
                    <a:pt x="110" y="113"/>
                    <a:pt x="110" y="113"/>
                  </a:cubicBezTo>
                  <a:cubicBezTo>
                    <a:pt x="117" y="117"/>
                    <a:pt x="126" y="114"/>
                    <a:pt x="127" y="106"/>
                  </a:cubicBezTo>
                  <a:cubicBezTo>
                    <a:pt x="128" y="99"/>
                    <a:pt x="125" y="90"/>
                    <a:pt x="118" y="87"/>
                  </a:cubicBezTo>
                  <a:cubicBezTo>
                    <a:pt x="112" y="83"/>
                    <a:pt x="102" y="88"/>
                    <a:pt x="102" y="96"/>
                  </a:cubicBezTo>
                  <a:cubicBezTo>
                    <a:pt x="102" y="99"/>
                    <a:pt x="102" y="102"/>
                    <a:pt x="104" y="104"/>
                  </a:cubicBezTo>
                  <a:cubicBezTo>
                    <a:pt x="91" y="107"/>
                    <a:pt x="76" y="113"/>
                    <a:pt x="66" y="122"/>
                  </a:cubicBezTo>
                  <a:cubicBezTo>
                    <a:pt x="73" y="107"/>
                    <a:pt x="79" y="91"/>
                    <a:pt x="83" y="74"/>
                  </a:cubicBezTo>
                  <a:cubicBezTo>
                    <a:pt x="84" y="74"/>
                    <a:pt x="84" y="74"/>
                    <a:pt x="84" y="74"/>
                  </a:cubicBezTo>
                  <a:cubicBezTo>
                    <a:pt x="94" y="63"/>
                    <a:pt x="106" y="57"/>
                    <a:pt x="119" y="51"/>
                  </a:cubicBezTo>
                  <a:cubicBezTo>
                    <a:pt x="123" y="53"/>
                    <a:pt x="128" y="53"/>
                    <a:pt x="132" y="50"/>
                  </a:cubicBezTo>
                  <a:cubicBezTo>
                    <a:pt x="137" y="47"/>
                    <a:pt x="140" y="40"/>
                    <a:pt x="138" y="35"/>
                  </a:cubicBezTo>
                  <a:close/>
                </a:path>
              </a:pathLst>
            </a:custGeom>
            <a:solidFill>
              <a:srgbClr val="62A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4" name="Freeform 66"/>
            <p:cNvSpPr/>
            <p:nvPr/>
          </p:nvSpPr>
          <p:spPr bwMode="auto">
            <a:xfrm>
              <a:off x="6332538" y="3505200"/>
              <a:ext cx="314325" cy="473075"/>
            </a:xfrm>
            <a:custGeom>
              <a:avLst/>
              <a:gdLst>
                <a:gd name="T0" fmla="*/ 72 w 74"/>
                <a:gd name="T1" fmla="*/ 74 h 111"/>
                <a:gd name="T2" fmla="*/ 28 w 74"/>
                <a:gd name="T3" fmla="*/ 69 h 111"/>
                <a:gd name="T4" fmla="*/ 14 w 74"/>
                <a:gd name="T5" fmla="*/ 37 h 111"/>
                <a:gd name="T6" fmla="*/ 1 w 74"/>
                <a:gd name="T7" fmla="*/ 1 h 111"/>
                <a:gd name="T8" fmla="*/ 0 w 74"/>
                <a:gd name="T9" fmla="*/ 1 h 111"/>
                <a:gd name="T10" fmla="*/ 12 w 74"/>
                <a:gd name="T11" fmla="*/ 40 h 111"/>
                <a:gd name="T12" fmla="*/ 26 w 74"/>
                <a:gd name="T13" fmla="*/ 71 h 111"/>
                <a:gd name="T14" fmla="*/ 26 w 74"/>
                <a:gd name="T15" fmla="*/ 73 h 111"/>
                <a:gd name="T16" fmla="*/ 24 w 74"/>
                <a:gd name="T17" fmla="*/ 104 h 111"/>
                <a:gd name="T18" fmla="*/ 40 w 74"/>
                <a:gd name="T19" fmla="*/ 94 h 111"/>
                <a:gd name="T20" fmla="*/ 57 w 74"/>
                <a:gd name="T21" fmla="*/ 102 h 111"/>
                <a:gd name="T22" fmla="*/ 59 w 74"/>
                <a:gd name="T23" fmla="*/ 100 h 111"/>
                <a:gd name="T24" fmla="*/ 58 w 74"/>
                <a:gd name="T25" fmla="*/ 87 h 111"/>
                <a:gd name="T26" fmla="*/ 70 w 74"/>
                <a:gd name="T27" fmla="*/ 87 h 111"/>
                <a:gd name="T28" fmla="*/ 72 w 74"/>
                <a:gd name="T29"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11">
                  <a:moveTo>
                    <a:pt x="72" y="74"/>
                  </a:moveTo>
                  <a:cubicBezTo>
                    <a:pt x="63" y="59"/>
                    <a:pt x="41" y="57"/>
                    <a:pt x="28" y="69"/>
                  </a:cubicBezTo>
                  <a:cubicBezTo>
                    <a:pt x="24" y="58"/>
                    <a:pt x="18" y="48"/>
                    <a:pt x="14" y="37"/>
                  </a:cubicBezTo>
                  <a:cubicBezTo>
                    <a:pt x="9" y="25"/>
                    <a:pt x="6" y="13"/>
                    <a:pt x="1" y="1"/>
                  </a:cubicBezTo>
                  <a:cubicBezTo>
                    <a:pt x="1" y="0"/>
                    <a:pt x="0" y="0"/>
                    <a:pt x="0" y="1"/>
                  </a:cubicBezTo>
                  <a:cubicBezTo>
                    <a:pt x="2" y="15"/>
                    <a:pt x="7" y="28"/>
                    <a:pt x="12" y="40"/>
                  </a:cubicBezTo>
                  <a:cubicBezTo>
                    <a:pt x="16" y="51"/>
                    <a:pt x="21" y="61"/>
                    <a:pt x="26" y="71"/>
                  </a:cubicBezTo>
                  <a:cubicBezTo>
                    <a:pt x="26" y="71"/>
                    <a:pt x="26" y="72"/>
                    <a:pt x="26" y="73"/>
                  </a:cubicBezTo>
                  <a:cubicBezTo>
                    <a:pt x="17" y="80"/>
                    <a:pt x="14" y="95"/>
                    <a:pt x="24" y="104"/>
                  </a:cubicBezTo>
                  <a:cubicBezTo>
                    <a:pt x="32" y="111"/>
                    <a:pt x="38" y="102"/>
                    <a:pt x="40" y="94"/>
                  </a:cubicBezTo>
                  <a:cubicBezTo>
                    <a:pt x="44" y="99"/>
                    <a:pt x="50" y="102"/>
                    <a:pt x="57" y="102"/>
                  </a:cubicBezTo>
                  <a:cubicBezTo>
                    <a:pt x="58" y="102"/>
                    <a:pt x="59" y="101"/>
                    <a:pt x="59" y="100"/>
                  </a:cubicBezTo>
                  <a:cubicBezTo>
                    <a:pt x="59" y="95"/>
                    <a:pt x="59" y="91"/>
                    <a:pt x="58" y="87"/>
                  </a:cubicBezTo>
                  <a:cubicBezTo>
                    <a:pt x="61" y="89"/>
                    <a:pt x="66" y="90"/>
                    <a:pt x="70" y="87"/>
                  </a:cubicBezTo>
                  <a:cubicBezTo>
                    <a:pt x="74" y="85"/>
                    <a:pt x="74" y="78"/>
                    <a:pt x="72" y="7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5" name="Freeform 67"/>
            <p:cNvSpPr/>
            <p:nvPr/>
          </p:nvSpPr>
          <p:spPr bwMode="auto">
            <a:xfrm>
              <a:off x="258763" y="3024188"/>
              <a:ext cx="11703050" cy="949325"/>
            </a:xfrm>
            <a:custGeom>
              <a:avLst/>
              <a:gdLst>
                <a:gd name="T0" fmla="*/ 2761 w 2763"/>
                <a:gd name="T1" fmla="*/ 171 h 223"/>
                <a:gd name="T2" fmla="*/ 2601 w 2763"/>
                <a:gd name="T3" fmla="*/ 149 h 223"/>
                <a:gd name="T4" fmla="*/ 2467 w 2763"/>
                <a:gd name="T5" fmla="*/ 84 h 223"/>
                <a:gd name="T6" fmla="*/ 2334 w 2763"/>
                <a:gd name="T7" fmla="*/ 25 h 223"/>
                <a:gd name="T8" fmla="*/ 2172 w 2763"/>
                <a:gd name="T9" fmla="*/ 14 h 223"/>
                <a:gd name="T10" fmla="*/ 2032 w 2763"/>
                <a:gd name="T11" fmla="*/ 48 h 223"/>
                <a:gd name="T12" fmla="*/ 1915 w 2763"/>
                <a:gd name="T13" fmla="*/ 100 h 223"/>
                <a:gd name="T14" fmla="*/ 1914 w 2763"/>
                <a:gd name="T15" fmla="*/ 100 h 223"/>
                <a:gd name="T16" fmla="*/ 1617 w 2763"/>
                <a:gd name="T17" fmla="*/ 188 h 223"/>
                <a:gd name="T18" fmla="*/ 1383 w 2763"/>
                <a:gd name="T19" fmla="*/ 80 h 223"/>
                <a:gd name="T20" fmla="*/ 1209 w 2763"/>
                <a:gd name="T21" fmla="*/ 14 h 223"/>
                <a:gd name="T22" fmla="*/ 1033 w 2763"/>
                <a:gd name="T23" fmla="*/ 35 h 223"/>
                <a:gd name="T24" fmla="*/ 993 w 2763"/>
                <a:gd name="T25" fmla="*/ 55 h 223"/>
                <a:gd name="T26" fmla="*/ 992 w 2763"/>
                <a:gd name="T27" fmla="*/ 55 h 223"/>
                <a:gd name="T28" fmla="*/ 749 w 2763"/>
                <a:gd name="T29" fmla="*/ 195 h 223"/>
                <a:gd name="T30" fmla="*/ 613 w 2763"/>
                <a:gd name="T31" fmla="*/ 203 h 223"/>
                <a:gd name="T32" fmla="*/ 470 w 2763"/>
                <a:gd name="T33" fmla="*/ 140 h 223"/>
                <a:gd name="T34" fmla="*/ 364 w 2763"/>
                <a:gd name="T35" fmla="*/ 72 h 223"/>
                <a:gd name="T36" fmla="*/ 252 w 2763"/>
                <a:gd name="T37" fmla="*/ 14 h 223"/>
                <a:gd name="T38" fmla="*/ 122 w 2763"/>
                <a:gd name="T39" fmla="*/ 6 h 223"/>
                <a:gd name="T40" fmla="*/ 122 w 2763"/>
                <a:gd name="T41" fmla="*/ 6 h 223"/>
                <a:gd name="T42" fmla="*/ 120 w 2763"/>
                <a:gd name="T43" fmla="*/ 6 h 223"/>
                <a:gd name="T44" fmla="*/ 119 w 2763"/>
                <a:gd name="T45" fmla="*/ 6 h 223"/>
                <a:gd name="T46" fmla="*/ 7 w 2763"/>
                <a:gd name="T47" fmla="*/ 18 h 223"/>
                <a:gd name="T48" fmla="*/ 7 w 2763"/>
                <a:gd name="T49" fmla="*/ 17 h 223"/>
                <a:gd name="T50" fmla="*/ 2 w 2763"/>
                <a:gd name="T51" fmla="*/ 18 h 223"/>
                <a:gd name="T52" fmla="*/ 2 w 2763"/>
                <a:gd name="T53" fmla="*/ 18 h 223"/>
                <a:gd name="T54" fmla="*/ 1 w 2763"/>
                <a:gd name="T55" fmla="*/ 18 h 223"/>
                <a:gd name="T56" fmla="*/ 1 w 2763"/>
                <a:gd name="T57" fmla="*/ 19 h 223"/>
                <a:gd name="T58" fmla="*/ 157 w 2763"/>
                <a:gd name="T59" fmla="*/ 7 h 223"/>
                <a:gd name="T60" fmla="*/ 238 w 2763"/>
                <a:gd name="T61" fmla="*/ 15 h 223"/>
                <a:gd name="T62" fmla="*/ 313 w 2763"/>
                <a:gd name="T63" fmla="*/ 47 h 223"/>
                <a:gd name="T64" fmla="*/ 583 w 2763"/>
                <a:gd name="T65" fmla="*/ 201 h 223"/>
                <a:gd name="T66" fmla="*/ 795 w 2763"/>
                <a:gd name="T67" fmla="*/ 182 h 223"/>
                <a:gd name="T68" fmla="*/ 992 w 2763"/>
                <a:gd name="T69" fmla="*/ 59 h 223"/>
                <a:gd name="T70" fmla="*/ 1138 w 2763"/>
                <a:gd name="T71" fmla="*/ 16 h 223"/>
                <a:gd name="T72" fmla="*/ 1277 w 2763"/>
                <a:gd name="T73" fmla="*/ 34 h 223"/>
                <a:gd name="T74" fmla="*/ 1504 w 2763"/>
                <a:gd name="T75" fmla="*/ 155 h 223"/>
                <a:gd name="T76" fmla="*/ 1697 w 2763"/>
                <a:gd name="T77" fmla="*/ 192 h 223"/>
                <a:gd name="T78" fmla="*/ 1911 w 2763"/>
                <a:gd name="T79" fmla="*/ 105 h 223"/>
                <a:gd name="T80" fmla="*/ 2058 w 2763"/>
                <a:gd name="T81" fmla="*/ 44 h 223"/>
                <a:gd name="T82" fmla="*/ 2225 w 2763"/>
                <a:gd name="T83" fmla="*/ 15 h 223"/>
                <a:gd name="T84" fmla="*/ 2387 w 2763"/>
                <a:gd name="T85" fmla="*/ 49 h 223"/>
                <a:gd name="T86" fmla="*/ 2516 w 2763"/>
                <a:gd name="T87" fmla="*/ 117 h 223"/>
                <a:gd name="T88" fmla="*/ 2761 w 2763"/>
                <a:gd name="T89" fmla="*/ 175 h 223"/>
                <a:gd name="T90" fmla="*/ 2761 w 2763"/>
                <a:gd name="T91" fmla="*/ 17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3" h="223">
                  <a:moveTo>
                    <a:pt x="2761" y="171"/>
                  </a:moveTo>
                  <a:cubicBezTo>
                    <a:pt x="2706" y="174"/>
                    <a:pt x="2653" y="167"/>
                    <a:pt x="2601" y="149"/>
                  </a:cubicBezTo>
                  <a:cubicBezTo>
                    <a:pt x="2554" y="133"/>
                    <a:pt x="2511" y="108"/>
                    <a:pt x="2467" y="84"/>
                  </a:cubicBezTo>
                  <a:cubicBezTo>
                    <a:pt x="2425" y="61"/>
                    <a:pt x="2381" y="39"/>
                    <a:pt x="2334" y="25"/>
                  </a:cubicBezTo>
                  <a:cubicBezTo>
                    <a:pt x="2281" y="9"/>
                    <a:pt x="2226" y="7"/>
                    <a:pt x="2172" y="14"/>
                  </a:cubicBezTo>
                  <a:cubicBezTo>
                    <a:pt x="2124" y="20"/>
                    <a:pt x="2077" y="32"/>
                    <a:pt x="2032" y="48"/>
                  </a:cubicBezTo>
                  <a:cubicBezTo>
                    <a:pt x="1992" y="61"/>
                    <a:pt x="1952" y="78"/>
                    <a:pt x="1915" y="100"/>
                  </a:cubicBezTo>
                  <a:cubicBezTo>
                    <a:pt x="1915" y="99"/>
                    <a:pt x="1914" y="99"/>
                    <a:pt x="1914" y="100"/>
                  </a:cubicBezTo>
                  <a:cubicBezTo>
                    <a:pt x="1822" y="148"/>
                    <a:pt x="1725" y="204"/>
                    <a:pt x="1617" y="188"/>
                  </a:cubicBezTo>
                  <a:cubicBezTo>
                    <a:pt x="1531" y="175"/>
                    <a:pt x="1457" y="123"/>
                    <a:pt x="1383" y="80"/>
                  </a:cubicBezTo>
                  <a:cubicBezTo>
                    <a:pt x="1329" y="49"/>
                    <a:pt x="1272" y="21"/>
                    <a:pt x="1209" y="14"/>
                  </a:cubicBezTo>
                  <a:cubicBezTo>
                    <a:pt x="1150" y="8"/>
                    <a:pt x="1088" y="12"/>
                    <a:pt x="1033" y="35"/>
                  </a:cubicBezTo>
                  <a:cubicBezTo>
                    <a:pt x="1019" y="39"/>
                    <a:pt x="1005" y="47"/>
                    <a:pt x="993" y="55"/>
                  </a:cubicBezTo>
                  <a:cubicBezTo>
                    <a:pt x="992" y="55"/>
                    <a:pt x="992" y="55"/>
                    <a:pt x="992" y="55"/>
                  </a:cubicBezTo>
                  <a:cubicBezTo>
                    <a:pt x="914" y="106"/>
                    <a:pt x="838" y="166"/>
                    <a:pt x="749" y="195"/>
                  </a:cubicBezTo>
                  <a:cubicBezTo>
                    <a:pt x="705" y="209"/>
                    <a:pt x="658" y="212"/>
                    <a:pt x="613" y="203"/>
                  </a:cubicBezTo>
                  <a:cubicBezTo>
                    <a:pt x="561" y="193"/>
                    <a:pt x="514" y="167"/>
                    <a:pt x="470" y="140"/>
                  </a:cubicBezTo>
                  <a:cubicBezTo>
                    <a:pt x="434" y="118"/>
                    <a:pt x="399" y="94"/>
                    <a:pt x="364" y="72"/>
                  </a:cubicBezTo>
                  <a:cubicBezTo>
                    <a:pt x="329" y="49"/>
                    <a:pt x="292" y="27"/>
                    <a:pt x="252" y="14"/>
                  </a:cubicBezTo>
                  <a:cubicBezTo>
                    <a:pt x="209" y="0"/>
                    <a:pt x="165" y="1"/>
                    <a:pt x="122" y="6"/>
                  </a:cubicBezTo>
                  <a:cubicBezTo>
                    <a:pt x="122" y="6"/>
                    <a:pt x="122" y="6"/>
                    <a:pt x="122" y="6"/>
                  </a:cubicBezTo>
                  <a:cubicBezTo>
                    <a:pt x="120" y="6"/>
                    <a:pt x="120" y="6"/>
                    <a:pt x="120" y="6"/>
                  </a:cubicBezTo>
                  <a:cubicBezTo>
                    <a:pt x="120" y="6"/>
                    <a:pt x="120" y="6"/>
                    <a:pt x="119" y="6"/>
                  </a:cubicBezTo>
                  <a:cubicBezTo>
                    <a:pt x="82" y="10"/>
                    <a:pt x="45" y="16"/>
                    <a:pt x="7" y="18"/>
                  </a:cubicBezTo>
                  <a:cubicBezTo>
                    <a:pt x="7" y="18"/>
                    <a:pt x="7" y="18"/>
                    <a:pt x="7" y="17"/>
                  </a:cubicBezTo>
                  <a:cubicBezTo>
                    <a:pt x="6" y="18"/>
                    <a:pt x="4" y="18"/>
                    <a:pt x="2" y="18"/>
                  </a:cubicBezTo>
                  <a:cubicBezTo>
                    <a:pt x="2" y="18"/>
                    <a:pt x="2" y="18"/>
                    <a:pt x="2" y="18"/>
                  </a:cubicBezTo>
                  <a:cubicBezTo>
                    <a:pt x="1" y="18"/>
                    <a:pt x="1" y="18"/>
                    <a:pt x="1" y="18"/>
                  </a:cubicBezTo>
                  <a:cubicBezTo>
                    <a:pt x="0" y="18"/>
                    <a:pt x="0" y="19"/>
                    <a:pt x="1" y="19"/>
                  </a:cubicBezTo>
                  <a:cubicBezTo>
                    <a:pt x="53" y="20"/>
                    <a:pt x="104" y="9"/>
                    <a:pt x="157" y="7"/>
                  </a:cubicBezTo>
                  <a:cubicBezTo>
                    <a:pt x="184" y="6"/>
                    <a:pt x="211" y="8"/>
                    <a:pt x="238" y="15"/>
                  </a:cubicBezTo>
                  <a:cubicBezTo>
                    <a:pt x="265" y="21"/>
                    <a:pt x="289" y="34"/>
                    <a:pt x="313" y="47"/>
                  </a:cubicBezTo>
                  <a:cubicBezTo>
                    <a:pt x="404" y="96"/>
                    <a:pt x="484" y="170"/>
                    <a:pt x="583" y="201"/>
                  </a:cubicBezTo>
                  <a:cubicBezTo>
                    <a:pt x="655" y="223"/>
                    <a:pt x="728" y="212"/>
                    <a:pt x="795" y="182"/>
                  </a:cubicBezTo>
                  <a:cubicBezTo>
                    <a:pt x="866" y="150"/>
                    <a:pt x="928" y="103"/>
                    <a:pt x="992" y="59"/>
                  </a:cubicBezTo>
                  <a:cubicBezTo>
                    <a:pt x="1036" y="32"/>
                    <a:pt x="1087" y="18"/>
                    <a:pt x="1138" y="16"/>
                  </a:cubicBezTo>
                  <a:cubicBezTo>
                    <a:pt x="1185" y="14"/>
                    <a:pt x="1233" y="19"/>
                    <a:pt x="1277" y="34"/>
                  </a:cubicBezTo>
                  <a:cubicBezTo>
                    <a:pt x="1359" y="62"/>
                    <a:pt x="1427" y="117"/>
                    <a:pt x="1504" y="155"/>
                  </a:cubicBezTo>
                  <a:cubicBezTo>
                    <a:pt x="1565" y="185"/>
                    <a:pt x="1629" y="202"/>
                    <a:pt x="1697" y="192"/>
                  </a:cubicBezTo>
                  <a:cubicBezTo>
                    <a:pt x="1774" y="182"/>
                    <a:pt x="1845" y="143"/>
                    <a:pt x="1911" y="105"/>
                  </a:cubicBezTo>
                  <a:cubicBezTo>
                    <a:pt x="1959" y="82"/>
                    <a:pt x="2007" y="60"/>
                    <a:pt x="2058" y="44"/>
                  </a:cubicBezTo>
                  <a:cubicBezTo>
                    <a:pt x="2112" y="28"/>
                    <a:pt x="2168" y="16"/>
                    <a:pt x="2225" y="15"/>
                  </a:cubicBezTo>
                  <a:cubicBezTo>
                    <a:pt x="2281" y="14"/>
                    <a:pt x="2335" y="27"/>
                    <a:pt x="2387" y="49"/>
                  </a:cubicBezTo>
                  <a:cubicBezTo>
                    <a:pt x="2432" y="68"/>
                    <a:pt x="2473" y="94"/>
                    <a:pt x="2516" y="117"/>
                  </a:cubicBezTo>
                  <a:cubicBezTo>
                    <a:pt x="2591" y="157"/>
                    <a:pt x="2675" y="184"/>
                    <a:pt x="2761" y="175"/>
                  </a:cubicBezTo>
                  <a:cubicBezTo>
                    <a:pt x="2763" y="174"/>
                    <a:pt x="2763" y="171"/>
                    <a:pt x="2761" y="171"/>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6" name="Freeform 68"/>
            <p:cNvSpPr/>
            <p:nvPr/>
          </p:nvSpPr>
          <p:spPr bwMode="auto">
            <a:xfrm>
              <a:off x="6908800" y="3778250"/>
              <a:ext cx="398463" cy="438150"/>
            </a:xfrm>
            <a:custGeom>
              <a:avLst/>
              <a:gdLst>
                <a:gd name="T0" fmla="*/ 92 w 94"/>
                <a:gd name="T1" fmla="*/ 64 h 103"/>
                <a:gd name="T2" fmla="*/ 42 w 94"/>
                <a:gd name="T3" fmla="*/ 54 h 103"/>
                <a:gd name="T4" fmla="*/ 3 w 94"/>
                <a:gd name="T5" fmla="*/ 0 h 103"/>
                <a:gd name="T6" fmla="*/ 0 w 94"/>
                <a:gd name="T7" fmla="*/ 2 h 103"/>
                <a:gd name="T8" fmla="*/ 40 w 94"/>
                <a:gd name="T9" fmla="*/ 55 h 103"/>
                <a:gd name="T10" fmla="*/ 4 w 94"/>
                <a:gd name="T11" fmla="*/ 94 h 103"/>
                <a:gd name="T12" fmla="*/ 5 w 94"/>
                <a:gd name="T13" fmla="*/ 95 h 103"/>
                <a:gd name="T14" fmla="*/ 32 w 94"/>
                <a:gd name="T15" fmla="*/ 93 h 103"/>
                <a:gd name="T16" fmla="*/ 33 w 94"/>
                <a:gd name="T17" fmla="*/ 92 h 103"/>
                <a:gd name="T18" fmla="*/ 45 w 94"/>
                <a:gd name="T19" fmla="*/ 97 h 103"/>
                <a:gd name="T20" fmla="*/ 56 w 94"/>
                <a:gd name="T21" fmla="*/ 85 h 103"/>
                <a:gd name="T22" fmla="*/ 69 w 94"/>
                <a:gd name="T23" fmla="*/ 88 h 103"/>
                <a:gd name="T24" fmla="*/ 76 w 94"/>
                <a:gd name="T25" fmla="*/ 77 h 103"/>
                <a:gd name="T26" fmla="*/ 90 w 94"/>
                <a:gd name="T27" fmla="*/ 76 h 103"/>
                <a:gd name="T28" fmla="*/ 92 w 94"/>
                <a:gd name="T29"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3">
                  <a:moveTo>
                    <a:pt x="92" y="64"/>
                  </a:moveTo>
                  <a:cubicBezTo>
                    <a:pt x="86" y="45"/>
                    <a:pt x="56" y="50"/>
                    <a:pt x="42" y="54"/>
                  </a:cubicBezTo>
                  <a:cubicBezTo>
                    <a:pt x="35" y="33"/>
                    <a:pt x="18" y="16"/>
                    <a:pt x="3" y="0"/>
                  </a:cubicBezTo>
                  <a:cubicBezTo>
                    <a:pt x="2" y="1"/>
                    <a:pt x="1" y="2"/>
                    <a:pt x="0" y="2"/>
                  </a:cubicBezTo>
                  <a:cubicBezTo>
                    <a:pt x="16" y="18"/>
                    <a:pt x="30" y="34"/>
                    <a:pt x="40" y="55"/>
                  </a:cubicBezTo>
                  <a:cubicBezTo>
                    <a:pt x="24" y="62"/>
                    <a:pt x="5" y="76"/>
                    <a:pt x="4" y="94"/>
                  </a:cubicBezTo>
                  <a:cubicBezTo>
                    <a:pt x="4" y="95"/>
                    <a:pt x="5" y="95"/>
                    <a:pt x="5" y="95"/>
                  </a:cubicBezTo>
                  <a:cubicBezTo>
                    <a:pt x="12" y="103"/>
                    <a:pt x="26" y="99"/>
                    <a:pt x="32" y="93"/>
                  </a:cubicBezTo>
                  <a:cubicBezTo>
                    <a:pt x="33" y="93"/>
                    <a:pt x="33" y="93"/>
                    <a:pt x="33" y="92"/>
                  </a:cubicBezTo>
                  <a:cubicBezTo>
                    <a:pt x="35" y="97"/>
                    <a:pt x="40" y="99"/>
                    <a:pt x="45" y="97"/>
                  </a:cubicBezTo>
                  <a:cubicBezTo>
                    <a:pt x="49" y="95"/>
                    <a:pt x="54" y="90"/>
                    <a:pt x="56" y="85"/>
                  </a:cubicBezTo>
                  <a:cubicBezTo>
                    <a:pt x="59" y="88"/>
                    <a:pt x="64" y="90"/>
                    <a:pt x="69" y="88"/>
                  </a:cubicBezTo>
                  <a:cubicBezTo>
                    <a:pt x="73" y="86"/>
                    <a:pt x="76" y="81"/>
                    <a:pt x="76" y="77"/>
                  </a:cubicBezTo>
                  <a:cubicBezTo>
                    <a:pt x="80" y="79"/>
                    <a:pt x="86" y="79"/>
                    <a:pt x="90" y="76"/>
                  </a:cubicBezTo>
                  <a:cubicBezTo>
                    <a:pt x="93" y="73"/>
                    <a:pt x="94" y="68"/>
                    <a:pt x="92" y="6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7" name="Freeform 69"/>
            <p:cNvSpPr/>
            <p:nvPr/>
          </p:nvSpPr>
          <p:spPr bwMode="auto">
            <a:xfrm>
              <a:off x="8104188" y="2846388"/>
              <a:ext cx="642938" cy="747713"/>
            </a:xfrm>
            <a:custGeom>
              <a:avLst/>
              <a:gdLst>
                <a:gd name="T0" fmla="*/ 148 w 152"/>
                <a:gd name="T1" fmla="*/ 31 h 176"/>
                <a:gd name="T2" fmla="*/ 134 w 152"/>
                <a:gd name="T3" fmla="*/ 29 h 176"/>
                <a:gd name="T4" fmla="*/ 127 w 152"/>
                <a:gd name="T5" fmla="*/ 17 h 176"/>
                <a:gd name="T6" fmla="*/ 114 w 152"/>
                <a:gd name="T7" fmla="*/ 20 h 176"/>
                <a:gd name="T8" fmla="*/ 104 w 152"/>
                <a:gd name="T9" fmla="*/ 8 h 176"/>
                <a:gd name="T10" fmla="*/ 92 w 152"/>
                <a:gd name="T11" fmla="*/ 12 h 176"/>
                <a:gd name="T12" fmla="*/ 92 w 152"/>
                <a:gd name="T13" fmla="*/ 11 h 176"/>
                <a:gd name="T14" fmla="*/ 65 w 152"/>
                <a:gd name="T15" fmla="*/ 8 h 176"/>
                <a:gd name="T16" fmla="*/ 64 w 152"/>
                <a:gd name="T17" fmla="*/ 9 h 176"/>
                <a:gd name="T18" fmla="*/ 97 w 152"/>
                <a:gd name="T19" fmla="*/ 50 h 176"/>
                <a:gd name="T20" fmla="*/ 39 w 152"/>
                <a:gd name="T21" fmla="*/ 116 h 176"/>
                <a:gd name="T22" fmla="*/ 0 w 152"/>
                <a:gd name="T23" fmla="*/ 176 h 176"/>
                <a:gd name="T24" fmla="*/ 0 w 152"/>
                <a:gd name="T25" fmla="*/ 176 h 176"/>
                <a:gd name="T26" fmla="*/ 0 w 152"/>
                <a:gd name="T27" fmla="*/ 176 h 176"/>
                <a:gd name="T28" fmla="*/ 2 w 152"/>
                <a:gd name="T29" fmla="*/ 175 h 176"/>
                <a:gd name="T30" fmla="*/ 3 w 152"/>
                <a:gd name="T31" fmla="*/ 174 h 176"/>
                <a:gd name="T32" fmla="*/ 49 w 152"/>
                <a:gd name="T33" fmla="*/ 111 h 176"/>
                <a:gd name="T34" fmla="*/ 99 w 152"/>
                <a:gd name="T35" fmla="*/ 51 h 176"/>
                <a:gd name="T36" fmla="*/ 150 w 152"/>
                <a:gd name="T37" fmla="*/ 43 h 176"/>
                <a:gd name="T38" fmla="*/ 148 w 152"/>
                <a:gd name="T39" fmla="*/ 3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76">
                  <a:moveTo>
                    <a:pt x="148" y="31"/>
                  </a:moveTo>
                  <a:cubicBezTo>
                    <a:pt x="144" y="27"/>
                    <a:pt x="139" y="27"/>
                    <a:pt x="134" y="29"/>
                  </a:cubicBezTo>
                  <a:cubicBezTo>
                    <a:pt x="134" y="25"/>
                    <a:pt x="132" y="19"/>
                    <a:pt x="127" y="17"/>
                  </a:cubicBezTo>
                  <a:cubicBezTo>
                    <a:pt x="123" y="15"/>
                    <a:pt x="118" y="17"/>
                    <a:pt x="114" y="20"/>
                  </a:cubicBezTo>
                  <a:cubicBezTo>
                    <a:pt x="113" y="15"/>
                    <a:pt x="109" y="10"/>
                    <a:pt x="104" y="8"/>
                  </a:cubicBezTo>
                  <a:cubicBezTo>
                    <a:pt x="100" y="5"/>
                    <a:pt x="95" y="8"/>
                    <a:pt x="92" y="12"/>
                  </a:cubicBezTo>
                  <a:cubicBezTo>
                    <a:pt x="92" y="12"/>
                    <a:pt x="92" y="12"/>
                    <a:pt x="92" y="11"/>
                  </a:cubicBezTo>
                  <a:cubicBezTo>
                    <a:pt x="86" y="4"/>
                    <a:pt x="72" y="0"/>
                    <a:pt x="65" y="8"/>
                  </a:cubicBezTo>
                  <a:cubicBezTo>
                    <a:pt x="64" y="8"/>
                    <a:pt x="64" y="8"/>
                    <a:pt x="64" y="9"/>
                  </a:cubicBezTo>
                  <a:cubicBezTo>
                    <a:pt x="64" y="27"/>
                    <a:pt x="82" y="42"/>
                    <a:pt x="97" y="50"/>
                  </a:cubicBezTo>
                  <a:cubicBezTo>
                    <a:pt x="83" y="77"/>
                    <a:pt x="60" y="96"/>
                    <a:pt x="39" y="116"/>
                  </a:cubicBezTo>
                  <a:cubicBezTo>
                    <a:pt x="22" y="132"/>
                    <a:pt x="4" y="152"/>
                    <a:pt x="0" y="176"/>
                  </a:cubicBezTo>
                  <a:cubicBezTo>
                    <a:pt x="0" y="176"/>
                    <a:pt x="0" y="176"/>
                    <a:pt x="0" y="176"/>
                  </a:cubicBezTo>
                  <a:cubicBezTo>
                    <a:pt x="0" y="176"/>
                    <a:pt x="0" y="176"/>
                    <a:pt x="0" y="176"/>
                  </a:cubicBezTo>
                  <a:cubicBezTo>
                    <a:pt x="1" y="175"/>
                    <a:pt x="1" y="175"/>
                    <a:pt x="2" y="175"/>
                  </a:cubicBezTo>
                  <a:cubicBezTo>
                    <a:pt x="2" y="175"/>
                    <a:pt x="3" y="174"/>
                    <a:pt x="3" y="174"/>
                  </a:cubicBezTo>
                  <a:cubicBezTo>
                    <a:pt x="11" y="148"/>
                    <a:pt x="29" y="129"/>
                    <a:pt x="49" y="111"/>
                  </a:cubicBezTo>
                  <a:cubicBezTo>
                    <a:pt x="67" y="94"/>
                    <a:pt x="90" y="75"/>
                    <a:pt x="99" y="51"/>
                  </a:cubicBezTo>
                  <a:cubicBezTo>
                    <a:pt x="113" y="55"/>
                    <a:pt x="143" y="61"/>
                    <a:pt x="150" y="43"/>
                  </a:cubicBezTo>
                  <a:cubicBezTo>
                    <a:pt x="152" y="39"/>
                    <a:pt x="152" y="33"/>
                    <a:pt x="148"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8" name="Freeform 70"/>
            <p:cNvSpPr/>
            <p:nvPr/>
          </p:nvSpPr>
          <p:spPr bwMode="auto">
            <a:xfrm>
              <a:off x="11326813" y="2952750"/>
              <a:ext cx="182563" cy="450850"/>
            </a:xfrm>
            <a:custGeom>
              <a:avLst/>
              <a:gdLst>
                <a:gd name="T0" fmla="*/ 16 w 43"/>
                <a:gd name="T1" fmla="*/ 3 h 106"/>
                <a:gd name="T2" fmla="*/ 14 w 43"/>
                <a:gd name="T3" fmla="*/ 3 h 106"/>
                <a:gd name="T4" fmla="*/ 28 w 43"/>
                <a:gd name="T5" fmla="*/ 105 h 106"/>
                <a:gd name="T6" fmla="*/ 28 w 43"/>
                <a:gd name="T7" fmla="*/ 105 h 106"/>
                <a:gd name="T8" fmla="*/ 28 w 43"/>
                <a:gd name="T9" fmla="*/ 106 h 106"/>
                <a:gd name="T10" fmla="*/ 29 w 43"/>
                <a:gd name="T11" fmla="*/ 105 h 106"/>
                <a:gd name="T12" fmla="*/ 29 w 43"/>
                <a:gd name="T13" fmla="*/ 104 h 106"/>
                <a:gd name="T14" fmla="*/ 41 w 43"/>
                <a:gd name="T15" fmla="*/ 56 h 106"/>
                <a:gd name="T16" fmla="*/ 19 w 43"/>
                <a:gd name="T17" fmla="*/ 2 h 106"/>
                <a:gd name="T18" fmla="*/ 16 w 43"/>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06">
                  <a:moveTo>
                    <a:pt x="16" y="3"/>
                  </a:moveTo>
                  <a:cubicBezTo>
                    <a:pt x="15" y="2"/>
                    <a:pt x="15" y="2"/>
                    <a:pt x="14" y="3"/>
                  </a:cubicBezTo>
                  <a:cubicBezTo>
                    <a:pt x="1" y="36"/>
                    <a:pt x="0" y="79"/>
                    <a:pt x="28" y="105"/>
                  </a:cubicBezTo>
                  <a:cubicBezTo>
                    <a:pt x="28" y="105"/>
                    <a:pt x="28" y="105"/>
                    <a:pt x="28" y="105"/>
                  </a:cubicBezTo>
                  <a:cubicBezTo>
                    <a:pt x="28" y="105"/>
                    <a:pt x="28" y="105"/>
                    <a:pt x="28" y="106"/>
                  </a:cubicBezTo>
                  <a:cubicBezTo>
                    <a:pt x="29" y="106"/>
                    <a:pt x="30" y="105"/>
                    <a:pt x="29" y="105"/>
                  </a:cubicBezTo>
                  <a:cubicBezTo>
                    <a:pt x="29" y="105"/>
                    <a:pt x="29" y="105"/>
                    <a:pt x="29" y="104"/>
                  </a:cubicBezTo>
                  <a:cubicBezTo>
                    <a:pt x="43" y="94"/>
                    <a:pt x="42" y="71"/>
                    <a:pt x="41" y="56"/>
                  </a:cubicBezTo>
                  <a:cubicBezTo>
                    <a:pt x="38" y="37"/>
                    <a:pt x="31" y="16"/>
                    <a:pt x="19" y="2"/>
                  </a:cubicBezTo>
                  <a:cubicBezTo>
                    <a:pt x="18" y="0"/>
                    <a:pt x="16" y="1"/>
                    <a:pt x="16" y="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9" name="Freeform 71"/>
            <p:cNvSpPr/>
            <p:nvPr/>
          </p:nvSpPr>
          <p:spPr bwMode="auto">
            <a:xfrm>
              <a:off x="11207750" y="3011488"/>
              <a:ext cx="728663" cy="698500"/>
            </a:xfrm>
            <a:custGeom>
              <a:avLst/>
              <a:gdLst>
                <a:gd name="T0" fmla="*/ 153 w 172"/>
                <a:gd name="T1" fmla="*/ 56 h 164"/>
                <a:gd name="T2" fmla="*/ 149 w 172"/>
                <a:gd name="T3" fmla="*/ 35 h 164"/>
                <a:gd name="T4" fmla="*/ 128 w 172"/>
                <a:gd name="T5" fmla="*/ 28 h 164"/>
                <a:gd name="T6" fmla="*/ 100 w 172"/>
                <a:gd name="T7" fmla="*/ 18 h 164"/>
                <a:gd name="T8" fmla="*/ 102 w 172"/>
                <a:gd name="T9" fmla="*/ 41 h 164"/>
                <a:gd name="T10" fmla="*/ 111 w 172"/>
                <a:gd name="T11" fmla="*/ 60 h 164"/>
                <a:gd name="T12" fmla="*/ 52 w 172"/>
                <a:gd name="T13" fmla="*/ 94 h 164"/>
                <a:gd name="T14" fmla="*/ 40 w 172"/>
                <a:gd name="T15" fmla="*/ 105 h 164"/>
                <a:gd name="T16" fmla="*/ 39 w 172"/>
                <a:gd name="T17" fmla="*/ 107 h 164"/>
                <a:gd name="T18" fmla="*/ 1 w 172"/>
                <a:gd name="T19" fmla="*/ 148 h 164"/>
                <a:gd name="T20" fmla="*/ 2 w 172"/>
                <a:gd name="T21" fmla="*/ 149 h 164"/>
                <a:gd name="T22" fmla="*/ 22 w 172"/>
                <a:gd name="T23" fmla="*/ 131 h 164"/>
                <a:gd name="T24" fmla="*/ 39 w 172"/>
                <a:gd name="T25" fmla="*/ 111 h 164"/>
                <a:gd name="T26" fmla="*/ 75 w 172"/>
                <a:gd name="T27" fmla="*/ 149 h 164"/>
                <a:gd name="T28" fmla="*/ 129 w 172"/>
                <a:gd name="T29" fmla="*/ 159 h 164"/>
                <a:gd name="T30" fmla="*/ 129 w 172"/>
                <a:gd name="T31" fmla="*/ 156 h 164"/>
                <a:gd name="T32" fmla="*/ 94 w 172"/>
                <a:gd name="T33" fmla="*/ 115 h 164"/>
                <a:gd name="T34" fmla="*/ 45 w 172"/>
                <a:gd name="T35" fmla="*/ 105 h 164"/>
                <a:gd name="T36" fmla="*/ 48 w 172"/>
                <a:gd name="T37" fmla="*/ 102 h 164"/>
                <a:gd name="T38" fmla="*/ 79 w 172"/>
                <a:gd name="T39" fmla="*/ 78 h 164"/>
                <a:gd name="T40" fmla="*/ 112 w 172"/>
                <a:gd name="T41" fmla="*/ 63 h 164"/>
                <a:gd name="T42" fmla="*/ 112 w 172"/>
                <a:gd name="T43" fmla="*/ 63 h 164"/>
                <a:gd name="T44" fmla="*/ 114 w 172"/>
                <a:gd name="T45" fmla="*/ 63 h 164"/>
                <a:gd name="T46" fmla="*/ 158 w 172"/>
                <a:gd name="T47" fmla="*/ 81 h 164"/>
                <a:gd name="T48" fmla="*/ 153 w 172"/>
                <a:gd name="T4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64">
                  <a:moveTo>
                    <a:pt x="153" y="56"/>
                  </a:moveTo>
                  <a:cubicBezTo>
                    <a:pt x="155" y="48"/>
                    <a:pt x="153" y="41"/>
                    <a:pt x="149" y="35"/>
                  </a:cubicBezTo>
                  <a:cubicBezTo>
                    <a:pt x="144" y="29"/>
                    <a:pt x="135" y="24"/>
                    <a:pt x="128" y="28"/>
                  </a:cubicBezTo>
                  <a:cubicBezTo>
                    <a:pt x="124" y="17"/>
                    <a:pt x="107" y="0"/>
                    <a:pt x="100" y="18"/>
                  </a:cubicBezTo>
                  <a:cubicBezTo>
                    <a:pt x="97" y="25"/>
                    <a:pt x="100" y="34"/>
                    <a:pt x="102" y="41"/>
                  </a:cubicBezTo>
                  <a:cubicBezTo>
                    <a:pt x="104" y="47"/>
                    <a:pt x="107" y="54"/>
                    <a:pt x="111" y="60"/>
                  </a:cubicBezTo>
                  <a:cubicBezTo>
                    <a:pt x="89" y="66"/>
                    <a:pt x="69" y="80"/>
                    <a:pt x="52" y="94"/>
                  </a:cubicBezTo>
                  <a:cubicBezTo>
                    <a:pt x="48" y="97"/>
                    <a:pt x="44" y="101"/>
                    <a:pt x="40" y="105"/>
                  </a:cubicBezTo>
                  <a:cubicBezTo>
                    <a:pt x="39" y="106"/>
                    <a:pt x="39" y="106"/>
                    <a:pt x="39" y="107"/>
                  </a:cubicBezTo>
                  <a:cubicBezTo>
                    <a:pt x="26" y="120"/>
                    <a:pt x="15" y="135"/>
                    <a:pt x="1" y="148"/>
                  </a:cubicBezTo>
                  <a:cubicBezTo>
                    <a:pt x="0" y="148"/>
                    <a:pt x="1" y="149"/>
                    <a:pt x="2" y="149"/>
                  </a:cubicBezTo>
                  <a:cubicBezTo>
                    <a:pt x="10" y="144"/>
                    <a:pt x="16" y="137"/>
                    <a:pt x="22" y="131"/>
                  </a:cubicBezTo>
                  <a:cubicBezTo>
                    <a:pt x="28" y="124"/>
                    <a:pt x="33" y="117"/>
                    <a:pt x="39" y="111"/>
                  </a:cubicBezTo>
                  <a:cubicBezTo>
                    <a:pt x="44" y="128"/>
                    <a:pt x="60" y="141"/>
                    <a:pt x="75" y="149"/>
                  </a:cubicBezTo>
                  <a:cubicBezTo>
                    <a:pt x="90" y="157"/>
                    <a:pt x="111" y="164"/>
                    <a:pt x="129" y="159"/>
                  </a:cubicBezTo>
                  <a:cubicBezTo>
                    <a:pt x="130" y="159"/>
                    <a:pt x="130" y="157"/>
                    <a:pt x="129" y="156"/>
                  </a:cubicBezTo>
                  <a:cubicBezTo>
                    <a:pt x="124" y="139"/>
                    <a:pt x="109" y="124"/>
                    <a:pt x="94" y="115"/>
                  </a:cubicBezTo>
                  <a:cubicBezTo>
                    <a:pt x="81" y="108"/>
                    <a:pt x="61" y="101"/>
                    <a:pt x="45" y="105"/>
                  </a:cubicBezTo>
                  <a:cubicBezTo>
                    <a:pt x="46" y="104"/>
                    <a:pt x="47" y="103"/>
                    <a:pt x="48" y="102"/>
                  </a:cubicBezTo>
                  <a:cubicBezTo>
                    <a:pt x="57" y="93"/>
                    <a:pt x="68" y="85"/>
                    <a:pt x="79" y="78"/>
                  </a:cubicBezTo>
                  <a:cubicBezTo>
                    <a:pt x="90" y="72"/>
                    <a:pt x="101" y="68"/>
                    <a:pt x="112" y="63"/>
                  </a:cubicBezTo>
                  <a:cubicBezTo>
                    <a:pt x="112" y="63"/>
                    <a:pt x="112" y="63"/>
                    <a:pt x="112" y="63"/>
                  </a:cubicBezTo>
                  <a:cubicBezTo>
                    <a:pt x="113" y="63"/>
                    <a:pt x="113" y="63"/>
                    <a:pt x="114" y="63"/>
                  </a:cubicBezTo>
                  <a:cubicBezTo>
                    <a:pt x="125" y="75"/>
                    <a:pt x="141" y="89"/>
                    <a:pt x="158" y="81"/>
                  </a:cubicBezTo>
                  <a:cubicBezTo>
                    <a:pt x="172" y="75"/>
                    <a:pt x="163" y="59"/>
                    <a:pt x="153" y="5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70" name="组合 69"/>
          <p:cNvGrpSpPr/>
          <p:nvPr/>
        </p:nvGrpSpPr>
        <p:grpSpPr>
          <a:xfrm>
            <a:off x="-202286" y="5264600"/>
            <a:ext cx="12394286" cy="2649700"/>
            <a:chOff x="111125" y="2139950"/>
            <a:chExt cx="11977688" cy="2560638"/>
          </a:xfrm>
        </p:grpSpPr>
        <p:sp>
          <p:nvSpPr>
            <p:cNvPr id="71" name="Freeform 5"/>
            <p:cNvSpPr/>
            <p:nvPr/>
          </p:nvSpPr>
          <p:spPr bwMode="auto">
            <a:xfrm>
              <a:off x="9853613" y="3335338"/>
              <a:ext cx="457200" cy="442913"/>
            </a:xfrm>
            <a:custGeom>
              <a:avLst/>
              <a:gdLst>
                <a:gd name="T0" fmla="*/ 92 w 108"/>
                <a:gd name="T1" fmla="*/ 20 h 104"/>
                <a:gd name="T2" fmla="*/ 49 w 108"/>
                <a:gd name="T3" fmla="*/ 1 h 104"/>
                <a:gd name="T4" fmla="*/ 16 w 108"/>
                <a:gd name="T5" fmla="*/ 14 h 104"/>
                <a:gd name="T6" fmla="*/ 2 w 108"/>
                <a:gd name="T7" fmla="*/ 45 h 104"/>
                <a:gd name="T8" fmla="*/ 10 w 108"/>
                <a:gd name="T9" fmla="*/ 82 h 104"/>
                <a:gd name="T10" fmla="*/ 37 w 108"/>
                <a:gd name="T11" fmla="*/ 102 h 104"/>
                <a:gd name="T12" fmla="*/ 54 w 108"/>
                <a:gd name="T13" fmla="*/ 85 h 104"/>
                <a:gd name="T14" fmla="*/ 80 w 108"/>
                <a:gd name="T15" fmla="*/ 63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8"/>
                    <a:pt x="63" y="3"/>
                    <a:pt x="49" y="1"/>
                  </a:cubicBezTo>
                  <a:cubicBezTo>
                    <a:pt x="37" y="0"/>
                    <a:pt x="19" y="1"/>
                    <a:pt x="16" y="14"/>
                  </a:cubicBezTo>
                  <a:cubicBezTo>
                    <a:pt x="8" y="21"/>
                    <a:pt x="4" y="38"/>
                    <a:pt x="2" y="45"/>
                  </a:cubicBezTo>
                  <a:cubicBezTo>
                    <a:pt x="0" y="58"/>
                    <a:pt x="1" y="70"/>
                    <a:pt x="10" y="82"/>
                  </a:cubicBezTo>
                  <a:cubicBezTo>
                    <a:pt x="16" y="91"/>
                    <a:pt x="25" y="100"/>
                    <a:pt x="37" y="102"/>
                  </a:cubicBezTo>
                  <a:cubicBezTo>
                    <a:pt x="47" y="104"/>
                    <a:pt x="52" y="94"/>
                    <a:pt x="54" y="85"/>
                  </a:cubicBezTo>
                  <a:cubicBezTo>
                    <a:pt x="69" y="93"/>
                    <a:pt x="82" y="79"/>
                    <a:pt x="80" y="63"/>
                  </a:cubicBezTo>
                  <a:cubicBezTo>
                    <a:pt x="89" y="70"/>
                    <a:pt x="103" y="71"/>
                    <a:pt x="105" y="58"/>
                  </a:cubicBezTo>
                  <a:cubicBezTo>
                    <a:pt x="108" y="45"/>
                    <a:pt x="101" y="29"/>
                    <a:pt x="92" y="20"/>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2" name="Freeform 6"/>
            <p:cNvSpPr/>
            <p:nvPr/>
          </p:nvSpPr>
          <p:spPr bwMode="auto">
            <a:xfrm>
              <a:off x="4567238" y="2514600"/>
              <a:ext cx="457200" cy="441325"/>
            </a:xfrm>
            <a:custGeom>
              <a:avLst/>
              <a:gdLst>
                <a:gd name="T0" fmla="*/ 105 w 108"/>
                <a:gd name="T1" fmla="*/ 46 h 104"/>
                <a:gd name="T2" fmla="*/ 80 w 108"/>
                <a:gd name="T3" fmla="*/ 41 h 104"/>
                <a:gd name="T4" fmla="*/ 54 w 108"/>
                <a:gd name="T5" fmla="*/ 19 h 104"/>
                <a:gd name="T6" fmla="*/ 36 w 108"/>
                <a:gd name="T7" fmla="*/ 2 h 104"/>
                <a:gd name="T8" fmla="*/ 9 w 108"/>
                <a:gd name="T9" fmla="*/ 22 h 104"/>
                <a:gd name="T10" fmla="*/ 2 w 108"/>
                <a:gd name="T11" fmla="*/ 59 h 104"/>
                <a:gd name="T12" fmla="*/ 16 w 108"/>
                <a:gd name="T13" fmla="*/ 90 h 104"/>
                <a:gd name="T14" fmla="*/ 48 w 108"/>
                <a:gd name="T15" fmla="*/ 103 h 104"/>
                <a:gd name="T16" fmla="*/ 92 w 108"/>
                <a:gd name="T17" fmla="*/ 84 h 104"/>
                <a:gd name="T18" fmla="*/ 105 w 108"/>
                <a:gd name="T19"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105" y="46"/>
                  </a:moveTo>
                  <a:cubicBezTo>
                    <a:pt x="103" y="33"/>
                    <a:pt x="89" y="34"/>
                    <a:pt x="80" y="41"/>
                  </a:cubicBezTo>
                  <a:cubicBezTo>
                    <a:pt x="82" y="25"/>
                    <a:pt x="69" y="11"/>
                    <a:pt x="54" y="19"/>
                  </a:cubicBezTo>
                  <a:cubicBezTo>
                    <a:pt x="52" y="10"/>
                    <a:pt x="47" y="0"/>
                    <a:pt x="36" y="2"/>
                  </a:cubicBezTo>
                  <a:cubicBezTo>
                    <a:pt x="25" y="4"/>
                    <a:pt x="16" y="13"/>
                    <a:pt x="9" y="22"/>
                  </a:cubicBezTo>
                  <a:cubicBezTo>
                    <a:pt x="1" y="34"/>
                    <a:pt x="0" y="46"/>
                    <a:pt x="2" y="59"/>
                  </a:cubicBezTo>
                  <a:cubicBezTo>
                    <a:pt x="3" y="66"/>
                    <a:pt x="8" y="83"/>
                    <a:pt x="16" y="90"/>
                  </a:cubicBezTo>
                  <a:cubicBezTo>
                    <a:pt x="19" y="103"/>
                    <a:pt x="37" y="104"/>
                    <a:pt x="48" y="103"/>
                  </a:cubicBezTo>
                  <a:cubicBezTo>
                    <a:pt x="63" y="101"/>
                    <a:pt x="81" y="96"/>
                    <a:pt x="92" y="84"/>
                  </a:cubicBezTo>
                  <a:cubicBezTo>
                    <a:pt x="101" y="75"/>
                    <a:pt x="108" y="59"/>
                    <a:pt x="105" y="46"/>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3" name="Freeform 7"/>
            <p:cNvSpPr/>
            <p:nvPr/>
          </p:nvSpPr>
          <p:spPr bwMode="auto">
            <a:xfrm>
              <a:off x="517525" y="3629025"/>
              <a:ext cx="339725" cy="387350"/>
            </a:xfrm>
            <a:custGeom>
              <a:avLst/>
              <a:gdLst>
                <a:gd name="T0" fmla="*/ 33 w 80"/>
                <a:gd name="T1" fmla="*/ 1 h 91"/>
                <a:gd name="T2" fmla="*/ 33 w 80"/>
                <a:gd name="T3" fmla="*/ 2 h 91"/>
                <a:gd name="T4" fmla="*/ 33 w 80"/>
                <a:gd name="T5" fmla="*/ 2 h 91"/>
                <a:gd name="T6" fmla="*/ 32 w 80"/>
                <a:gd name="T7" fmla="*/ 3 h 91"/>
                <a:gd name="T8" fmla="*/ 31 w 80"/>
                <a:gd name="T9" fmla="*/ 2 h 91"/>
                <a:gd name="T10" fmla="*/ 2 w 80"/>
                <a:gd name="T11" fmla="*/ 64 h 91"/>
                <a:gd name="T12" fmla="*/ 9 w 80"/>
                <a:gd name="T13" fmla="*/ 87 h 91"/>
                <a:gd name="T14" fmla="*/ 22 w 80"/>
                <a:gd name="T15" fmla="*/ 81 h 91"/>
                <a:gd name="T16" fmla="*/ 30 w 80"/>
                <a:gd name="T17" fmla="*/ 87 h 91"/>
                <a:gd name="T18" fmla="*/ 43 w 80"/>
                <a:gd name="T19" fmla="*/ 82 h 91"/>
                <a:gd name="T20" fmla="*/ 56 w 80"/>
                <a:gd name="T21" fmla="*/ 89 h 91"/>
                <a:gd name="T22" fmla="*/ 66 w 80"/>
                <a:gd name="T23" fmla="*/ 81 h 91"/>
                <a:gd name="T24" fmla="*/ 66 w 80"/>
                <a:gd name="T25" fmla="*/ 79 h 91"/>
                <a:gd name="T26" fmla="*/ 33 w 80"/>
                <a:gd name="T2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91">
                  <a:moveTo>
                    <a:pt x="33" y="1"/>
                  </a:moveTo>
                  <a:cubicBezTo>
                    <a:pt x="33" y="0"/>
                    <a:pt x="32" y="1"/>
                    <a:pt x="33" y="2"/>
                  </a:cubicBezTo>
                  <a:cubicBezTo>
                    <a:pt x="33" y="2"/>
                    <a:pt x="33" y="2"/>
                    <a:pt x="33" y="2"/>
                  </a:cubicBezTo>
                  <a:cubicBezTo>
                    <a:pt x="33" y="2"/>
                    <a:pt x="32" y="2"/>
                    <a:pt x="32" y="3"/>
                  </a:cubicBezTo>
                  <a:cubicBezTo>
                    <a:pt x="32" y="2"/>
                    <a:pt x="31" y="2"/>
                    <a:pt x="31" y="2"/>
                  </a:cubicBezTo>
                  <a:cubicBezTo>
                    <a:pt x="7" y="13"/>
                    <a:pt x="0" y="41"/>
                    <a:pt x="2" y="64"/>
                  </a:cubicBezTo>
                  <a:cubicBezTo>
                    <a:pt x="3" y="71"/>
                    <a:pt x="4" y="81"/>
                    <a:pt x="9" y="87"/>
                  </a:cubicBezTo>
                  <a:cubicBezTo>
                    <a:pt x="14" y="91"/>
                    <a:pt x="19" y="85"/>
                    <a:pt x="22" y="81"/>
                  </a:cubicBezTo>
                  <a:cubicBezTo>
                    <a:pt x="24" y="84"/>
                    <a:pt x="27" y="87"/>
                    <a:pt x="30" y="87"/>
                  </a:cubicBezTo>
                  <a:cubicBezTo>
                    <a:pt x="36" y="87"/>
                    <a:pt x="37" y="81"/>
                    <a:pt x="43" y="82"/>
                  </a:cubicBezTo>
                  <a:cubicBezTo>
                    <a:pt x="48" y="83"/>
                    <a:pt x="51" y="89"/>
                    <a:pt x="56" y="89"/>
                  </a:cubicBezTo>
                  <a:cubicBezTo>
                    <a:pt x="61" y="89"/>
                    <a:pt x="64" y="85"/>
                    <a:pt x="66" y="81"/>
                  </a:cubicBezTo>
                  <a:cubicBezTo>
                    <a:pt x="66" y="80"/>
                    <a:pt x="66" y="79"/>
                    <a:pt x="66" y="79"/>
                  </a:cubicBezTo>
                  <a:cubicBezTo>
                    <a:pt x="80" y="51"/>
                    <a:pt x="60" y="13"/>
                    <a:pt x="33" y="1"/>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4" name="Freeform 8"/>
            <p:cNvSpPr/>
            <p:nvPr/>
          </p:nvSpPr>
          <p:spPr bwMode="auto">
            <a:xfrm>
              <a:off x="1042988" y="3543300"/>
              <a:ext cx="241300" cy="255588"/>
            </a:xfrm>
            <a:custGeom>
              <a:avLst/>
              <a:gdLst>
                <a:gd name="T0" fmla="*/ 11 w 57"/>
                <a:gd name="T1" fmla="*/ 1 h 60"/>
                <a:gd name="T2" fmla="*/ 9 w 57"/>
                <a:gd name="T3" fmla="*/ 1 h 60"/>
                <a:gd name="T4" fmla="*/ 9 w 57"/>
                <a:gd name="T5" fmla="*/ 1 h 60"/>
                <a:gd name="T6" fmla="*/ 9 w 57"/>
                <a:gd name="T7" fmla="*/ 1 h 60"/>
                <a:gd name="T8" fmla="*/ 9 w 57"/>
                <a:gd name="T9" fmla="*/ 0 h 60"/>
                <a:gd name="T10" fmla="*/ 9 w 57"/>
                <a:gd name="T11" fmla="*/ 0 h 60"/>
                <a:gd name="T12" fmla="*/ 8 w 57"/>
                <a:gd name="T13" fmla="*/ 2 h 60"/>
                <a:gd name="T14" fmla="*/ 8 w 57"/>
                <a:gd name="T15" fmla="*/ 3 h 60"/>
                <a:gd name="T16" fmla="*/ 4 w 57"/>
                <a:gd name="T17" fmla="*/ 44 h 60"/>
                <a:gd name="T18" fmla="*/ 32 w 57"/>
                <a:gd name="T19" fmla="*/ 55 h 60"/>
                <a:gd name="T20" fmla="*/ 11 w 57"/>
                <a:gd name="T2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0">
                  <a:moveTo>
                    <a:pt x="11" y="1"/>
                  </a:moveTo>
                  <a:cubicBezTo>
                    <a:pt x="11" y="0"/>
                    <a:pt x="10" y="1"/>
                    <a:pt x="9" y="1"/>
                  </a:cubicBezTo>
                  <a:cubicBezTo>
                    <a:pt x="9" y="1"/>
                    <a:pt x="9" y="1"/>
                    <a:pt x="9" y="1"/>
                  </a:cubicBezTo>
                  <a:cubicBezTo>
                    <a:pt x="9" y="1"/>
                    <a:pt x="9" y="1"/>
                    <a:pt x="9" y="1"/>
                  </a:cubicBezTo>
                  <a:cubicBezTo>
                    <a:pt x="9" y="1"/>
                    <a:pt x="9" y="0"/>
                    <a:pt x="9" y="0"/>
                  </a:cubicBezTo>
                  <a:cubicBezTo>
                    <a:pt x="9" y="0"/>
                    <a:pt x="9" y="0"/>
                    <a:pt x="9" y="0"/>
                  </a:cubicBezTo>
                  <a:cubicBezTo>
                    <a:pt x="9" y="1"/>
                    <a:pt x="8" y="1"/>
                    <a:pt x="8" y="2"/>
                  </a:cubicBezTo>
                  <a:cubicBezTo>
                    <a:pt x="8" y="2"/>
                    <a:pt x="8" y="3"/>
                    <a:pt x="8" y="3"/>
                  </a:cubicBezTo>
                  <a:cubicBezTo>
                    <a:pt x="4" y="16"/>
                    <a:pt x="0" y="31"/>
                    <a:pt x="4" y="44"/>
                  </a:cubicBezTo>
                  <a:cubicBezTo>
                    <a:pt x="7" y="56"/>
                    <a:pt x="22" y="60"/>
                    <a:pt x="32" y="55"/>
                  </a:cubicBezTo>
                  <a:cubicBezTo>
                    <a:pt x="57" y="43"/>
                    <a:pt x="27" y="6"/>
                    <a:pt x="11"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5" name="Freeform 9"/>
            <p:cNvSpPr/>
            <p:nvPr/>
          </p:nvSpPr>
          <p:spPr bwMode="auto">
            <a:xfrm>
              <a:off x="11593513" y="2833688"/>
              <a:ext cx="495300" cy="646113"/>
            </a:xfrm>
            <a:custGeom>
              <a:avLst/>
              <a:gdLst>
                <a:gd name="T0" fmla="*/ 36 w 117"/>
                <a:gd name="T1" fmla="*/ 18 h 152"/>
                <a:gd name="T2" fmla="*/ 16 w 117"/>
                <a:gd name="T3" fmla="*/ 0 h 152"/>
                <a:gd name="T4" fmla="*/ 3 w 117"/>
                <a:gd name="T5" fmla="*/ 17 h 152"/>
                <a:gd name="T6" fmla="*/ 6 w 117"/>
                <a:gd name="T7" fmla="*/ 55 h 152"/>
                <a:gd name="T8" fmla="*/ 24 w 117"/>
                <a:gd name="T9" fmla="*/ 102 h 152"/>
                <a:gd name="T10" fmla="*/ 25 w 117"/>
                <a:gd name="T11" fmla="*/ 101 h 152"/>
                <a:gd name="T12" fmla="*/ 25 w 117"/>
                <a:gd name="T13" fmla="*/ 100 h 152"/>
                <a:gd name="T14" fmla="*/ 109 w 117"/>
                <a:gd name="T15" fmla="*/ 127 h 152"/>
                <a:gd name="T16" fmla="*/ 106 w 117"/>
                <a:gd name="T17" fmla="*/ 99 h 152"/>
                <a:gd name="T18" fmla="*/ 106 w 117"/>
                <a:gd name="T19" fmla="*/ 91 h 152"/>
                <a:gd name="T20" fmla="*/ 106 w 117"/>
                <a:gd name="T21" fmla="*/ 81 h 152"/>
                <a:gd name="T22" fmla="*/ 93 w 117"/>
                <a:gd name="T23" fmla="*/ 65 h 152"/>
                <a:gd name="T24" fmla="*/ 93 w 117"/>
                <a:gd name="T25" fmla="*/ 65 h 152"/>
                <a:gd name="T26" fmla="*/ 72 w 117"/>
                <a:gd name="T27" fmla="*/ 39 h 152"/>
                <a:gd name="T28" fmla="*/ 65 w 117"/>
                <a:gd name="T29" fmla="*/ 14 h 152"/>
                <a:gd name="T30" fmla="*/ 36 w 117"/>
                <a:gd name="T31" fmla="*/ 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52">
                  <a:moveTo>
                    <a:pt x="36" y="18"/>
                  </a:moveTo>
                  <a:cubicBezTo>
                    <a:pt x="32" y="10"/>
                    <a:pt x="26" y="0"/>
                    <a:pt x="16" y="0"/>
                  </a:cubicBezTo>
                  <a:cubicBezTo>
                    <a:pt x="8" y="0"/>
                    <a:pt x="4" y="11"/>
                    <a:pt x="3" y="17"/>
                  </a:cubicBezTo>
                  <a:cubicBezTo>
                    <a:pt x="0" y="29"/>
                    <a:pt x="2" y="43"/>
                    <a:pt x="6" y="55"/>
                  </a:cubicBezTo>
                  <a:cubicBezTo>
                    <a:pt x="11" y="71"/>
                    <a:pt x="22" y="85"/>
                    <a:pt x="24" y="102"/>
                  </a:cubicBezTo>
                  <a:cubicBezTo>
                    <a:pt x="24" y="102"/>
                    <a:pt x="25" y="102"/>
                    <a:pt x="25" y="101"/>
                  </a:cubicBezTo>
                  <a:cubicBezTo>
                    <a:pt x="25" y="101"/>
                    <a:pt x="25" y="101"/>
                    <a:pt x="25" y="100"/>
                  </a:cubicBezTo>
                  <a:cubicBezTo>
                    <a:pt x="40" y="123"/>
                    <a:pt x="84" y="152"/>
                    <a:pt x="109" y="127"/>
                  </a:cubicBezTo>
                  <a:cubicBezTo>
                    <a:pt x="117" y="118"/>
                    <a:pt x="113" y="107"/>
                    <a:pt x="106" y="99"/>
                  </a:cubicBezTo>
                  <a:cubicBezTo>
                    <a:pt x="102" y="96"/>
                    <a:pt x="104" y="95"/>
                    <a:pt x="106" y="91"/>
                  </a:cubicBezTo>
                  <a:cubicBezTo>
                    <a:pt x="107" y="88"/>
                    <a:pt x="107" y="84"/>
                    <a:pt x="106" y="81"/>
                  </a:cubicBezTo>
                  <a:cubicBezTo>
                    <a:pt x="105" y="74"/>
                    <a:pt x="100" y="68"/>
                    <a:pt x="93" y="65"/>
                  </a:cubicBezTo>
                  <a:cubicBezTo>
                    <a:pt x="93" y="65"/>
                    <a:pt x="93" y="65"/>
                    <a:pt x="93" y="65"/>
                  </a:cubicBezTo>
                  <a:cubicBezTo>
                    <a:pt x="96" y="55"/>
                    <a:pt x="84" y="38"/>
                    <a:pt x="72" y="39"/>
                  </a:cubicBezTo>
                  <a:cubicBezTo>
                    <a:pt x="76" y="30"/>
                    <a:pt x="73" y="20"/>
                    <a:pt x="65" y="14"/>
                  </a:cubicBezTo>
                  <a:cubicBezTo>
                    <a:pt x="55" y="8"/>
                    <a:pt x="44"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6" name="Freeform 10"/>
            <p:cNvSpPr/>
            <p:nvPr/>
          </p:nvSpPr>
          <p:spPr bwMode="auto">
            <a:xfrm>
              <a:off x="8612188" y="3697288"/>
              <a:ext cx="512763" cy="633413"/>
            </a:xfrm>
            <a:custGeom>
              <a:avLst/>
              <a:gdLst>
                <a:gd name="T0" fmla="*/ 64 w 121"/>
                <a:gd name="T1" fmla="*/ 136 h 149"/>
                <a:gd name="T2" fmla="*/ 73 w 121"/>
                <a:gd name="T3" fmla="*/ 112 h 149"/>
                <a:gd name="T4" fmla="*/ 95 w 121"/>
                <a:gd name="T5" fmla="*/ 87 h 149"/>
                <a:gd name="T6" fmla="*/ 95 w 121"/>
                <a:gd name="T7" fmla="*/ 87 h 149"/>
                <a:gd name="T8" fmla="*/ 108 w 121"/>
                <a:gd name="T9" fmla="*/ 72 h 149"/>
                <a:gd name="T10" fmla="*/ 109 w 121"/>
                <a:gd name="T11" fmla="*/ 61 h 149"/>
                <a:gd name="T12" fmla="*/ 109 w 121"/>
                <a:gd name="T13" fmla="*/ 53 h 149"/>
                <a:gd name="T14" fmla="*/ 113 w 121"/>
                <a:gd name="T15" fmla="*/ 26 h 149"/>
                <a:gd name="T16" fmla="*/ 28 w 121"/>
                <a:gd name="T17" fmla="*/ 49 h 149"/>
                <a:gd name="T18" fmla="*/ 28 w 121"/>
                <a:gd name="T19" fmla="*/ 48 h 149"/>
                <a:gd name="T20" fmla="*/ 27 w 121"/>
                <a:gd name="T21" fmla="*/ 47 h 149"/>
                <a:gd name="T22" fmla="*/ 7 w 121"/>
                <a:gd name="T23" fmla="*/ 93 h 149"/>
                <a:gd name="T24" fmla="*/ 2 w 121"/>
                <a:gd name="T25" fmla="*/ 131 h 149"/>
                <a:gd name="T26" fmla="*/ 15 w 121"/>
                <a:gd name="T27" fmla="*/ 148 h 149"/>
                <a:gd name="T28" fmla="*/ 36 w 121"/>
                <a:gd name="T29" fmla="*/ 131 h 149"/>
                <a:gd name="T30" fmla="*/ 64 w 121"/>
                <a:gd name="T31"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64" y="136"/>
                  </a:moveTo>
                  <a:cubicBezTo>
                    <a:pt x="72" y="131"/>
                    <a:pt x="76" y="121"/>
                    <a:pt x="73" y="112"/>
                  </a:cubicBezTo>
                  <a:cubicBezTo>
                    <a:pt x="85" y="114"/>
                    <a:pt x="97" y="98"/>
                    <a:pt x="95" y="87"/>
                  </a:cubicBezTo>
                  <a:cubicBezTo>
                    <a:pt x="95" y="87"/>
                    <a:pt x="95" y="87"/>
                    <a:pt x="95" y="87"/>
                  </a:cubicBezTo>
                  <a:cubicBezTo>
                    <a:pt x="101" y="85"/>
                    <a:pt x="107" y="78"/>
                    <a:pt x="108" y="72"/>
                  </a:cubicBezTo>
                  <a:cubicBezTo>
                    <a:pt x="109" y="69"/>
                    <a:pt x="110" y="65"/>
                    <a:pt x="109" y="61"/>
                  </a:cubicBezTo>
                  <a:cubicBezTo>
                    <a:pt x="107" y="57"/>
                    <a:pt x="106" y="56"/>
                    <a:pt x="109" y="53"/>
                  </a:cubicBezTo>
                  <a:cubicBezTo>
                    <a:pt x="117" y="46"/>
                    <a:pt x="121" y="35"/>
                    <a:pt x="113" y="26"/>
                  </a:cubicBezTo>
                  <a:cubicBezTo>
                    <a:pt x="90" y="0"/>
                    <a:pt x="44" y="27"/>
                    <a:pt x="28" y="49"/>
                  </a:cubicBezTo>
                  <a:cubicBezTo>
                    <a:pt x="28" y="48"/>
                    <a:pt x="28" y="48"/>
                    <a:pt x="28" y="48"/>
                  </a:cubicBezTo>
                  <a:cubicBezTo>
                    <a:pt x="28" y="47"/>
                    <a:pt x="28" y="47"/>
                    <a:pt x="27" y="47"/>
                  </a:cubicBezTo>
                  <a:cubicBezTo>
                    <a:pt x="24" y="64"/>
                    <a:pt x="13" y="78"/>
                    <a:pt x="7" y="93"/>
                  </a:cubicBezTo>
                  <a:cubicBezTo>
                    <a:pt x="2" y="105"/>
                    <a:pt x="0" y="119"/>
                    <a:pt x="2" y="131"/>
                  </a:cubicBezTo>
                  <a:cubicBezTo>
                    <a:pt x="4" y="138"/>
                    <a:pt x="7" y="148"/>
                    <a:pt x="15" y="148"/>
                  </a:cubicBezTo>
                  <a:cubicBezTo>
                    <a:pt x="25" y="149"/>
                    <a:pt x="31" y="139"/>
                    <a:pt x="36" y="131"/>
                  </a:cubicBezTo>
                  <a:cubicBezTo>
                    <a:pt x="43" y="139"/>
                    <a:pt x="54" y="143"/>
                    <a:pt x="64" y="13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7" name="Freeform 11"/>
            <p:cNvSpPr/>
            <p:nvPr/>
          </p:nvSpPr>
          <p:spPr bwMode="auto">
            <a:xfrm>
              <a:off x="6743700" y="3998913"/>
              <a:ext cx="1042988" cy="701675"/>
            </a:xfrm>
            <a:custGeom>
              <a:avLst/>
              <a:gdLst>
                <a:gd name="T0" fmla="*/ 244 w 246"/>
                <a:gd name="T1" fmla="*/ 45 h 165"/>
                <a:gd name="T2" fmla="*/ 210 w 246"/>
                <a:gd name="T3" fmla="*/ 10 h 165"/>
                <a:gd name="T4" fmla="*/ 144 w 246"/>
                <a:gd name="T5" fmla="*/ 0 h 165"/>
                <a:gd name="T6" fmla="*/ 88 w 246"/>
                <a:gd name="T7" fmla="*/ 7 h 165"/>
                <a:gd name="T8" fmla="*/ 88 w 246"/>
                <a:gd name="T9" fmla="*/ 7 h 165"/>
                <a:gd name="T10" fmla="*/ 35 w 246"/>
                <a:gd name="T11" fmla="*/ 34 h 165"/>
                <a:gd name="T12" fmla="*/ 4 w 246"/>
                <a:gd name="T13" fmla="*/ 83 h 165"/>
                <a:gd name="T14" fmla="*/ 16 w 246"/>
                <a:gd name="T15" fmla="*/ 133 h 165"/>
                <a:gd name="T16" fmla="*/ 42 w 246"/>
                <a:gd name="T17" fmla="*/ 133 h 165"/>
                <a:gd name="T18" fmla="*/ 90 w 246"/>
                <a:gd name="T19" fmla="*/ 133 h 165"/>
                <a:gd name="T20" fmla="*/ 129 w 246"/>
                <a:gd name="T21" fmla="*/ 157 h 165"/>
                <a:gd name="T22" fmla="*/ 138 w 246"/>
                <a:gd name="T23" fmla="*/ 130 h 165"/>
                <a:gd name="T24" fmla="*/ 166 w 246"/>
                <a:gd name="T25" fmla="*/ 135 h 165"/>
                <a:gd name="T26" fmla="*/ 181 w 246"/>
                <a:gd name="T27" fmla="*/ 105 h 165"/>
                <a:gd name="T28" fmla="*/ 201 w 246"/>
                <a:gd name="T29" fmla="*/ 102 h 165"/>
                <a:gd name="T30" fmla="*/ 209 w 246"/>
                <a:gd name="T31" fmla="*/ 77 h 165"/>
                <a:gd name="T32" fmla="*/ 237 w 246"/>
                <a:gd name="T33" fmla="*/ 73 h 165"/>
                <a:gd name="T34" fmla="*/ 244 w 246"/>
                <a:gd name="T35"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165">
                  <a:moveTo>
                    <a:pt x="244" y="45"/>
                  </a:moveTo>
                  <a:cubicBezTo>
                    <a:pt x="241" y="27"/>
                    <a:pt x="227" y="16"/>
                    <a:pt x="210" y="10"/>
                  </a:cubicBezTo>
                  <a:cubicBezTo>
                    <a:pt x="189" y="2"/>
                    <a:pt x="167" y="0"/>
                    <a:pt x="144" y="0"/>
                  </a:cubicBezTo>
                  <a:cubicBezTo>
                    <a:pt x="126" y="0"/>
                    <a:pt x="105" y="0"/>
                    <a:pt x="88" y="7"/>
                  </a:cubicBezTo>
                  <a:cubicBezTo>
                    <a:pt x="88" y="7"/>
                    <a:pt x="88" y="7"/>
                    <a:pt x="88" y="7"/>
                  </a:cubicBezTo>
                  <a:cubicBezTo>
                    <a:pt x="69" y="12"/>
                    <a:pt x="50" y="20"/>
                    <a:pt x="35" y="34"/>
                  </a:cubicBezTo>
                  <a:cubicBezTo>
                    <a:pt x="21" y="46"/>
                    <a:pt x="8" y="64"/>
                    <a:pt x="4" y="83"/>
                  </a:cubicBezTo>
                  <a:cubicBezTo>
                    <a:pt x="0" y="99"/>
                    <a:pt x="2" y="122"/>
                    <a:pt x="16" y="133"/>
                  </a:cubicBezTo>
                  <a:cubicBezTo>
                    <a:pt x="25" y="141"/>
                    <a:pt x="36" y="142"/>
                    <a:pt x="42" y="133"/>
                  </a:cubicBezTo>
                  <a:cubicBezTo>
                    <a:pt x="48" y="156"/>
                    <a:pt x="77" y="152"/>
                    <a:pt x="90" y="133"/>
                  </a:cubicBezTo>
                  <a:cubicBezTo>
                    <a:pt x="97" y="146"/>
                    <a:pt x="112" y="165"/>
                    <a:pt x="129" y="157"/>
                  </a:cubicBezTo>
                  <a:cubicBezTo>
                    <a:pt x="139" y="152"/>
                    <a:pt x="140" y="140"/>
                    <a:pt x="138" y="130"/>
                  </a:cubicBezTo>
                  <a:cubicBezTo>
                    <a:pt x="145" y="138"/>
                    <a:pt x="156" y="142"/>
                    <a:pt x="166" y="135"/>
                  </a:cubicBezTo>
                  <a:cubicBezTo>
                    <a:pt x="176" y="128"/>
                    <a:pt x="181" y="117"/>
                    <a:pt x="181" y="105"/>
                  </a:cubicBezTo>
                  <a:cubicBezTo>
                    <a:pt x="187" y="109"/>
                    <a:pt x="195" y="109"/>
                    <a:pt x="201" y="102"/>
                  </a:cubicBezTo>
                  <a:cubicBezTo>
                    <a:pt x="206" y="96"/>
                    <a:pt x="212" y="85"/>
                    <a:pt x="209" y="77"/>
                  </a:cubicBezTo>
                  <a:cubicBezTo>
                    <a:pt x="218" y="80"/>
                    <a:pt x="229" y="80"/>
                    <a:pt x="237" y="73"/>
                  </a:cubicBezTo>
                  <a:cubicBezTo>
                    <a:pt x="244" y="66"/>
                    <a:pt x="246" y="54"/>
                    <a:pt x="244" y="4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8" name="Freeform 12"/>
            <p:cNvSpPr/>
            <p:nvPr/>
          </p:nvSpPr>
          <p:spPr bwMode="auto">
            <a:xfrm>
              <a:off x="2508250" y="4348163"/>
              <a:ext cx="309563" cy="309563"/>
            </a:xfrm>
            <a:custGeom>
              <a:avLst/>
              <a:gdLst>
                <a:gd name="T0" fmla="*/ 67 w 73"/>
                <a:gd name="T1" fmla="*/ 29 h 73"/>
                <a:gd name="T2" fmla="*/ 33 w 73"/>
                <a:gd name="T3" fmla="*/ 0 h 73"/>
                <a:gd name="T4" fmla="*/ 32 w 73"/>
                <a:gd name="T5" fmla="*/ 1 h 73"/>
                <a:gd name="T6" fmla="*/ 31 w 73"/>
                <a:gd name="T7" fmla="*/ 2 h 73"/>
                <a:gd name="T8" fmla="*/ 31 w 73"/>
                <a:gd name="T9" fmla="*/ 3 h 73"/>
                <a:gd name="T10" fmla="*/ 30 w 73"/>
                <a:gd name="T11" fmla="*/ 3 h 73"/>
                <a:gd name="T12" fmla="*/ 2 w 73"/>
                <a:gd name="T13" fmla="*/ 48 h 73"/>
                <a:gd name="T14" fmla="*/ 10 w 73"/>
                <a:gd name="T15" fmla="*/ 59 h 73"/>
                <a:gd name="T16" fmla="*/ 25 w 73"/>
                <a:gd name="T17" fmla="*/ 54 h 73"/>
                <a:gd name="T18" fmla="*/ 57 w 73"/>
                <a:gd name="T19" fmla="*/ 47 h 73"/>
                <a:gd name="T20" fmla="*/ 71 w 73"/>
                <a:gd name="T21" fmla="*/ 42 h 73"/>
                <a:gd name="T22" fmla="*/ 67 w 73"/>
                <a:gd name="T2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3">
                  <a:moveTo>
                    <a:pt x="67" y="29"/>
                  </a:moveTo>
                  <a:cubicBezTo>
                    <a:pt x="57" y="17"/>
                    <a:pt x="45" y="9"/>
                    <a:pt x="33" y="0"/>
                  </a:cubicBezTo>
                  <a:cubicBezTo>
                    <a:pt x="33" y="0"/>
                    <a:pt x="32" y="1"/>
                    <a:pt x="32" y="1"/>
                  </a:cubicBezTo>
                  <a:cubicBezTo>
                    <a:pt x="31" y="1"/>
                    <a:pt x="31" y="2"/>
                    <a:pt x="31" y="2"/>
                  </a:cubicBezTo>
                  <a:cubicBezTo>
                    <a:pt x="31" y="2"/>
                    <a:pt x="31" y="2"/>
                    <a:pt x="31" y="3"/>
                  </a:cubicBezTo>
                  <a:cubicBezTo>
                    <a:pt x="31" y="3"/>
                    <a:pt x="30" y="3"/>
                    <a:pt x="30" y="3"/>
                  </a:cubicBezTo>
                  <a:cubicBezTo>
                    <a:pt x="18" y="15"/>
                    <a:pt x="0" y="28"/>
                    <a:pt x="2" y="48"/>
                  </a:cubicBezTo>
                  <a:cubicBezTo>
                    <a:pt x="3" y="52"/>
                    <a:pt x="6" y="58"/>
                    <a:pt x="10" y="59"/>
                  </a:cubicBezTo>
                  <a:cubicBezTo>
                    <a:pt x="16" y="61"/>
                    <a:pt x="21" y="58"/>
                    <a:pt x="25" y="54"/>
                  </a:cubicBezTo>
                  <a:cubicBezTo>
                    <a:pt x="31" y="73"/>
                    <a:pt x="59" y="64"/>
                    <a:pt x="57" y="47"/>
                  </a:cubicBezTo>
                  <a:cubicBezTo>
                    <a:pt x="62" y="47"/>
                    <a:pt x="69" y="46"/>
                    <a:pt x="71" y="42"/>
                  </a:cubicBezTo>
                  <a:cubicBezTo>
                    <a:pt x="73" y="37"/>
                    <a:pt x="69" y="32"/>
                    <a:pt x="67" y="29"/>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9" name="Freeform 13"/>
            <p:cNvSpPr/>
            <p:nvPr/>
          </p:nvSpPr>
          <p:spPr bwMode="auto">
            <a:xfrm>
              <a:off x="3206750" y="2978150"/>
              <a:ext cx="474663" cy="488950"/>
            </a:xfrm>
            <a:custGeom>
              <a:avLst/>
              <a:gdLst>
                <a:gd name="T0" fmla="*/ 57 w 112"/>
                <a:gd name="T1" fmla="*/ 106 h 115"/>
                <a:gd name="T2" fmla="*/ 13 w 112"/>
                <a:gd name="T3" fmla="*/ 106 h 115"/>
                <a:gd name="T4" fmla="*/ 0 w 112"/>
                <a:gd name="T5" fmla="*/ 72 h 115"/>
                <a:gd name="T6" fmla="*/ 13 w 112"/>
                <a:gd name="T7" fmla="*/ 31 h 115"/>
                <a:gd name="T8" fmla="*/ 14 w 112"/>
                <a:gd name="T9" fmla="*/ 31 h 115"/>
                <a:gd name="T10" fmla="*/ 33 w 112"/>
                <a:gd name="T11" fmla="*/ 11 h 115"/>
                <a:gd name="T12" fmla="*/ 52 w 112"/>
                <a:gd name="T13" fmla="*/ 1 h 115"/>
                <a:gd name="T14" fmla="*/ 60 w 112"/>
                <a:gd name="T15" fmla="*/ 21 h 115"/>
                <a:gd name="T16" fmla="*/ 64 w 112"/>
                <a:gd name="T17" fmla="*/ 22 h 115"/>
                <a:gd name="T18" fmla="*/ 64 w 112"/>
                <a:gd name="T19" fmla="*/ 20 h 115"/>
                <a:gd name="T20" fmla="*/ 64 w 112"/>
                <a:gd name="T21" fmla="*/ 20 h 115"/>
                <a:gd name="T22" fmla="*/ 69 w 112"/>
                <a:gd name="T23" fmla="*/ 14 h 115"/>
                <a:gd name="T24" fmla="*/ 78 w 112"/>
                <a:gd name="T25" fmla="*/ 10 h 115"/>
                <a:gd name="T26" fmla="*/ 88 w 112"/>
                <a:gd name="T27" fmla="*/ 27 h 115"/>
                <a:gd name="T28" fmla="*/ 90 w 112"/>
                <a:gd name="T29" fmla="*/ 29 h 115"/>
                <a:gd name="T30" fmla="*/ 91 w 112"/>
                <a:gd name="T31" fmla="*/ 29 h 115"/>
                <a:gd name="T32" fmla="*/ 92 w 112"/>
                <a:gd name="T33" fmla="*/ 28 h 115"/>
                <a:gd name="T34" fmla="*/ 104 w 112"/>
                <a:gd name="T35" fmla="*/ 25 h 115"/>
                <a:gd name="T36" fmla="*/ 110 w 112"/>
                <a:gd name="T37" fmla="*/ 35 h 115"/>
                <a:gd name="T38" fmla="*/ 107 w 112"/>
                <a:gd name="T39" fmla="*/ 56 h 115"/>
                <a:gd name="T40" fmla="*/ 97 w 112"/>
                <a:gd name="T41" fmla="*/ 73 h 115"/>
                <a:gd name="T42" fmla="*/ 97 w 112"/>
                <a:gd name="T43" fmla="*/ 73 h 115"/>
                <a:gd name="T44" fmla="*/ 57 w 112"/>
                <a:gd name="T4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57" y="106"/>
                  </a:moveTo>
                  <a:cubicBezTo>
                    <a:pt x="43" y="111"/>
                    <a:pt x="26" y="115"/>
                    <a:pt x="13" y="106"/>
                  </a:cubicBezTo>
                  <a:cubicBezTo>
                    <a:pt x="2" y="98"/>
                    <a:pt x="0" y="84"/>
                    <a:pt x="0" y="72"/>
                  </a:cubicBezTo>
                  <a:cubicBezTo>
                    <a:pt x="0" y="56"/>
                    <a:pt x="7" y="44"/>
                    <a:pt x="13" y="31"/>
                  </a:cubicBezTo>
                  <a:cubicBezTo>
                    <a:pt x="13" y="31"/>
                    <a:pt x="14" y="31"/>
                    <a:pt x="14" y="31"/>
                  </a:cubicBezTo>
                  <a:cubicBezTo>
                    <a:pt x="20" y="24"/>
                    <a:pt x="26" y="17"/>
                    <a:pt x="33" y="11"/>
                  </a:cubicBezTo>
                  <a:cubicBezTo>
                    <a:pt x="38" y="7"/>
                    <a:pt x="45" y="2"/>
                    <a:pt x="52" y="1"/>
                  </a:cubicBezTo>
                  <a:cubicBezTo>
                    <a:pt x="62" y="0"/>
                    <a:pt x="61" y="15"/>
                    <a:pt x="60" y="21"/>
                  </a:cubicBezTo>
                  <a:cubicBezTo>
                    <a:pt x="60" y="23"/>
                    <a:pt x="64" y="24"/>
                    <a:pt x="64" y="22"/>
                  </a:cubicBezTo>
                  <a:cubicBezTo>
                    <a:pt x="64" y="21"/>
                    <a:pt x="64" y="21"/>
                    <a:pt x="64" y="20"/>
                  </a:cubicBezTo>
                  <a:cubicBezTo>
                    <a:pt x="64" y="20"/>
                    <a:pt x="64" y="20"/>
                    <a:pt x="64" y="20"/>
                  </a:cubicBezTo>
                  <a:cubicBezTo>
                    <a:pt x="66" y="19"/>
                    <a:pt x="67" y="16"/>
                    <a:pt x="69" y="14"/>
                  </a:cubicBezTo>
                  <a:cubicBezTo>
                    <a:pt x="72" y="12"/>
                    <a:pt x="75" y="11"/>
                    <a:pt x="78" y="10"/>
                  </a:cubicBezTo>
                  <a:cubicBezTo>
                    <a:pt x="88" y="9"/>
                    <a:pt x="88" y="20"/>
                    <a:pt x="88" y="27"/>
                  </a:cubicBezTo>
                  <a:cubicBezTo>
                    <a:pt x="88" y="28"/>
                    <a:pt x="89" y="29"/>
                    <a:pt x="90" y="29"/>
                  </a:cubicBezTo>
                  <a:cubicBezTo>
                    <a:pt x="90" y="29"/>
                    <a:pt x="90" y="29"/>
                    <a:pt x="91" y="29"/>
                  </a:cubicBezTo>
                  <a:cubicBezTo>
                    <a:pt x="91" y="29"/>
                    <a:pt x="92" y="28"/>
                    <a:pt x="92" y="28"/>
                  </a:cubicBezTo>
                  <a:cubicBezTo>
                    <a:pt x="95" y="25"/>
                    <a:pt x="99" y="21"/>
                    <a:pt x="104" y="25"/>
                  </a:cubicBezTo>
                  <a:cubicBezTo>
                    <a:pt x="107" y="27"/>
                    <a:pt x="108" y="31"/>
                    <a:pt x="110" y="35"/>
                  </a:cubicBezTo>
                  <a:cubicBezTo>
                    <a:pt x="112" y="41"/>
                    <a:pt x="110" y="49"/>
                    <a:pt x="107" y="56"/>
                  </a:cubicBezTo>
                  <a:cubicBezTo>
                    <a:pt x="105" y="62"/>
                    <a:pt x="101" y="68"/>
                    <a:pt x="97" y="73"/>
                  </a:cubicBezTo>
                  <a:cubicBezTo>
                    <a:pt x="97" y="73"/>
                    <a:pt x="97" y="73"/>
                    <a:pt x="97" y="73"/>
                  </a:cubicBezTo>
                  <a:cubicBezTo>
                    <a:pt x="87" y="90"/>
                    <a:pt x="75" y="99"/>
                    <a:pt x="57" y="10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0" name="Freeform 14"/>
            <p:cNvSpPr/>
            <p:nvPr/>
          </p:nvSpPr>
          <p:spPr bwMode="auto">
            <a:xfrm>
              <a:off x="746125" y="2139950"/>
              <a:ext cx="982663" cy="765175"/>
            </a:xfrm>
            <a:custGeom>
              <a:avLst/>
              <a:gdLst>
                <a:gd name="T0" fmla="*/ 226 w 232"/>
                <a:gd name="T1" fmla="*/ 120 h 180"/>
                <a:gd name="T2" fmla="*/ 199 w 232"/>
                <a:gd name="T3" fmla="*/ 111 h 180"/>
                <a:gd name="T4" fmla="*/ 197 w 232"/>
                <a:gd name="T5" fmla="*/ 84 h 180"/>
                <a:gd name="T6" fmla="*/ 178 w 232"/>
                <a:gd name="T7" fmla="*/ 78 h 180"/>
                <a:gd name="T8" fmla="*/ 169 w 232"/>
                <a:gd name="T9" fmla="*/ 44 h 180"/>
                <a:gd name="T10" fmla="*/ 140 w 232"/>
                <a:gd name="T11" fmla="*/ 44 h 180"/>
                <a:gd name="T12" fmla="*/ 137 w 232"/>
                <a:gd name="T13" fmla="*/ 16 h 180"/>
                <a:gd name="T14" fmla="*/ 94 w 232"/>
                <a:gd name="T15" fmla="*/ 31 h 180"/>
                <a:gd name="T16" fmla="*/ 47 w 232"/>
                <a:gd name="T17" fmla="*/ 22 h 180"/>
                <a:gd name="T18" fmla="*/ 22 w 232"/>
                <a:gd name="T19" fmla="*/ 16 h 180"/>
                <a:gd name="T20" fmla="*/ 0 w 232"/>
                <a:gd name="T21" fmla="*/ 63 h 180"/>
                <a:gd name="T22" fmla="*/ 21 w 232"/>
                <a:gd name="T23" fmla="*/ 118 h 180"/>
                <a:gd name="T24" fmla="*/ 67 w 232"/>
                <a:gd name="T25" fmla="*/ 154 h 180"/>
                <a:gd name="T26" fmla="*/ 67 w 232"/>
                <a:gd name="T27" fmla="*/ 155 h 180"/>
                <a:gd name="T28" fmla="*/ 121 w 232"/>
                <a:gd name="T29" fmla="*/ 173 h 180"/>
                <a:gd name="T30" fmla="*/ 187 w 232"/>
                <a:gd name="T31" fmla="*/ 176 h 180"/>
                <a:gd name="T32" fmla="*/ 228 w 232"/>
                <a:gd name="T33" fmla="*/ 149 h 180"/>
                <a:gd name="T34" fmla="*/ 226 w 232"/>
                <a:gd name="T35"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180">
                  <a:moveTo>
                    <a:pt x="226" y="120"/>
                  </a:moveTo>
                  <a:cubicBezTo>
                    <a:pt x="220" y="112"/>
                    <a:pt x="209" y="110"/>
                    <a:pt x="199" y="111"/>
                  </a:cubicBezTo>
                  <a:cubicBezTo>
                    <a:pt x="204" y="103"/>
                    <a:pt x="201" y="91"/>
                    <a:pt x="197" y="84"/>
                  </a:cubicBezTo>
                  <a:cubicBezTo>
                    <a:pt x="192" y="76"/>
                    <a:pt x="185" y="74"/>
                    <a:pt x="178" y="78"/>
                  </a:cubicBezTo>
                  <a:cubicBezTo>
                    <a:pt x="180" y="66"/>
                    <a:pt x="178" y="53"/>
                    <a:pt x="169" y="44"/>
                  </a:cubicBezTo>
                  <a:cubicBezTo>
                    <a:pt x="161" y="36"/>
                    <a:pt x="149" y="38"/>
                    <a:pt x="140" y="44"/>
                  </a:cubicBezTo>
                  <a:cubicBezTo>
                    <a:pt x="145" y="35"/>
                    <a:pt x="146" y="23"/>
                    <a:pt x="137" y="16"/>
                  </a:cubicBezTo>
                  <a:cubicBezTo>
                    <a:pt x="122" y="5"/>
                    <a:pt x="104" y="20"/>
                    <a:pt x="94" y="31"/>
                  </a:cubicBezTo>
                  <a:cubicBezTo>
                    <a:pt x="86" y="10"/>
                    <a:pt x="58" y="0"/>
                    <a:pt x="47" y="22"/>
                  </a:cubicBezTo>
                  <a:cubicBezTo>
                    <a:pt x="43" y="12"/>
                    <a:pt x="33" y="10"/>
                    <a:pt x="22" y="16"/>
                  </a:cubicBezTo>
                  <a:cubicBezTo>
                    <a:pt x="6" y="25"/>
                    <a:pt x="0" y="46"/>
                    <a:pt x="0" y="63"/>
                  </a:cubicBezTo>
                  <a:cubicBezTo>
                    <a:pt x="0" y="82"/>
                    <a:pt x="10" y="102"/>
                    <a:pt x="21" y="118"/>
                  </a:cubicBezTo>
                  <a:cubicBezTo>
                    <a:pt x="32" y="133"/>
                    <a:pt x="49" y="146"/>
                    <a:pt x="67" y="154"/>
                  </a:cubicBezTo>
                  <a:cubicBezTo>
                    <a:pt x="67" y="154"/>
                    <a:pt x="67" y="154"/>
                    <a:pt x="67" y="155"/>
                  </a:cubicBezTo>
                  <a:cubicBezTo>
                    <a:pt x="82" y="165"/>
                    <a:pt x="103" y="169"/>
                    <a:pt x="121" y="173"/>
                  </a:cubicBezTo>
                  <a:cubicBezTo>
                    <a:pt x="142" y="177"/>
                    <a:pt x="165" y="180"/>
                    <a:pt x="187" y="176"/>
                  </a:cubicBezTo>
                  <a:cubicBezTo>
                    <a:pt x="204" y="174"/>
                    <a:pt x="221" y="166"/>
                    <a:pt x="228" y="149"/>
                  </a:cubicBezTo>
                  <a:cubicBezTo>
                    <a:pt x="231" y="140"/>
                    <a:pt x="232" y="128"/>
                    <a:pt x="226" y="120"/>
                  </a:cubicBezTo>
                  <a:close/>
                </a:path>
              </a:pathLst>
            </a:custGeom>
            <a:solidFill>
              <a:srgbClr val="DC43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1" name="Freeform 15"/>
            <p:cNvSpPr/>
            <p:nvPr/>
          </p:nvSpPr>
          <p:spPr bwMode="auto">
            <a:xfrm>
              <a:off x="763588" y="2317750"/>
              <a:ext cx="860425" cy="587375"/>
            </a:xfrm>
            <a:custGeom>
              <a:avLst/>
              <a:gdLst>
                <a:gd name="T0" fmla="*/ 181 w 203"/>
                <a:gd name="T1" fmla="*/ 99 h 138"/>
                <a:gd name="T2" fmla="*/ 181 w 203"/>
                <a:gd name="T3" fmla="*/ 79 h 138"/>
                <a:gd name="T4" fmla="*/ 158 w 203"/>
                <a:gd name="T5" fmla="*/ 77 h 138"/>
                <a:gd name="T6" fmla="*/ 139 w 203"/>
                <a:gd name="T7" fmla="*/ 44 h 138"/>
                <a:gd name="T8" fmla="*/ 132 w 203"/>
                <a:gd name="T9" fmla="*/ 23 h 138"/>
                <a:gd name="T10" fmla="*/ 108 w 203"/>
                <a:gd name="T11" fmla="*/ 28 h 138"/>
                <a:gd name="T12" fmla="*/ 73 w 203"/>
                <a:gd name="T13" fmla="*/ 16 h 138"/>
                <a:gd name="T14" fmla="*/ 55 w 203"/>
                <a:gd name="T15" fmla="*/ 2 h 138"/>
                <a:gd name="T16" fmla="*/ 39 w 203"/>
                <a:gd name="T17" fmla="*/ 13 h 138"/>
                <a:gd name="T18" fmla="*/ 39 w 203"/>
                <a:gd name="T19" fmla="*/ 13 h 138"/>
                <a:gd name="T20" fmla="*/ 9 w 203"/>
                <a:gd name="T21" fmla="*/ 8 h 138"/>
                <a:gd name="T22" fmla="*/ 2 w 203"/>
                <a:gd name="T23" fmla="*/ 40 h 138"/>
                <a:gd name="T24" fmla="*/ 20 w 203"/>
                <a:gd name="T25" fmla="*/ 81 h 138"/>
                <a:gd name="T26" fmla="*/ 58 w 203"/>
                <a:gd name="T27" fmla="*/ 113 h 138"/>
                <a:gd name="T28" fmla="*/ 59 w 203"/>
                <a:gd name="T29" fmla="*/ 113 h 138"/>
                <a:gd name="T30" fmla="*/ 78 w 203"/>
                <a:gd name="T31" fmla="*/ 121 h 138"/>
                <a:gd name="T32" fmla="*/ 112 w 203"/>
                <a:gd name="T33" fmla="*/ 131 h 138"/>
                <a:gd name="T34" fmla="*/ 167 w 203"/>
                <a:gd name="T35" fmla="*/ 136 h 138"/>
                <a:gd name="T36" fmla="*/ 201 w 203"/>
                <a:gd name="T37" fmla="*/ 113 h 138"/>
                <a:gd name="T38" fmla="*/ 181 w 203"/>
                <a:gd name="T39" fmla="*/ 9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138">
                  <a:moveTo>
                    <a:pt x="181" y="99"/>
                  </a:moveTo>
                  <a:cubicBezTo>
                    <a:pt x="185" y="93"/>
                    <a:pt x="188" y="85"/>
                    <a:pt x="181" y="79"/>
                  </a:cubicBezTo>
                  <a:cubicBezTo>
                    <a:pt x="176" y="74"/>
                    <a:pt x="166" y="75"/>
                    <a:pt x="158" y="77"/>
                  </a:cubicBezTo>
                  <a:cubicBezTo>
                    <a:pt x="165" y="61"/>
                    <a:pt x="157" y="33"/>
                    <a:pt x="139" y="44"/>
                  </a:cubicBezTo>
                  <a:cubicBezTo>
                    <a:pt x="141" y="36"/>
                    <a:pt x="141" y="27"/>
                    <a:pt x="132" y="23"/>
                  </a:cubicBezTo>
                  <a:cubicBezTo>
                    <a:pt x="124" y="19"/>
                    <a:pt x="114" y="23"/>
                    <a:pt x="108" y="28"/>
                  </a:cubicBezTo>
                  <a:cubicBezTo>
                    <a:pt x="108" y="8"/>
                    <a:pt x="86" y="5"/>
                    <a:pt x="73" y="16"/>
                  </a:cubicBezTo>
                  <a:cubicBezTo>
                    <a:pt x="70" y="9"/>
                    <a:pt x="63" y="3"/>
                    <a:pt x="55" y="2"/>
                  </a:cubicBezTo>
                  <a:cubicBezTo>
                    <a:pt x="47" y="1"/>
                    <a:pt x="40" y="5"/>
                    <a:pt x="39" y="13"/>
                  </a:cubicBezTo>
                  <a:cubicBezTo>
                    <a:pt x="39" y="13"/>
                    <a:pt x="39" y="13"/>
                    <a:pt x="39" y="13"/>
                  </a:cubicBezTo>
                  <a:cubicBezTo>
                    <a:pt x="31" y="6"/>
                    <a:pt x="19" y="0"/>
                    <a:pt x="9" y="8"/>
                  </a:cubicBezTo>
                  <a:cubicBezTo>
                    <a:pt x="0" y="15"/>
                    <a:pt x="0" y="30"/>
                    <a:pt x="2" y="40"/>
                  </a:cubicBezTo>
                  <a:cubicBezTo>
                    <a:pt x="3" y="55"/>
                    <a:pt x="11" y="69"/>
                    <a:pt x="20" y="81"/>
                  </a:cubicBezTo>
                  <a:cubicBezTo>
                    <a:pt x="30" y="94"/>
                    <a:pt x="42" y="109"/>
                    <a:pt x="58" y="113"/>
                  </a:cubicBezTo>
                  <a:cubicBezTo>
                    <a:pt x="58" y="114"/>
                    <a:pt x="59" y="113"/>
                    <a:pt x="59" y="113"/>
                  </a:cubicBezTo>
                  <a:cubicBezTo>
                    <a:pt x="64" y="117"/>
                    <a:pt x="73" y="119"/>
                    <a:pt x="78" y="121"/>
                  </a:cubicBezTo>
                  <a:cubicBezTo>
                    <a:pt x="89" y="126"/>
                    <a:pt x="100" y="129"/>
                    <a:pt x="112" y="131"/>
                  </a:cubicBezTo>
                  <a:cubicBezTo>
                    <a:pt x="130" y="135"/>
                    <a:pt x="148" y="138"/>
                    <a:pt x="167" y="136"/>
                  </a:cubicBezTo>
                  <a:cubicBezTo>
                    <a:pt x="180" y="134"/>
                    <a:pt x="199" y="129"/>
                    <a:pt x="201" y="113"/>
                  </a:cubicBezTo>
                  <a:cubicBezTo>
                    <a:pt x="203" y="102"/>
                    <a:pt x="190" y="98"/>
                    <a:pt x="181" y="9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2" name="Freeform 16"/>
            <p:cNvSpPr/>
            <p:nvPr/>
          </p:nvSpPr>
          <p:spPr bwMode="auto">
            <a:xfrm>
              <a:off x="847725" y="2454275"/>
              <a:ext cx="588963" cy="425450"/>
            </a:xfrm>
            <a:custGeom>
              <a:avLst/>
              <a:gdLst>
                <a:gd name="T0" fmla="*/ 135 w 139"/>
                <a:gd name="T1" fmla="*/ 77 h 100"/>
                <a:gd name="T2" fmla="*/ 118 w 139"/>
                <a:gd name="T3" fmla="*/ 72 h 100"/>
                <a:gd name="T4" fmla="*/ 104 w 139"/>
                <a:gd name="T5" fmla="*/ 55 h 100"/>
                <a:gd name="T6" fmla="*/ 86 w 139"/>
                <a:gd name="T7" fmla="*/ 37 h 100"/>
                <a:gd name="T8" fmla="*/ 56 w 139"/>
                <a:gd name="T9" fmla="*/ 24 h 100"/>
                <a:gd name="T10" fmla="*/ 31 w 139"/>
                <a:gd name="T11" fmla="*/ 13 h 100"/>
                <a:gd name="T12" fmla="*/ 11 w 139"/>
                <a:gd name="T13" fmla="*/ 1 h 100"/>
                <a:gd name="T14" fmla="*/ 0 w 139"/>
                <a:gd name="T15" fmla="*/ 19 h 100"/>
                <a:gd name="T16" fmla="*/ 39 w 139"/>
                <a:gd name="T17" fmla="*/ 81 h 100"/>
                <a:gd name="T18" fmla="*/ 40 w 139"/>
                <a:gd name="T19" fmla="*/ 83 h 100"/>
                <a:gd name="T20" fmla="*/ 124 w 139"/>
                <a:gd name="T21" fmla="*/ 92 h 100"/>
                <a:gd name="T22" fmla="*/ 135 w 139"/>
                <a:gd name="T23"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00">
                  <a:moveTo>
                    <a:pt x="135" y="77"/>
                  </a:moveTo>
                  <a:cubicBezTo>
                    <a:pt x="131" y="72"/>
                    <a:pt x="124" y="71"/>
                    <a:pt x="118" y="72"/>
                  </a:cubicBezTo>
                  <a:cubicBezTo>
                    <a:pt x="124" y="63"/>
                    <a:pt x="115" y="53"/>
                    <a:pt x="104" y="55"/>
                  </a:cubicBezTo>
                  <a:cubicBezTo>
                    <a:pt x="111" y="46"/>
                    <a:pt x="98" y="31"/>
                    <a:pt x="86" y="37"/>
                  </a:cubicBezTo>
                  <a:cubicBezTo>
                    <a:pt x="90" y="19"/>
                    <a:pt x="69" y="13"/>
                    <a:pt x="56" y="24"/>
                  </a:cubicBezTo>
                  <a:cubicBezTo>
                    <a:pt x="51" y="13"/>
                    <a:pt x="39" y="1"/>
                    <a:pt x="31" y="13"/>
                  </a:cubicBezTo>
                  <a:cubicBezTo>
                    <a:pt x="27" y="7"/>
                    <a:pt x="19" y="0"/>
                    <a:pt x="11" y="1"/>
                  </a:cubicBezTo>
                  <a:cubicBezTo>
                    <a:pt x="2" y="3"/>
                    <a:pt x="0" y="11"/>
                    <a:pt x="0" y="19"/>
                  </a:cubicBezTo>
                  <a:cubicBezTo>
                    <a:pt x="1" y="45"/>
                    <a:pt x="21" y="65"/>
                    <a:pt x="39" y="81"/>
                  </a:cubicBezTo>
                  <a:cubicBezTo>
                    <a:pt x="39" y="81"/>
                    <a:pt x="39" y="82"/>
                    <a:pt x="40" y="83"/>
                  </a:cubicBezTo>
                  <a:cubicBezTo>
                    <a:pt x="67" y="90"/>
                    <a:pt x="96" y="100"/>
                    <a:pt x="124" y="92"/>
                  </a:cubicBezTo>
                  <a:cubicBezTo>
                    <a:pt x="129" y="91"/>
                    <a:pt x="139" y="83"/>
                    <a:pt x="135" y="7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3" name="Freeform 17"/>
            <p:cNvSpPr/>
            <p:nvPr/>
          </p:nvSpPr>
          <p:spPr bwMode="auto">
            <a:xfrm>
              <a:off x="674688" y="2573338"/>
              <a:ext cx="571500" cy="506413"/>
            </a:xfrm>
            <a:custGeom>
              <a:avLst/>
              <a:gdLst>
                <a:gd name="T0" fmla="*/ 132 w 135"/>
                <a:gd name="T1" fmla="*/ 42 h 119"/>
                <a:gd name="T2" fmla="*/ 119 w 135"/>
                <a:gd name="T3" fmla="*/ 39 h 119"/>
                <a:gd name="T4" fmla="*/ 114 w 135"/>
                <a:gd name="T5" fmla="*/ 26 h 119"/>
                <a:gd name="T6" fmla="*/ 100 w 135"/>
                <a:gd name="T7" fmla="*/ 26 h 119"/>
                <a:gd name="T8" fmla="*/ 93 w 135"/>
                <a:gd name="T9" fmla="*/ 13 h 119"/>
                <a:gd name="T10" fmla="*/ 79 w 135"/>
                <a:gd name="T11" fmla="*/ 14 h 119"/>
                <a:gd name="T12" fmla="*/ 79 w 135"/>
                <a:gd name="T13" fmla="*/ 14 h 119"/>
                <a:gd name="T14" fmla="*/ 53 w 135"/>
                <a:gd name="T15" fmla="*/ 6 h 119"/>
                <a:gd name="T16" fmla="*/ 52 w 135"/>
                <a:gd name="T17" fmla="*/ 7 h 119"/>
                <a:gd name="T18" fmla="*/ 78 w 135"/>
                <a:gd name="T19" fmla="*/ 53 h 119"/>
                <a:gd name="T20" fmla="*/ 10 w 135"/>
                <a:gd name="T21" fmla="*/ 109 h 119"/>
                <a:gd name="T22" fmla="*/ 0 w 135"/>
                <a:gd name="T23" fmla="*/ 117 h 119"/>
                <a:gd name="T24" fmla="*/ 2 w 135"/>
                <a:gd name="T25" fmla="*/ 119 h 119"/>
                <a:gd name="T26" fmla="*/ 21 w 135"/>
                <a:gd name="T27" fmla="*/ 105 h 119"/>
                <a:gd name="T28" fmla="*/ 80 w 135"/>
                <a:gd name="T29" fmla="*/ 54 h 119"/>
                <a:gd name="T30" fmla="*/ 132 w 135"/>
                <a:gd name="T31" fmla="*/ 54 h 119"/>
                <a:gd name="T32" fmla="*/ 132 w 135"/>
                <a:gd name="T33" fmla="*/ 4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119">
                  <a:moveTo>
                    <a:pt x="132" y="42"/>
                  </a:moveTo>
                  <a:cubicBezTo>
                    <a:pt x="129" y="38"/>
                    <a:pt x="123" y="37"/>
                    <a:pt x="119" y="39"/>
                  </a:cubicBezTo>
                  <a:cubicBezTo>
                    <a:pt x="120" y="34"/>
                    <a:pt x="118" y="29"/>
                    <a:pt x="114" y="26"/>
                  </a:cubicBezTo>
                  <a:cubicBezTo>
                    <a:pt x="110" y="23"/>
                    <a:pt x="104" y="24"/>
                    <a:pt x="100" y="26"/>
                  </a:cubicBezTo>
                  <a:cubicBezTo>
                    <a:pt x="100" y="21"/>
                    <a:pt x="96" y="16"/>
                    <a:pt x="93" y="13"/>
                  </a:cubicBezTo>
                  <a:cubicBezTo>
                    <a:pt x="88" y="9"/>
                    <a:pt x="83" y="11"/>
                    <a:pt x="79" y="14"/>
                  </a:cubicBezTo>
                  <a:cubicBezTo>
                    <a:pt x="79" y="14"/>
                    <a:pt x="79" y="14"/>
                    <a:pt x="79" y="14"/>
                  </a:cubicBezTo>
                  <a:cubicBezTo>
                    <a:pt x="75" y="6"/>
                    <a:pt x="61" y="0"/>
                    <a:pt x="53" y="6"/>
                  </a:cubicBezTo>
                  <a:cubicBezTo>
                    <a:pt x="53" y="6"/>
                    <a:pt x="52" y="6"/>
                    <a:pt x="52" y="7"/>
                  </a:cubicBezTo>
                  <a:cubicBezTo>
                    <a:pt x="49" y="25"/>
                    <a:pt x="65" y="43"/>
                    <a:pt x="78" y="53"/>
                  </a:cubicBezTo>
                  <a:cubicBezTo>
                    <a:pt x="60" y="77"/>
                    <a:pt x="35" y="92"/>
                    <a:pt x="10" y="109"/>
                  </a:cubicBezTo>
                  <a:cubicBezTo>
                    <a:pt x="7" y="111"/>
                    <a:pt x="3" y="114"/>
                    <a:pt x="0" y="117"/>
                  </a:cubicBezTo>
                  <a:cubicBezTo>
                    <a:pt x="0" y="117"/>
                    <a:pt x="1" y="118"/>
                    <a:pt x="2" y="119"/>
                  </a:cubicBezTo>
                  <a:cubicBezTo>
                    <a:pt x="8" y="114"/>
                    <a:pt x="14" y="110"/>
                    <a:pt x="21" y="105"/>
                  </a:cubicBezTo>
                  <a:cubicBezTo>
                    <a:pt x="42" y="91"/>
                    <a:pt x="67" y="77"/>
                    <a:pt x="80" y="54"/>
                  </a:cubicBezTo>
                  <a:cubicBezTo>
                    <a:pt x="94" y="61"/>
                    <a:pt x="122" y="71"/>
                    <a:pt x="132" y="54"/>
                  </a:cubicBezTo>
                  <a:cubicBezTo>
                    <a:pt x="135" y="51"/>
                    <a:pt x="135" y="45"/>
                    <a:pt x="132" y="42"/>
                  </a:cubicBezTo>
                  <a:close/>
                </a:path>
              </a:pathLst>
            </a:custGeom>
            <a:solidFill>
              <a:srgbClr val="F2C1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4" name="Freeform 18"/>
            <p:cNvSpPr/>
            <p:nvPr/>
          </p:nvSpPr>
          <p:spPr bwMode="auto">
            <a:xfrm>
              <a:off x="492125" y="3079750"/>
              <a:ext cx="296863" cy="693738"/>
            </a:xfrm>
            <a:custGeom>
              <a:avLst/>
              <a:gdLst>
                <a:gd name="T0" fmla="*/ 41 w 70"/>
                <a:gd name="T1" fmla="*/ 129 h 163"/>
                <a:gd name="T2" fmla="*/ 43 w 70"/>
                <a:gd name="T3" fmla="*/ 96 h 163"/>
                <a:gd name="T4" fmla="*/ 38 w 70"/>
                <a:gd name="T5" fmla="*/ 56 h 163"/>
                <a:gd name="T6" fmla="*/ 1 w 70"/>
                <a:gd name="T7" fmla="*/ 0 h 163"/>
                <a:gd name="T8" fmla="*/ 0 w 70"/>
                <a:gd name="T9" fmla="*/ 2 h 163"/>
                <a:gd name="T10" fmla="*/ 36 w 70"/>
                <a:gd name="T11" fmla="*/ 61 h 163"/>
                <a:gd name="T12" fmla="*/ 39 w 70"/>
                <a:gd name="T13" fmla="*/ 99 h 163"/>
                <a:gd name="T14" fmla="*/ 38 w 70"/>
                <a:gd name="T15" fmla="*/ 130 h 163"/>
                <a:gd name="T16" fmla="*/ 15 w 70"/>
                <a:gd name="T17" fmla="*/ 154 h 163"/>
                <a:gd name="T18" fmla="*/ 18 w 70"/>
                <a:gd name="T19" fmla="*/ 156 h 163"/>
                <a:gd name="T20" fmla="*/ 29 w 70"/>
                <a:gd name="T21" fmla="*/ 151 h 163"/>
                <a:gd name="T22" fmla="*/ 35 w 70"/>
                <a:gd name="T23" fmla="*/ 159 h 163"/>
                <a:gd name="T24" fmla="*/ 38 w 70"/>
                <a:gd name="T25" fmla="*/ 159 h 163"/>
                <a:gd name="T26" fmla="*/ 41 w 70"/>
                <a:gd name="T27" fmla="*/ 154 h 163"/>
                <a:gd name="T28" fmla="*/ 46 w 70"/>
                <a:gd name="T29" fmla="*/ 159 h 163"/>
                <a:gd name="T30" fmla="*/ 49 w 70"/>
                <a:gd name="T31" fmla="*/ 158 h 163"/>
                <a:gd name="T32" fmla="*/ 51 w 70"/>
                <a:gd name="T33" fmla="*/ 153 h 163"/>
                <a:gd name="T34" fmla="*/ 66 w 70"/>
                <a:gd name="T35" fmla="*/ 154 h 163"/>
                <a:gd name="T36" fmla="*/ 41 w 70"/>
                <a:gd name="T37" fmla="*/ 1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63">
                  <a:moveTo>
                    <a:pt x="41" y="129"/>
                  </a:moveTo>
                  <a:cubicBezTo>
                    <a:pt x="44" y="119"/>
                    <a:pt x="43" y="107"/>
                    <a:pt x="43" y="96"/>
                  </a:cubicBezTo>
                  <a:cubicBezTo>
                    <a:pt x="42" y="83"/>
                    <a:pt x="41" y="69"/>
                    <a:pt x="38" y="56"/>
                  </a:cubicBezTo>
                  <a:cubicBezTo>
                    <a:pt x="34" y="35"/>
                    <a:pt x="24" y="7"/>
                    <a:pt x="1" y="0"/>
                  </a:cubicBezTo>
                  <a:cubicBezTo>
                    <a:pt x="0" y="0"/>
                    <a:pt x="0" y="1"/>
                    <a:pt x="0" y="2"/>
                  </a:cubicBezTo>
                  <a:cubicBezTo>
                    <a:pt x="23" y="14"/>
                    <a:pt x="31" y="37"/>
                    <a:pt x="36" y="61"/>
                  </a:cubicBezTo>
                  <a:cubicBezTo>
                    <a:pt x="38" y="73"/>
                    <a:pt x="39" y="86"/>
                    <a:pt x="39" y="99"/>
                  </a:cubicBezTo>
                  <a:cubicBezTo>
                    <a:pt x="39" y="109"/>
                    <a:pt x="37" y="120"/>
                    <a:pt x="38" y="130"/>
                  </a:cubicBezTo>
                  <a:cubicBezTo>
                    <a:pt x="26" y="133"/>
                    <a:pt x="18" y="143"/>
                    <a:pt x="15" y="154"/>
                  </a:cubicBezTo>
                  <a:cubicBezTo>
                    <a:pt x="15" y="155"/>
                    <a:pt x="16" y="157"/>
                    <a:pt x="18" y="156"/>
                  </a:cubicBezTo>
                  <a:cubicBezTo>
                    <a:pt x="21" y="154"/>
                    <a:pt x="25" y="153"/>
                    <a:pt x="29" y="151"/>
                  </a:cubicBezTo>
                  <a:cubicBezTo>
                    <a:pt x="31" y="153"/>
                    <a:pt x="34" y="156"/>
                    <a:pt x="35" y="159"/>
                  </a:cubicBezTo>
                  <a:cubicBezTo>
                    <a:pt x="35" y="160"/>
                    <a:pt x="37" y="160"/>
                    <a:pt x="38" y="159"/>
                  </a:cubicBezTo>
                  <a:cubicBezTo>
                    <a:pt x="39" y="157"/>
                    <a:pt x="40" y="156"/>
                    <a:pt x="41" y="154"/>
                  </a:cubicBezTo>
                  <a:cubicBezTo>
                    <a:pt x="43" y="155"/>
                    <a:pt x="44" y="157"/>
                    <a:pt x="46" y="159"/>
                  </a:cubicBezTo>
                  <a:cubicBezTo>
                    <a:pt x="47" y="160"/>
                    <a:pt x="48" y="160"/>
                    <a:pt x="49" y="158"/>
                  </a:cubicBezTo>
                  <a:cubicBezTo>
                    <a:pt x="50" y="157"/>
                    <a:pt x="50" y="155"/>
                    <a:pt x="51" y="153"/>
                  </a:cubicBezTo>
                  <a:cubicBezTo>
                    <a:pt x="55" y="158"/>
                    <a:pt x="63" y="163"/>
                    <a:pt x="66" y="154"/>
                  </a:cubicBezTo>
                  <a:cubicBezTo>
                    <a:pt x="70" y="141"/>
                    <a:pt x="51" y="131"/>
                    <a:pt x="41" y="12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5" name="Freeform 19"/>
            <p:cNvSpPr/>
            <p:nvPr/>
          </p:nvSpPr>
          <p:spPr bwMode="auto">
            <a:xfrm>
              <a:off x="877888" y="3046413"/>
              <a:ext cx="317500" cy="633413"/>
            </a:xfrm>
            <a:custGeom>
              <a:avLst/>
              <a:gdLst>
                <a:gd name="T0" fmla="*/ 51 w 75"/>
                <a:gd name="T1" fmla="*/ 115 h 149"/>
                <a:gd name="T2" fmla="*/ 50 w 75"/>
                <a:gd name="T3" fmla="*/ 115 h 149"/>
                <a:gd name="T4" fmla="*/ 48 w 75"/>
                <a:gd name="T5" fmla="*/ 86 h 149"/>
                <a:gd name="T6" fmla="*/ 41 w 75"/>
                <a:gd name="T7" fmla="*/ 48 h 149"/>
                <a:gd name="T8" fmla="*/ 1 w 75"/>
                <a:gd name="T9" fmla="*/ 0 h 149"/>
                <a:gd name="T10" fmla="*/ 1 w 75"/>
                <a:gd name="T11" fmla="*/ 2 h 149"/>
                <a:gd name="T12" fmla="*/ 40 w 75"/>
                <a:gd name="T13" fmla="*/ 55 h 149"/>
                <a:gd name="T14" fmla="*/ 45 w 75"/>
                <a:gd name="T15" fmla="*/ 90 h 149"/>
                <a:gd name="T16" fmla="*/ 46 w 75"/>
                <a:gd name="T17" fmla="*/ 115 h 149"/>
                <a:gd name="T18" fmla="*/ 45 w 75"/>
                <a:gd name="T19" fmla="*/ 142 h 149"/>
                <a:gd name="T20" fmla="*/ 50 w 75"/>
                <a:gd name="T21" fmla="*/ 149 h 149"/>
                <a:gd name="T22" fmla="*/ 61 w 75"/>
                <a:gd name="T23" fmla="*/ 148 h 149"/>
                <a:gd name="T24" fmla="*/ 51 w 75"/>
                <a:gd name="T2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49">
                  <a:moveTo>
                    <a:pt x="51" y="115"/>
                  </a:moveTo>
                  <a:cubicBezTo>
                    <a:pt x="50" y="115"/>
                    <a:pt x="50" y="115"/>
                    <a:pt x="50" y="115"/>
                  </a:cubicBezTo>
                  <a:cubicBezTo>
                    <a:pt x="50" y="106"/>
                    <a:pt x="49" y="95"/>
                    <a:pt x="48" y="86"/>
                  </a:cubicBezTo>
                  <a:cubicBezTo>
                    <a:pt x="46" y="73"/>
                    <a:pt x="45" y="61"/>
                    <a:pt x="41" y="48"/>
                  </a:cubicBezTo>
                  <a:cubicBezTo>
                    <a:pt x="36" y="28"/>
                    <a:pt x="24" y="6"/>
                    <a:pt x="1" y="0"/>
                  </a:cubicBezTo>
                  <a:cubicBezTo>
                    <a:pt x="0" y="0"/>
                    <a:pt x="0" y="1"/>
                    <a:pt x="1" y="2"/>
                  </a:cubicBezTo>
                  <a:cubicBezTo>
                    <a:pt x="24" y="11"/>
                    <a:pt x="34" y="32"/>
                    <a:pt x="40" y="55"/>
                  </a:cubicBezTo>
                  <a:cubicBezTo>
                    <a:pt x="43" y="67"/>
                    <a:pt x="44" y="78"/>
                    <a:pt x="45" y="90"/>
                  </a:cubicBezTo>
                  <a:cubicBezTo>
                    <a:pt x="46" y="98"/>
                    <a:pt x="45" y="107"/>
                    <a:pt x="46" y="115"/>
                  </a:cubicBezTo>
                  <a:cubicBezTo>
                    <a:pt x="44" y="124"/>
                    <a:pt x="42" y="133"/>
                    <a:pt x="45" y="142"/>
                  </a:cubicBezTo>
                  <a:cubicBezTo>
                    <a:pt x="46" y="144"/>
                    <a:pt x="48" y="149"/>
                    <a:pt x="50" y="149"/>
                  </a:cubicBezTo>
                  <a:cubicBezTo>
                    <a:pt x="54" y="149"/>
                    <a:pt x="58" y="149"/>
                    <a:pt x="61" y="148"/>
                  </a:cubicBezTo>
                  <a:cubicBezTo>
                    <a:pt x="75" y="141"/>
                    <a:pt x="56" y="120"/>
                    <a:pt x="51" y="115"/>
                  </a:cubicBezTo>
                  <a:close/>
                </a:path>
              </a:pathLst>
            </a:custGeom>
            <a:solidFill>
              <a:srgbClr val="1D8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6" name="Freeform 20"/>
            <p:cNvSpPr/>
            <p:nvPr/>
          </p:nvSpPr>
          <p:spPr bwMode="auto">
            <a:xfrm>
              <a:off x="831850" y="3148013"/>
              <a:ext cx="215900" cy="501650"/>
            </a:xfrm>
            <a:custGeom>
              <a:avLst/>
              <a:gdLst>
                <a:gd name="T0" fmla="*/ 40 w 51"/>
                <a:gd name="T1" fmla="*/ 2 h 118"/>
                <a:gd name="T2" fmla="*/ 41 w 51"/>
                <a:gd name="T3" fmla="*/ 1 h 118"/>
                <a:gd name="T4" fmla="*/ 40 w 51"/>
                <a:gd name="T5" fmla="*/ 0 h 118"/>
                <a:gd name="T6" fmla="*/ 39 w 51"/>
                <a:gd name="T7" fmla="*/ 2 h 118"/>
                <a:gd name="T8" fmla="*/ 39 w 51"/>
                <a:gd name="T9" fmla="*/ 2 h 118"/>
                <a:gd name="T10" fmla="*/ 3 w 51"/>
                <a:gd name="T11" fmla="*/ 116 h 118"/>
                <a:gd name="T12" fmla="*/ 4 w 51"/>
                <a:gd name="T13" fmla="*/ 117 h 118"/>
                <a:gd name="T14" fmla="*/ 6 w 51"/>
                <a:gd name="T15" fmla="*/ 117 h 118"/>
                <a:gd name="T16" fmla="*/ 41 w 51"/>
                <a:gd name="T17" fmla="*/ 67 h 118"/>
                <a:gd name="T18" fmla="*/ 40 w 51"/>
                <a:gd name="T1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8">
                  <a:moveTo>
                    <a:pt x="40" y="2"/>
                  </a:moveTo>
                  <a:cubicBezTo>
                    <a:pt x="40" y="2"/>
                    <a:pt x="41" y="1"/>
                    <a:pt x="41" y="1"/>
                  </a:cubicBezTo>
                  <a:cubicBezTo>
                    <a:pt x="41" y="0"/>
                    <a:pt x="41" y="0"/>
                    <a:pt x="40" y="0"/>
                  </a:cubicBezTo>
                  <a:cubicBezTo>
                    <a:pt x="40" y="1"/>
                    <a:pt x="40" y="2"/>
                    <a:pt x="39" y="2"/>
                  </a:cubicBezTo>
                  <a:cubicBezTo>
                    <a:pt x="39" y="2"/>
                    <a:pt x="39" y="2"/>
                    <a:pt x="39" y="2"/>
                  </a:cubicBezTo>
                  <a:cubicBezTo>
                    <a:pt x="18" y="36"/>
                    <a:pt x="0" y="75"/>
                    <a:pt x="3" y="116"/>
                  </a:cubicBezTo>
                  <a:cubicBezTo>
                    <a:pt x="3" y="117"/>
                    <a:pt x="4" y="117"/>
                    <a:pt x="4" y="117"/>
                  </a:cubicBezTo>
                  <a:cubicBezTo>
                    <a:pt x="4" y="117"/>
                    <a:pt x="5" y="118"/>
                    <a:pt x="6" y="117"/>
                  </a:cubicBezTo>
                  <a:cubicBezTo>
                    <a:pt x="24" y="106"/>
                    <a:pt x="35" y="86"/>
                    <a:pt x="41" y="67"/>
                  </a:cubicBezTo>
                  <a:cubicBezTo>
                    <a:pt x="48" y="47"/>
                    <a:pt x="51" y="21"/>
                    <a:pt x="40" y="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7" name="Freeform 21"/>
            <p:cNvSpPr/>
            <p:nvPr/>
          </p:nvSpPr>
          <p:spPr bwMode="auto">
            <a:xfrm>
              <a:off x="1304925" y="3087688"/>
              <a:ext cx="149225" cy="523875"/>
            </a:xfrm>
            <a:custGeom>
              <a:avLst/>
              <a:gdLst>
                <a:gd name="T0" fmla="*/ 31 w 35"/>
                <a:gd name="T1" fmla="*/ 52 h 123"/>
                <a:gd name="T2" fmla="*/ 0 w 35"/>
                <a:gd name="T3" fmla="*/ 0 h 123"/>
                <a:gd name="T4" fmla="*/ 0 w 35"/>
                <a:gd name="T5" fmla="*/ 0 h 123"/>
                <a:gd name="T6" fmla="*/ 29 w 35"/>
                <a:gd name="T7" fmla="*/ 57 h 123"/>
                <a:gd name="T8" fmla="*/ 31 w 35"/>
                <a:gd name="T9" fmla="*/ 121 h 123"/>
                <a:gd name="T10" fmla="*/ 34 w 35"/>
                <a:gd name="T11" fmla="*/ 121 h 123"/>
                <a:gd name="T12" fmla="*/ 31 w 35"/>
                <a:gd name="T13" fmla="*/ 52 h 123"/>
              </a:gdLst>
              <a:ahLst/>
              <a:cxnLst>
                <a:cxn ang="0">
                  <a:pos x="T0" y="T1"/>
                </a:cxn>
                <a:cxn ang="0">
                  <a:pos x="T2" y="T3"/>
                </a:cxn>
                <a:cxn ang="0">
                  <a:pos x="T4" y="T5"/>
                </a:cxn>
                <a:cxn ang="0">
                  <a:pos x="T6" y="T7"/>
                </a:cxn>
                <a:cxn ang="0">
                  <a:pos x="T8" y="T9"/>
                </a:cxn>
                <a:cxn ang="0">
                  <a:pos x="T10" y="T11"/>
                </a:cxn>
                <a:cxn ang="0">
                  <a:pos x="T12" y="T13"/>
                </a:cxn>
              </a:cxnLst>
              <a:rect l="0" t="0" r="r" b="b"/>
              <a:pathLst>
                <a:path w="35" h="123">
                  <a:moveTo>
                    <a:pt x="31" y="52"/>
                  </a:moveTo>
                  <a:cubicBezTo>
                    <a:pt x="27" y="33"/>
                    <a:pt x="20" y="8"/>
                    <a:pt x="0" y="0"/>
                  </a:cubicBezTo>
                  <a:cubicBezTo>
                    <a:pt x="0" y="0"/>
                    <a:pt x="0" y="0"/>
                    <a:pt x="0" y="0"/>
                  </a:cubicBezTo>
                  <a:cubicBezTo>
                    <a:pt x="19" y="13"/>
                    <a:pt x="25" y="36"/>
                    <a:pt x="29" y="57"/>
                  </a:cubicBezTo>
                  <a:cubicBezTo>
                    <a:pt x="32" y="78"/>
                    <a:pt x="32" y="100"/>
                    <a:pt x="31" y="121"/>
                  </a:cubicBezTo>
                  <a:cubicBezTo>
                    <a:pt x="31" y="123"/>
                    <a:pt x="34" y="123"/>
                    <a:pt x="34" y="121"/>
                  </a:cubicBezTo>
                  <a:cubicBezTo>
                    <a:pt x="35" y="98"/>
                    <a:pt x="35" y="75"/>
                    <a:pt x="31" y="5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8" name="Freeform 22"/>
            <p:cNvSpPr/>
            <p:nvPr/>
          </p:nvSpPr>
          <p:spPr bwMode="auto">
            <a:xfrm>
              <a:off x="1292225" y="3581400"/>
              <a:ext cx="296863" cy="290513"/>
            </a:xfrm>
            <a:custGeom>
              <a:avLst/>
              <a:gdLst>
                <a:gd name="T0" fmla="*/ 37 w 70"/>
                <a:gd name="T1" fmla="*/ 1 h 68"/>
                <a:gd name="T2" fmla="*/ 36 w 70"/>
                <a:gd name="T3" fmla="*/ 1 h 68"/>
                <a:gd name="T4" fmla="*/ 34 w 70"/>
                <a:gd name="T5" fmla="*/ 2 h 68"/>
                <a:gd name="T6" fmla="*/ 1 w 70"/>
                <a:gd name="T7" fmla="*/ 47 h 68"/>
                <a:gd name="T8" fmla="*/ 7 w 70"/>
                <a:gd name="T9" fmla="*/ 58 h 68"/>
                <a:gd name="T10" fmla="*/ 19 w 70"/>
                <a:gd name="T11" fmla="*/ 50 h 68"/>
                <a:gd name="T12" fmla="*/ 25 w 70"/>
                <a:gd name="T13" fmla="*/ 67 h 68"/>
                <a:gd name="T14" fmla="*/ 27 w 70"/>
                <a:gd name="T15" fmla="*/ 67 h 68"/>
                <a:gd name="T16" fmla="*/ 38 w 70"/>
                <a:gd name="T17" fmla="*/ 53 h 68"/>
                <a:gd name="T18" fmla="*/ 48 w 70"/>
                <a:gd name="T19" fmla="*/ 64 h 68"/>
                <a:gd name="T20" fmla="*/ 60 w 70"/>
                <a:gd name="T21" fmla="*/ 56 h 68"/>
                <a:gd name="T22" fmla="*/ 37 w 70"/>
                <a:gd name="T2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8">
                  <a:moveTo>
                    <a:pt x="37" y="1"/>
                  </a:moveTo>
                  <a:cubicBezTo>
                    <a:pt x="37" y="1"/>
                    <a:pt x="37" y="0"/>
                    <a:pt x="36" y="1"/>
                  </a:cubicBezTo>
                  <a:cubicBezTo>
                    <a:pt x="35" y="0"/>
                    <a:pt x="34" y="1"/>
                    <a:pt x="34" y="2"/>
                  </a:cubicBezTo>
                  <a:cubicBezTo>
                    <a:pt x="19" y="13"/>
                    <a:pt x="2" y="27"/>
                    <a:pt x="1" y="47"/>
                  </a:cubicBezTo>
                  <a:cubicBezTo>
                    <a:pt x="0" y="51"/>
                    <a:pt x="2" y="56"/>
                    <a:pt x="7" y="58"/>
                  </a:cubicBezTo>
                  <a:cubicBezTo>
                    <a:pt x="11" y="59"/>
                    <a:pt x="16" y="55"/>
                    <a:pt x="19" y="50"/>
                  </a:cubicBezTo>
                  <a:cubicBezTo>
                    <a:pt x="19" y="56"/>
                    <a:pt x="20" y="62"/>
                    <a:pt x="25" y="67"/>
                  </a:cubicBezTo>
                  <a:cubicBezTo>
                    <a:pt x="25" y="68"/>
                    <a:pt x="26" y="68"/>
                    <a:pt x="27" y="67"/>
                  </a:cubicBezTo>
                  <a:cubicBezTo>
                    <a:pt x="32" y="63"/>
                    <a:pt x="36" y="59"/>
                    <a:pt x="38" y="53"/>
                  </a:cubicBezTo>
                  <a:cubicBezTo>
                    <a:pt x="40" y="58"/>
                    <a:pt x="42" y="63"/>
                    <a:pt x="48" y="64"/>
                  </a:cubicBezTo>
                  <a:cubicBezTo>
                    <a:pt x="53" y="65"/>
                    <a:pt x="58" y="60"/>
                    <a:pt x="60" y="56"/>
                  </a:cubicBezTo>
                  <a:cubicBezTo>
                    <a:pt x="70" y="36"/>
                    <a:pt x="51" y="14"/>
                    <a:pt x="37"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9" name="Freeform 23"/>
            <p:cNvSpPr/>
            <p:nvPr/>
          </p:nvSpPr>
          <p:spPr bwMode="auto">
            <a:xfrm>
              <a:off x="1652588" y="3292475"/>
              <a:ext cx="555625" cy="1352550"/>
            </a:xfrm>
            <a:custGeom>
              <a:avLst/>
              <a:gdLst>
                <a:gd name="T0" fmla="*/ 131 w 131"/>
                <a:gd name="T1" fmla="*/ 207 h 318"/>
                <a:gd name="T2" fmla="*/ 130 w 131"/>
                <a:gd name="T3" fmla="*/ 207 h 318"/>
                <a:gd name="T4" fmla="*/ 121 w 131"/>
                <a:gd name="T5" fmla="*/ 183 h 318"/>
                <a:gd name="T6" fmla="*/ 100 w 131"/>
                <a:gd name="T7" fmla="*/ 170 h 318"/>
                <a:gd name="T8" fmla="*/ 116 w 131"/>
                <a:gd name="T9" fmla="*/ 168 h 318"/>
                <a:gd name="T10" fmla="*/ 117 w 131"/>
                <a:gd name="T11" fmla="*/ 168 h 318"/>
                <a:gd name="T12" fmla="*/ 118 w 131"/>
                <a:gd name="T13" fmla="*/ 167 h 318"/>
                <a:gd name="T14" fmla="*/ 100 w 131"/>
                <a:gd name="T15" fmla="*/ 137 h 318"/>
                <a:gd name="T16" fmla="*/ 101 w 131"/>
                <a:gd name="T17" fmla="*/ 136 h 318"/>
                <a:gd name="T18" fmla="*/ 68 w 131"/>
                <a:gd name="T19" fmla="*/ 129 h 318"/>
                <a:gd name="T20" fmla="*/ 90 w 131"/>
                <a:gd name="T21" fmla="*/ 125 h 318"/>
                <a:gd name="T22" fmla="*/ 91 w 131"/>
                <a:gd name="T23" fmla="*/ 125 h 318"/>
                <a:gd name="T24" fmla="*/ 92 w 131"/>
                <a:gd name="T25" fmla="*/ 124 h 318"/>
                <a:gd name="T26" fmla="*/ 68 w 131"/>
                <a:gd name="T27" fmla="*/ 95 h 318"/>
                <a:gd name="T28" fmla="*/ 40 w 131"/>
                <a:gd name="T29" fmla="*/ 65 h 318"/>
                <a:gd name="T30" fmla="*/ 17 w 131"/>
                <a:gd name="T31" fmla="*/ 0 h 318"/>
                <a:gd name="T32" fmla="*/ 17 w 131"/>
                <a:gd name="T33" fmla="*/ 1 h 318"/>
                <a:gd name="T34" fmla="*/ 37 w 131"/>
                <a:gd name="T35" fmla="*/ 66 h 318"/>
                <a:gd name="T36" fmla="*/ 15 w 131"/>
                <a:gd name="T37" fmla="*/ 131 h 318"/>
                <a:gd name="T38" fmla="*/ 16 w 131"/>
                <a:gd name="T39" fmla="*/ 134 h 318"/>
                <a:gd name="T40" fmla="*/ 24 w 131"/>
                <a:gd name="T41" fmla="*/ 137 h 318"/>
                <a:gd name="T42" fmla="*/ 6 w 131"/>
                <a:gd name="T43" fmla="*/ 189 h 318"/>
                <a:gd name="T44" fmla="*/ 8 w 131"/>
                <a:gd name="T45" fmla="*/ 191 h 318"/>
                <a:gd name="T46" fmla="*/ 15 w 131"/>
                <a:gd name="T47" fmla="*/ 191 h 318"/>
                <a:gd name="T48" fmla="*/ 8 w 131"/>
                <a:gd name="T49" fmla="*/ 239 h 318"/>
                <a:gd name="T50" fmla="*/ 10 w 131"/>
                <a:gd name="T51" fmla="*/ 240 h 318"/>
                <a:gd name="T52" fmla="*/ 21 w 131"/>
                <a:gd name="T53" fmla="*/ 231 h 318"/>
                <a:gd name="T54" fmla="*/ 38 w 131"/>
                <a:gd name="T55" fmla="*/ 293 h 318"/>
                <a:gd name="T56" fmla="*/ 40 w 131"/>
                <a:gd name="T57" fmla="*/ 292 h 318"/>
                <a:gd name="T58" fmla="*/ 41 w 131"/>
                <a:gd name="T59" fmla="*/ 292 h 318"/>
                <a:gd name="T60" fmla="*/ 50 w 131"/>
                <a:gd name="T61" fmla="*/ 286 h 318"/>
                <a:gd name="T62" fmla="*/ 88 w 131"/>
                <a:gd name="T63" fmla="*/ 318 h 318"/>
                <a:gd name="T64" fmla="*/ 89 w 131"/>
                <a:gd name="T65" fmla="*/ 316 h 318"/>
                <a:gd name="T66" fmla="*/ 114 w 131"/>
                <a:gd name="T67" fmla="*/ 286 h 318"/>
                <a:gd name="T68" fmla="*/ 114 w 131"/>
                <a:gd name="T69" fmla="*/ 286 h 318"/>
                <a:gd name="T70" fmla="*/ 114 w 131"/>
                <a:gd name="T71" fmla="*/ 285 h 318"/>
                <a:gd name="T72" fmla="*/ 114 w 131"/>
                <a:gd name="T73" fmla="*/ 285 h 318"/>
                <a:gd name="T74" fmla="*/ 114 w 131"/>
                <a:gd name="T75" fmla="*/ 284 h 318"/>
                <a:gd name="T76" fmla="*/ 93 w 131"/>
                <a:gd name="T77" fmla="*/ 266 h 318"/>
                <a:gd name="T78" fmla="*/ 116 w 131"/>
                <a:gd name="T79" fmla="*/ 275 h 318"/>
                <a:gd name="T80" fmla="*/ 118 w 131"/>
                <a:gd name="T81" fmla="*/ 274 h 318"/>
                <a:gd name="T82" fmla="*/ 127 w 131"/>
                <a:gd name="T83" fmla="*/ 223 h 318"/>
                <a:gd name="T84" fmla="*/ 127 w 131"/>
                <a:gd name="T85" fmla="*/ 223 h 318"/>
                <a:gd name="T86" fmla="*/ 114 w 131"/>
                <a:gd name="T87" fmla="*/ 204 h 318"/>
                <a:gd name="T88" fmla="*/ 129 w 131"/>
                <a:gd name="T89" fmla="*/ 210 h 318"/>
                <a:gd name="T90" fmla="*/ 131 w 131"/>
                <a:gd name="T91" fmla="*/ 209 h 318"/>
                <a:gd name="T92" fmla="*/ 131 w 131"/>
                <a:gd name="T93" fmla="*/ 209 h 318"/>
                <a:gd name="T94" fmla="*/ 131 w 131"/>
                <a:gd name="T95" fmla="*/ 2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318">
                  <a:moveTo>
                    <a:pt x="131" y="207"/>
                  </a:moveTo>
                  <a:cubicBezTo>
                    <a:pt x="131" y="207"/>
                    <a:pt x="130" y="207"/>
                    <a:pt x="130" y="207"/>
                  </a:cubicBezTo>
                  <a:cubicBezTo>
                    <a:pt x="128" y="199"/>
                    <a:pt x="126" y="190"/>
                    <a:pt x="121" y="183"/>
                  </a:cubicBezTo>
                  <a:cubicBezTo>
                    <a:pt x="116" y="176"/>
                    <a:pt x="108" y="173"/>
                    <a:pt x="100" y="170"/>
                  </a:cubicBezTo>
                  <a:cubicBezTo>
                    <a:pt x="105" y="169"/>
                    <a:pt x="111" y="169"/>
                    <a:pt x="116" y="168"/>
                  </a:cubicBezTo>
                  <a:cubicBezTo>
                    <a:pt x="117" y="168"/>
                    <a:pt x="117" y="168"/>
                    <a:pt x="117" y="168"/>
                  </a:cubicBezTo>
                  <a:cubicBezTo>
                    <a:pt x="117" y="168"/>
                    <a:pt x="118" y="168"/>
                    <a:pt x="118" y="167"/>
                  </a:cubicBezTo>
                  <a:cubicBezTo>
                    <a:pt x="114" y="156"/>
                    <a:pt x="109" y="145"/>
                    <a:pt x="100" y="137"/>
                  </a:cubicBezTo>
                  <a:cubicBezTo>
                    <a:pt x="101" y="137"/>
                    <a:pt x="102" y="136"/>
                    <a:pt x="101" y="136"/>
                  </a:cubicBezTo>
                  <a:cubicBezTo>
                    <a:pt x="91" y="131"/>
                    <a:pt x="79" y="130"/>
                    <a:pt x="68" y="129"/>
                  </a:cubicBezTo>
                  <a:cubicBezTo>
                    <a:pt x="75" y="126"/>
                    <a:pt x="83" y="126"/>
                    <a:pt x="90" y="125"/>
                  </a:cubicBezTo>
                  <a:cubicBezTo>
                    <a:pt x="90" y="125"/>
                    <a:pt x="91" y="125"/>
                    <a:pt x="91" y="125"/>
                  </a:cubicBezTo>
                  <a:cubicBezTo>
                    <a:pt x="91" y="126"/>
                    <a:pt x="93" y="125"/>
                    <a:pt x="92" y="124"/>
                  </a:cubicBezTo>
                  <a:cubicBezTo>
                    <a:pt x="85" y="114"/>
                    <a:pt x="76" y="105"/>
                    <a:pt x="68" y="95"/>
                  </a:cubicBezTo>
                  <a:cubicBezTo>
                    <a:pt x="59" y="84"/>
                    <a:pt x="51" y="73"/>
                    <a:pt x="40" y="65"/>
                  </a:cubicBezTo>
                  <a:cubicBezTo>
                    <a:pt x="39" y="44"/>
                    <a:pt x="37" y="11"/>
                    <a:pt x="17" y="0"/>
                  </a:cubicBezTo>
                  <a:cubicBezTo>
                    <a:pt x="17" y="0"/>
                    <a:pt x="16" y="0"/>
                    <a:pt x="17" y="1"/>
                  </a:cubicBezTo>
                  <a:cubicBezTo>
                    <a:pt x="35" y="17"/>
                    <a:pt x="34" y="43"/>
                    <a:pt x="37" y="66"/>
                  </a:cubicBezTo>
                  <a:cubicBezTo>
                    <a:pt x="39" y="89"/>
                    <a:pt x="26" y="111"/>
                    <a:pt x="15" y="131"/>
                  </a:cubicBezTo>
                  <a:cubicBezTo>
                    <a:pt x="14" y="132"/>
                    <a:pt x="15" y="133"/>
                    <a:pt x="16" y="134"/>
                  </a:cubicBezTo>
                  <a:cubicBezTo>
                    <a:pt x="19" y="135"/>
                    <a:pt x="21" y="136"/>
                    <a:pt x="24" y="137"/>
                  </a:cubicBezTo>
                  <a:cubicBezTo>
                    <a:pt x="9" y="151"/>
                    <a:pt x="6" y="170"/>
                    <a:pt x="6" y="189"/>
                  </a:cubicBezTo>
                  <a:cubicBezTo>
                    <a:pt x="6" y="190"/>
                    <a:pt x="7" y="191"/>
                    <a:pt x="8" y="191"/>
                  </a:cubicBezTo>
                  <a:cubicBezTo>
                    <a:pt x="10" y="191"/>
                    <a:pt x="12" y="191"/>
                    <a:pt x="15" y="191"/>
                  </a:cubicBezTo>
                  <a:cubicBezTo>
                    <a:pt x="0" y="201"/>
                    <a:pt x="1" y="225"/>
                    <a:pt x="8" y="239"/>
                  </a:cubicBezTo>
                  <a:cubicBezTo>
                    <a:pt x="8" y="240"/>
                    <a:pt x="9" y="240"/>
                    <a:pt x="10" y="240"/>
                  </a:cubicBezTo>
                  <a:cubicBezTo>
                    <a:pt x="13" y="236"/>
                    <a:pt x="17" y="234"/>
                    <a:pt x="21" y="231"/>
                  </a:cubicBezTo>
                  <a:cubicBezTo>
                    <a:pt x="13" y="255"/>
                    <a:pt x="21" y="275"/>
                    <a:pt x="38" y="293"/>
                  </a:cubicBezTo>
                  <a:cubicBezTo>
                    <a:pt x="39" y="293"/>
                    <a:pt x="40" y="293"/>
                    <a:pt x="40" y="292"/>
                  </a:cubicBezTo>
                  <a:cubicBezTo>
                    <a:pt x="41" y="292"/>
                    <a:pt x="41" y="293"/>
                    <a:pt x="41" y="292"/>
                  </a:cubicBezTo>
                  <a:cubicBezTo>
                    <a:pt x="44" y="291"/>
                    <a:pt x="47" y="289"/>
                    <a:pt x="50" y="286"/>
                  </a:cubicBezTo>
                  <a:cubicBezTo>
                    <a:pt x="49" y="307"/>
                    <a:pt x="70" y="317"/>
                    <a:pt x="88" y="318"/>
                  </a:cubicBezTo>
                  <a:cubicBezTo>
                    <a:pt x="89" y="318"/>
                    <a:pt x="89" y="317"/>
                    <a:pt x="89" y="316"/>
                  </a:cubicBezTo>
                  <a:cubicBezTo>
                    <a:pt x="100" y="310"/>
                    <a:pt x="110" y="298"/>
                    <a:pt x="114" y="286"/>
                  </a:cubicBezTo>
                  <a:cubicBezTo>
                    <a:pt x="114" y="286"/>
                    <a:pt x="114" y="286"/>
                    <a:pt x="114" y="286"/>
                  </a:cubicBezTo>
                  <a:cubicBezTo>
                    <a:pt x="114" y="285"/>
                    <a:pt x="114" y="285"/>
                    <a:pt x="114" y="285"/>
                  </a:cubicBezTo>
                  <a:cubicBezTo>
                    <a:pt x="114" y="285"/>
                    <a:pt x="114" y="285"/>
                    <a:pt x="114" y="285"/>
                  </a:cubicBezTo>
                  <a:cubicBezTo>
                    <a:pt x="114" y="285"/>
                    <a:pt x="114" y="285"/>
                    <a:pt x="114" y="284"/>
                  </a:cubicBezTo>
                  <a:cubicBezTo>
                    <a:pt x="109" y="277"/>
                    <a:pt x="101" y="271"/>
                    <a:pt x="93" y="266"/>
                  </a:cubicBezTo>
                  <a:cubicBezTo>
                    <a:pt x="101" y="268"/>
                    <a:pt x="109" y="270"/>
                    <a:pt x="116" y="275"/>
                  </a:cubicBezTo>
                  <a:cubicBezTo>
                    <a:pt x="116" y="275"/>
                    <a:pt x="117" y="275"/>
                    <a:pt x="118" y="274"/>
                  </a:cubicBezTo>
                  <a:cubicBezTo>
                    <a:pt x="125" y="259"/>
                    <a:pt x="130" y="240"/>
                    <a:pt x="127" y="223"/>
                  </a:cubicBezTo>
                  <a:cubicBezTo>
                    <a:pt x="127" y="223"/>
                    <a:pt x="127" y="223"/>
                    <a:pt x="127" y="223"/>
                  </a:cubicBezTo>
                  <a:cubicBezTo>
                    <a:pt x="126" y="215"/>
                    <a:pt x="120" y="209"/>
                    <a:pt x="114" y="204"/>
                  </a:cubicBezTo>
                  <a:cubicBezTo>
                    <a:pt x="119" y="205"/>
                    <a:pt x="124" y="206"/>
                    <a:pt x="129" y="210"/>
                  </a:cubicBezTo>
                  <a:cubicBezTo>
                    <a:pt x="130" y="210"/>
                    <a:pt x="130" y="210"/>
                    <a:pt x="131" y="209"/>
                  </a:cubicBezTo>
                  <a:cubicBezTo>
                    <a:pt x="131" y="209"/>
                    <a:pt x="131" y="209"/>
                    <a:pt x="131" y="209"/>
                  </a:cubicBezTo>
                  <a:cubicBezTo>
                    <a:pt x="131" y="208"/>
                    <a:pt x="131" y="208"/>
                    <a:pt x="131" y="207"/>
                  </a:cubicBezTo>
                  <a:close/>
                </a:path>
              </a:pathLst>
            </a:custGeom>
            <a:solidFill>
              <a:srgbClr val="156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0" name="Freeform 24"/>
            <p:cNvSpPr/>
            <p:nvPr/>
          </p:nvSpPr>
          <p:spPr bwMode="auto">
            <a:xfrm>
              <a:off x="250825" y="3079750"/>
              <a:ext cx="223838" cy="501650"/>
            </a:xfrm>
            <a:custGeom>
              <a:avLst/>
              <a:gdLst>
                <a:gd name="T0" fmla="*/ 52 w 53"/>
                <a:gd name="T1" fmla="*/ 115 h 118"/>
                <a:gd name="T2" fmla="*/ 3 w 53"/>
                <a:gd name="T3" fmla="*/ 6 h 118"/>
                <a:gd name="T4" fmla="*/ 3 w 53"/>
                <a:gd name="T5" fmla="*/ 6 h 118"/>
                <a:gd name="T6" fmla="*/ 2 w 53"/>
                <a:gd name="T7" fmla="*/ 7 h 118"/>
                <a:gd name="T8" fmla="*/ 49 w 53"/>
                <a:gd name="T9" fmla="*/ 116 h 118"/>
                <a:gd name="T10" fmla="*/ 49 w 53"/>
                <a:gd name="T11" fmla="*/ 116 h 118"/>
                <a:gd name="T12" fmla="*/ 52 w 53"/>
                <a:gd name="T13" fmla="*/ 116 h 118"/>
                <a:gd name="T14" fmla="*/ 52 w 53"/>
                <a:gd name="T15" fmla="*/ 116 h 118"/>
                <a:gd name="T16" fmla="*/ 52 w 53"/>
                <a:gd name="T17"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18">
                  <a:moveTo>
                    <a:pt x="52" y="115"/>
                  </a:moveTo>
                  <a:cubicBezTo>
                    <a:pt x="53" y="82"/>
                    <a:pt x="53" y="0"/>
                    <a:pt x="3" y="6"/>
                  </a:cubicBezTo>
                  <a:cubicBezTo>
                    <a:pt x="3" y="6"/>
                    <a:pt x="2" y="6"/>
                    <a:pt x="3" y="6"/>
                  </a:cubicBezTo>
                  <a:cubicBezTo>
                    <a:pt x="2" y="6"/>
                    <a:pt x="2" y="7"/>
                    <a:pt x="2" y="7"/>
                  </a:cubicBezTo>
                  <a:cubicBezTo>
                    <a:pt x="0" y="48"/>
                    <a:pt x="19" y="88"/>
                    <a:pt x="49" y="116"/>
                  </a:cubicBezTo>
                  <a:cubicBezTo>
                    <a:pt x="49" y="116"/>
                    <a:pt x="49" y="116"/>
                    <a:pt x="49" y="116"/>
                  </a:cubicBezTo>
                  <a:cubicBezTo>
                    <a:pt x="49" y="118"/>
                    <a:pt x="52" y="118"/>
                    <a:pt x="52" y="116"/>
                  </a:cubicBezTo>
                  <a:cubicBezTo>
                    <a:pt x="52" y="116"/>
                    <a:pt x="52" y="116"/>
                    <a:pt x="52" y="116"/>
                  </a:cubicBezTo>
                  <a:cubicBezTo>
                    <a:pt x="52" y="115"/>
                    <a:pt x="52" y="115"/>
                    <a:pt x="52" y="115"/>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1" name="Freeform 25"/>
            <p:cNvSpPr/>
            <p:nvPr/>
          </p:nvSpPr>
          <p:spPr bwMode="auto">
            <a:xfrm>
              <a:off x="1500188" y="2522538"/>
              <a:ext cx="1246188" cy="706438"/>
            </a:xfrm>
            <a:custGeom>
              <a:avLst/>
              <a:gdLst>
                <a:gd name="T0" fmla="*/ 273 w 294"/>
                <a:gd name="T1" fmla="*/ 43 h 166"/>
                <a:gd name="T2" fmla="*/ 273 w 294"/>
                <a:gd name="T3" fmla="*/ 44 h 166"/>
                <a:gd name="T4" fmla="*/ 244 w 294"/>
                <a:gd name="T5" fmla="*/ 46 h 166"/>
                <a:gd name="T6" fmla="*/ 276 w 294"/>
                <a:gd name="T7" fmla="*/ 23 h 166"/>
                <a:gd name="T8" fmla="*/ 268 w 294"/>
                <a:gd name="T9" fmla="*/ 4 h 166"/>
                <a:gd name="T10" fmla="*/ 265 w 294"/>
                <a:gd name="T11" fmla="*/ 12 h 166"/>
                <a:gd name="T12" fmla="*/ 217 w 294"/>
                <a:gd name="T13" fmla="*/ 60 h 166"/>
                <a:gd name="T14" fmla="*/ 233 w 294"/>
                <a:gd name="T15" fmla="*/ 21 h 166"/>
                <a:gd name="T16" fmla="*/ 210 w 294"/>
                <a:gd name="T17" fmla="*/ 21 h 166"/>
                <a:gd name="T18" fmla="*/ 220 w 294"/>
                <a:gd name="T19" fmla="*/ 30 h 166"/>
                <a:gd name="T20" fmla="*/ 216 w 294"/>
                <a:gd name="T21" fmla="*/ 61 h 166"/>
                <a:gd name="T22" fmla="*/ 150 w 294"/>
                <a:gd name="T23" fmla="*/ 99 h 166"/>
                <a:gd name="T24" fmla="*/ 184 w 294"/>
                <a:gd name="T25" fmla="*/ 54 h 166"/>
                <a:gd name="T26" fmla="*/ 169 w 294"/>
                <a:gd name="T27" fmla="*/ 37 h 166"/>
                <a:gd name="T28" fmla="*/ 169 w 294"/>
                <a:gd name="T29" fmla="*/ 51 h 166"/>
                <a:gd name="T30" fmla="*/ 148 w 294"/>
                <a:gd name="T31" fmla="*/ 100 h 166"/>
                <a:gd name="T32" fmla="*/ 80 w 294"/>
                <a:gd name="T33" fmla="*/ 128 h 166"/>
                <a:gd name="T34" fmla="*/ 131 w 294"/>
                <a:gd name="T35" fmla="*/ 87 h 166"/>
                <a:gd name="T36" fmla="*/ 115 w 294"/>
                <a:gd name="T37" fmla="*/ 73 h 166"/>
                <a:gd name="T38" fmla="*/ 113 w 294"/>
                <a:gd name="T39" fmla="*/ 85 h 166"/>
                <a:gd name="T40" fmla="*/ 42 w 294"/>
                <a:gd name="T41" fmla="*/ 142 h 166"/>
                <a:gd name="T42" fmla="*/ 32 w 294"/>
                <a:gd name="T43" fmla="*/ 130 h 166"/>
                <a:gd name="T44" fmla="*/ 51 w 294"/>
                <a:gd name="T45" fmla="*/ 113 h 166"/>
                <a:gd name="T46" fmla="*/ 36 w 294"/>
                <a:gd name="T47" fmla="*/ 97 h 166"/>
                <a:gd name="T48" fmla="*/ 39 w 294"/>
                <a:gd name="T49" fmla="*/ 113 h 166"/>
                <a:gd name="T50" fmla="*/ 0 w 294"/>
                <a:gd name="T51" fmla="*/ 152 h 166"/>
                <a:gd name="T52" fmla="*/ 36 w 294"/>
                <a:gd name="T53" fmla="*/ 147 h 166"/>
                <a:gd name="T54" fmla="*/ 88 w 294"/>
                <a:gd name="T55" fmla="*/ 153 h 166"/>
                <a:gd name="T56" fmla="*/ 102 w 294"/>
                <a:gd name="T57" fmla="*/ 165 h 166"/>
                <a:gd name="T58" fmla="*/ 95 w 294"/>
                <a:gd name="T59" fmla="*/ 142 h 166"/>
                <a:gd name="T60" fmla="*/ 89 w 294"/>
                <a:gd name="T61" fmla="*/ 149 h 166"/>
                <a:gd name="T62" fmla="*/ 48 w 294"/>
                <a:gd name="T63" fmla="*/ 144 h 166"/>
                <a:gd name="T64" fmla="*/ 121 w 294"/>
                <a:gd name="T65" fmla="*/ 116 h 166"/>
                <a:gd name="T66" fmla="*/ 159 w 294"/>
                <a:gd name="T67" fmla="*/ 143 h 166"/>
                <a:gd name="T68" fmla="*/ 172 w 294"/>
                <a:gd name="T69" fmla="*/ 151 h 166"/>
                <a:gd name="T70" fmla="*/ 167 w 294"/>
                <a:gd name="T71" fmla="*/ 130 h 166"/>
                <a:gd name="T72" fmla="*/ 123 w 294"/>
                <a:gd name="T73" fmla="*/ 115 h 166"/>
                <a:gd name="T74" fmla="*/ 187 w 294"/>
                <a:gd name="T75" fmla="*/ 85 h 166"/>
                <a:gd name="T76" fmla="*/ 216 w 294"/>
                <a:gd name="T77" fmla="*/ 104 h 166"/>
                <a:gd name="T78" fmla="*/ 234 w 294"/>
                <a:gd name="T79" fmla="*/ 95 h 166"/>
                <a:gd name="T80" fmla="*/ 225 w 294"/>
                <a:gd name="T81" fmla="*/ 90 h 166"/>
                <a:gd name="T82" fmla="*/ 221 w 294"/>
                <a:gd name="T83" fmla="*/ 91 h 166"/>
                <a:gd name="T84" fmla="*/ 218 w 294"/>
                <a:gd name="T85" fmla="*/ 93 h 166"/>
                <a:gd name="T86" fmla="*/ 243 w 294"/>
                <a:gd name="T87" fmla="*/ 48 h 166"/>
                <a:gd name="T88" fmla="*/ 273 w 294"/>
                <a:gd name="T89" fmla="*/ 48 h 166"/>
                <a:gd name="T90" fmla="*/ 293 w 294"/>
                <a:gd name="T91" fmla="*/ 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166">
                  <a:moveTo>
                    <a:pt x="284" y="34"/>
                  </a:moveTo>
                  <a:cubicBezTo>
                    <a:pt x="279" y="34"/>
                    <a:pt x="275" y="38"/>
                    <a:pt x="273" y="43"/>
                  </a:cubicBezTo>
                  <a:cubicBezTo>
                    <a:pt x="273" y="43"/>
                    <a:pt x="273" y="43"/>
                    <a:pt x="273" y="43"/>
                  </a:cubicBezTo>
                  <a:cubicBezTo>
                    <a:pt x="273" y="43"/>
                    <a:pt x="273" y="44"/>
                    <a:pt x="273" y="44"/>
                  </a:cubicBezTo>
                  <a:cubicBezTo>
                    <a:pt x="272" y="44"/>
                    <a:pt x="272" y="45"/>
                    <a:pt x="272" y="46"/>
                  </a:cubicBezTo>
                  <a:cubicBezTo>
                    <a:pt x="263" y="45"/>
                    <a:pt x="254" y="46"/>
                    <a:pt x="244" y="46"/>
                  </a:cubicBezTo>
                  <a:cubicBezTo>
                    <a:pt x="253" y="39"/>
                    <a:pt x="262" y="30"/>
                    <a:pt x="269" y="22"/>
                  </a:cubicBezTo>
                  <a:cubicBezTo>
                    <a:pt x="271" y="23"/>
                    <a:pt x="273" y="24"/>
                    <a:pt x="276" y="23"/>
                  </a:cubicBezTo>
                  <a:cubicBezTo>
                    <a:pt x="281" y="21"/>
                    <a:pt x="285" y="15"/>
                    <a:pt x="284" y="10"/>
                  </a:cubicBezTo>
                  <a:cubicBezTo>
                    <a:pt x="283" y="4"/>
                    <a:pt x="273" y="0"/>
                    <a:pt x="268" y="4"/>
                  </a:cubicBezTo>
                  <a:cubicBezTo>
                    <a:pt x="266" y="5"/>
                    <a:pt x="266" y="8"/>
                    <a:pt x="266" y="11"/>
                  </a:cubicBezTo>
                  <a:cubicBezTo>
                    <a:pt x="265" y="12"/>
                    <a:pt x="265" y="12"/>
                    <a:pt x="265" y="12"/>
                  </a:cubicBezTo>
                  <a:cubicBezTo>
                    <a:pt x="265" y="15"/>
                    <a:pt x="266" y="18"/>
                    <a:pt x="267" y="20"/>
                  </a:cubicBezTo>
                  <a:cubicBezTo>
                    <a:pt x="252" y="35"/>
                    <a:pt x="235" y="48"/>
                    <a:pt x="217" y="60"/>
                  </a:cubicBezTo>
                  <a:cubicBezTo>
                    <a:pt x="220" y="50"/>
                    <a:pt x="222" y="40"/>
                    <a:pt x="223" y="30"/>
                  </a:cubicBezTo>
                  <a:cubicBezTo>
                    <a:pt x="228" y="30"/>
                    <a:pt x="233" y="26"/>
                    <a:pt x="233" y="21"/>
                  </a:cubicBezTo>
                  <a:cubicBezTo>
                    <a:pt x="234" y="15"/>
                    <a:pt x="230" y="10"/>
                    <a:pt x="224" y="10"/>
                  </a:cubicBezTo>
                  <a:cubicBezTo>
                    <a:pt x="219" y="9"/>
                    <a:pt x="208" y="13"/>
                    <a:pt x="210" y="21"/>
                  </a:cubicBezTo>
                  <a:cubicBezTo>
                    <a:pt x="211" y="25"/>
                    <a:pt x="215" y="29"/>
                    <a:pt x="219" y="29"/>
                  </a:cubicBezTo>
                  <a:cubicBezTo>
                    <a:pt x="219" y="30"/>
                    <a:pt x="220" y="30"/>
                    <a:pt x="220" y="30"/>
                  </a:cubicBezTo>
                  <a:cubicBezTo>
                    <a:pt x="220" y="30"/>
                    <a:pt x="220" y="30"/>
                    <a:pt x="221" y="30"/>
                  </a:cubicBezTo>
                  <a:cubicBezTo>
                    <a:pt x="219" y="41"/>
                    <a:pt x="217" y="51"/>
                    <a:pt x="216" y="61"/>
                  </a:cubicBezTo>
                  <a:cubicBezTo>
                    <a:pt x="195" y="75"/>
                    <a:pt x="173" y="87"/>
                    <a:pt x="151" y="98"/>
                  </a:cubicBezTo>
                  <a:cubicBezTo>
                    <a:pt x="150" y="98"/>
                    <a:pt x="150" y="98"/>
                    <a:pt x="150" y="99"/>
                  </a:cubicBezTo>
                  <a:cubicBezTo>
                    <a:pt x="156" y="83"/>
                    <a:pt x="165" y="70"/>
                    <a:pt x="173" y="56"/>
                  </a:cubicBezTo>
                  <a:cubicBezTo>
                    <a:pt x="177" y="58"/>
                    <a:pt x="181" y="58"/>
                    <a:pt x="184" y="54"/>
                  </a:cubicBezTo>
                  <a:cubicBezTo>
                    <a:pt x="188" y="49"/>
                    <a:pt x="190" y="41"/>
                    <a:pt x="186" y="36"/>
                  </a:cubicBezTo>
                  <a:cubicBezTo>
                    <a:pt x="182" y="30"/>
                    <a:pt x="173" y="31"/>
                    <a:pt x="169" y="37"/>
                  </a:cubicBezTo>
                  <a:cubicBezTo>
                    <a:pt x="166" y="41"/>
                    <a:pt x="166" y="46"/>
                    <a:pt x="169" y="50"/>
                  </a:cubicBezTo>
                  <a:cubicBezTo>
                    <a:pt x="168" y="51"/>
                    <a:pt x="168" y="51"/>
                    <a:pt x="169" y="51"/>
                  </a:cubicBezTo>
                  <a:cubicBezTo>
                    <a:pt x="169" y="53"/>
                    <a:pt x="170" y="54"/>
                    <a:pt x="171" y="55"/>
                  </a:cubicBezTo>
                  <a:cubicBezTo>
                    <a:pt x="162" y="69"/>
                    <a:pt x="153" y="83"/>
                    <a:pt x="148" y="100"/>
                  </a:cubicBezTo>
                  <a:cubicBezTo>
                    <a:pt x="127" y="110"/>
                    <a:pt x="105" y="119"/>
                    <a:pt x="83" y="127"/>
                  </a:cubicBezTo>
                  <a:cubicBezTo>
                    <a:pt x="82" y="128"/>
                    <a:pt x="81" y="128"/>
                    <a:pt x="80" y="128"/>
                  </a:cubicBezTo>
                  <a:cubicBezTo>
                    <a:pt x="90" y="113"/>
                    <a:pt x="102" y="100"/>
                    <a:pt x="114" y="88"/>
                  </a:cubicBezTo>
                  <a:cubicBezTo>
                    <a:pt x="119" y="92"/>
                    <a:pt x="127" y="92"/>
                    <a:pt x="131" y="87"/>
                  </a:cubicBezTo>
                  <a:cubicBezTo>
                    <a:pt x="135" y="83"/>
                    <a:pt x="135" y="75"/>
                    <a:pt x="132" y="71"/>
                  </a:cubicBezTo>
                  <a:cubicBezTo>
                    <a:pt x="127" y="64"/>
                    <a:pt x="119" y="68"/>
                    <a:pt x="115" y="73"/>
                  </a:cubicBezTo>
                  <a:cubicBezTo>
                    <a:pt x="114" y="73"/>
                    <a:pt x="114" y="73"/>
                    <a:pt x="114" y="74"/>
                  </a:cubicBezTo>
                  <a:cubicBezTo>
                    <a:pt x="112" y="77"/>
                    <a:pt x="110" y="82"/>
                    <a:pt x="113" y="85"/>
                  </a:cubicBezTo>
                  <a:cubicBezTo>
                    <a:pt x="99" y="98"/>
                    <a:pt x="86" y="112"/>
                    <a:pt x="78" y="129"/>
                  </a:cubicBezTo>
                  <a:cubicBezTo>
                    <a:pt x="66" y="133"/>
                    <a:pt x="54" y="138"/>
                    <a:pt x="42" y="142"/>
                  </a:cubicBezTo>
                  <a:cubicBezTo>
                    <a:pt x="36" y="143"/>
                    <a:pt x="30" y="145"/>
                    <a:pt x="24" y="146"/>
                  </a:cubicBezTo>
                  <a:cubicBezTo>
                    <a:pt x="27" y="141"/>
                    <a:pt x="29" y="135"/>
                    <a:pt x="32" y="130"/>
                  </a:cubicBezTo>
                  <a:cubicBezTo>
                    <a:pt x="35" y="125"/>
                    <a:pt x="38" y="120"/>
                    <a:pt x="41" y="114"/>
                  </a:cubicBezTo>
                  <a:cubicBezTo>
                    <a:pt x="44" y="116"/>
                    <a:pt x="48" y="116"/>
                    <a:pt x="51" y="113"/>
                  </a:cubicBezTo>
                  <a:cubicBezTo>
                    <a:pt x="57" y="109"/>
                    <a:pt x="58" y="101"/>
                    <a:pt x="54" y="96"/>
                  </a:cubicBezTo>
                  <a:cubicBezTo>
                    <a:pt x="49" y="90"/>
                    <a:pt x="40" y="90"/>
                    <a:pt x="36" y="97"/>
                  </a:cubicBezTo>
                  <a:cubicBezTo>
                    <a:pt x="34" y="100"/>
                    <a:pt x="33" y="107"/>
                    <a:pt x="36" y="110"/>
                  </a:cubicBezTo>
                  <a:cubicBezTo>
                    <a:pt x="37" y="111"/>
                    <a:pt x="38" y="112"/>
                    <a:pt x="39" y="113"/>
                  </a:cubicBezTo>
                  <a:cubicBezTo>
                    <a:pt x="31" y="122"/>
                    <a:pt x="26" y="135"/>
                    <a:pt x="21" y="146"/>
                  </a:cubicBezTo>
                  <a:cubicBezTo>
                    <a:pt x="14" y="148"/>
                    <a:pt x="7" y="150"/>
                    <a:pt x="0" y="152"/>
                  </a:cubicBezTo>
                  <a:cubicBezTo>
                    <a:pt x="0" y="152"/>
                    <a:pt x="0" y="153"/>
                    <a:pt x="0" y="153"/>
                  </a:cubicBezTo>
                  <a:cubicBezTo>
                    <a:pt x="12" y="155"/>
                    <a:pt x="25" y="150"/>
                    <a:pt x="36" y="147"/>
                  </a:cubicBezTo>
                  <a:cubicBezTo>
                    <a:pt x="40" y="146"/>
                    <a:pt x="43" y="145"/>
                    <a:pt x="46" y="144"/>
                  </a:cubicBezTo>
                  <a:cubicBezTo>
                    <a:pt x="58" y="149"/>
                    <a:pt x="74" y="153"/>
                    <a:pt x="88" y="153"/>
                  </a:cubicBezTo>
                  <a:cubicBezTo>
                    <a:pt x="87" y="154"/>
                    <a:pt x="87" y="155"/>
                    <a:pt x="87" y="156"/>
                  </a:cubicBezTo>
                  <a:cubicBezTo>
                    <a:pt x="88" y="163"/>
                    <a:pt x="95" y="166"/>
                    <a:pt x="102" y="165"/>
                  </a:cubicBezTo>
                  <a:cubicBezTo>
                    <a:pt x="108" y="165"/>
                    <a:pt x="111" y="159"/>
                    <a:pt x="110" y="153"/>
                  </a:cubicBezTo>
                  <a:cubicBezTo>
                    <a:pt x="109" y="147"/>
                    <a:pt x="101" y="140"/>
                    <a:pt x="95" y="142"/>
                  </a:cubicBezTo>
                  <a:cubicBezTo>
                    <a:pt x="94" y="143"/>
                    <a:pt x="94" y="144"/>
                    <a:pt x="94" y="144"/>
                  </a:cubicBezTo>
                  <a:cubicBezTo>
                    <a:pt x="92" y="145"/>
                    <a:pt x="90" y="147"/>
                    <a:pt x="89" y="149"/>
                  </a:cubicBezTo>
                  <a:cubicBezTo>
                    <a:pt x="82" y="149"/>
                    <a:pt x="76" y="149"/>
                    <a:pt x="69" y="148"/>
                  </a:cubicBezTo>
                  <a:cubicBezTo>
                    <a:pt x="62" y="147"/>
                    <a:pt x="55" y="145"/>
                    <a:pt x="48" y="144"/>
                  </a:cubicBezTo>
                  <a:cubicBezTo>
                    <a:pt x="59" y="140"/>
                    <a:pt x="70" y="136"/>
                    <a:pt x="81" y="132"/>
                  </a:cubicBezTo>
                  <a:cubicBezTo>
                    <a:pt x="94" y="127"/>
                    <a:pt x="107" y="122"/>
                    <a:pt x="121" y="116"/>
                  </a:cubicBezTo>
                  <a:cubicBezTo>
                    <a:pt x="132" y="125"/>
                    <a:pt x="145" y="133"/>
                    <a:pt x="158" y="137"/>
                  </a:cubicBezTo>
                  <a:cubicBezTo>
                    <a:pt x="158" y="139"/>
                    <a:pt x="158" y="141"/>
                    <a:pt x="159" y="143"/>
                  </a:cubicBezTo>
                  <a:cubicBezTo>
                    <a:pt x="159" y="144"/>
                    <a:pt x="159" y="144"/>
                    <a:pt x="159" y="144"/>
                  </a:cubicBezTo>
                  <a:cubicBezTo>
                    <a:pt x="161" y="149"/>
                    <a:pt x="166" y="152"/>
                    <a:pt x="172" y="151"/>
                  </a:cubicBezTo>
                  <a:cubicBezTo>
                    <a:pt x="178" y="150"/>
                    <a:pt x="185" y="143"/>
                    <a:pt x="182" y="136"/>
                  </a:cubicBezTo>
                  <a:cubicBezTo>
                    <a:pt x="179" y="131"/>
                    <a:pt x="172" y="129"/>
                    <a:pt x="167" y="130"/>
                  </a:cubicBezTo>
                  <a:cubicBezTo>
                    <a:pt x="164" y="130"/>
                    <a:pt x="161" y="132"/>
                    <a:pt x="160" y="134"/>
                  </a:cubicBezTo>
                  <a:cubicBezTo>
                    <a:pt x="146" y="130"/>
                    <a:pt x="134" y="123"/>
                    <a:pt x="123" y="115"/>
                  </a:cubicBezTo>
                  <a:cubicBezTo>
                    <a:pt x="131" y="112"/>
                    <a:pt x="139" y="108"/>
                    <a:pt x="148" y="104"/>
                  </a:cubicBezTo>
                  <a:cubicBezTo>
                    <a:pt x="160" y="98"/>
                    <a:pt x="174" y="92"/>
                    <a:pt x="187" y="85"/>
                  </a:cubicBezTo>
                  <a:cubicBezTo>
                    <a:pt x="195" y="91"/>
                    <a:pt x="206" y="94"/>
                    <a:pt x="217" y="96"/>
                  </a:cubicBezTo>
                  <a:cubicBezTo>
                    <a:pt x="216" y="99"/>
                    <a:pt x="215" y="101"/>
                    <a:pt x="216" y="104"/>
                  </a:cubicBezTo>
                  <a:cubicBezTo>
                    <a:pt x="218" y="110"/>
                    <a:pt x="227" y="113"/>
                    <a:pt x="232" y="109"/>
                  </a:cubicBezTo>
                  <a:cubicBezTo>
                    <a:pt x="236" y="106"/>
                    <a:pt x="236" y="100"/>
                    <a:pt x="234" y="95"/>
                  </a:cubicBezTo>
                  <a:cubicBezTo>
                    <a:pt x="232" y="92"/>
                    <a:pt x="229" y="90"/>
                    <a:pt x="225" y="91"/>
                  </a:cubicBezTo>
                  <a:cubicBezTo>
                    <a:pt x="225" y="90"/>
                    <a:pt x="225" y="90"/>
                    <a:pt x="225" y="90"/>
                  </a:cubicBezTo>
                  <a:cubicBezTo>
                    <a:pt x="225" y="90"/>
                    <a:pt x="225" y="90"/>
                    <a:pt x="225" y="90"/>
                  </a:cubicBezTo>
                  <a:cubicBezTo>
                    <a:pt x="224" y="90"/>
                    <a:pt x="223" y="91"/>
                    <a:pt x="221" y="91"/>
                  </a:cubicBezTo>
                  <a:cubicBezTo>
                    <a:pt x="220" y="92"/>
                    <a:pt x="220" y="92"/>
                    <a:pt x="219" y="93"/>
                  </a:cubicBezTo>
                  <a:cubicBezTo>
                    <a:pt x="219" y="93"/>
                    <a:pt x="218" y="93"/>
                    <a:pt x="218" y="93"/>
                  </a:cubicBezTo>
                  <a:cubicBezTo>
                    <a:pt x="208" y="91"/>
                    <a:pt x="198" y="88"/>
                    <a:pt x="188" y="84"/>
                  </a:cubicBezTo>
                  <a:cubicBezTo>
                    <a:pt x="207" y="73"/>
                    <a:pt x="226" y="61"/>
                    <a:pt x="243" y="48"/>
                  </a:cubicBezTo>
                  <a:cubicBezTo>
                    <a:pt x="253" y="48"/>
                    <a:pt x="263" y="49"/>
                    <a:pt x="273" y="48"/>
                  </a:cubicBezTo>
                  <a:cubicBezTo>
                    <a:pt x="273" y="48"/>
                    <a:pt x="273" y="48"/>
                    <a:pt x="273" y="48"/>
                  </a:cubicBezTo>
                  <a:cubicBezTo>
                    <a:pt x="275" y="51"/>
                    <a:pt x="279" y="54"/>
                    <a:pt x="282" y="54"/>
                  </a:cubicBezTo>
                  <a:cubicBezTo>
                    <a:pt x="287" y="55"/>
                    <a:pt x="292" y="52"/>
                    <a:pt x="293" y="46"/>
                  </a:cubicBezTo>
                  <a:cubicBezTo>
                    <a:pt x="294" y="40"/>
                    <a:pt x="290" y="33"/>
                    <a:pt x="284" y="3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2" name="Freeform 26"/>
            <p:cNvSpPr/>
            <p:nvPr/>
          </p:nvSpPr>
          <p:spPr bwMode="auto">
            <a:xfrm>
              <a:off x="1852613" y="2841625"/>
              <a:ext cx="1346200" cy="858838"/>
            </a:xfrm>
            <a:custGeom>
              <a:avLst/>
              <a:gdLst>
                <a:gd name="T0" fmla="*/ 315 w 318"/>
                <a:gd name="T1" fmla="*/ 27 h 202"/>
                <a:gd name="T2" fmla="*/ 280 w 318"/>
                <a:gd name="T3" fmla="*/ 42 h 202"/>
                <a:gd name="T4" fmla="*/ 246 w 318"/>
                <a:gd name="T5" fmla="*/ 54 h 202"/>
                <a:gd name="T6" fmla="*/ 199 w 318"/>
                <a:gd name="T7" fmla="*/ 96 h 202"/>
                <a:gd name="T8" fmla="*/ 179 w 318"/>
                <a:gd name="T9" fmla="*/ 102 h 202"/>
                <a:gd name="T10" fmla="*/ 116 w 318"/>
                <a:gd name="T11" fmla="*/ 117 h 202"/>
                <a:gd name="T12" fmla="*/ 137 w 318"/>
                <a:gd name="T13" fmla="*/ 99 h 202"/>
                <a:gd name="T14" fmla="*/ 145 w 318"/>
                <a:gd name="T15" fmla="*/ 91 h 202"/>
                <a:gd name="T16" fmla="*/ 204 w 318"/>
                <a:gd name="T17" fmla="*/ 4 h 202"/>
                <a:gd name="T18" fmla="*/ 206 w 318"/>
                <a:gd name="T19" fmla="*/ 2 h 202"/>
                <a:gd name="T20" fmla="*/ 204 w 318"/>
                <a:gd name="T21" fmla="*/ 1 h 202"/>
                <a:gd name="T22" fmla="*/ 185 w 318"/>
                <a:gd name="T23" fmla="*/ 22 h 202"/>
                <a:gd name="T24" fmla="*/ 162 w 318"/>
                <a:gd name="T25" fmla="*/ 43 h 202"/>
                <a:gd name="T26" fmla="*/ 141 w 318"/>
                <a:gd name="T27" fmla="*/ 90 h 202"/>
                <a:gd name="T28" fmla="*/ 141 w 318"/>
                <a:gd name="T29" fmla="*/ 90 h 202"/>
                <a:gd name="T30" fmla="*/ 137 w 318"/>
                <a:gd name="T31" fmla="*/ 95 h 202"/>
                <a:gd name="T32" fmla="*/ 111 w 318"/>
                <a:gd name="T33" fmla="*/ 118 h 202"/>
                <a:gd name="T34" fmla="*/ 76 w 318"/>
                <a:gd name="T35" fmla="*/ 123 h 202"/>
                <a:gd name="T36" fmla="*/ 76 w 318"/>
                <a:gd name="T37" fmla="*/ 123 h 202"/>
                <a:gd name="T38" fmla="*/ 75 w 318"/>
                <a:gd name="T39" fmla="*/ 123 h 202"/>
                <a:gd name="T40" fmla="*/ 57 w 318"/>
                <a:gd name="T41" fmla="*/ 126 h 202"/>
                <a:gd name="T42" fmla="*/ 1 w 318"/>
                <a:gd name="T43" fmla="*/ 125 h 202"/>
                <a:gd name="T44" fmla="*/ 1 w 318"/>
                <a:gd name="T45" fmla="*/ 126 h 202"/>
                <a:gd name="T46" fmla="*/ 50 w 318"/>
                <a:gd name="T47" fmla="*/ 130 h 202"/>
                <a:gd name="T48" fmla="*/ 77 w 318"/>
                <a:gd name="T49" fmla="*/ 127 h 202"/>
                <a:gd name="T50" fmla="*/ 122 w 318"/>
                <a:gd name="T51" fmla="*/ 158 h 202"/>
                <a:gd name="T52" fmla="*/ 164 w 318"/>
                <a:gd name="T53" fmla="*/ 171 h 202"/>
                <a:gd name="T54" fmla="*/ 251 w 318"/>
                <a:gd name="T55" fmla="*/ 156 h 202"/>
                <a:gd name="T56" fmla="*/ 251 w 318"/>
                <a:gd name="T57" fmla="*/ 155 h 202"/>
                <a:gd name="T58" fmla="*/ 252 w 318"/>
                <a:gd name="T59" fmla="*/ 155 h 202"/>
                <a:gd name="T60" fmla="*/ 251 w 318"/>
                <a:gd name="T61" fmla="*/ 153 h 202"/>
                <a:gd name="T62" fmla="*/ 163 w 318"/>
                <a:gd name="T63" fmla="*/ 167 h 202"/>
                <a:gd name="T64" fmla="*/ 163 w 318"/>
                <a:gd name="T65" fmla="*/ 167 h 202"/>
                <a:gd name="T66" fmla="*/ 127 w 318"/>
                <a:gd name="T67" fmla="*/ 157 h 202"/>
                <a:gd name="T68" fmla="*/ 78 w 318"/>
                <a:gd name="T69" fmla="*/ 126 h 202"/>
                <a:gd name="T70" fmla="*/ 108 w 318"/>
                <a:gd name="T71" fmla="*/ 121 h 202"/>
                <a:gd name="T72" fmla="*/ 199 w 318"/>
                <a:gd name="T73" fmla="*/ 100 h 202"/>
                <a:gd name="T74" fmla="*/ 199 w 318"/>
                <a:gd name="T75" fmla="*/ 100 h 202"/>
                <a:gd name="T76" fmla="*/ 265 w 318"/>
                <a:gd name="T77" fmla="*/ 104 h 202"/>
                <a:gd name="T78" fmla="*/ 296 w 318"/>
                <a:gd name="T79" fmla="*/ 74 h 202"/>
                <a:gd name="T80" fmla="*/ 315 w 318"/>
                <a:gd name="T81" fmla="*/ 30 h 202"/>
                <a:gd name="T82" fmla="*/ 316 w 318"/>
                <a:gd name="T83" fmla="*/ 29 h 202"/>
                <a:gd name="T84" fmla="*/ 315 w 318"/>
                <a:gd name="T85"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202">
                  <a:moveTo>
                    <a:pt x="315" y="27"/>
                  </a:moveTo>
                  <a:cubicBezTo>
                    <a:pt x="304" y="33"/>
                    <a:pt x="292" y="38"/>
                    <a:pt x="280" y="42"/>
                  </a:cubicBezTo>
                  <a:cubicBezTo>
                    <a:pt x="269" y="46"/>
                    <a:pt x="257" y="49"/>
                    <a:pt x="246" y="54"/>
                  </a:cubicBezTo>
                  <a:cubicBezTo>
                    <a:pt x="226" y="63"/>
                    <a:pt x="211" y="78"/>
                    <a:pt x="199" y="96"/>
                  </a:cubicBezTo>
                  <a:cubicBezTo>
                    <a:pt x="193" y="98"/>
                    <a:pt x="186" y="100"/>
                    <a:pt x="179" y="102"/>
                  </a:cubicBezTo>
                  <a:cubicBezTo>
                    <a:pt x="158" y="109"/>
                    <a:pt x="137" y="113"/>
                    <a:pt x="116" y="117"/>
                  </a:cubicBezTo>
                  <a:cubicBezTo>
                    <a:pt x="124" y="113"/>
                    <a:pt x="131" y="105"/>
                    <a:pt x="137" y="99"/>
                  </a:cubicBezTo>
                  <a:cubicBezTo>
                    <a:pt x="140" y="96"/>
                    <a:pt x="142" y="94"/>
                    <a:pt x="145" y="91"/>
                  </a:cubicBezTo>
                  <a:cubicBezTo>
                    <a:pt x="192" y="99"/>
                    <a:pt x="197" y="38"/>
                    <a:pt x="204" y="4"/>
                  </a:cubicBezTo>
                  <a:cubicBezTo>
                    <a:pt x="205" y="3"/>
                    <a:pt x="205" y="3"/>
                    <a:pt x="206" y="2"/>
                  </a:cubicBezTo>
                  <a:cubicBezTo>
                    <a:pt x="206" y="1"/>
                    <a:pt x="205" y="0"/>
                    <a:pt x="204" y="1"/>
                  </a:cubicBezTo>
                  <a:cubicBezTo>
                    <a:pt x="198" y="8"/>
                    <a:pt x="192" y="15"/>
                    <a:pt x="185" y="22"/>
                  </a:cubicBezTo>
                  <a:cubicBezTo>
                    <a:pt x="177" y="29"/>
                    <a:pt x="169" y="35"/>
                    <a:pt x="162" y="43"/>
                  </a:cubicBezTo>
                  <a:cubicBezTo>
                    <a:pt x="149" y="55"/>
                    <a:pt x="139" y="71"/>
                    <a:pt x="141" y="90"/>
                  </a:cubicBezTo>
                  <a:cubicBezTo>
                    <a:pt x="141" y="90"/>
                    <a:pt x="141" y="90"/>
                    <a:pt x="141" y="90"/>
                  </a:cubicBezTo>
                  <a:cubicBezTo>
                    <a:pt x="140" y="91"/>
                    <a:pt x="139" y="93"/>
                    <a:pt x="137" y="95"/>
                  </a:cubicBezTo>
                  <a:cubicBezTo>
                    <a:pt x="129" y="104"/>
                    <a:pt x="121" y="111"/>
                    <a:pt x="111" y="118"/>
                  </a:cubicBezTo>
                  <a:cubicBezTo>
                    <a:pt x="99" y="120"/>
                    <a:pt x="88" y="122"/>
                    <a:pt x="76" y="123"/>
                  </a:cubicBezTo>
                  <a:cubicBezTo>
                    <a:pt x="76" y="123"/>
                    <a:pt x="76" y="123"/>
                    <a:pt x="76" y="123"/>
                  </a:cubicBezTo>
                  <a:cubicBezTo>
                    <a:pt x="76" y="123"/>
                    <a:pt x="75" y="123"/>
                    <a:pt x="75" y="123"/>
                  </a:cubicBezTo>
                  <a:cubicBezTo>
                    <a:pt x="69" y="124"/>
                    <a:pt x="63" y="125"/>
                    <a:pt x="57" y="126"/>
                  </a:cubicBezTo>
                  <a:cubicBezTo>
                    <a:pt x="38" y="129"/>
                    <a:pt x="20" y="130"/>
                    <a:pt x="1" y="125"/>
                  </a:cubicBezTo>
                  <a:cubicBezTo>
                    <a:pt x="1" y="124"/>
                    <a:pt x="0" y="125"/>
                    <a:pt x="1" y="126"/>
                  </a:cubicBezTo>
                  <a:cubicBezTo>
                    <a:pt x="15" y="134"/>
                    <a:pt x="35" y="132"/>
                    <a:pt x="50" y="130"/>
                  </a:cubicBezTo>
                  <a:cubicBezTo>
                    <a:pt x="59" y="129"/>
                    <a:pt x="68" y="128"/>
                    <a:pt x="77" y="127"/>
                  </a:cubicBezTo>
                  <a:cubicBezTo>
                    <a:pt x="86" y="142"/>
                    <a:pt x="107" y="151"/>
                    <a:pt x="122" y="158"/>
                  </a:cubicBezTo>
                  <a:cubicBezTo>
                    <a:pt x="135" y="163"/>
                    <a:pt x="149" y="168"/>
                    <a:pt x="164" y="171"/>
                  </a:cubicBezTo>
                  <a:cubicBezTo>
                    <a:pt x="182" y="202"/>
                    <a:pt x="242" y="188"/>
                    <a:pt x="251" y="156"/>
                  </a:cubicBezTo>
                  <a:cubicBezTo>
                    <a:pt x="251" y="156"/>
                    <a:pt x="251" y="156"/>
                    <a:pt x="251" y="155"/>
                  </a:cubicBezTo>
                  <a:cubicBezTo>
                    <a:pt x="251" y="155"/>
                    <a:pt x="251" y="155"/>
                    <a:pt x="252" y="155"/>
                  </a:cubicBezTo>
                  <a:cubicBezTo>
                    <a:pt x="253" y="155"/>
                    <a:pt x="253" y="152"/>
                    <a:pt x="251" y="153"/>
                  </a:cubicBezTo>
                  <a:cubicBezTo>
                    <a:pt x="222" y="155"/>
                    <a:pt x="184" y="140"/>
                    <a:pt x="163" y="167"/>
                  </a:cubicBezTo>
                  <a:cubicBezTo>
                    <a:pt x="163" y="167"/>
                    <a:pt x="163" y="167"/>
                    <a:pt x="163" y="167"/>
                  </a:cubicBezTo>
                  <a:cubicBezTo>
                    <a:pt x="151" y="165"/>
                    <a:pt x="139" y="161"/>
                    <a:pt x="127" y="157"/>
                  </a:cubicBezTo>
                  <a:cubicBezTo>
                    <a:pt x="110" y="150"/>
                    <a:pt x="90" y="141"/>
                    <a:pt x="78" y="126"/>
                  </a:cubicBezTo>
                  <a:cubicBezTo>
                    <a:pt x="88" y="125"/>
                    <a:pt x="98" y="123"/>
                    <a:pt x="108" y="121"/>
                  </a:cubicBezTo>
                  <a:cubicBezTo>
                    <a:pt x="138" y="116"/>
                    <a:pt x="169" y="110"/>
                    <a:pt x="199" y="100"/>
                  </a:cubicBezTo>
                  <a:cubicBezTo>
                    <a:pt x="199" y="100"/>
                    <a:pt x="199" y="100"/>
                    <a:pt x="199" y="100"/>
                  </a:cubicBezTo>
                  <a:cubicBezTo>
                    <a:pt x="214" y="119"/>
                    <a:pt x="247" y="113"/>
                    <a:pt x="265" y="104"/>
                  </a:cubicBezTo>
                  <a:cubicBezTo>
                    <a:pt x="278" y="98"/>
                    <a:pt x="288" y="85"/>
                    <a:pt x="296" y="74"/>
                  </a:cubicBezTo>
                  <a:cubicBezTo>
                    <a:pt x="305" y="61"/>
                    <a:pt x="313" y="45"/>
                    <a:pt x="315" y="30"/>
                  </a:cubicBezTo>
                  <a:cubicBezTo>
                    <a:pt x="315" y="30"/>
                    <a:pt x="316" y="30"/>
                    <a:pt x="316" y="29"/>
                  </a:cubicBezTo>
                  <a:cubicBezTo>
                    <a:pt x="318" y="29"/>
                    <a:pt x="317" y="27"/>
                    <a:pt x="315" y="27"/>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3" name="Freeform 27"/>
            <p:cNvSpPr/>
            <p:nvPr/>
          </p:nvSpPr>
          <p:spPr bwMode="auto">
            <a:xfrm>
              <a:off x="2401888" y="3727450"/>
              <a:ext cx="319088" cy="714375"/>
            </a:xfrm>
            <a:custGeom>
              <a:avLst/>
              <a:gdLst>
                <a:gd name="T0" fmla="*/ 74 w 75"/>
                <a:gd name="T1" fmla="*/ 155 h 168"/>
                <a:gd name="T2" fmla="*/ 67 w 75"/>
                <a:gd name="T3" fmla="*/ 150 h 168"/>
                <a:gd name="T4" fmla="*/ 58 w 75"/>
                <a:gd name="T5" fmla="*/ 144 h 168"/>
                <a:gd name="T6" fmla="*/ 58 w 75"/>
                <a:gd name="T7" fmla="*/ 144 h 168"/>
                <a:gd name="T8" fmla="*/ 46 w 75"/>
                <a:gd name="T9" fmla="*/ 67 h 168"/>
                <a:gd name="T10" fmla="*/ 28 w 75"/>
                <a:gd name="T11" fmla="*/ 24 h 168"/>
                <a:gd name="T12" fmla="*/ 1 w 75"/>
                <a:gd name="T13" fmla="*/ 0 h 168"/>
                <a:gd name="T14" fmla="*/ 1 w 75"/>
                <a:gd name="T15" fmla="*/ 1 h 168"/>
                <a:gd name="T16" fmla="*/ 27 w 75"/>
                <a:gd name="T17" fmla="*/ 30 h 168"/>
                <a:gd name="T18" fmla="*/ 44 w 75"/>
                <a:gd name="T19" fmla="*/ 73 h 168"/>
                <a:gd name="T20" fmla="*/ 54 w 75"/>
                <a:gd name="T21" fmla="*/ 144 h 168"/>
                <a:gd name="T22" fmla="*/ 42 w 75"/>
                <a:gd name="T23" fmla="*/ 158 h 168"/>
                <a:gd name="T24" fmla="*/ 42 w 75"/>
                <a:gd name="T25" fmla="*/ 160 h 168"/>
                <a:gd name="T26" fmla="*/ 60 w 75"/>
                <a:gd name="T27" fmla="*/ 167 h 168"/>
                <a:gd name="T28" fmla="*/ 73 w 75"/>
                <a:gd name="T29" fmla="*/ 157 h 168"/>
                <a:gd name="T30" fmla="*/ 74 w 75"/>
                <a:gd name="T31" fmla="*/ 1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68">
                  <a:moveTo>
                    <a:pt x="74" y="155"/>
                  </a:moveTo>
                  <a:cubicBezTo>
                    <a:pt x="72" y="153"/>
                    <a:pt x="70" y="151"/>
                    <a:pt x="67" y="150"/>
                  </a:cubicBezTo>
                  <a:cubicBezTo>
                    <a:pt x="64" y="148"/>
                    <a:pt x="61" y="146"/>
                    <a:pt x="58" y="144"/>
                  </a:cubicBezTo>
                  <a:cubicBezTo>
                    <a:pt x="58" y="144"/>
                    <a:pt x="58" y="144"/>
                    <a:pt x="58" y="144"/>
                  </a:cubicBezTo>
                  <a:cubicBezTo>
                    <a:pt x="58" y="118"/>
                    <a:pt x="53" y="91"/>
                    <a:pt x="46" y="67"/>
                  </a:cubicBezTo>
                  <a:cubicBezTo>
                    <a:pt x="42" y="52"/>
                    <a:pt x="37" y="38"/>
                    <a:pt x="28" y="24"/>
                  </a:cubicBezTo>
                  <a:cubicBezTo>
                    <a:pt x="22" y="15"/>
                    <a:pt x="13" y="3"/>
                    <a:pt x="1" y="0"/>
                  </a:cubicBezTo>
                  <a:cubicBezTo>
                    <a:pt x="1" y="0"/>
                    <a:pt x="0" y="1"/>
                    <a:pt x="1" y="1"/>
                  </a:cubicBezTo>
                  <a:cubicBezTo>
                    <a:pt x="12" y="10"/>
                    <a:pt x="20" y="17"/>
                    <a:pt x="27" y="30"/>
                  </a:cubicBezTo>
                  <a:cubicBezTo>
                    <a:pt x="35" y="43"/>
                    <a:pt x="40" y="58"/>
                    <a:pt x="44" y="73"/>
                  </a:cubicBezTo>
                  <a:cubicBezTo>
                    <a:pt x="50" y="96"/>
                    <a:pt x="51" y="120"/>
                    <a:pt x="54" y="144"/>
                  </a:cubicBezTo>
                  <a:cubicBezTo>
                    <a:pt x="49" y="148"/>
                    <a:pt x="46" y="153"/>
                    <a:pt x="42" y="158"/>
                  </a:cubicBezTo>
                  <a:cubicBezTo>
                    <a:pt x="42" y="159"/>
                    <a:pt x="42" y="160"/>
                    <a:pt x="42" y="160"/>
                  </a:cubicBezTo>
                  <a:cubicBezTo>
                    <a:pt x="47" y="165"/>
                    <a:pt x="53" y="168"/>
                    <a:pt x="60" y="167"/>
                  </a:cubicBezTo>
                  <a:cubicBezTo>
                    <a:pt x="65" y="166"/>
                    <a:pt x="71" y="162"/>
                    <a:pt x="73" y="157"/>
                  </a:cubicBezTo>
                  <a:cubicBezTo>
                    <a:pt x="74" y="157"/>
                    <a:pt x="75" y="156"/>
                    <a:pt x="74" y="15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4" name="Freeform 28"/>
            <p:cNvSpPr/>
            <p:nvPr/>
          </p:nvSpPr>
          <p:spPr bwMode="auto">
            <a:xfrm>
              <a:off x="2767013" y="3887788"/>
              <a:ext cx="541338" cy="584200"/>
            </a:xfrm>
            <a:custGeom>
              <a:avLst/>
              <a:gdLst>
                <a:gd name="T0" fmla="*/ 120 w 128"/>
                <a:gd name="T1" fmla="*/ 87 h 137"/>
                <a:gd name="T2" fmla="*/ 109 w 128"/>
                <a:gd name="T3" fmla="*/ 89 h 137"/>
                <a:gd name="T4" fmla="*/ 74 w 128"/>
                <a:gd name="T5" fmla="*/ 76 h 137"/>
                <a:gd name="T6" fmla="*/ 74 w 128"/>
                <a:gd name="T7" fmla="*/ 76 h 137"/>
                <a:gd name="T8" fmla="*/ 51 w 128"/>
                <a:gd name="T9" fmla="*/ 38 h 137"/>
                <a:gd name="T10" fmla="*/ 86 w 128"/>
                <a:gd name="T11" fmla="*/ 47 h 137"/>
                <a:gd name="T12" fmla="*/ 86 w 128"/>
                <a:gd name="T13" fmla="*/ 53 h 137"/>
                <a:gd name="T14" fmla="*/ 102 w 128"/>
                <a:gd name="T15" fmla="*/ 59 h 137"/>
                <a:gd name="T16" fmla="*/ 105 w 128"/>
                <a:gd name="T17" fmla="*/ 41 h 137"/>
                <a:gd name="T18" fmla="*/ 90 w 128"/>
                <a:gd name="T19" fmla="*/ 38 h 137"/>
                <a:gd name="T20" fmla="*/ 90 w 128"/>
                <a:gd name="T21" fmla="*/ 39 h 137"/>
                <a:gd name="T22" fmla="*/ 87 w 128"/>
                <a:gd name="T23" fmla="*/ 43 h 137"/>
                <a:gd name="T24" fmla="*/ 69 w 128"/>
                <a:gd name="T25" fmla="*/ 41 h 137"/>
                <a:gd name="T26" fmla="*/ 47 w 128"/>
                <a:gd name="T27" fmla="*/ 33 h 137"/>
                <a:gd name="T28" fmla="*/ 17 w 128"/>
                <a:gd name="T29" fmla="*/ 1 h 137"/>
                <a:gd name="T30" fmla="*/ 16 w 128"/>
                <a:gd name="T31" fmla="*/ 1 h 137"/>
                <a:gd name="T32" fmla="*/ 30 w 128"/>
                <a:gd name="T33" fmla="*/ 18 h 137"/>
                <a:gd name="T34" fmla="*/ 16 w 128"/>
                <a:gd name="T35" fmla="*/ 65 h 137"/>
                <a:gd name="T36" fmla="*/ 4 w 128"/>
                <a:gd name="T37" fmla="*/ 66 h 137"/>
                <a:gd name="T38" fmla="*/ 5 w 128"/>
                <a:gd name="T39" fmla="*/ 81 h 137"/>
                <a:gd name="T40" fmla="*/ 17 w 128"/>
                <a:gd name="T41" fmla="*/ 81 h 137"/>
                <a:gd name="T42" fmla="*/ 18 w 128"/>
                <a:gd name="T43" fmla="*/ 68 h 137"/>
                <a:gd name="T44" fmla="*/ 32 w 128"/>
                <a:gd name="T45" fmla="*/ 20 h 137"/>
                <a:gd name="T46" fmla="*/ 59 w 128"/>
                <a:gd name="T47" fmla="*/ 56 h 137"/>
                <a:gd name="T48" fmla="*/ 45 w 128"/>
                <a:gd name="T49" fmla="*/ 97 h 137"/>
                <a:gd name="T50" fmla="*/ 44 w 128"/>
                <a:gd name="T51" fmla="*/ 97 h 137"/>
                <a:gd name="T52" fmla="*/ 42 w 128"/>
                <a:gd name="T53" fmla="*/ 97 h 137"/>
                <a:gd name="T54" fmla="*/ 32 w 128"/>
                <a:gd name="T55" fmla="*/ 100 h 137"/>
                <a:gd name="T56" fmla="*/ 35 w 128"/>
                <a:gd name="T57" fmla="*/ 114 h 137"/>
                <a:gd name="T58" fmla="*/ 48 w 128"/>
                <a:gd name="T59" fmla="*/ 111 h 137"/>
                <a:gd name="T60" fmla="*/ 48 w 128"/>
                <a:gd name="T61" fmla="*/ 100 h 137"/>
                <a:gd name="T62" fmla="*/ 61 w 128"/>
                <a:gd name="T63" fmla="*/ 59 h 137"/>
                <a:gd name="T64" fmla="*/ 80 w 128"/>
                <a:gd name="T65" fmla="*/ 97 h 137"/>
                <a:gd name="T66" fmla="*/ 72 w 128"/>
                <a:gd name="T67" fmla="*/ 115 h 137"/>
                <a:gd name="T68" fmla="*/ 71 w 128"/>
                <a:gd name="T69" fmla="*/ 114 h 137"/>
                <a:gd name="T70" fmla="*/ 61 w 128"/>
                <a:gd name="T71" fmla="*/ 122 h 137"/>
                <a:gd name="T72" fmla="*/ 67 w 128"/>
                <a:gd name="T73" fmla="*/ 133 h 137"/>
                <a:gd name="T74" fmla="*/ 75 w 128"/>
                <a:gd name="T75" fmla="*/ 127 h 137"/>
                <a:gd name="T76" fmla="*/ 74 w 128"/>
                <a:gd name="T77" fmla="*/ 117 h 137"/>
                <a:gd name="T78" fmla="*/ 81 w 128"/>
                <a:gd name="T79" fmla="*/ 99 h 137"/>
                <a:gd name="T80" fmla="*/ 89 w 128"/>
                <a:gd name="T81" fmla="*/ 121 h 137"/>
                <a:gd name="T82" fmla="*/ 88 w 128"/>
                <a:gd name="T83" fmla="*/ 131 h 137"/>
                <a:gd name="T84" fmla="*/ 100 w 128"/>
                <a:gd name="T85" fmla="*/ 134 h 137"/>
                <a:gd name="T86" fmla="*/ 103 w 128"/>
                <a:gd name="T87" fmla="*/ 123 h 137"/>
                <a:gd name="T88" fmla="*/ 91 w 128"/>
                <a:gd name="T89" fmla="*/ 119 h 137"/>
                <a:gd name="T90" fmla="*/ 76 w 128"/>
                <a:gd name="T91" fmla="*/ 79 h 137"/>
                <a:gd name="T92" fmla="*/ 106 w 128"/>
                <a:gd name="T93" fmla="*/ 93 h 137"/>
                <a:gd name="T94" fmla="*/ 106 w 128"/>
                <a:gd name="T95" fmla="*/ 94 h 137"/>
                <a:gd name="T96" fmla="*/ 106 w 128"/>
                <a:gd name="T97" fmla="*/ 95 h 137"/>
                <a:gd name="T98" fmla="*/ 112 w 128"/>
                <a:gd name="T99" fmla="*/ 106 h 137"/>
                <a:gd name="T100" fmla="*/ 128 w 128"/>
                <a:gd name="T101" fmla="*/ 99 h 137"/>
                <a:gd name="T102" fmla="*/ 120 w 128"/>
                <a:gd name="T103" fmla="*/ 8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137">
                  <a:moveTo>
                    <a:pt x="120" y="87"/>
                  </a:moveTo>
                  <a:cubicBezTo>
                    <a:pt x="116" y="85"/>
                    <a:pt x="112" y="86"/>
                    <a:pt x="109" y="89"/>
                  </a:cubicBezTo>
                  <a:cubicBezTo>
                    <a:pt x="96" y="86"/>
                    <a:pt x="85" y="83"/>
                    <a:pt x="74" y="76"/>
                  </a:cubicBezTo>
                  <a:cubicBezTo>
                    <a:pt x="74" y="76"/>
                    <a:pt x="74" y="76"/>
                    <a:pt x="74" y="76"/>
                  </a:cubicBezTo>
                  <a:cubicBezTo>
                    <a:pt x="67" y="62"/>
                    <a:pt x="60" y="50"/>
                    <a:pt x="51" y="38"/>
                  </a:cubicBezTo>
                  <a:cubicBezTo>
                    <a:pt x="61" y="44"/>
                    <a:pt x="74" y="47"/>
                    <a:pt x="86" y="47"/>
                  </a:cubicBezTo>
                  <a:cubicBezTo>
                    <a:pt x="85" y="49"/>
                    <a:pt x="85" y="51"/>
                    <a:pt x="86" y="53"/>
                  </a:cubicBezTo>
                  <a:cubicBezTo>
                    <a:pt x="87" y="61"/>
                    <a:pt x="96" y="63"/>
                    <a:pt x="102" y="59"/>
                  </a:cubicBezTo>
                  <a:cubicBezTo>
                    <a:pt x="106" y="55"/>
                    <a:pt x="107" y="47"/>
                    <a:pt x="105" y="41"/>
                  </a:cubicBezTo>
                  <a:cubicBezTo>
                    <a:pt x="103" y="34"/>
                    <a:pt x="95" y="33"/>
                    <a:pt x="90" y="38"/>
                  </a:cubicBezTo>
                  <a:cubicBezTo>
                    <a:pt x="90" y="38"/>
                    <a:pt x="90" y="39"/>
                    <a:pt x="90" y="39"/>
                  </a:cubicBezTo>
                  <a:cubicBezTo>
                    <a:pt x="89" y="40"/>
                    <a:pt x="88" y="42"/>
                    <a:pt x="87" y="43"/>
                  </a:cubicBezTo>
                  <a:cubicBezTo>
                    <a:pt x="81" y="42"/>
                    <a:pt x="75" y="42"/>
                    <a:pt x="69" y="41"/>
                  </a:cubicBezTo>
                  <a:cubicBezTo>
                    <a:pt x="61" y="40"/>
                    <a:pt x="54" y="37"/>
                    <a:pt x="47" y="33"/>
                  </a:cubicBezTo>
                  <a:cubicBezTo>
                    <a:pt x="38" y="21"/>
                    <a:pt x="28" y="10"/>
                    <a:pt x="17" y="1"/>
                  </a:cubicBezTo>
                  <a:cubicBezTo>
                    <a:pt x="16" y="0"/>
                    <a:pt x="16" y="1"/>
                    <a:pt x="16" y="1"/>
                  </a:cubicBezTo>
                  <a:cubicBezTo>
                    <a:pt x="21" y="7"/>
                    <a:pt x="26" y="13"/>
                    <a:pt x="30" y="18"/>
                  </a:cubicBezTo>
                  <a:cubicBezTo>
                    <a:pt x="30" y="36"/>
                    <a:pt x="22" y="50"/>
                    <a:pt x="16" y="65"/>
                  </a:cubicBezTo>
                  <a:cubicBezTo>
                    <a:pt x="12" y="63"/>
                    <a:pt x="7" y="63"/>
                    <a:pt x="4" y="66"/>
                  </a:cubicBezTo>
                  <a:cubicBezTo>
                    <a:pt x="1" y="70"/>
                    <a:pt x="0" y="77"/>
                    <a:pt x="5" y="81"/>
                  </a:cubicBezTo>
                  <a:cubicBezTo>
                    <a:pt x="8" y="83"/>
                    <a:pt x="13" y="83"/>
                    <a:pt x="17" y="81"/>
                  </a:cubicBezTo>
                  <a:cubicBezTo>
                    <a:pt x="21" y="78"/>
                    <a:pt x="21" y="71"/>
                    <a:pt x="18" y="68"/>
                  </a:cubicBezTo>
                  <a:cubicBezTo>
                    <a:pt x="26" y="54"/>
                    <a:pt x="33" y="36"/>
                    <a:pt x="32" y="20"/>
                  </a:cubicBezTo>
                  <a:cubicBezTo>
                    <a:pt x="42" y="32"/>
                    <a:pt x="51" y="43"/>
                    <a:pt x="59" y="56"/>
                  </a:cubicBezTo>
                  <a:cubicBezTo>
                    <a:pt x="60" y="72"/>
                    <a:pt x="53" y="84"/>
                    <a:pt x="45" y="97"/>
                  </a:cubicBezTo>
                  <a:cubicBezTo>
                    <a:pt x="45" y="97"/>
                    <a:pt x="45" y="97"/>
                    <a:pt x="44" y="97"/>
                  </a:cubicBezTo>
                  <a:cubicBezTo>
                    <a:pt x="43" y="96"/>
                    <a:pt x="43" y="96"/>
                    <a:pt x="42" y="97"/>
                  </a:cubicBezTo>
                  <a:cubicBezTo>
                    <a:pt x="38" y="96"/>
                    <a:pt x="34" y="97"/>
                    <a:pt x="32" y="100"/>
                  </a:cubicBezTo>
                  <a:cubicBezTo>
                    <a:pt x="27" y="104"/>
                    <a:pt x="31" y="111"/>
                    <a:pt x="35" y="114"/>
                  </a:cubicBezTo>
                  <a:cubicBezTo>
                    <a:pt x="39" y="117"/>
                    <a:pt x="45" y="115"/>
                    <a:pt x="48" y="111"/>
                  </a:cubicBezTo>
                  <a:cubicBezTo>
                    <a:pt x="51" y="108"/>
                    <a:pt x="50" y="103"/>
                    <a:pt x="48" y="100"/>
                  </a:cubicBezTo>
                  <a:cubicBezTo>
                    <a:pt x="56" y="88"/>
                    <a:pt x="62" y="73"/>
                    <a:pt x="61" y="59"/>
                  </a:cubicBezTo>
                  <a:cubicBezTo>
                    <a:pt x="69" y="71"/>
                    <a:pt x="75" y="84"/>
                    <a:pt x="80" y="97"/>
                  </a:cubicBezTo>
                  <a:cubicBezTo>
                    <a:pt x="77" y="103"/>
                    <a:pt x="75" y="109"/>
                    <a:pt x="72" y="115"/>
                  </a:cubicBezTo>
                  <a:cubicBezTo>
                    <a:pt x="72" y="115"/>
                    <a:pt x="71" y="114"/>
                    <a:pt x="71" y="114"/>
                  </a:cubicBezTo>
                  <a:cubicBezTo>
                    <a:pt x="67" y="114"/>
                    <a:pt x="62" y="117"/>
                    <a:pt x="61" y="122"/>
                  </a:cubicBezTo>
                  <a:cubicBezTo>
                    <a:pt x="61" y="126"/>
                    <a:pt x="62" y="132"/>
                    <a:pt x="67" y="133"/>
                  </a:cubicBezTo>
                  <a:cubicBezTo>
                    <a:pt x="71" y="133"/>
                    <a:pt x="74" y="130"/>
                    <a:pt x="75" y="127"/>
                  </a:cubicBezTo>
                  <a:cubicBezTo>
                    <a:pt x="77" y="124"/>
                    <a:pt x="76" y="120"/>
                    <a:pt x="74" y="117"/>
                  </a:cubicBezTo>
                  <a:cubicBezTo>
                    <a:pt x="77" y="111"/>
                    <a:pt x="79" y="105"/>
                    <a:pt x="81" y="99"/>
                  </a:cubicBezTo>
                  <a:cubicBezTo>
                    <a:pt x="83" y="107"/>
                    <a:pt x="86" y="114"/>
                    <a:pt x="89" y="121"/>
                  </a:cubicBezTo>
                  <a:cubicBezTo>
                    <a:pt x="86" y="124"/>
                    <a:pt x="86" y="128"/>
                    <a:pt x="88" y="131"/>
                  </a:cubicBezTo>
                  <a:cubicBezTo>
                    <a:pt x="91" y="135"/>
                    <a:pt x="96" y="137"/>
                    <a:pt x="100" y="134"/>
                  </a:cubicBezTo>
                  <a:cubicBezTo>
                    <a:pt x="103" y="131"/>
                    <a:pt x="104" y="127"/>
                    <a:pt x="103" y="123"/>
                  </a:cubicBezTo>
                  <a:cubicBezTo>
                    <a:pt x="101" y="119"/>
                    <a:pt x="95" y="118"/>
                    <a:pt x="91" y="119"/>
                  </a:cubicBezTo>
                  <a:cubicBezTo>
                    <a:pt x="87" y="105"/>
                    <a:pt x="82" y="92"/>
                    <a:pt x="76" y="79"/>
                  </a:cubicBezTo>
                  <a:cubicBezTo>
                    <a:pt x="84" y="86"/>
                    <a:pt x="96" y="91"/>
                    <a:pt x="106" y="93"/>
                  </a:cubicBezTo>
                  <a:cubicBezTo>
                    <a:pt x="106" y="93"/>
                    <a:pt x="106" y="93"/>
                    <a:pt x="106" y="94"/>
                  </a:cubicBezTo>
                  <a:cubicBezTo>
                    <a:pt x="106" y="94"/>
                    <a:pt x="106" y="94"/>
                    <a:pt x="106" y="95"/>
                  </a:cubicBezTo>
                  <a:cubicBezTo>
                    <a:pt x="105" y="99"/>
                    <a:pt x="107" y="104"/>
                    <a:pt x="112" y="106"/>
                  </a:cubicBezTo>
                  <a:cubicBezTo>
                    <a:pt x="117" y="108"/>
                    <a:pt x="127" y="106"/>
                    <a:pt x="128" y="99"/>
                  </a:cubicBezTo>
                  <a:cubicBezTo>
                    <a:pt x="128" y="94"/>
                    <a:pt x="124" y="89"/>
                    <a:pt x="120" y="87"/>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5" name="Freeform 29"/>
            <p:cNvSpPr/>
            <p:nvPr/>
          </p:nvSpPr>
          <p:spPr bwMode="auto">
            <a:xfrm>
              <a:off x="2736850" y="3173413"/>
              <a:ext cx="855663" cy="693738"/>
            </a:xfrm>
            <a:custGeom>
              <a:avLst/>
              <a:gdLst>
                <a:gd name="T0" fmla="*/ 200 w 202"/>
                <a:gd name="T1" fmla="*/ 36 h 163"/>
                <a:gd name="T2" fmla="*/ 159 w 202"/>
                <a:gd name="T3" fmla="*/ 36 h 163"/>
                <a:gd name="T4" fmla="*/ 130 w 202"/>
                <a:gd name="T5" fmla="*/ 54 h 163"/>
                <a:gd name="T6" fmla="*/ 119 w 202"/>
                <a:gd name="T7" fmla="*/ 0 h 163"/>
                <a:gd name="T8" fmla="*/ 116 w 202"/>
                <a:gd name="T9" fmla="*/ 1 h 163"/>
                <a:gd name="T10" fmla="*/ 121 w 202"/>
                <a:gd name="T11" fmla="*/ 67 h 163"/>
                <a:gd name="T12" fmla="*/ 121 w 202"/>
                <a:gd name="T13" fmla="*/ 68 h 163"/>
                <a:gd name="T14" fmla="*/ 121 w 202"/>
                <a:gd name="T15" fmla="*/ 69 h 163"/>
                <a:gd name="T16" fmla="*/ 98 w 202"/>
                <a:gd name="T17" fmla="*/ 97 h 163"/>
                <a:gd name="T18" fmla="*/ 70 w 202"/>
                <a:gd name="T19" fmla="*/ 124 h 163"/>
                <a:gd name="T20" fmla="*/ 1 w 202"/>
                <a:gd name="T21" fmla="*/ 162 h 163"/>
                <a:gd name="T22" fmla="*/ 1 w 202"/>
                <a:gd name="T23" fmla="*/ 163 h 163"/>
                <a:gd name="T24" fmla="*/ 68 w 202"/>
                <a:gd name="T25" fmla="*/ 130 h 163"/>
                <a:gd name="T26" fmla="*/ 98 w 202"/>
                <a:gd name="T27" fmla="*/ 101 h 163"/>
                <a:gd name="T28" fmla="*/ 123 w 202"/>
                <a:gd name="T29" fmla="*/ 70 h 163"/>
                <a:gd name="T30" fmla="*/ 123 w 202"/>
                <a:gd name="T31" fmla="*/ 70 h 163"/>
                <a:gd name="T32" fmla="*/ 123 w 202"/>
                <a:gd name="T33" fmla="*/ 70 h 163"/>
                <a:gd name="T34" fmla="*/ 124 w 202"/>
                <a:gd name="T35" fmla="*/ 68 h 163"/>
                <a:gd name="T36" fmla="*/ 169 w 202"/>
                <a:gd name="T37" fmla="*/ 67 h 163"/>
                <a:gd name="T38" fmla="*/ 202 w 202"/>
                <a:gd name="T39" fmla="*/ 37 h 163"/>
                <a:gd name="T40" fmla="*/ 200 w 202"/>
                <a:gd name="T41" fmla="*/ 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163">
                  <a:moveTo>
                    <a:pt x="200" y="36"/>
                  </a:moveTo>
                  <a:cubicBezTo>
                    <a:pt x="189" y="29"/>
                    <a:pt x="171" y="32"/>
                    <a:pt x="159" y="36"/>
                  </a:cubicBezTo>
                  <a:cubicBezTo>
                    <a:pt x="148" y="40"/>
                    <a:pt x="138" y="46"/>
                    <a:pt x="130" y="54"/>
                  </a:cubicBezTo>
                  <a:cubicBezTo>
                    <a:pt x="134" y="35"/>
                    <a:pt x="130" y="12"/>
                    <a:pt x="119" y="0"/>
                  </a:cubicBezTo>
                  <a:cubicBezTo>
                    <a:pt x="118" y="0"/>
                    <a:pt x="117" y="0"/>
                    <a:pt x="116" y="1"/>
                  </a:cubicBezTo>
                  <a:cubicBezTo>
                    <a:pt x="104" y="18"/>
                    <a:pt x="104" y="52"/>
                    <a:pt x="121" y="67"/>
                  </a:cubicBezTo>
                  <a:cubicBezTo>
                    <a:pt x="121" y="67"/>
                    <a:pt x="121" y="68"/>
                    <a:pt x="121" y="68"/>
                  </a:cubicBezTo>
                  <a:cubicBezTo>
                    <a:pt x="120" y="68"/>
                    <a:pt x="120" y="69"/>
                    <a:pt x="121" y="69"/>
                  </a:cubicBezTo>
                  <a:cubicBezTo>
                    <a:pt x="112" y="78"/>
                    <a:pt x="105" y="88"/>
                    <a:pt x="98" y="97"/>
                  </a:cubicBezTo>
                  <a:cubicBezTo>
                    <a:pt x="89" y="106"/>
                    <a:pt x="80" y="116"/>
                    <a:pt x="70" y="124"/>
                  </a:cubicBezTo>
                  <a:cubicBezTo>
                    <a:pt x="50" y="143"/>
                    <a:pt x="27" y="154"/>
                    <a:pt x="1" y="162"/>
                  </a:cubicBezTo>
                  <a:cubicBezTo>
                    <a:pt x="0" y="162"/>
                    <a:pt x="0" y="163"/>
                    <a:pt x="1" y="163"/>
                  </a:cubicBezTo>
                  <a:cubicBezTo>
                    <a:pt x="26" y="162"/>
                    <a:pt x="50" y="146"/>
                    <a:pt x="68" y="130"/>
                  </a:cubicBezTo>
                  <a:cubicBezTo>
                    <a:pt x="79" y="122"/>
                    <a:pt x="89" y="112"/>
                    <a:pt x="98" y="101"/>
                  </a:cubicBezTo>
                  <a:cubicBezTo>
                    <a:pt x="107" y="92"/>
                    <a:pt x="116" y="81"/>
                    <a:pt x="123" y="70"/>
                  </a:cubicBezTo>
                  <a:cubicBezTo>
                    <a:pt x="123" y="70"/>
                    <a:pt x="123" y="70"/>
                    <a:pt x="123" y="70"/>
                  </a:cubicBezTo>
                  <a:cubicBezTo>
                    <a:pt x="123" y="70"/>
                    <a:pt x="123" y="70"/>
                    <a:pt x="123" y="70"/>
                  </a:cubicBezTo>
                  <a:cubicBezTo>
                    <a:pt x="124" y="69"/>
                    <a:pt x="124" y="68"/>
                    <a:pt x="124" y="68"/>
                  </a:cubicBezTo>
                  <a:cubicBezTo>
                    <a:pt x="139" y="73"/>
                    <a:pt x="155" y="72"/>
                    <a:pt x="169" y="67"/>
                  </a:cubicBezTo>
                  <a:cubicBezTo>
                    <a:pt x="182" y="61"/>
                    <a:pt x="197" y="50"/>
                    <a:pt x="202" y="37"/>
                  </a:cubicBezTo>
                  <a:cubicBezTo>
                    <a:pt x="202" y="36"/>
                    <a:pt x="201" y="35"/>
                    <a:pt x="200" y="36"/>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6" name="Freeform 30"/>
            <p:cNvSpPr/>
            <p:nvPr/>
          </p:nvSpPr>
          <p:spPr bwMode="auto">
            <a:xfrm>
              <a:off x="3495675" y="2578100"/>
              <a:ext cx="906463" cy="1258888"/>
            </a:xfrm>
            <a:custGeom>
              <a:avLst/>
              <a:gdLst>
                <a:gd name="T0" fmla="*/ 200 w 214"/>
                <a:gd name="T1" fmla="*/ 127 h 296"/>
                <a:gd name="T2" fmla="*/ 143 w 214"/>
                <a:gd name="T3" fmla="*/ 133 h 296"/>
                <a:gd name="T4" fmla="*/ 109 w 214"/>
                <a:gd name="T5" fmla="*/ 159 h 296"/>
                <a:gd name="T6" fmla="*/ 98 w 214"/>
                <a:gd name="T7" fmla="*/ 170 h 296"/>
                <a:gd name="T8" fmla="*/ 109 w 214"/>
                <a:gd name="T9" fmla="*/ 139 h 296"/>
                <a:gd name="T10" fmla="*/ 109 w 214"/>
                <a:gd name="T11" fmla="*/ 139 h 296"/>
                <a:gd name="T12" fmla="*/ 109 w 214"/>
                <a:gd name="T13" fmla="*/ 139 h 296"/>
                <a:gd name="T14" fmla="*/ 111 w 214"/>
                <a:gd name="T15" fmla="*/ 139 h 296"/>
                <a:gd name="T16" fmla="*/ 180 w 214"/>
                <a:gd name="T17" fmla="*/ 51 h 296"/>
                <a:gd name="T18" fmla="*/ 176 w 214"/>
                <a:gd name="T19" fmla="*/ 13 h 296"/>
                <a:gd name="T20" fmla="*/ 141 w 214"/>
                <a:gd name="T21" fmla="*/ 2 h 296"/>
                <a:gd name="T22" fmla="*/ 95 w 214"/>
                <a:gd name="T23" fmla="*/ 60 h 296"/>
                <a:gd name="T24" fmla="*/ 108 w 214"/>
                <a:gd name="T25" fmla="*/ 138 h 296"/>
                <a:gd name="T26" fmla="*/ 107 w 214"/>
                <a:gd name="T27" fmla="*/ 138 h 296"/>
                <a:gd name="T28" fmla="*/ 90 w 214"/>
                <a:gd name="T29" fmla="*/ 180 h 296"/>
                <a:gd name="T30" fmla="*/ 68 w 214"/>
                <a:gd name="T31" fmla="*/ 224 h 296"/>
                <a:gd name="T32" fmla="*/ 1 w 214"/>
                <a:gd name="T33" fmla="*/ 295 h 296"/>
                <a:gd name="T34" fmla="*/ 2 w 214"/>
                <a:gd name="T35" fmla="*/ 296 h 296"/>
                <a:gd name="T36" fmla="*/ 69 w 214"/>
                <a:gd name="T37" fmla="*/ 231 h 296"/>
                <a:gd name="T38" fmla="*/ 91 w 214"/>
                <a:gd name="T39" fmla="*/ 186 h 296"/>
                <a:gd name="T40" fmla="*/ 94 w 214"/>
                <a:gd name="T41" fmla="*/ 180 h 296"/>
                <a:gd name="T42" fmla="*/ 173 w 214"/>
                <a:gd name="T43" fmla="*/ 186 h 296"/>
                <a:gd name="T44" fmla="*/ 200 w 214"/>
                <a:gd name="T45" fmla="*/ 1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6">
                  <a:moveTo>
                    <a:pt x="200" y="127"/>
                  </a:moveTo>
                  <a:cubicBezTo>
                    <a:pt x="189" y="108"/>
                    <a:pt x="156" y="126"/>
                    <a:pt x="143" y="133"/>
                  </a:cubicBezTo>
                  <a:cubicBezTo>
                    <a:pt x="131" y="141"/>
                    <a:pt x="119" y="149"/>
                    <a:pt x="109" y="159"/>
                  </a:cubicBezTo>
                  <a:cubicBezTo>
                    <a:pt x="105" y="162"/>
                    <a:pt x="101" y="166"/>
                    <a:pt x="98" y="170"/>
                  </a:cubicBezTo>
                  <a:cubicBezTo>
                    <a:pt x="102" y="160"/>
                    <a:pt x="106" y="150"/>
                    <a:pt x="109" y="139"/>
                  </a:cubicBezTo>
                  <a:cubicBezTo>
                    <a:pt x="109" y="139"/>
                    <a:pt x="109" y="139"/>
                    <a:pt x="109" y="139"/>
                  </a:cubicBezTo>
                  <a:cubicBezTo>
                    <a:pt x="109" y="139"/>
                    <a:pt x="109" y="139"/>
                    <a:pt x="109" y="139"/>
                  </a:cubicBezTo>
                  <a:cubicBezTo>
                    <a:pt x="110" y="139"/>
                    <a:pt x="110" y="139"/>
                    <a:pt x="111" y="139"/>
                  </a:cubicBezTo>
                  <a:cubicBezTo>
                    <a:pt x="143" y="117"/>
                    <a:pt x="172" y="91"/>
                    <a:pt x="180" y="51"/>
                  </a:cubicBezTo>
                  <a:cubicBezTo>
                    <a:pt x="183" y="39"/>
                    <a:pt x="183" y="24"/>
                    <a:pt x="176" y="13"/>
                  </a:cubicBezTo>
                  <a:cubicBezTo>
                    <a:pt x="169" y="1"/>
                    <a:pt x="154" y="0"/>
                    <a:pt x="141" y="2"/>
                  </a:cubicBezTo>
                  <a:cubicBezTo>
                    <a:pt x="113" y="6"/>
                    <a:pt x="99" y="35"/>
                    <a:pt x="95" y="60"/>
                  </a:cubicBezTo>
                  <a:cubicBezTo>
                    <a:pt x="91" y="85"/>
                    <a:pt x="92" y="117"/>
                    <a:pt x="108" y="138"/>
                  </a:cubicBezTo>
                  <a:cubicBezTo>
                    <a:pt x="107" y="138"/>
                    <a:pt x="107" y="138"/>
                    <a:pt x="107" y="138"/>
                  </a:cubicBezTo>
                  <a:cubicBezTo>
                    <a:pt x="100" y="152"/>
                    <a:pt x="95" y="166"/>
                    <a:pt x="90" y="180"/>
                  </a:cubicBezTo>
                  <a:cubicBezTo>
                    <a:pt x="83" y="195"/>
                    <a:pt x="76" y="210"/>
                    <a:pt x="68" y="224"/>
                  </a:cubicBezTo>
                  <a:cubicBezTo>
                    <a:pt x="52" y="254"/>
                    <a:pt x="29" y="276"/>
                    <a:pt x="1" y="295"/>
                  </a:cubicBezTo>
                  <a:cubicBezTo>
                    <a:pt x="0" y="296"/>
                    <a:pt x="1" y="296"/>
                    <a:pt x="2" y="296"/>
                  </a:cubicBezTo>
                  <a:cubicBezTo>
                    <a:pt x="31" y="283"/>
                    <a:pt x="53" y="257"/>
                    <a:pt x="69" y="231"/>
                  </a:cubicBezTo>
                  <a:cubicBezTo>
                    <a:pt x="78" y="216"/>
                    <a:pt x="85" y="201"/>
                    <a:pt x="91" y="186"/>
                  </a:cubicBezTo>
                  <a:cubicBezTo>
                    <a:pt x="92" y="184"/>
                    <a:pt x="93" y="182"/>
                    <a:pt x="94" y="180"/>
                  </a:cubicBezTo>
                  <a:cubicBezTo>
                    <a:pt x="116" y="196"/>
                    <a:pt x="149" y="196"/>
                    <a:pt x="173" y="186"/>
                  </a:cubicBezTo>
                  <a:cubicBezTo>
                    <a:pt x="194" y="177"/>
                    <a:pt x="214" y="150"/>
                    <a:pt x="200" y="12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7" name="Freeform 31"/>
            <p:cNvSpPr/>
            <p:nvPr/>
          </p:nvSpPr>
          <p:spPr bwMode="auto">
            <a:xfrm>
              <a:off x="3597275" y="3960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100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8" name="Freeform 32"/>
            <p:cNvSpPr/>
            <p:nvPr/>
          </p:nvSpPr>
          <p:spPr bwMode="auto">
            <a:xfrm>
              <a:off x="3792538" y="3990975"/>
              <a:ext cx="528638" cy="608013"/>
            </a:xfrm>
            <a:custGeom>
              <a:avLst/>
              <a:gdLst>
                <a:gd name="T0" fmla="*/ 109 w 125"/>
                <a:gd name="T1" fmla="*/ 33 h 143"/>
                <a:gd name="T2" fmla="*/ 118 w 125"/>
                <a:gd name="T3" fmla="*/ 8 h 143"/>
                <a:gd name="T4" fmla="*/ 98 w 125"/>
                <a:gd name="T5" fmla="*/ 1 h 143"/>
                <a:gd name="T6" fmla="*/ 63 w 125"/>
                <a:gd name="T7" fmla="*/ 17 h 143"/>
                <a:gd name="T8" fmla="*/ 26 w 125"/>
                <a:gd name="T9" fmla="*/ 50 h 143"/>
                <a:gd name="T10" fmla="*/ 26 w 125"/>
                <a:gd name="T11" fmla="*/ 51 h 143"/>
                <a:gd name="T12" fmla="*/ 27 w 125"/>
                <a:gd name="T13" fmla="*/ 50 h 143"/>
                <a:gd name="T14" fmla="*/ 32 w 125"/>
                <a:gd name="T15" fmla="*/ 138 h 143"/>
                <a:gd name="T16" fmla="*/ 56 w 125"/>
                <a:gd name="T17" fmla="*/ 126 h 143"/>
                <a:gd name="T18" fmla="*/ 64 w 125"/>
                <a:gd name="T19" fmla="*/ 123 h 143"/>
                <a:gd name="T20" fmla="*/ 74 w 125"/>
                <a:gd name="T21" fmla="*/ 120 h 143"/>
                <a:gd name="T22" fmla="*/ 84 w 125"/>
                <a:gd name="T23" fmla="*/ 102 h 143"/>
                <a:gd name="T24" fmla="*/ 84 w 125"/>
                <a:gd name="T25" fmla="*/ 102 h 143"/>
                <a:gd name="T26" fmla="*/ 101 w 125"/>
                <a:gd name="T27" fmla="*/ 74 h 143"/>
                <a:gd name="T28" fmla="*/ 122 w 125"/>
                <a:gd name="T29" fmla="*/ 58 h 143"/>
                <a:gd name="T30" fmla="*/ 109 w 125"/>
                <a:gd name="T31"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43">
                  <a:moveTo>
                    <a:pt x="109" y="33"/>
                  </a:moveTo>
                  <a:cubicBezTo>
                    <a:pt x="114" y="26"/>
                    <a:pt x="121" y="17"/>
                    <a:pt x="118" y="8"/>
                  </a:cubicBezTo>
                  <a:cubicBezTo>
                    <a:pt x="115" y="0"/>
                    <a:pt x="105" y="0"/>
                    <a:pt x="98" y="1"/>
                  </a:cubicBezTo>
                  <a:cubicBezTo>
                    <a:pt x="85" y="2"/>
                    <a:pt x="73" y="9"/>
                    <a:pt x="63" y="17"/>
                  </a:cubicBezTo>
                  <a:cubicBezTo>
                    <a:pt x="50" y="27"/>
                    <a:pt x="41" y="42"/>
                    <a:pt x="26" y="50"/>
                  </a:cubicBezTo>
                  <a:cubicBezTo>
                    <a:pt x="26" y="50"/>
                    <a:pt x="26" y="51"/>
                    <a:pt x="26" y="51"/>
                  </a:cubicBezTo>
                  <a:cubicBezTo>
                    <a:pt x="27" y="51"/>
                    <a:pt x="27" y="50"/>
                    <a:pt x="27" y="50"/>
                  </a:cubicBezTo>
                  <a:cubicBezTo>
                    <a:pt x="12" y="72"/>
                    <a:pt x="0" y="124"/>
                    <a:pt x="32" y="138"/>
                  </a:cubicBezTo>
                  <a:cubicBezTo>
                    <a:pt x="43" y="143"/>
                    <a:pt x="52" y="135"/>
                    <a:pt x="56" y="126"/>
                  </a:cubicBezTo>
                  <a:cubicBezTo>
                    <a:pt x="58" y="122"/>
                    <a:pt x="60" y="123"/>
                    <a:pt x="64" y="123"/>
                  </a:cubicBezTo>
                  <a:cubicBezTo>
                    <a:pt x="68" y="123"/>
                    <a:pt x="71" y="122"/>
                    <a:pt x="74" y="120"/>
                  </a:cubicBezTo>
                  <a:cubicBezTo>
                    <a:pt x="80" y="116"/>
                    <a:pt x="84" y="109"/>
                    <a:pt x="84" y="102"/>
                  </a:cubicBezTo>
                  <a:cubicBezTo>
                    <a:pt x="84" y="102"/>
                    <a:pt x="84" y="102"/>
                    <a:pt x="84" y="102"/>
                  </a:cubicBezTo>
                  <a:cubicBezTo>
                    <a:pt x="95" y="101"/>
                    <a:pt x="107" y="84"/>
                    <a:pt x="101" y="74"/>
                  </a:cubicBezTo>
                  <a:cubicBezTo>
                    <a:pt x="111" y="74"/>
                    <a:pt x="119" y="68"/>
                    <a:pt x="122" y="58"/>
                  </a:cubicBezTo>
                  <a:cubicBezTo>
                    <a:pt x="125" y="47"/>
                    <a:pt x="118" y="37"/>
                    <a:pt x="109" y="3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9" name="Freeform 33"/>
            <p:cNvSpPr/>
            <p:nvPr/>
          </p:nvSpPr>
          <p:spPr bwMode="auto">
            <a:xfrm>
              <a:off x="3384550" y="3871913"/>
              <a:ext cx="746125" cy="577850"/>
            </a:xfrm>
            <a:custGeom>
              <a:avLst/>
              <a:gdLst>
                <a:gd name="T0" fmla="*/ 157 w 176"/>
                <a:gd name="T1" fmla="*/ 48 h 136"/>
                <a:gd name="T2" fmla="*/ 136 w 176"/>
                <a:gd name="T3" fmla="*/ 58 h 136"/>
                <a:gd name="T4" fmla="*/ 121 w 176"/>
                <a:gd name="T5" fmla="*/ 72 h 136"/>
                <a:gd name="T6" fmla="*/ 69 w 176"/>
                <a:gd name="T7" fmla="*/ 29 h 136"/>
                <a:gd name="T8" fmla="*/ 1 w 176"/>
                <a:gd name="T9" fmla="*/ 0 h 136"/>
                <a:gd name="T10" fmla="*/ 0 w 176"/>
                <a:gd name="T11" fmla="*/ 1 h 136"/>
                <a:gd name="T12" fmla="*/ 24 w 176"/>
                <a:gd name="T13" fmla="*/ 14 h 136"/>
                <a:gd name="T14" fmla="*/ 60 w 176"/>
                <a:gd name="T15" fmla="*/ 28 h 136"/>
                <a:gd name="T16" fmla="*/ 93 w 176"/>
                <a:gd name="T17" fmla="*/ 50 h 136"/>
                <a:gd name="T18" fmla="*/ 119 w 176"/>
                <a:gd name="T19" fmla="*/ 75 h 136"/>
                <a:gd name="T20" fmla="*/ 119 w 176"/>
                <a:gd name="T21" fmla="*/ 75 h 136"/>
                <a:gd name="T22" fmla="*/ 119 w 176"/>
                <a:gd name="T23" fmla="*/ 77 h 136"/>
                <a:gd name="T24" fmla="*/ 118 w 176"/>
                <a:gd name="T25" fmla="*/ 125 h 136"/>
                <a:gd name="T26" fmla="*/ 140 w 176"/>
                <a:gd name="T27" fmla="*/ 111 h 136"/>
                <a:gd name="T28" fmla="*/ 158 w 176"/>
                <a:gd name="T29" fmla="*/ 99 h 136"/>
                <a:gd name="T30" fmla="*/ 157 w 176"/>
                <a:gd name="T31" fmla="*/ 78 h 136"/>
                <a:gd name="T32" fmla="*/ 157 w 176"/>
                <a:gd name="T33"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6">
                  <a:moveTo>
                    <a:pt x="157" y="48"/>
                  </a:moveTo>
                  <a:cubicBezTo>
                    <a:pt x="149" y="48"/>
                    <a:pt x="142" y="54"/>
                    <a:pt x="136" y="58"/>
                  </a:cubicBezTo>
                  <a:cubicBezTo>
                    <a:pt x="131" y="62"/>
                    <a:pt x="126" y="67"/>
                    <a:pt x="121" y="72"/>
                  </a:cubicBezTo>
                  <a:cubicBezTo>
                    <a:pt x="108" y="55"/>
                    <a:pt x="88" y="40"/>
                    <a:pt x="69" y="29"/>
                  </a:cubicBezTo>
                  <a:cubicBezTo>
                    <a:pt x="47" y="17"/>
                    <a:pt x="23" y="12"/>
                    <a:pt x="1" y="0"/>
                  </a:cubicBezTo>
                  <a:cubicBezTo>
                    <a:pt x="0" y="0"/>
                    <a:pt x="0" y="1"/>
                    <a:pt x="0" y="1"/>
                  </a:cubicBezTo>
                  <a:cubicBezTo>
                    <a:pt x="7" y="7"/>
                    <a:pt x="16" y="11"/>
                    <a:pt x="24" y="14"/>
                  </a:cubicBezTo>
                  <a:cubicBezTo>
                    <a:pt x="36" y="18"/>
                    <a:pt x="48" y="23"/>
                    <a:pt x="60" y="28"/>
                  </a:cubicBezTo>
                  <a:cubicBezTo>
                    <a:pt x="72" y="34"/>
                    <a:pt x="83" y="41"/>
                    <a:pt x="93" y="50"/>
                  </a:cubicBezTo>
                  <a:cubicBezTo>
                    <a:pt x="102" y="57"/>
                    <a:pt x="110" y="67"/>
                    <a:pt x="119" y="75"/>
                  </a:cubicBezTo>
                  <a:cubicBezTo>
                    <a:pt x="119" y="75"/>
                    <a:pt x="119" y="75"/>
                    <a:pt x="119" y="75"/>
                  </a:cubicBezTo>
                  <a:cubicBezTo>
                    <a:pt x="119" y="76"/>
                    <a:pt x="119" y="76"/>
                    <a:pt x="119" y="77"/>
                  </a:cubicBezTo>
                  <a:cubicBezTo>
                    <a:pt x="112" y="92"/>
                    <a:pt x="105" y="111"/>
                    <a:pt x="118" y="125"/>
                  </a:cubicBezTo>
                  <a:cubicBezTo>
                    <a:pt x="128" y="136"/>
                    <a:pt x="140" y="122"/>
                    <a:pt x="140" y="111"/>
                  </a:cubicBezTo>
                  <a:cubicBezTo>
                    <a:pt x="147" y="110"/>
                    <a:pt x="154" y="106"/>
                    <a:pt x="158" y="99"/>
                  </a:cubicBezTo>
                  <a:cubicBezTo>
                    <a:pt x="162" y="93"/>
                    <a:pt x="163" y="83"/>
                    <a:pt x="157" y="78"/>
                  </a:cubicBezTo>
                  <a:cubicBezTo>
                    <a:pt x="166" y="70"/>
                    <a:pt x="176" y="48"/>
                    <a:pt x="157" y="4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0" name="Freeform 34"/>
            <p:cNvSpPr/>
            <p:nvPr/>
          </p:nvSpPr>
          <p:spPr bwMode="auto">
            <a:xfrm>
              <a:off x="3482975" y="3960813"/>
              <a:ext cx="182563" cy="442913"/>
            </a:xfrm>
            <a:custGeom>
              <a:avLst/>
              <a:gdLst>
                <a:gd name="T0" fmla="*/ 30 w 43"/>
                <a:gd name="T1" fmla="*/ 2 h 104"/>
                <a:gd name="T2" fmla="*/ 28 w 43"/>
                <a:gd name="T3" fmla="*/ 0 h 104"/>
                <a:gd name="T4" fmla="*/ 27 w 43"/>
                <a:gd name="T5" fmla="*/ 1 h 104"/>
                <a:gd name="T6" fmla="*/ 2 w 43"/>
                <a:gd name="T7" fmla="*/ 49 h 104"/>
                <a:gd name="T8" fmla="*/ 11 w 43"/>
                <a:gd name="T9" fmla="*/ 103 h 104"/>
                <a:gd name="T10" fmla="*/ 14 w 43"/>
                <a:gd name="T11" fmla="*/ 102 h 104"/>
                <a:gd name="T12" fmla="*/ 40 w 43"/>
                <a:gd name="T13" fmla="*/ 55 h 104"/>
                <a:gd name="T14" fmla="*/ 30 w 43"/>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4">
                  <a:moveTo>
                    <a:pt x="30" y="2"/>
                  </a:moveTo>
                  <a:cubicBezTo>
                    <a:pt x="30" y="1"/>
                    <a:pt x="29" y="0"/>
                    <a:pt x="28" y="0"/>
                  </a:cubicBezTo>
                  <a:cubicBezTo>
                    <a:pt x="27" y="0"/>
                    <a:pt x="27" y="1"/>
                    <a:pt x="27" y="1"/>
                  </a:cubicBezTo>
                  <a:cubicBezTo>
                    <a:pt x="11" y="12"/>
                    <a:pt x="5" y="32"/>
                    <a:pt x="2" y="49"/>
                  </a:cubicBezTo>
                  <a:cubicBezTo>
                    <a:pt x="0" y="66"/>
                    <a:pt x="1" y="88"/>
                    <a:pt x="11" y="103"/>
                  </a:cubicBezTo>
                  <a:cubicBezTo>
                    <a:pt x="12" y="104"/>
                    <a:pt x="14" y="103"/>
                    <a:pt x="14" y="102"/>
                  </a:cubicBezTo>
                  <a:cubicBezTo>
                    <a:pt x="29" y="92"/>
                    <a:pt x="37" y="72"/>
                    <a:pt x="40" y="55"/>
                  </a:cubicBezTo>
                  <a:cubicBezTo>
                    <a:pt x="43" y="39"/>
                    <a:pt x="42" y="14"/>
                    <a:pt x="30"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1" name="Freeform 35"/>
            <p:cNvSpPr/>
            <p:nvPr/>
          </p:nvSpPr>
          <p:spPr bwMode="auto">
            <a:xfrm>
              <a:off x="3690938" y="3798888"/>
              <a:ext cx="406400" cy="255588"/>
            </a:xfrm>
            <a:custGeom>
              <a:avLst/>
              <a:gdLst>
                <a:gd name="T0" fmla="*/ 93 w 96"/>
                <a:gd name="T1" fmla="*/ 2 h 60"/>
                <a:gd name="T2" fmla="*/ 92 w 96"/>
                <a:gd name="T3" fmla="*/ 1 h 60"/>
                <a:gd name="T4" fmla="*/ 1 w 96"/>
                <a:gd name="T5" fmla="*/ 49 h 60"/>
                <a:gd name="T6" fmla="*/ 1 w 96"/>
                <a:gd name="T7" fmla="*/ 49 h 60"/>
                <a:gd name="T8" fmla="*/ 0 w 96"/>
                <a:gd name="T9" fmla="*/ 50 h 60"/>
                <a:gd name="T10" fmla="*/ 2 w 96"/>
                <a:gd name="T11" fmla="*/ 50 h 60"/>
                <a:gd name="T12" fmla="*/ 2 w 96"/>
                <a:gd name="T13" fmla="*/ 50 h 60"/>
                <a:gd name="T14" fmla="*/ 52 w 96"/>
                <a:gd name="T15" fmla="*/ 44 h 60"/>
                <a:gd name="T16" fmla="*/ 95 w 96"/>
                <a:gd name="T17" fmla="*/ 5 h 60"/>
                <a:gd name="T18" fmla="*/ 93 w 96"/>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60">
                  <a:moveTo>
                    <a:pt x="93" y="2"/>
                  </a:moveTo>
                  <a:cubicBezTo>
                    <a:pt x="93" y="2"/>
                    <a:pt x="92" y="1"/>
                    <a:pt x="92" y="1"/>
                  </a:cubicBezTo>
                  <a:cubicBezTo>
                    <a:pt x="56" y="0"/>
                    <a:pt x="15" y="14"/>
                    <a:pt x="1" y="49"/>
                  </a:cubicBezTo>
                  <a:cubicBezTo>
                    <a:pt x="1" y="49"/>
                    <a:pt x="1" y="49"/>
                    <a:pt x="1" y="49"/>
                  </a:cubicBezTo>
                  <a:cubicBezTo>
                    <a:pt x="1" y="49"/>
                    <a:pt x="1" y="49"/>
                    <a:pt x="0" y="50"/>
                  </a:cubicBezTo>
                  <a:cubicBezTo>
                    <a:pt x="0" y="50"/>
                    <a:pt x="1" y="51"/>
                    <a:pt x="2" y="50"/>
                  </a:cubicBezTo>
                  <a:cubicBezTo>
                    <a:pt x="2" y="50"/>
                    <a:pt x="2" y="50"/>
                    <a:pt x="2" y="50"/>
                  </a:cubicBezTo>
                  <a:cubicBezTo>
                    <a:pt x="16" y="60"/>
                    <a:pt x="38" y="51"/>
                    <a:pt x="52" y="44"/>
                  </a:cubicBezTo>
                  <a:cubicBezTo>
                    <a:pt x="69" y="35"/>
                    <a:pt x="85" y="22"/>
                    <a:pt x="95" y="5"/>
                  </a:cubicBezTo>
                  <a:cubicBezTo>
                    <a:pt x="96" y="4"/>
                    <a:pt x="94" y="2"/>
                    <a:pt x="93"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2" name="Freeform 36"/>
            <p:cNvSpPr/>
            <p:nvPr/>
          </p:nvSpPr>
          <p:spPr bwMode="auto">
            <a:xfrm>
              <a:off x="4516438" y="2747963"/>
              <a:ext cx="317500" cy="476250"/>
            </a:xfrm>
            <a:custGeom>
              <a:avLst/>
              <a:gdLst>
                <a:gd name="T0" fmla="*/ 71 w 75"/>
                <a:gd name="T1" fmla="*/ 24 h 112"/>
                <a:gd name="T2" fmla="*/ 58 w 75"/>
                <a:gd name="T3" fmla="*/ 25 h 112"/>
                <a:gd name="T4" fmla="*/ 60 w 75"/>
                <a:gd name="T5" fmla="*/ 12 h 112"/>
                <a:gd name="T6" fmla="*/ 58 w 75"/>
                <a:gd name="T7" fmla="*/ 10 h 112"/>
                <a:gd name="T8" fmla="*/ 40 w 75"/>
                <a:gd name="T9" fmla="*/ 17 h 112"/>
                <a:gd name="T10" fmla="*/ 24 w 75"/>
                <a:gd name="T11" fmla="*/ 8 h 112"/>
                <a:gd name="T12" fmla="*/ 27 w 75"/>
                <a:gd name="T13" fmla="*/ 39 h 112"/>
                <a:gd name="T14" fmla="*/ 27 w 75"/>
                <a:gd name="T15" fmla="*/ 41 h 112"/>
                <a:gd name="T16" fmla="*/ 13 w 75"/>
                <a:gd name="T17" fmla="*/ 71 h 112"/>
                <a:gd name="T18" fmla="*/ 1 w 75"/>
                <a:gd name="T19" fmla="*/ 110 h 112"/>
                <a:gd name="T20" fmla="*/ 2 w 75"/>
                <a:gd name="T21" fmla="*/ 111 h 112"/>
                <a:gd name="T22" fmla="*/ 15 w 75"/>
                <a:gd name="T23" fmla="*/ 75 h 112"/>
                <a:gd name="T24" fmla="*/ 29 w 75"/>
                <a:gd name="T25" fmla="*/ 43 h 112"/>
                <a:gd name="T26" fmla="*/ 73 w 75"/>
                <a:gd name="T27" fmla="*/ 38 h 112"/>
                <a:gd name="T28" fmla="*/ 71 w 75"/>
                <a:gd name="T29"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1" y="24"/>
                  </a:moveTo>
                  <a:cubicBezTo>
                    <a:pt x="66" y="22"/>
                    <a:pt x="62" y="23"/>
                    <a:pt x="58" y="25"/>
                  </a:cubicBezTo>
                  <a:cubicBezTo>
                    <a:pt x="59" y="21"/>
                    <a:pt x="60" y="16"/>
                    <a:pt x="60" y="12"/>
                  </a:cubicBezTo>
                  <a:cubicBezTo>
                    <a:pt x="60" y="11"/>
                    <a:pt x="59" y="10"/>
                    <a:pt x="58" y="10"/>
                  </a:cubicBezTo>
                  <a:cubicBezTo>
                    <a:pt x="51" y="9"/>
                    <a:pt x="45" y="12"/>
                    <a:pt x="40" y="17"/>
                  </a:cubicBezTo>
                  <a:cubicBezTo>
                    <a:pt x="38" y="9"/>
                    <a:pt x="32" y="0"/>
                    <a:pt x="24" y="8"/>
                  </a:cubicBezTo>
                  <a:cubicBezTo>
                    <a:pt x="15" y="16"/>
                    <a:pt x="18" y="31"/>
                    <a:pt x="27" y="39"/>
                  </a:cubicBezTo>
                  <a:cubicBezTo>
                    <a:pt x="27" y="39"/>
                    <a:pt x="27" y="40"/>
                    <a:pt x="27" y="41"/>
                  </a:cubicBezTo>
                  <a:cubicBezTo>
                    <a:pt x="21" y="50"/>
                    <a:pt x="17" y="61"/>
                    <a:pt x="13" y="71"/>
                  </a:cubicBezTo>
                  <a:cubicBezTo>
                    <a:pt x="8" y="84"/>
                    <a:pt x="3" y="97"/>
                    <a:pt x="1" y="110"/>
                  </a:cubicBezTo>
                  <a:cubicBezTo>
                    <a:pt x="0" y="111"/>
                    <a:pt x="2" y="112"/>
                    <a:pt x="2" y="111"/>
                  </a:cubicBezTo>
                  <a:cubicBezTo>
                    <a:pt x="6" y="99"/>
                    <a:pt x="10" y="87"/>
                    <a:pt x="15" y="75"/>
                  </a:cubicBezTo>
                  <a:cubicBezTo>
                    <a:pt x="19" y="64"/>
                    <a:pt x="25" y="54"/>
                    <a:pt x="29" y="43"/>
                  </a:cubicBezTo>
                  <a:cubicBezTo>
                    <a:pt x="41" y="55"/>
                    <a:pt x="63" y="52"/>
                    <a:pt x="73" y="38"/>
                  </a:cubicBezTo>
                  <a:cubicBezTo>
                    <a:pt x="75" y="34"/>
                    <a:pt x="75" y="27"/>
                    <a:pt x="71" y="2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3" name="Freeform 37"/>
            <p:cNvSpPr/>
            <p:nvPr/>
          </p:nvSpPr>
          <p:spPr bwMode="auto">
            <a:xfrm>
              <a:off x="5392738" y="3097213"/>
              <a:ext cx="906463" cy="1263650"/>
            </a:xfrm>
            <a:custGeom>
              <a:avLst/>
              <a:gdLst>
                <a:gd name="T0" fmla="*/ 173 w 214"/>
                <a:gd name="T1" fmla="*/ 110 h 297"/>
                <a:gd name="T2" fmla="*/ 94 w 214"/>
                <a:gd name="T3" fmla="*/ 117 h 297"/>
                <a:gd name="T4" fmla="*/ 91 w 214"/>
                <a:gd name="T5" fmla="*/ 110 h 297"/>
                <a:gd name="T6" fmla="*/ 69 w 214"/>
                <a:gd name="T7" fmla="*/ 66 h 297"/>
                <a:gd name="T8" fmla="*/ 2 w 214"/>
                <a:gd name="T9" fmla="*/ 0 h 297"/>
                <a:gd name="T10" fmla="*/ 1 w 214"/>
                <a:gd name="T11" fmla="*/ 1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7 h 297"/>
                <a:gd name="T36" fmla="*/ 98 w 214"/>
                <a:gd name="T37" fmla="*/ 127 h 297"/>
                <a:gd name="T38" fmla="*/ 109 w 214"/>
                <a:gd name="T39" fmla="*/ 138 h 297"/>
                <a:gd name="T40" fmla="*/ 143 w 214"/>
                <a:gd name="T41" fmla="*/ 163 h 297"/>
                <a:gd name="T42" fmla="*/ 200 w 214"/>
                <a:gd name="T43" fmla="*/ 169 h 297"/>
                <a:gd name="T44" fmla="*/ 173 w 214"/>
                <a:gd name="T45" fmla="*/ 11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0"/>
                  </a:moveTo>
                  <a:cubicBezTo>
                    <a:pt x="149" y="100"/>
                    <a:pt x="116" y="100"/>
                    <a:pt x="94" y="117"/>
                  </a:cubicBezTo>
                  <a:cubicBezTo>
                    <a:pt x="93" y="114"/>
                    <a:pt x="92" y="112"/>
                    <a:pt x="91" y="110"/>
                  </a:cubicBezTo>
                  <a:cubicBezTo>
                    <a:pt x="85" y="95"/>
                    <a:pt x="78" y="80"/>
                    <a:pt x="69" y="66"/>
                  </a:cubicBezTo>
                  <a:cubicBezTo>
                    <a:pt x="53" y="39"/>
                    <a:pt x="31" y="14"/>
                    <a:pt x="2" y="0"/>
                  </a:cubicBezTo>
                  <a:cubicBezTo>
                    <a:pt x="1" y="0"/>
                    <a:pt x="0" y="1"/>
                    <a:pt x="1" y="1"/>
                  </a:cubicBezTo>
                  <a:cubicBezTo>
                    <a:pt x="29" y="20"/>
                    <a:pt x="52" y="43"/>
                    <a:pt x="68" y="73"/>
                  </a:cubicBezTo>
                  <a:cubicBezTo>
                    <a:pt x="77" y="87"/>
                    <a:pt x="83" y="102"/>
                    <a:pt x="90" y="117"/>
                  </a:cubicBezTo>
                  <a:cubicBezTo>
                    <a:pt x="95" y="131"/>
                    <a:pt x="100" y="145"/>
                    <a:pt x="107" y="158"/>
                  </a:cubicBezTo>
                  <a:cubicBezTo>
                    <a:pt x="107" y="159"/>
                    <a:pt x="107" y="159"/>
                    <a:pt x="108" y="159"/>
                  </a:cubicBezTo>
                  <a:cubicBezTo>
                    <a:pt x="92" y="179"/>
                    <a:pt x="91" y="212"/>
                    <a:pt x="95" y="236"/>
                  </a:cubicBezTo>
                  <a:cubicBezTo>
                    <a:pt x="100" y="262"/>
                    <a:pt x="113" y="290"/>
                    <a:pt x="141" y="295"/>
                  </a:cubicBezTo>
                  <a:cubicBezTo>
                    <a:pt x="154" y="297"/>
                    <a:pt x="169" y="296"/>
                    <a:pt x="176" y="284"/>
                  </a:cubicBezTo>
                  <a:cubicBezTo>
                    <a:pt x="183" y="272"/>
                    <a:pt x="183" y="258"/>
                    <a:pt x="180" y="245"/>
                  </a:cubicBezTo>
                  <a:cubicBezTo>
                    <a:pt x="172" y="206"/>
                    <a:pt x="143" y="179"/>
                    <a:pt x="111" y="158"/>
                  </a:cubicBezTo>
                  <a:cubicBezTo>
                    <a:pt x="110" y="158"/>
                    <a:pt x="110" y="158"/>
                    <a:pt x="109" y="158"/>
                  </a:cubicBezTo>
                  <a:cubicBezTo>
                    <a:pt x="109" y="158"/>
                    <a:pt x="109" y="158"/>
                    <a:pt x="109" y="158"/>
                  </a:cubicBezTo>
                  <a:cubicBezTo>
                    <a:pt x="109" y="158"/>
                    <a:pt x="109" y="158"/>
                    <a:pt x="109" y="157"/>
                  </a:cubicBezTo>
                  <a:cubicBezTo>
                    <a:pt x="106" y="147"/>
                    <a:pt x="102" y="137"/>
                    <a:pt x="98" y="127"/>
                  </a:cubicBezTo>
                  <a:cubicBezTo>
                    <a:pt x="101" y="131"/>
                    <a:pt x="105" y="134"/>
                    <a:pt x="109" y="138"/>
                  </a:cubicBezTo>
                  <a:cubicBezTo>
                    <a:pt x="119" y="147"/>
                    <a:pt x="131" y="156"/>
                    <a:pt x="143" y="163"/>
                  </a:cubicBezTo>
                  <a:cubicBezTo>
                    <a:pt x="156" y="171"/>
                    <a:pt x="189" y="188"/>
                    <a:pt x="200" y="169"/>
                  </a:cubicBezTo>
                  <a:cubicBezTo>
                    <a:pt x="214" y="146"/>
                    <a:pt x="194" y="119"/>
                    <a:pt x="173" y="110"/>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4" name="Freeform 38"/>
            <p:cNvSpPr/>
            <p:nvPr/>
          </p:nvSpPr>
          <p:spPr bwMode="auto">
            <a:xfrm>
              <a:off x="6380163" y="3768725"/>
              <a:ext cx="457200" cy="442913"/>
            </a:xfrm>
            <a:custGeom>
              <a:avLst/>
              <a:gdLst>
                <a:gd name="T0" fmla="*/ 92 w 108"/>
                <a:gd name="T1" fmla="*/ 20 h 104"/>
                <a:gd name="T2" fmla="*/ 49 w 108"/>
                <a:gd name="T3" fmla="*/ 2 h 104"/>
                <a:gd name="T4" fmla="*/ 16 w 108"/>
                <a:gd name="T5" fmla="*/ 15 h 104"/>
                <a:gd name="T6" fmla="*/ 2 w 108"/>
                <a:gd name="T7" fmla="*/ 45 h 104"/>
                <a:gd name="T8" fmla="*/ 10 w 108"/>
                <a:gd name="T9" fmla="*/ 82 h 104"/>
                <a:gd name="T10" fmla="*/ 37 w 108"/>
                <a:gd name="T11" fmla="*/ 103 h 104"/>
                <a:gd name="T12" fmla="*/ 55 w 108"/>
                <a:gd name="T13" fmla="*/ 86 h 104"/>
                <a:gd name="T14" fmla="*/ 80 w 108"/>
                <a:gd name="T15" fmla="*/ 64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9"/>
                    <a:pt x="64" y="3"/>
                    <a:pt x="49" y="2"/>
                  </a:cubicBezTo>
                  <a:cubicBezTo>
                    <a:pt x="37" y="0"/>
                    <a:pt x="19" y="2"/>
                    <a:pt x="16" y="15"/>
                  </a:cubicBezTo>
                  <a:cubicBezTo>
                    <a:pt x="8" y="21"/>
                    <a:pt x="4" y="39"/>
                    <a:pt x="2" y="45"/>
                  </a:cubicBezTo>
                  <a:cubicBezTo>
                    <a:pt x="0" y="59"/>
                    <a:pt x="2" y="71"/>
                    <a:pt x="10" y="82"/>
                  </a:cubicBezTo>
                  <a:cubicBezTo>
                    <a:pt x="16" y="91"/>
                    <a:pt x="25" y="101"/>
                    <a:pt x="37" y="103"/>
                  </a:cubicBezTo>
                  <a:cubicBezTo>
                    <a:pt x="47" y="104"/>
                    <a:pt x="52" y="95"/>
                    <a:pt x="55" y="86"/>
                  </a:cubicBezTo>
                  <a:cubicBezTo>
                    <a:pt x="69" y="94"/>
                    <a:pt x="82" y="80"/>
                    <a:pt x="80" y="64"/>
                  </a:cubicBezTo>
                  <a:cubicBezTo>
                    <a:pt x="89" y="71"/>
                    <a:pt x="103" y="72"/>
                    <a:pt x="105" y="58"/>
                  </a:cubicBezTo>
                  <a:cubicBezTo>
                    <a:pt x="108" y="46"/>
                    <a:pt x="101" y="29"/>
                    <a:pt x="92" y="20"/>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5" name="Freeform 39"/>
            <p:cNvSpPr/>
            <p:nvPr/>
          </p:nvSpPr>
          <p:spPr bwMode="auto">
            <a:xfrm>
              <a:off x="7065963" y="2952750"/>
              <a:ext cx="1122363" cy="881063"/>
            </a:xfrm>
            <a:custGeom>
              <a:avLst/>
              <a:gdLst>
                <a:gd name="T0" fmla="*/ 244 w 265"/>
                <a:gd name="T1" fmla="*/ 42 h 207"/>
                <a:gd name="T2" fmla="*/ 244 w 265"/>
                <a:gd name="T3" fmla="*/ 43 h 207"/>
                <a:gd name="T4" fmla="*/ 217 w 265"/>
                <a:gd name="T5" fmla="*/ 51 h 207"/>
                <a:gd name="T6" fmla="*/ 243 w 265"/>
                <a:gd name="T7" fmla="*/ 21 h 207"/>
                <a:gd name="T8" fmla="*/ 231 w 265"/>
                <a:gd name="T9" fmla="*/ 4 h 207"/>
                <a:gd name="T10" fmla="*/ 230 w 265"/>
                <a:gd name="T11" fmla="*/ 13 h 207"/>
                <a:gd name="T12" fmla="*/ 193 w 265"/>
                <a:gd name="T13" fmla="*/ 70 h 207"/>
                <a:gd name="T14" fmla="*/ 200 w 265"/>
                <a:gd name="T15" fmla="*/ 29 h 207"/>
                <a:gd name="T16" fmla="*/ 177 w 265"/>
                <a:gd name="T17" fmla="*/ 33 h 207"/>
                <a:gd name="T18" fmla="*/ 190 w 265"/>
                <a:gd name="T19" fmla="*/ 41 h 207"/>
                <a:gd name="T20" fmla="*/ 192 w 265"/>
                <a:gd name="T21" fmla="*/ 72 h 207"/>
                <a:gd name="T22" fmla="*/ 135 w 265"/>
                <a:gd name="T23" fmla="*/ 122 h 207"/>
                <a:gd name="T24" fmla="*/ 160 w 265"/>
                <a:gd name="T25" fmla="*/ 71 h 207"/>
                <a:gd name="T26" fmla="*/ 141 w 265"/>
                <a:gd name="T27" fmla="*/ 58 h 207"/>
                <a:gd name="T28" fmla="*/ 144 w 265"/>
                <a:gd name="T29" fmla="*/ 72 h 207"/>
                <a:gd name="T30" fmla="*/ 134 w 265"/>
                <a:gd name="T31" fmla="*/ 123 h 207"/>
                <a:gd name="T32" fmla="*/ 73 w 265"/>
                <a:gd name="T33" fmla="*/ 166 h 207"/>
                <a:gd name="T34" fmla="*/ 115 w 265"/>
                <a:gd name="T35" fmla="*/ 115 h 207"/>
                <a:gd name="T36" fmla="*/ 95 w 265"/>
                <a:gd name="T37" fmla="*/ 104 h 207"/>
                <a:gd name="T38" fmla="*/ 96 w 265"/>
                <a:gd name="T39" fmla="*/ 117 h 207"/>
                <a:gd name="T40" fmla="*/ 39 w 265"/>
                <a:gd name="T41" fmla="*/ 187 h 207"/>
                <a:gd name="T42" fmla="*/ 27 w 265"/>
                <a:gd name="T43" fmla="*/ 178 h 207"/>
                <a:gd name="T44" fmla="*/ 42 w 265"/>
                <a:gd name="T45" fmla="*/ 157 h 207"/>
                <a:gd name="T46" fmla="*/ 23 w 265"/>
                <a:gd name="T47" fmla="*/ 144 h 207"/>
                <a:gd name="T48" fmla="*/ 29 w 265"/>
                <a:gd name="T49" fmla="*/ 159 h 207"/>
                <a:gd name="T50" fmla="*/ 0 w 265"/>
                <a:gd name="T51" fmla="*/ 206 h 207"/>
                <a:gd name="T52" fmla="*/ 34 w 265"/>
                <a:gd name="T53" fmla="*/ 193 h 207"/>
                <a:gd name="T54" fmla="*/ 86 w 265"/>
                <a:gd name="T55" fmla="*/ 188 h 207"/>
                <a:gd name="T56" fmla="*/ 102 w 265"/>
                <a:gd name="T57" fmla="*/ 198 h 207"/>
                <a:gd name="T58" fmla="*/ 91 w 265"/>
                <a:gd name="T59" fmla="*/ 177 h 207"/>
                <a:gd name="T60" fmla="*/ 86 w 265"/>
                <a:gd name="T61" fmla="*/ 184 h 207"/>
                <a:gd name="T62" fmla="*/ 45 w 265"/>
                <a:gd name="T63" fmla="*/ 187 h 207"/>
                <a:gd name="T64" fmla="*/ 110 w 265"/>
                <a:gd name="T65" fmla="*/ 146 h 207"/>
                <a:gd name="T66" fmla="*/ 153 w 265"/>
                <a:gd name="T67" fmla="*/ 164 h 207"/>
                <a:gd name="T68" fmla="*/ 168 w 265"/>
                <a:gd name="T69" fmla="*/ 169 h 207"/>
                <a:gd name="T70" fmla="*/ 159 w 265"/>
                <a:gd name="T71" fmla="*/ 149 h 207"/>
                <a:gd name="T72" fmla="*/ 112 w 265"/>
                <a:gd name="T73" fmla="*/ 144 h 207"/>
                <a:gd name="T74" fmla="*/ 168 w 265"/>
                <a:gd name="T75" fmla="*/ 101 h 207"/>
                <a:gd name="T76" fmla="*/ 201 w 265"/>
                <a:gd name="T77" fmla="*/ 113 h 207"/>
                <a:gd name="T78" fmla="*/ 217 w 265"/>
                <a:gd name="T79" fmla="*/ 101 h 207"/>
                <a:gd name="T80" fmla="*/ 207 w 265"/>
                <a:gd name="T81" fmla="*/ 98 h 207"/>
                <a:gd name="T82" fmla="*/ 204 w 265"/>
                <a:gd name="T83" fmla="*/ 100 h 207"/>
                <a:gd name="T84" fmla="*/ 201 w 265"/>
                <a:gd name="T85" fmla="*/ 103 h 207"/>
                <a:gd name="T86" fmla="*/ 215 w 265"/>
                <a:gd name="T87" fmla="*/ 53 h 207"/>
                <a:gd name="T88" fmla="*/ 245 w 265"/>
                <a:gd name="T89" fmla="*/ 47 h 207"/>
                <a:gd name="T90" fmla="*/ 264 w 265"/>
                <a:gd name="T91" fmla="*/ 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207">
                  <a:moveTo>
                    <a:pt x="252" y="31"/>
                  </a:moveTo>
                  <a:cubicBezTo>
                    <a:pt x="248" y="32"/>
                    <a:pt x="245" y="37"/>
                    <a:pt x="244" y="42"/>
                  </a:cubicBezTo>
                  <a:cubicBezTo>
                    <a:pt x="244" y="42"/>
                    <a:pt x="244" y="42"/>
                    <a:pt x="244" y="42"/>
                  </a:cubicBezTo>
                  <a:cubicBezTo>
                    <a:pt x="244" y="42"/>
                    <a:pt x="244" y="43"/>
                    <a:pt x="244" y="43"/>
                  </a:cubicBezTo>
                  <a:cubicBezTo>
                    <a:pt x="244" y="43"/>
                    <a:pt x="244" y="44"/>
                    <a:pt x="244" y="45"/>
                  </a:cubicBezTo>
                  <a:cubicBezTo>
                    <a:pt x="235" y="46"/>
                    <a:pt x="225" y="49"/>
                    <a:pt x="217" y="51"/>
                  </a:cubicBezTo>
                  <a:cubicBezTo>
                    <a:pt x="224" y="42"/>
                    <a:pt x="230" y="32"/>
                    <a:pt x="236" y="22"/>
                  </a:cubicBezTo>
                  <a:cubicBezTo>
                    <a:pt x="238" y="23"/>
                    <a:pt x="240" y="23"/>
                    <a:pt x="243" y="21"/>
                  </a:cubicBezTo>
                  <a:cubicBezTo>
                    <a:pt x="247" y="19"/>
                    <a:pt x="250" y="12"/>
                    <a:pt x="248" y="7"/>
                  </a:cubicBezTo>
                  <a:cubicBezTo>
                    <a:pt x="245" y="2"/>
                    <a:pt x="235" y="0"/>
                    <a:pt x="231" y="4"/>
                  </a:cubicBezTo>
                  <a:cubicBezTo>
                    <a:pt x="230" y="6"/>
                    <a:pt x="229" y="10"/>
                    <a:pt x="230" y="13"/>
                  </a:cubicBezTo>
                  <a:cubicBezTo>
                    <a:pt x="230" y="13"/>
                    <a:pt x="230" y="13"/>
                    <a:pt x="230" y="13"/>
                  </a:cubicBezTo>
                  <a:cubicBezTo>
                    <a:pt x="230" y="16"/>
                    <a:pt x="232" y="19"/>
                    <a:pt x="234" y="21"/>
                  </a:cubicBezTo>
                  <a:cubicBezTo>
                    <a:pt x="221" y="38"/>
                    <a:pt x="208" y="55"/>
                    <a:pt x="193" y="70"/>
                  </a:cubicBezTo>
                  <a:cubicBezTo>
                    <a:pt x="194" y="60"/>
                    <a:pt x="194" y="50"/>
                    <a:pt x="193" y="40"/>
                  </a:cubicBezTo>
                  <a:cubicBezTo>
                    <a:pt x="197" y="39"/>
                    <a:pt x="201" y="34"/>
                    <a:pt x="200" y="29"/>
                  </a:cubicBezTo>
                  <a:cubicBezTo>
                    <a:pt x="200" y="23"/>
                    <a:pt x="195" y="19"/>
                    <a:pt x="189" y="20"/>
                  </a:cubicBezTo>
                  <a:cubicBezTo>
                    <a:pt x="184" y="20"/>
                    <a:pt x="175" y="27"/>
                    <a:pt x="177" y="33"/>
                  </a:cubicBezTo>
                  <a:cubicBezTo>
                    <a:pt x="179" y="38"/>
                    <a:pt x="184" y="40"/>
                    <a:pt x="189" y="39"/>
                  </a:cubicBezTo>
                  <a:cubicBezTo>
                    <a:pt x="189" y="40"/>
                    <a:pt x="189" y="41"/>
                    <a:pt x="190" y="41"/>
                  </a:cubicBezTo>
                  <a:cubicBezTo>
                    <a:pt x="190" y="41"/>
                    <a:pt x="190" y="41"/>
                    <a:pt x="190" y="41"/>
                  </a:cubicBezTo>
                  <a:cubicBezTo>
                    <a:pt x="191" y="51"/>
                    <a:pt x="191" y="61"/>
                    <a:pt x="192" y="72"/>
                  </a:cubicBezTo>
                  <a:cubicBezTo>
                    <a:pt x="174" y="90"/>
                    <a:pt x="156" y="106"/>
                    <a:pt x="136" y="122"/>
                  </a:cubicBezTo>
                  <a:cubicBezTo>
                    <a:pt x="136" y="122"/>
                    <a:pt x="135" y="122"/>
                    <a:pt x="135" y="122"/>
                  </a:cubicBezTo>
                  <a:cubicBezTo>
                    <a:pt x="138" y="106"/>
                    <a:pt x="144" y="91"/>
                    <a:pt x="149" y="76"/>
                  </a:cubicBezTo>
                  <a:cubicBezTo>
                    <a:pt x="153" y="77"/>
                    <a:pt x="157" y="76"/>
                    <a:pt x="160" y="71"/>
                  </a:cubicBezTo>
                  <a:cubicBezTo>
                    <a:pt x="163" y="66"/>
                    <a:pt x="162" y="58"/>
                    <a:pt x="158" y="53"/>
                  </a:cubicBezTo>
                  <a:cubicBezTo>
                    <a:pt x="152" y="48"/>
                    <a:pt x="143" y="51"/>
                    <a:pt x="141" y="58"/>
                  </a:cubicBezTo>
                  <a:cubicBezTo>
                    <a:pt x="139" y="62"/>
                    <a:pt x="140" y="67"/>
                    <a:pt x="143" y="71"/>
                  </a:cubicBezTo>
                  <a:cubicBezTo>
                    <a:pt x="143" y="71"/>
                    <a:pt x="143" y="72"/>
                    <a:pt x="144" y="72"/>
                  </a:cubicBezTo>
                  <a:cubicBezTo>
                    <a:pt x="145" y="73"/>
                    <a:pt x="146" y="74"/>
                    <a:pt x="147" y="75"/>
                  </a:cubicBezTo>
                  <a:cubicBezTo>
                    <a:pt x="141" y="91"/>
                    <a:pt x="135" y="107"/>
                    <a:pt x="134" y="123"/>
                  </a:cubicBezTo>
                  <a:cubicBezTo>
                    <a:pt x="115" y="138"/>
                    <a:pt x="96" y="151"/>
                    <a:pt x="76" y="164"/>
                  </a:cubicBezTo>
                  <a:cubicBezTo>
                    <a:pt x="75" y="165"/>
                    <a:pt x="74" y="165"/>
                    <a:pt x="73" y="166"/>
                  </a:cubicBezTo>
                  <a:cubicBezTo>
                    <a:pt x="80" y="149"/>
                    <a:pt x="88" y="134"/>
                    <a:pt x="98" y="119"/>
                  </a:cubicBezTo>
                  <a:cubicBezTo>
                    <a:pt x="103" y="122"/>
                    <a:pt x="112" y="121"/>
                    <a:pt x="115" y="115"/>
                  </a:cubicBezTo>
                  <a:cubicBezTo>
                    <a:pt x="117" y="110"/>
                    <a:pt x="116" y="102"/>
                    <a:pt x="112" y="99"/>
                  </a:cubicBezTo>
                  <a:cubicBezTo>
                    <a:pt x="106" y="94"/>
                    <a:pt x="98" y="99"/>
                    <a:pt x="95" y="104"/>
                  </a:cubicBezTo>
                  <a:cubicBezTo>
                    <a:pt x="95" y="105"/>
                    <a:pt x="95" y="105"/>
                    <a:pt x="95" y="105"/>
                  </a:cubicBezTo>
                  <a:cubicBezTo>
                    <a:pt x="93" y="109"/>
                    <a:pt x="93" y="114"/>
                    <a:pt x="96" y="117"/>
                  </a:cubicBezTo>
                  <a:cubicBezTo>
                    <a:pt x="85" y="132"/>
                    <a:pt x="76" y="149"/>
                    <a:pt x="72" y="167"/>
                  </a:cubicBezTo>
                  <a:cubicBezTo>
                    <a:pt x="61" y="174"/>
                    <a:pt x="50" y="181"/>
                    <a:pt x="39" y="187"/>
                  </a:cubicBezTo>
                  <a:cubicBezTo>
                    <a:pt x="33" y="190"/>
                    <a:pt x="28" y="192"/>
                    <a:pt x="22" y="195"/>
                  </a:cubicBezTo>
                  <a:cubicBezTo>
                    <a:pt x="24" y="189"/>
                    <a:pt x="25" y="183"/>
                    <a:pt x="27" y="178"/>
                  </a:cubicBezTo>
                  <a:cubicBezTo>
                    <a:pt x="28" y="172"/>
                    <a:pt x="30" y="166"/>
                    <a:pt x="32" y="160"/>
                  </a:cubicBezTo>
                  <a:cubicBezTo>
                    <a:pt x="36" y="161"/>
                    <a:pt x="39" y="160"/>
                    <a:pt x="42" y="157"/>
                  </a:cubicBezTo>
                  <a:cubicBezTo>
                    <a:pt x="46" y="152"/>
                    <a:pt x="46" y="144"/>
                    <a:pt x="41" y="140"/>
                  </a:cubicBezTo>
                  <a:cubicBezTo>
                    <a:pt x="35" y="135"/>
                    <a:pt x="26" y="137"/>
                    <a:pt x="23" y="144"/>
                  </a:cubicBezTo>
                  <a:cubicBezTo>
                    <a:pt x="22" y="148"/>
                    <a:pt x="23" y="154"/>
                    <a:pt x="27" y="157"/>
                  </a:cubicBezTo>
                  <a:cubicBezTo>
                    <a:pt x="27" y="158"/>
                    <a:pt x="28" y="159"/>
                    <a:pt x="29" y="159"/>
                  </a:cubicBezTo>
                  <a:cubicBezTo>
                    <a:pt x="24" y="170"/>
                    <a:pt x="22" y="184"/>
                    <a:pt x="20" y="196"/>
                  </a:cubicBezTo>
                  <a:cubicBezTo>
                    <a:pt x="13" y="199"/>
                    <a:pt x="6" y="202"/>
                    <a:pt x="0" y="206"/>
                  </a:cubicBezTo>
                  <a:cubicBezTo>
                    <a:pt x="0" y="206"/>
                    <a:pt x="0" y="207"/>
                    <a:pt x="0" y="207"/>
                  </a:cubicBezTo>
                  <a:cubicBezTo>
                    <a:pt x="12" y="206"/>
                    <a:pt x="24" y="199"/>
                    <a:pt x="34" y="193"/>
                  </a:cubicBezTo>
                  <a:cubicBezTo>
                    <a:pt x="37" y="192"/>
                    <a:pt x="40" y="190"/>
                    <a:pt x="43" y="189"/>
                  </a:cubicBezTo>
                  <a:cubicBezTo>
                    <a:pt x="56" y="191"/>
                    <a:pt x="72" y="191"/>
                    <a:pt x="86" y="188"/>
                  </a:cubicBezTo>
                  <a:cubicBezTo>
                    <a:pt x="86" y="189"/>
                    <a:pt x="86" y="190"/>
                    <a:pt x="86" y="191"/>
                  </a:cubicBezTo>
                  <a:cubicBezTo>
                    <a:pt x="88" y="198"/>
                    <a:pt x="96" y="200"/>
                    <a:pt x="102" y="198"/>
                  </a:cubicBezTo>
                  <a:cubicBezTo>
                    <a:pt x="108" y="195"/>
                    <a:pt x="110" y="190"/>
                    <a:pt x="108" y="184"/>
                  </a:cubicBezTo>
                  <a:cubicBezTo>
                    <a:pt x="105" y="178"/>
                    <a:pt x="96" y="173"/>
                    <a:pt x="91" y="177"/>
                  </a:cubicBezTo>
                  <a:cubicBezTo>
                    <a:pt x="90" y="177"/>
                    <a:pt x="90" y="178"/>
                    <a:pt x="90" y="179"/>
                  </a:cubicBezTo>
                  <a:cubicBezTo>
                    <a:pt x="88" y="180"/>
                    <a:pt x="87" y="182"/>
                    <a:pt x="86" y="184"/>
                  </a:cubicBezTo>
                  <a:cubicBezTo>
                    <a:pt x="80" y="185"/>
                    <a:pt x="73" y="187"/>
                    <a:pt x="66" y="187"/>
                  </a:cubicBezTo>
                  <a:cubicBezTo>
                    <a:pt x="59" y="188"/>
                    <a:pt x="52" y="187"/>
                    <a:pt x="45" y="187"/>
                  </a:cubicBezTo>
                  <a:cubicBezTo>
                    <a:pt x="55" y="182"/>
                    <a:pt x="65" y="176"/>
                    <a:pt x="75" y="169"/>
                  </a:cubicBezTo>
                  <a:cubicBezTo>
                    <a:pt x="87" y="162"/>
                    <a:pt x="99" y="154"/>
                    <a:pt x="110" y="146"/>
                  </a:cubicBezTo>
                  <a:cubicBezTo>
                    <a:pt x="123" y="152"/>
                    <a:pt x="137" y="157"/>
                    <a:pt x="152" y="158"/>
                  </a:cubicBezTo>
                  <a:cubicBezTo>
                    <a:pt x="151" y="160"/>
                    <a:pt x="152" y="162"/>
                    <a:pt x="153" y="164"/>
                  </a:cubicBezTo>
                  <a:cubicBezTo>
                    <a:pt x="153" y="164"/>
                    <a:pt x="154" y="165"/>
                    <a:pt x="154" y="165"/>
                  </a:cubicBezTo>
                  <a:cubicBezTo>
                    <a:pt x="157" y="169"/>
                    <a:pt x="162" y="171"/>
                    <a:pt x="168" y="169"/>
                  </a:cubicBezTo>
                  <a:cubicBezTo>
                    <a:pt x="174" y="167"/>
                    <a:pt x="179" y="158"/>
                    <a:pt x="174" y="152"/>
                  </a:cubicBezTo>
                  <a:cubicBezTo>
                    <a:pt x="171" y="148"/>
                    <a:pt x="163" y="147"/>
                    <a:pt x="159" y="149"/>
                  </a:cubicBezTo>
                  <a:cubicBezTo>
                    <a:pt x="155" y="150"/>
                    <a:pt x="153" y="152"/>
                    <a:pt x="152" y="155"/>
                  </a:cubicBezTo>
                  <a:cubicBezTo>
                    <a:pt x="138" y="153"/>
                    <a:pt x="125" y="149"/>
                    <a:pt x="112" y="144"/>
                  </a:cubicBezTo>
                  <a:cubicBezTo>
                    <a:pt x="120" y="139"/>
                    <a:pt x="127" y="134"/>
                    <a:pt x="134" y="128"/>
                  </a:cubicBezTo>
                  <a:cubicBezTo>
                    <a:pt x="145" y="119"/>
                    <a:pt x="157" y="110"/>
                    <a:pt x="168" y="101"/>
                  </a:cubicBezTo>
                  <a:cubicBezTo>
                    <a:pt x="178" y="105"/>
                    <a:pt x="189" y="106"/>
                    <a:pt x="200" y="106"/>
                  </a:cubicBezTo>
                  <a:cubicBezTo>
                    <a:pt x="200" y="108"/>
                    <a:pt x="200" y="111"/>
                    <a:pt x="201" y="113"/>
                  </a:cubicBezTo>
                  <a:cubicBezTo>
                    <a:pt x="204" y="119"/>
                    <a:pt x="214" y="120"/>
                    <a:pt x="218" y="115"/>
                  </a:cubicBezTo>
                  <a:cubicBezTo>
                    <a:pt x="221" y="111"/>
                    <a:pt x="220" y="105"/>
                    <a:pt x="217" y="101"/>
                  </a:cubicBezTo>
                  <a:cubicBezTo>
                    <a:pt x="215" y="98"/>
                    <a:pt x="210" y="98"/>
                    <a:pt x="207" y="99"/>
                  </a:cubicBezTo>
                  <a:cubicBezTo>
                    <a:pt x="207" y="98"/>
                    <a:pt x="207" y="98"/>
                    <a:pt x="207" y="98"/>
                  </a:cubicBezTo>
                  <a:cubicBezTo>
                    <a:pt x="207" y="98"/>
                    <a:pt x="207" y="98"/>
                    <a:pt x="207" y="98"/>
                  </a:cubicBezTo>
                  <a:cubicBezTo>
                    <a:pt x="206" y="98"/>
                    <a:pt x="205" y="99"/>
                    <a:pt x="204" y="100"/>
                  </a:cubicBezTo>
                  <a:cubicBezTo>
                    <a:pt x="203" y="101"/>
                    <a:pt x="202" y="101"/>
                    <a:pt x="201" y="102"/>
                  </a:cubicBezTo>
                  <a:cubicBezTo>
                    <a:pt x="201" y="102"/>
                    <a:pt x="201" y="102"/>
                    <a:pt x="201" y="103"/>
                  </a:cubicBezTo>
                  <a:cubicBezTo>
                    <a:pt x="190" y="102"/>
                    <a:pt x="180" y="102"/>
                    <a:pt x="169" y="100"/>
                  </a:cubicBezTo>
                  <a:cubicBezTo>
                    <a:pt x="186" y="85"/>
                    <a:pt x="202" y="70"/>
                    <a:pt x="215" y="53"/>
                  </a:cubicBezTo>
                  <a:cubicBezTo>
                    <a:pt x="225" y="51"/>
                    <a:pt x="236" y="50"/>
                    <a:pt x="245" y="47"/>
                  </a:cubicBezTo>
                  <a:cubicBezTo>
                    <a:pt x="245" y="47"/>
                    <a:pt x="245" y="47"/>
                    <a:pt x="245" y="47"/>
                  </a:cubicBezTo>
                  <a:cubicBezTo>
                    <a:pt x="248" y="50"/>
                    <a:pt x="252" y="51"/>
                    <a:pt x="255" y="51"/>
                  </a:cubicBezTo>
                  <a:cubicBezTo>
                    <a:pt x="260" y="50"/>
                    <a:pt x="265" y="46"/>
                    <a:pt x="264" y="41"/>
                  </a:cubicBezTo>
                  <a:cubicBezTo>
                    <a:pt x="264" y="35"/>
                    <a:pt x="259" y="28"/>
                    <a:pt x="252" y="3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6" name="Freeform 40"/>
            <p:cNvSpPr/>
            <p:nvPr/>
          </p:nvSpPr>
          <p:spPr bwMode="auto">
            <a:xfrm>
              <a:off x="6049963" y="2808288"/>
              <a:ext cx="1341438" cy="858838"/>
            </a:xfrm>
            <a:custGeom>
              <a:avLst/>
              <a:gdLst>
                <a:gd name="T0" fmla="*/ 314 w 317"/>
                <a:gd name="T1" fmla="*/ 28 h 202"/>
                <a:gd name="T2" fmla="*/ 279 w 317"/>
                <a:gd name="T3" fmla="*/ 42 h 202"/>
                <a:gd name="T4" fmla="*/ 245 w 317"/>
                <a:gd name="T5" fmla="*/ 54 h 202"/>
                <a:gd name="T6" fmla="*/ 198 w 317"/>
                <a:gd name="T7" fmla="*/ 96 h 202"/>
                <a:gd name="T8" fmla="*/ 178 w 317"/>
                <a:gd name="T9" fmla="*/ 103 h 202"/>
                <a:gd name="T10" fmla="*/ 115 w 317"/>
                <a:gd name="T11" fmla="*/ 117 h 202"/>
                <a:gd name="T12" fmla="*/ 137 w 317"/>
                <a:gd name="T13" fmla="*/ 99 h 202"/>
                <a:gd name="T14" fmla="*/ 144 w 317"/>
                <a:gd name="T15" fmla="*/ 91 h 202"/>
                <a:gd name="T16" fmla="*/ 204 w 317"/>
                <a:gd name="T17" fmla="*/ 4 h 202"/>
                <a:gd name="T18" fmla="*/ 205 w 317"/>
                <a:gd name="T19" fmla="*/ 2 h 202"/>
                <a:gd name="T20" fmla="*/ 203 w 317"/>
                <a:gd name="T21" fmla="*/ 1 h 202"/>
                <a:gd name="T22" fmla="*/ 184 w 317"/>
                <a:gd name="T23" fmla="*/ 22 h 202"/>
                <a:gd name="T24" fmla="*/ 161 w 317"/>
                <a:gd name="T25" fmla="*/ 43 h 202"/>
                <a:gd name="T26" fmla="*/ 140 w 317"/>
                <a:gd name="T27" fmla="*/ 90 h 202"/>
                <a:gd name="T28" fmla="*/ 140 w 317"/>
                <a:gd name="T29" fmla="*/ 90 h 202"/>
                <a:gd name="T30" fmla="*/ 136 w 317"/>
                <a:gd name="T31" fmla="*/ 95 h 202"/>
                <a:gd name="T32" fmla="*/ 110 w 317"/>
                <a:gd name="T33" fmla="*/ 118 h 202"/>
                <a:gd name="T34" fmla="*/ 75 w 317"/>
                <a:gd name="T35" fmla="*/ 124 h 202"/>
                <a:gd name="T36" fmla="*/ 75 w 317"/>
                <a:gd name="T37" fmla="*/ 123 h 202"/>
                <a:gd name="T38" fmla="*/ 74 w 317"/>
                <a:gd name="T39" fmla="*/ 124 h 202"/>
                <a:gd name="T40" fmla="*/ 56 w 317"/>
                <a:gd name="T41" fmla="*/ 127 h 202"/>
                <a:gd name="T42" fmla="*/ 1 w 317"/>
                <a:gd name="T43" fmla="*/ 125 h 202"/>
                <a:gd name="T44" fmla="*/ 0 w 317"/>
                <a:gd name="T45" fmla="*/ 126 h 202"/>
                <a:gd name="T46" fmla="*/ 49 w 317"/>
                <a:gd name="T47" fmla="*/ 130 h 202"/>
                <a:gd name="T48" fmla="*/ 76 w 317"/>
                <a:gd name="T49" fmla="*/ 127 h 202"/>
                <a:gd name="T50" fmla="*/ 121 w 317"/>
                <a:gd name="T51" fmla="*/ 158 h 202"/>
                <a:gd name="T52" fmla="*/ 163 w 317"/>
                <a:gd name="T53" fmla="*/ 171 h 202"/>
                <a:gd name="T54" fmla="*/ 250 w 317"/>
                <a:gd name="T55" fmla="*/ 156 h 202"/>
                <a:gd name="T56" fmla="*/ 250 w 317"/>
                <a:gd name="T57" fmla="*/ 156 h 202"/>
                <a:gd name="T58" fmla="*/ 251 w 317"/>
                <a:gd name="T59" fmla="*/ 155 h 202"/>
                <a:gd name="T60" fmla="*/ 250 w 317"/>
                <a:gd name="T61" fmla="*/ 153 h 202"/>
                <a:gd name="T62" fmla="*/ 162 w 317"/>
                <a:gd name="T63" fmla="*/ 167 h 202"/>
                <a:gd name="T64" fmla="*/ 162 w 317"/>
                <a:gd name="T65" fmla="*/ 168 h 202"/>
                <a:gd name="T66" fmla="*/ 126 w 317"/>
                <a:gd name="T67" fmla="*/ 157 h 202"/>
                <a:gd name="T68" fmla="*/ 77 w 317"/>
                <a:gd name="T69" fmla="*/ 126 h 202"/>
                <a:gd name="T70" fmla="*/ 107 w 317"/>
                <a:gd name="T71" fmla="*/ 122 h 202"/>
                <a:gd name="T72" fmla="*/ 198 w 317"/>
                <a:gd name="T73" fmla="*/ 100 h 202"/>
                <a:gd name="T74" fmla="*/ 198 w 317"/>
                <a:gd name="T75" fmla="*/ 101 h 202"/>
                <a:gd name="T76" fmla="*/ 264 w 317"/>
                <a:gd name="T77" fmla="*/ 104 h 202"/>
                <a:gd name="T78" fmla="*/ 295 w 317"/>
                <a:gd name="T79" fmla="*/ 74 h 202"/>
                <a:gd name="T80" fmla="*/ 314 w 317"/>
                <a:gd name="T81" fmla="*/ 31 h 202"/>
                <a:gd name="T82" fmla="*/ 315 w 317"/>
                <a:gd name="T83" fmla="*/ 30 h 202"/>
                <a:gd name="T84" fmla="*/ 314 w 317"/>
                <a:gd name="T85" fmla="*/ 2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4" y="28"/>
                  </a:moveTo>
                  <a:cubicBezTo>
                    <a:pt x="303" y="33"/>
                    <a:pt x="292" y="39"/>
                    <a:pt x="279" y="42"/>
                  </a:cubicBezTo>
                  <a:cubicBezTo>
                    <a:pt x="268" y="46"/>
                    <a:pt x="256" y="49"/>
                    <a:pt x="245" y="54"/>
                  </a:cubicBezTo>
                  <a:cubicBezTo>
                    <a:pt x="225" y="63"/>
                    <a:pt x="210" y="78"/>
                    <a:pt x="198" y="96"/>
                  </a:cubicBezTo>
                  <a:cubicBezTo>
                    <a:pt x="192" y="98"/>
                    <a:pt x="185" y="101"/>
                    <a:pt x="178" y="103"/>
                  </a:cubicBezTo>
                  <a:cubicBezTo>
                    <a:pt x="157" y="109"/>
                    <a:pt x="136" y="113"/>
                    <a:pt x="115" y="117"/>
                  </a:cubicBezTo>
                  <a:cubicBezTo>
                    <a:pt x="123" y="113"/>
                    <a:pt x="130" y="105"/>
                    <a:pt x="137" y="99"/>
                  </a:cubicBezTo>
                  <a:cubicBezTo>
                    <a:pt x="139" y="96"/>
                    <a:pt x="141" y="94"/>
                    <a:pt x="144" y="91"/>
                  </a:cubicBezTo>
                  <a:cubicBezTo>
                    <a:pt x="191" y="99"/>
                    <a:pt x="196" y="38"/>
                    <a:pt x="204" y="4"/>
                  </a:cubicBezTo>
                  <a:cubicBezTo>
                    <a:pt x="204" y="4"/>
                    <a:pt x="204" y="3"/>
                    <a:pt x="205" y="2"/>
                  </a:cubicBezTo>
                  <a:cubicBezTo>
                    <a:pt x="205" y="1"/>
                    <a:pt x="204" y="0"/>
                    <a:pt x="203" y="1"/>
                  </a:cubicBezTo>
                  <a:cubicBezTo>
                    <a:pt x="197" y="8"/>
                    <a:pt x="191" y="16"/>
                    <a:pt x="184" y="22"/>
                  </a:cubicBezTo>
                  <a:cubicBezTo>
                    <a:pt x="176" y="29"/>
                    <a:pt x="168" y="36"/>
                    <a:pt x="161" y="43"/>
                  </a:cubicBezTo>
                  <a:cubicBezTo>
                    <a:pt x="148" y="55"/>
                    <a:pt x="138" y="72"/>
                    <a:pt x="140" y="90"/>
                  </a:cubicBezTo>
                  <a:cubicBezTo>
                    <a:pt x="140" y="90"/>
                    <a:pt x="140" y="90"/>
                    <a:pt x="140" y="90"/>
                  </a:cubicBezTo>
                  <a:cubicBezTo>
                    <a:pt x="139" y="92"/>
                    <a:pt x="138" y="93"/>
                    <a:pt x="136" y="95"/>
                  </a:cubicBezTo>
                  <a:cubicBezTo>
                    <a:pt x="128" y="104"/>
                    <a:pt x="120" y="111"/>
                    <a:pt x="110" y="118"/>
                  </a:cubicBezTo>
                  <a:cubicBezTo>
                    <a:pt x="99" y="120"/>
                    <a:pt x="87" y="122"/>
                    <a:pt x="75" y="124"/>
                  </a:cubicBezTo>
                  <a:cubicBezTo>
                    <a:pt x="75" y="124"/>
                    <a:pt x="75" y="123"/>
                    <a:pt x="75" y="123"/>
                  </a:cubicBezTo>
                  <a:cubicBezTo>
                    <a:pt x="75" y="123"/>
                    <a:pt x="74" y="123"/>
                    <a:pt x="74" y="124"/>
                  </a:cubicBezTo>
                  <a:cubicBezTo>
                    <a:pt x="68" y="125"/>
                    <a:pt x="62" y="126"/>
                    <a:pt x="56" y="127"/>
                  </a:cubicBezTo>
                  <a:cubicBezTo>
                    <a:pt x="37" y="129"/>
                    <a:pt x="19" y="131"/>
                    <a:pt x="1" y="125"/>
                  </a:cubicBezTo>
                  <a:cubicBezTo>
                    <a:pt x="0" y="125"/>
                    <a:pt x="0" y="126"/>
                    <a:pt x="0" y="126"/>
                  </a:cubicBezTo>
                  <a:cubicBezTo>
                    <a:pt x="14" y="135"/>
                    <a:pt x="34" y="132"/>
                    <a:pt x="49" y="130"/>
                  </a:cubicBezTo>
                  <a:cubicBezTo>
                    <a:pt x="58" y="129"/>
                    <a:pt x="67" y="128"/>
                    <a:pt x="76" y="127"/>
                  </a:cubicBezTo>
                  <a:cubicBezTo>
                    <a:pt x="85" y="142"/>
                    <a:pt x="106" y="151"/>
                    <a:pt x="121" y="158"/>
                  </a:cubicBezTo>
                  <a:cubicBezTo>
                    <a:pt x="134" y="163"/>
                    <a:pt x="148" y="168"/>
                    <a:pt x="163" y="171"/>
                  </a:cubicBezTo>
                  <a:cubicBezTo>
                    <a:pt x="181" y="202"/>
                    <a:pt x="241" y="188"/>
                    <a:pt x="250" y="156"/>
                  </a:cubicBezTo>
                  <a:cubicBezTo>
                    <a:pt x="250" y="156"/>
                    <a:pt x="250" y="156"/>
                    <a:pt x="250" y="156"/>
                  </a:cubicBezTo>
                  <a:cubicBezTo>
                    <a:pt x="250" y="155"/>
                    <a:pt x="250" y="155"/>
                    <a:pt x="251" y="155"/>
                  </a:cubicBezTo>
                  <a:cubicBezTo>
                    <a:pt x="252" y="155"/>
                    <a:pt x="252" y="153"/>
                    <a:pt x="250" y="153"/>
                  </a:cubicBezTo>
                  <a:cubicBezTo>
                    <a:pt x="221" y="155"/>
                    <a:pt x="183" y="141"/>
                    <a:pt x="162" y="167"/>
                  </a:cubicBezTo>
                  <a:cubicBezTo>
                    <a:pt x="162" y="167"/>
                    <a:pt x="162" y="168"/>
                    <a:pt x="162" y="168"/>
                  </a:cubicBezTo>
                  <a:cubicBezTo>
                    <a:pt x="150" y="165"/>
                    <a:pt x="138" y="161"/>
                    <a:pt x="126" y="157"/>
                  </a:cubicBezTo>
                  <a:cubicBezTo>
                    <a:pt x="109" y="150"/>
                    <a:pt x="89" y="141"/>
                    <a:pt x="77" y="126"/>
                  </a:cubicBezTo>
                  <a:cubicBezTo>
                    <a:pt x="87" y="125"/>
                    <a:pt x="97" y="123"/>
                    <a:pt x="107" y="122"/>
                  </a:cubicBezTo>
                  <a:cubicBezTo>
                    <a:pt x="137" y="117"/>
                    <a:pt x="168" y="111"/>
                    <a:pt x="198" y="100"/>
                  </a:cubicBezTo>
                  <a:cubicBezTo>
                    <a:pt x="198" y="100"/>
                    <a:pt x="198" y="100"/>
                    <a:pt x="198" y="101"/>
                  </a:cubicBezTo>
                  <a:cubicBezTo>
                    <a:pt x="213" y="119"/>
                    <a:pt x="246" y="113"/>
                    <a:pt x="264" y="104"/>
                  </a:cubicBezTo>
                  <a:cubicBezTo>
                    <a:pt x="277" y="98"/>
                    <a:pt x="287" y="86"/>
                    <a:pt x="295" y="74"/>
                  </a:cubicBezTo>
                  <a:cubicBezTo>
                    <a:pt x="304" y="62"/>
                    <a:pt x="312" y="46"/>
                    <a:pt x="314" y="31"/>
                  </a:cubicBezTo>
                  <a:cubicBezTo>
                    <a:pt x="315" y="30"/>
                    <a:pt x="315" y="30"/>
                    <a:pt x="315" y="30"/>
                  </a:cubicBezTo>
                  <a:cubicBezTo>
                    <a:pt x="317" y="29"/>
                    <a:pt x="316" y="27"/>
                    <a:pt x="314" y="28"/>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7" name="Freeform 41"/>
            <p:cNvSpPr/>
            <p:nvPr/>
          </p:nvSpPr>
          <p:spPr bwMode="auto">
            <a:xfrm>
              <a:off x="8221663" y="2568575"/>
              <a:ext cx="911225" cy="519113"/>
            </a:xfrm>
            <a:custGeom>
              <a:avLst/>
              <a:gdLst>
                <a:gd name="T0" fmla="*/ 192 w 215"/>
                <a:gd name="T1" fmla="*/ 78 h 122"/>
                <a:gd name="T2" fmla="*/ 189 w 215"/>
                <a:gd name="T3" fmla="*/ 58 h 122"/>
                <a:gd name="T4" fmla="*/ 166 w 215"/>
                <a:gd name="T5" fmla="*/ 60 h 122"/>
                <a:gd name="T6" fmla="*/ 141 w 215"/>
                <a:gd name="T7" fmla="*/ 31 h 122"/>
                <a:gd name="T8" fmla="*/ 132 w 215"/>
                <a:gd name="T9" fmla="*/ 11 h 122"/>
                <a:gd name="T10" fmla="*/ 108 w 215"/>
                <a:gd name="T11" fmla="*/ 19 h 122"/>
                <a:gd name="T12" fmla="*/ 72 w 215"/>
                <a:gd name="T13" fmla="*/ 13 h 122"/>
                <a:gd name="T14" fmla="*/ 52 w 215"/>
                <a:gd name="T15" fmla="*/ 2 h 122"/>
                <a:gd name="T16" fmla="*/ 38 w 215"/>
                <a:gd name="T17" fmla="*/ 16 h 122"/>
                <a:gd name="T18" fmla="*/ 38 w 215"/>
                <a:gd name="T19" fmla="*/ 16 h 122"/>
                <a:gd name="T20" fmla="*/ 8 w 215"/>
                <a:gd name="T21" fmla="*/ 15 h 122"/>
                <a:gd name="T22" fmla="*/ 6 w 215"/>
                <a:gd name="T23" fmla="*/ 49 h 122"/>
                <a:gd name="T24" fmla="*/ 30 w 215"/>
                <a:gd name="T25" fmla="*/ 86 h 122"/>
                <a:gd name="T26" fmla="*/ 73 w 215"/>
                <a:gd name="T27" fmla="*/ 112 h 122"/>
                <a:gd name="T28" fmla="*/ 74 w 215"/>
                <a:gd name="T29" fmla="*/ 111 h 122"/>
                <a:gd name="T30" fmla="*/ 94 w 215"/>
                <a:gd name="T31" fmla="*/ 117 h 122"/>
                <a:gd name="T32" fmla="*/ 129 w 215"/>
                <a:gd name="T33" fmla="*/ 121 h 122"/>
                <a:gd name="T34" fmla="*/ 184 w 215"/>
                <a:gd name="T35" fmla="*/ 116 h 122"/>
                <a:gd name="T36" fmla="*/ 215 w 215"/>
                <a:gd name="T37" fmla="*/ 89 h 122"/>
                <a:gd name="T38" fmla="*/ 192 w 215"/>
                <a:gd name="T39"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22">
                  <a:moveTo>
                    <a:pt x="192" y="78"/>
                  </a:moveTo>
                  <a:cubicBezTo>
                    <a:pt x="195" y="71"/>
                    <a:pt x="196" y="63"/>
                    <a:pt x="189" y="58"/>
                  </a:cubicBezTo>
                  <a:cubicBezTo>
                    <a:pt x="183" y="54"/>
                    <a:pt x="173" y="57"/>
                    <a:pt x="166" y="60"/>
                  </a:cubicBezTo>
                  <a:cubicBezTo>
                    <a:pt x="170" y="43"/>
                    <a:pt x="158" y="17"/>
                    <a:pt x="141" y="31"/>
                  </a:cubicBezTo>
                  <a:cubicBezTo>
                    <a:pt x="143" y="22"/>
                    <a:pt x="141" y="14"/>
                    <a:pt x="132" y="11"/>
                  </a:cubicBezTo>
                  <a:cubicBezTo>
                    <a:pt x="123" y="8"/>
                    <a:pt x="114" y="13"/>
                    <a:pt x="108" y="19"/>
                  </a:cubicBezTo>
                  <a:cubicBezTo>
                    <a:pt x="105" y="0"/>
                    <a:pt x="83" y="0"/>
                    <a:pt x="72" y="13"/>
                  </a:cubicBezTo>
                  <a:cubicBezTo>
                    <a:pt x="68" y="7"/>
                    <a:pt x="60" y="2"/>
                    <a:pt x="52" y="2"/>
                  </a:cubicBezTo>
                  <a:cubicBezTo>
                    <a:pt x="44" y="2"/>
                    <a:pt x="38" y="8"/>
                    <a:pt x="38" y="16"/>
                  </a:cubicBezTo>
                  <a:cubicBezTo>
                    <a:pt x="38" y="16"/>
                    <a:pt x="38" y="16"/>
                    <a:pt x="38" y="16"/>
                  </a:cubicBezTo>
                  <a:cubicBezTo>
                    <a:pt x="29" y="10"/>
                    <a:pt x="16" y="6"/>
                    <a:pt x="8" y="15"/>
                  </a:cubicBezTo>
                  <a:cubicBezTo>
                    <a:pt x="0" y="24"/>
                    <a:pt x="3" y="39"/>
                    <a:pt x="6" y="49"/>
                  </a:cubicBezTo>
                  <a:cubicBezTo>
                    <a:pt x="10" y="63"/>
                    <a:pt x="20" y="76"/>
                    <a:pt x="30" y="86"/>
                  </a:cubicBezTo>
                  <a:cubicBezTo>
                    <a:pt x="42" y="97"/>
                    <a:pt x="57" y="110"/>
                    <a:pt x="73" y="112"/>
                  </a:cubicBezTo>
                  <a:cubicBezTo>
                    <a:pt x="73" y="112"/>
                    <a:pt x="74" y="112"/>
                    <a:pt x="74" y="111"/>
                  </a:cubicBezTo>
                  <a:cubicBezTo>
                    <a:pt x="79" y="115"/>
                    <a:pt x="88" y="115"/>
                    <a:pt x="94" y="117"/>
                  </a:cubicBezTo>
                  <a:cubicBezTo>
                    <a:pt x="106" y="119"/>
                    <a:pt x="117" y="120"/>
                    <a:pt x="129" y="121"/>
                  </a:cubicBezTo>
                  <a:cubicBezTo>
                    <a:pt x="147" y="122"/>
                    <a:pt x="166" y="121"/>
                    <a:pt x="184" y="116"/>
                  </a:cubicBezTo>
                  <a:cubicBezTo>
                    <a:pt x="197" y="113"/>
                    <a:pt x="215" y="105"/>
                    <a:pt x="215" y="89"/>
                  </a:cubicBezTo>
                  <a:cubicBezTo>
                    <a:pt x="214" y="77"/>
                    <a:pt x="201" y="75"/>
                    <a:pt x="192" y="78"/>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8" name="Freeform 42"/>
            <p:cNvSpPr/>
            <p:nvPr/>
          </p:nvSpPr>
          <p:spPr bwMode="auto">
            <a:xfrm>
              <a:off x="8310563" y="2717800"/>
              <a:ext cx="631825" cy="379413"/>
            </a:xfrm>
            <a:custGeom>
              <a:avLst/>
              <a:gdLst>
                <a:gd name="T0" fmla="*/ 143 w 149"/>
                <a:gd name="T1" fmla="*/ 60 h 89"/>
                <a:gd name="T2" fmla="*/ 126 w 149"/>
                <a:gd name="T3" fmla="*/ 58 h 89"/>
                <a:gd name="T4" fmla="*/ 110 w 149"/>
                <a:gd name="T5" fmla="*/ 44 h 89"/>
                <a:gd name="T6" fmla="*/ 89 w 149"/>
                <a:gd name="T7" fmla="*/ 29 h 89"/>
                <a:gd name="T8" fmla="*/ 57 w 149"/>
                <a:gd name="T9" fmla="*/ 21 h 89"/>
                <a:gd name="T10" fmla="*/ 31 w 149"/>
                <a:gd name="T11" fmla="*/ 14 h 89"/>
                <a:gd name="T12" fmla="*/ 9 w 149"/>
                <a:gd name="T13" fmla="*/ 5 h 89"/>
                <a:gd name="T14" fmla="*/ 1 w 149"/>
                <a:gd name="T15" fmla="*/ 25 h 89"/>
                <a:gd name="T16" fmla="*/ 50 w 149"/>
                <a:gd name="T17" fmla="*/ 79 h 89"/>
                <a:gd name="T18" fmla="*/ 51 w 149"/>
                <a:gd name="T19" fmla="*/ 81 h 89"/>
                <a:gd name="T20" fmla="*/ 135 w 149"/>
                <a:gd name="T21" fmla="*/ 77 h 89"/>
                <a:gd name="T22" fmla="*/ 143 w 149"/>
                <a:gd name="T23"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89">
                  <a:moveTo>
                    <a:pt x="143" y="60"/>
                  </a:moveTo>
                  <a:cubicBezTo>
                    <a:pt x="139" y="56"/>
                    <a:pt x="132" y="56"/>
                    <a:pt x="126" y="58"/>
                  </a:cubicBezTo>
                  <a:cubicBezTo>
                    <a:pt x="130" y="48"/>
                    <a:pt x="120" y="40"/>
                    <a:pt x="110" y="44"/>
                  </a:cubicBezTo>
                  <a:cubicBezTo>
                    <a:pt x="114" y="33"/>
                    <a:pt x="100" y="21"/>
                    <a:pt x="89" y="29"/>
                  </a:cubicBezTo>
                  <a:cubicBezTo>
                    <a:pt x="90" y="10"/>
                    <a:pt x="68" y="8"/>
                    <a:pt x="57" y="21"/>
                  </a:cubicBezTo>
                  <a:cubicBezTo>
                    <a:pt x="51" y="10"/>
                    <a:pt x="37" y="0"/>
                    <a:pt x="31" y="14"/>
                  </a:cubicBezTo>
                  <a:cubicBezTo>
                    <a:pt x="26" y="9"/>
                    <a:pt x="17" y="3"/>
                    <a:pt x="9" y="5"/>
                  </a:cubicBezTo>
                  <a:cubicBezTo>
                    <a:pt x="1" y="8"/>
                    <a:pt x="0" y="17"/>
                    <a:pt x="1" y="25"/>
                  </a:cubicBezTo>
                  <a:cubicBezTo>
                    <a:pt x="7" y="50"/>
                    <a:pt x="29" y="67"/>
                    <a:pt x="50" y="79"/>
                  </a:cubicBezTo>
                  <a:cubicBezTo>
                    <a:pt x="49" y="80"/>
                    <a:pt x="50" y="81"/>
                    <a:pt x="51" y="81"/>
                  </a:cubicBezTo>
                  <a:cubicBezTo>
                    <a:pt x="78" y="84"/>
                    <a:pt x="109" y="89"/>
                    <a:pt x="135" y="77"/>
                  </a:cubicBezTo>
                  <a:cubicBezTo>
                    <a:pt x="140" y="75"/>
                    <a:pt x="149" y="66"/>
                    <a:pt x="143" y="6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9" name="Freeform 43"/>
            <p:cNvSpPr/>
            <p:nvPr/>
          </p:nvSpPr>
          <p:spPr bwMode="auto">
            <a:xfrm>
              <a:off x="6146800" y="2386013"/>
              <a:ext cx="512763" cy="635000"/>
            </a:xfrm>
            <a:custGeom>
              <a:avLst/>
              <a:gdLst>
                <a:gd name="T0" fmla="*/ 36 w 121"/>
                <a:gd name="T1" fmla="*/ 18 h 149"/>
                <a:gd name="T2" fmla="*/ 15 w 121"/>
                <a:gd name="T3" fmla="*/ 1 h 149"/>
                <a:gd name="T4" fmla="*/ 3 w 121"/>
                <a:gd name="T5" fmla="*/ 18 h 149"/>
                <a:gd name="T6" fmla="*/ 7 w 121"/>
                <a:gd name="T7" fmla="*/ 56 h 149"/>
                <a:gd name="T8" fmla="*/ 28 w 121"/>
                <a:gd name="T9" fmla="*/ 102 h 149"/>
                <a:gd name="T10" fmla="*/ 28 w 121"/>
                <a:gd name="T11" fmla="*/ 101 h 149"/>
                <a:gd name="T12" fmla="*/ 28 w 121"/>
                <a:gd name="T13" fmla="*/ 100 h 149"/>
                <a:gd name="T14" fmla="*/ 113 w 121"/>
                <a:gd name="T15" fmla="*/ 123 h 149"/>
                <a:gd name="T16" fmla="*/ 109 w 121"/>
                <a:gd name="T17" fmla="*/ 96 h 149"/>
                <a:gd name="T18" fmla="*/ 109 w 121"/>
                <a:gd name="T19" fmla="*/ 88 h 149"/>
                <a:gd name="T20" fmla="*/ 109 w 121"/>
                <a:gd name="T21" fmla="*/ 77 h 149"/>
                <a:gd name="T22" fmla="*/ 95 w 121"/>
                <a:gd name="T23" fmla="*/ 62 h 149"/>
                <a:gd name="T24" fmla="*/ 95 w 121"/>
                <a:gd name="T25" fmla="*/ 62 h 149"/>
                <a:gd name="T26" fmla="*/ 73 w 121"/>
                <a:gd name="T27" fmla="*/ 37 h 149"/>
                <a:gd name="T28" fmla="*/ 64 w 121"/>
                <a:gd name="T29" fmla="*/ 13 h 149"/>
                <a:gd name="T30" fmla="*/ 36 w 121"/>
                <a:gd name="T31" fmla="*/ 1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36" y="18"/>
                  </a:moveTo>
                  <a:cubicBezTo>
                    <a:pt x="32" y="10"/>
                    <a:pt x="25" y="0"/>
                    <a:pt x="15" y="1"/>
                  </a:cubicBezTo>
                  <a:cubicBezTo>
                    <a:pt x="7" y="1"/>
                    <a:pt x="4" y="11"/>
                    <a:pt x="3" y="18"/>
                  </a:cubicBezTo>
                  <a:cubicBezTo>
                    <a:pt x="0" y="30"/>
                    <a:pt x="3" y="44"/>
                    <a:pt x="7" y="56"/>
                  </a:cubicBezTo>
                  <a:cubicBezTo>
                    <a:pt x="13" y="71"/>
                    <a:pt x="24" y="85"/>
                    <a:pt x="28" y="102"/>
                  </a:cubicBezTo>
                  <a:cubicBezTo>
                    <a:pt x="28" y="102"/>
                    <a:pt x="28" y="102"/>
                    <a:pt x="28" y="101"/>
                  </a:cubicBezTo>
                  <a:cubicBezTo>
                    <a:pt x="28" y="101"/>
                    <a:pt x="28" y="101"/>
                    <a:pt x="28" y="100"/>
                  </a:cubicBezTo>
                  <a:cubicBezTo>
                    <a:pt x="45" y="122"/>
                    <a:pt x="90" y="149"/>
                    <a:pt x="113" y="123"/>
                  </a:cubicBezTo>
                  <a:cubicBezTo>
                    <a:pt x="121" y="114"/>
                    <a:pt x="117" y="103"/>
                    <a:pt x="109" y="96"/>
                  </a:cubicBezTo>
                  <a:cubicBezTo>
                    <a:pt x="106" y="93"/>
                    <a:pt x="108" y="92"/>
                    <a:pt x="109" y="88"/>
                  </a:cubicBezTo>
                  <a:cubicBezTo>
                    <a:pt x="110" y="84"/>
                    <a:pt x="109" y="80"/>
                    <a:pt x="109" y="77"/>
                  </a:cubicBezTo>
                  <a:cubicBezTo>
                    <a:pt x="107" y="71"/>
                    <a:pt x="102" y="64"/>
                    <a:pt x="95" y="62"/>
                  </a:cubicBezTo>
                  <a:cubicBezTo>
                    <a:pt x="95" y="62"/>
                    <a:pt x="95" y="62"/>
                    <a:pt x="95" y="62"/>
                  </a:cubicBezTo>
                  <a:cubicBezTo>
                    <a:pt x="97" y="51"/>
                    <a:pt x="85" y="35"/>
                    <a:pt x="73" y="37"/>
                  </a:cubicBezTo>
                  <a:cubicBezTo>
                    <a:pt x="76" y="28"/>
                    <a:pt x="73" y="18"/>
                    <a:pt x="64" y="13"/>
                  </a:cubicBezTo>
                  <a:cubicBezTo>
                    <a:pt x="55" y="6"/>
                    <a:pt x="43"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0" name="Freeform 44"/>
            <p:cNvSpPr/>
            <p:nvPr/>
          </p:nvSpPr>
          <p:spPr bwMode="auto">
            <a:xfrm>
              <a:off x="5795963" y="2565400"/>
              <a:ext cx="711200" cy="655638"/>
            </a:xfrm>
            <a:custGeom>
              <a:avLst/>
              <a:gdLst>
                <a:gd name="T0" fmla="*/ 94 w 168"/>
                <a:gd name="T1" fmla="*/ 19 h 154"/>
                <a:gd name="T2" fmla="*/ 97 w 168"/>
                <a:gd name="T3" fmla="*/ 41 h 154"/>
                <a:gd name="T4" fmla="*/ 106 w 168"/>
                <a:gd name="T5" fmla="*/ 60 h 154"/>
                <a:gd name="T6" fmla="*/ 49 w 168"/>
                <a:gd name="T7" fmla="*/ 96 h 154"/>
                <a:gd name="T8" fmla="*/ 0 w 168"/>
                <a:gd name="T9" fmla="*/ 152 h 154"/>
                <a:gd name="T10" fmla="*/ 1 w 168"/>
                <a:gd name="T11" fmla="*/ 153 h 154"/>
                <a:gd name="T12" fmla="*/ 20 w 168"/>
                <a:gd name="T13" fmla="*/ 134 h 154"/>
                <a:gd name="T14" fmla="*/ 45 w 168"/>
                <a:gd name="T15" fmla="*/ 105 h 154"/>
                <a:gd name="T16" fmla="*/ 76 w 168"/>
                <a:gd name="T17" fmla="*/ 80 h 154"/>
                <a:gd name="T18" fmla="*/ 108 w 168"/>
                <a:gd name="T19" fmla="*/ 62 h 154"/>
                <a:gd name="T20" fmla="*/ 108 w 168"/>
                <a:gd name="T21" fmla="*/ 63 h 154"/>
                <a:gd name="T22" fmla="*/ 109 w 168"/>
                <a:gd name="T23" fmla="*/ 63 h 154"/>
                <a:gd name="T24" fmla="*/ 155 w 168"/>
                <a:gd name="T25" fmla="*/ 79 h 154"/>
                <a:gd name="T26" fmla="*/ 148 w 168"/>
                <a:gd name="T27" fmla="*/ 54 h 154"/>
                <a:gd name="T28" fmla="*/ 143 w 168"/>
                <a:gd name="T29" fmla="*/ 33 h 154"/>
                <a:gd name="T30" fmla="*/ 122 w 168"/>
                <a:gd name="T31" fmla="*/ 27 h 154"/>
                <a:gd name="T32" fmla="*/ 94 w 168"/>
                <a:gd name="T3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4">
                  <a:moveTo>
                    <a:pt x="94" y="19"/>
                  </a:moveTo>
                  <a:cubicBezTo>
                    <a:pt x="91" y="26"/>
                    <a:pt x="94" y="35"/>
                    <a:pt x="97" y="41"/>
                  </a:cubicBezTo>
                  <a:cubicBezTo>
                    <a:pt x="99" y="47"/>
                    <a:pt x="102" y="54"/>
                    <a:pt x="106" y="60"/>
                  </a:cubicBezTo>
                  <a:cubicBezTo>
                    <a:pt x="85" y="67"/>
                    <a:pt x="65" y="81"/>
                    <a:pt x="49" y="96"/>
                  </a:cubicBezTo>
                  <a:cubicBezTo>
                    <a:pt x="31" y="113"/>
                    <a:pt x="18" y="135"/>
                    <a:pt x="0" y="152"/>
                  </a:cubicBezTo>
                  <a:cubicBezTo>
                    <a:pt x="0" y="153"/>
                    <a:pt x="0" y="154"/>
                    <a:pt x="1" y="153"/>
                  </a:cubicBezTo>
                  <a:cubicBezTo>
                    <a:pt x="9" y="149"/>
                    <a:pt x="15" y="141"/>
                    <a:pt x="20" y="134"/>
                  </a:cubicBezTo>
                  <a:cubicBezTo>
                    <a:pt x="29" y="124"/>
                    <a:pt x="36" y="114"/>
                    <a:pt x="45" y="105"/>
                  </a:cubicBezTo>
                  <a:cubicBezTo>
                    <a:pt x="54" y="95"/>
                    <a:pt x="65" y="87"/>
                    <a:pt x="76" y="80"/>
                  </a:cubicBezTo>
                  <a:cubicBezTo>
                    <a:pt x="86" y="73"/>
                    <a:pt x="97" y="68"/>
                    <a:pt x="108" y="62"/>
                  </a:cubicBezTo>
                  <a:cubicBezTo>
                    <a:pt x="108" y="62"/>
                    <a:pt x="108" y="63"/>
                    <a:pt x="108" y="63"/>
                  </a:cubicBezTo>
                  <a:cubicBezTo>
                    <a:pt x="108" y="63"/>
                    <a:pt x="109" y="63"/>
                    <a:pt x="109" y="63"/>
                  </a:cubicBezTo>
                  <a:cubicBezTo>
                    <a:pt x="121" y="74"/>
                    <a:pt x="138" y="87"/>
                    <a:pt x="155" y="79"/>
                  </a:cubicBezTo>
                  <a:cubicBezTo>
                    <a:pt x="168" y="72"/>
                    <a:pt x="159" y="57"/>
                    <a:pt x="148" y="54"/>
                  </a:cubicBezTo>
                  <a:cubicBezTo>
                    <a:pt x="150" y="46"/>
                    <a:pt x="147" y="39"/>
                    <a:pt x="143" y="33"/>
                  </a:cubicBezTo>
                  <a:cubicBezTo>
                    <a:pt x="138" y="27"/>
                    <a:pt x="129" y="23"/>
                    <a:pt x="122" y="27"/>
                  </a:cubicBezTo>
                  <a:cubicBezTo>
                    <a:pt x="118" y="16"/>
                    <a:pt x="100" y="0"/>
                    <a:pt x="94" y="19"/>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1" name="Freeform 45"/>
            <p:cNvSpPr/>
            <p:nvPr/>
          </p:nvSpPr>
          <p:spPr bwMode="auto">
            <a:xfrm>
              <a:off x="5892800" y="2517775"/>
              <a:ext cx="185738" cy="447675"/>
            </a:xfrm>
            <a:custGeom>
              <a:avLst/>
              <a:gdLst>
                <a:gd name="T0" fmla="*/ 13 w 44"/>
                <a:gd name="T1" fmla="*/ 3 h 105"/>
                <a:gd name="T2" fmla="*/ 12 w 44"/>
                <a:gd name="T3" fmla="*/ 3 h 105"/>
                <a:gd name="T4" fmla="*/ 29 w 44"/>
                <a:gd name="T5" fmla="*/ 104 h 105"/>
                <a:gd name="T6" fmla="*/ 30 w 44"/>
                <a:gd name="T7" fmla="*/ 105 h 105"/>
                <a:gd name="T8" fmla="*/ 30 w 44"/>
                <a:gd name="T9" fmla="*/ 105 h 105"/>
                <a:gd name="T10" fmla="*/ 31 w 44"/>
                <a:gd name="T11" fmla="*/ 104 h 105"/>
                <a:gd name="T12" fmla="*/ 31 w 44"/>
                <a:gd name="T13" fmla="*/ 104 h 105"/>
                <a:gd name="T14" fmla="*/ 40 w 44"/>
                <a:gd name="T15" fmla="*/ 54 h 105"/>
                <a:gd name="T16" fmla="*/ 17 w 44"/>
                <a:gd name="T17" fmla="*/ 2 h 105"/>
                <a:gd name="T18" fmla="*/ 13 w 44"/>
                <a:gd name="T19"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5">
                  <a:moveTo>
                    <a:pt x="13" y="3"/>
                  </a:moveTo>
                  <a:cubicBezTo>
                    <a:pt x="13" y="2"/>
                    <a:pt x="12" y="3"/>
                    <a:pt x="12" y="3"/>
                  </a:cubicBezTo>
                  <a:cubicBezTo>
                    <a:pt x="0" y="37"/>
                    <a:pt x="0" y="80"/>
                    <a:pt x="29" y="104"/>
                  </a:cubicBezTo>
                  <a:cubicBezTo>
                    <a:pt x="30" y="104"/>
                    <a:pt x="30" y="105"/>
                    <a:pt x="30" y="105"/>
                  </a:cubicBezTo>
                  <a:cubicBezTo>
                    <a:pt x="30" y="105"/>
                    <a:pt x="30" y="105"/>
                    <a:pt x="30" y="105"/>
                  </a:cubicBezTo>
                  <a:cubicBezTo>
                    <a:pt x="31" y="105"/>
                    <a:pt x="31" y="105"/>
                    <a:pt x="31" y="104"/>
                  </a:cubicBezTo>
                  <a:cubicBezTo>
                    <a:pt x="31" y="104"/>
                    <a:pt x="31" y="104"/>
                    <a:pt x="31" y="104"/>
                  </a:cubicBezTo>
                  <a:cubicBezTo>
                    <a:pt x="44" y="93"/>
                    <a:pt x="43" y="69"/>
                    <a:pt x="40" y="54"/>
                  </a:cubicBezTo>
                  <a:cubicBezTo>
                    <a:pt x="37" y="36"/>
                    <a:pt x="29" y="16"/>
                    <a:pt x="17" y="2"/>
                  </a:cubicBezTo>
                  <a:cubicBezTo>
                    <a:pt x="15" y="0"/>
                    <a:pt x="14" y="1"/>
                    <a:pt x="13"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2" name="Freeform 46"/>
            <p:cNvSpPr/>
            <p:nvPr/>
          </p:nvSpPr>
          <p:spPr bwMode="auto">
            <a:xfrm>
              <a:off x="5913438" y="2995613"/>
              <a:ext cx="449263" cy="195263"/>
            </a:xfrm>
            <a:custGeom>
              <a:avLst/>
              <a:gdLst>
                <a:gd name="T0" fmla="*/ 104 w 106"/>
                <a:gd name="T1" fmla="*/ 31 h 46"/>
                <a:gd name="T2" fmla="*/ 104 w 106"/>
                <a:gd name="T3" fmla="*/ 29 h 46"/>
                <a:gd name="T4" fmla="*/ 1 w 106"/>
                <a:gd name="T5" fmla="*/ 22 h 46"/>
                <a:gd name="T6" fmla="*/ 1 w 106"/>
                <a:gd name="T7" fmla="*/ 22 h 46"/>
                <a:gd name="T8" fmla="*/ 1 w 106"/>
                <a:gd name="T9" fmla="*/ 22 h 46"/>
                <a:gd name="T10" fmla="*/ 1 w 106"/>
                <a:gd name="T11" fmla="*/ 23 h 46"/>
                <a:gd name="T12" fmla="*/ 2 w 106"/>
                <a:gd name="T13" fmla="*/ 23 h 46"/>
                <a:gd name="T14" fmla="*/ 47 w 106"/>
                <a:gd name="T15" fmla="*/ 45 h 46"/>
                <a:gd name="T16" fmla="*/ 104 w 106"/>
                <a:gd name="T17" fmla="*/ 35 h 46"/>
                <a:gd name="T18" fmla="*/ 104 w 106"/>
                <a:gd name="T19"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6">
                  <a:moveTo>
                    <a:pt x="104" y="31"/>
                  </a:moveTo>
                  <a:cubicBezTo>
                    <a:pt x="104" y="31"/>
                    <a:pt x="104" y="30"/>
                    <a:pt x="104" y="29"/>
                  </a:cubicBezTo>
                  <a:cubicBezTo>
                    <a:pt x="74" y="10"/>
                    <a:pt x="32" y="0"/>
                    <a:pt x="1" y="22"/>
                  </a:cubicBezTo>
                  <a:cubicBezTo>
                    <a:pt x="1" y="22"/>
                    <a:pt x="1" y="22"/>
                    <a:pt x="1" y="22"/>
                  </a:cubicBezTo>
                  <a:cubicBezTo>
                    <a:pt x="1" y="22"/>
                    <a:pt x="1" y="22"/>
                    <a:pt x="1" y="22"/>
                  </a:cubicBezTo>
                  <a:cubicBezTo>
                    <a:pt x="0" y="23"/>
                    <a:pt x="1" y="24"/>
                    <a:pt x="1" y="23"/>
                  </a:cubicBezTo>
                  <a:cubicBezTo>
                    <a:pt x="1" y="23"/>
                    <a:pt x="1" y="23"/>
                    <a:pt x="2" y="23"/>
                  </a:cubicBezTo>
                  <a:cubicBezTo>
                    <a:pt x="8" y="39"/>
                    <a:pt x="32" y="43"/>
                    <a:pt x="47" y="45"/>
                  </a:cubicBezTo>
                  <a:cubicBezTo>
                    <a:pt x="66" y="46"/>
                    <a:pt x="87" y="44"/>
                    <a:pt x="104" y="35"/>
                  </a:cubicBezTo>
                  <a:cubicBezTo>
                    <a:pt x="106" y="34"/>
                    <a:pt x="105" y="32"/>
                    <a:pt x="104"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3" name="Freeform 47"/>
            <p:cNvSpPr/>
            <p:nvPr/>
          </p:nvSpPr>
          <p:spPr bwMode="auto">
            <a:xfrm>
              <a:off x="5133975" y="2411413"/>
              <a:ext cx="547688" cy="673100"/>
            </a:xfrm>
            <a:custGeom>
              <a:avLst/>
              <a:gdLst>
                <a:gd name="T0" fmla="*/ 59 w 129"/>
                <a:gd name="T1" fmla="*/ 14 h 158"/>
                <a:gd name="T2" fmla="*/ 65 w 129"/>
                <a:gd name="T3" fmla="*/ 25 h 158"/>
                <a:gd name="T4" fmla="*/ 62 w 129"/>
                <a:gd name="T5" fmla="*/ 68 h 158"/>
                <a:gd name="T6" fmla="*/ 62 w 129"/>
                <a:gd name="T7" fmla="*/ 68 h 158"/>
                <a:gd name="T8" fmla="*/ 29 w 129"/>
                <a:gd name="T9" fmla="*/ 107 h 158"/>
                <a:gd name="T10" fmla="*/ 26 w 129"/>
                <a:gd name="T11" fmla="*/ 65 h 158"/>
                <a:gd name="T12" fmla="*/ 34 w 129"/>
                <a:gd name="T13" fmla="*/ 63 h 158"/>
                <a:gd name="T14" fmla="*/ 34 w 129"/>
                <a:gd name="T15" fmla="*/ 44 h 158"/>
                <a:gd name="T16" fmla="*/ 14 w 129"/>
                <a:gd name="T17" fmla="*/ 46 h 158"/>
                <a:gd name="T18" fmla="*/ 15 w 129"/>
                <a:gd name="T19" fmla="*/ 64 h 158"/>
                <a:gd name="T20" fmla="*/ 17 w 129"/>
                <a:gd name="T21" fmla="*/ 64 h 158"/>
                <a:gd name="T22" fmla="*/ 22 w 129"/>
                <a:gd name="T23" fmla="*/ 65 h 158"/>
                <a:gd name="T24" fmla="*/ 26 w 129"/>
                <a:gd name="T25" fmla="*/ 86 h 158"/>
                <a:gd name="T26" fmla="*/ 25 w 129"/>
                <a:gd name="T27" fmla="*/ 112 h 158"/>
                <a:gd name="T28" fmla="*/ 0 w 129"/>
                <a:gd name="T29" fmla="*/ 157 h 158"/>
                <a:gd name="T30" fmla="*/ 1 w 129"/>
                <a:gd name="T31" fmla="*/ 158 h 158"/>
                <a:gd name="T32" fmla="*/ 15 w 129"/>
                <a:gd name="T33" fmla="*/ 136 h 158"/>
                <a:gd name="T34" fmla="*/ 71 w 129"/>
                <a:gd name="T35" fmla="*/ 136 h 158"/>
                <a:gd name="T36" fmla="*/ 76 w 129"/>
                <a:gd name="T37" fmla="*/ 148 h 158"/>
                <a:gd name="T38" fmla="*/ 92 w 129"/>
                <a:gd name="T39" fmla="*/ 142 h 158"/>
                <a:gd name="T40" fmla="*/ 88 w 129"/>
                <a:gd name="T41" fmla="*/ 129 h 158"/>
                <a:gd name="T42" fmla="*/ 73 w 129"/>
                <a:gd name="T43" fmla="*/ 132 h 158"/>
                <a:gd name="T44" fmla="*/ 16 w 129"/>
                <a:gd name="T45" fmla="*/ 134 h 158"/>
                <a:gd name="T46" fmla="*/ 46 w 129"/>
                <a:gd name="T47" fmla="*/ 91 h 158"/>
                <a:gd name="T48" fmla="*/ 96 w 129"/>
                <a:gd name="T49" fmla="*/ 92 h 158"/>
                <a:gd name="T50" fmla="*/ 96 w 129"/>
                <a:gd name="T51" fmla="*/ 94 h 158"/>
                <a:gd name="T52" fmla="*/ 97 w 129"/>
                <a:gd name="T53" fmla="*/ 95 h 158"/>
                <a:gd name="T54" fmla="*/ 104 w 129"/>
                <a:gd name="T55" fmla="*/ 106 h 158"/>
                <a:gd name="T56" fmla="*/ 118 w 129"/>
                <a:gd name="T57" fmla="*/ 98 h 158"/>
                <a:gd name="T58" fmla="*/ 111 w 129"/>
                <a:gd name="T59" fmla="*/ 84 h 158"/>
                <a:gd name="T60" fmla="*/ 98 w 129"/>
                <a:gd name="T61" fmla="*/ 88 h 158"/>
                <a:gd name="T62" fmla="*/ 48 w 129"/>
                <a:gd name="T63" fmla="*/ 88 h 158"/>
                <a:gd name="T64" fmla="*/ 84 w 129"/>
                <a:gd name="T65" fmla="*/ 54 h 158"/>
                <a:gd name="T66" fmla="*/ 106 w 129"/>
                <a:gd name="T67" fmla="*/ 57 h 158"/>
                <a:gd name="T68" fmla="*/ 106 w 129"/>
                <a:gd name="T69" fmla="*/ 58 h 158"/>
                <a:gd name="T70" fmla="*/ 118 w 129"/>
                <a:gd name="T71" fmla="*/ 66 h 158"/>
                <a:gd name="T72" fmla="*/ 127 w 129"/>
                <a:gd name="T73" fmla="*/ 56 h 158"/>
                <a:gd name="T74" fmla="*/ 118 w 129"/>
                <a:gd name="T75" fmla="*/ 49 h 158"/>
                <a:gd name="T76" fmla="*/ 108 w 129"/>
                <a:gd name="T77" fmla="*/ 54 h 158"/>
                <a:gd name="T78" fmla="*/ 86 w 129"/>
                <a:gd name="T79" fmla="*/ 52 h 158"/>
                <a:gd name="T80" fmla="*/ 108 w 129"/>
                <a:gd name="T81" fmla="*/ 36 h 158"/>
                <a:gd name="T82" fmla="*/ 118 w 129"/>
                <a:gd name="T83" fmla="*/ 33 h 158"/>
                <a:gd name="T84" fmla="*/ 117 w 129"/>
                <a:gd name="T85" fmla="*/ 19 h 158"/>
                <a:gd name="T86" fmla="*/ 105 w 129"/>
                <a:gd name="T87" fmla="*/ 20 h 158"/>
                <a:gd name="T88" fmla="*/ 104 w 129"/>
                <a:gd name="T89" fmla="*/ 34 h 158"/>
                <a:gd name="T90" fmla="*/ 66 w 129"/>
                <a:gd name="T91" fmla="*/ 65 h 158"/>
                <a:gd name="T92" fmla="*/ 70 w 129"/>
                <a:gd name="T93" fmla="*/ 27 h 158"/>
                <a:gd name="T94" fmla="*/ 71 w 129"/>
                <a:gd name="T95" fmla="*/ 27 h 158"/>
                <a:gd name="T96" fmla="*/ 72 w 129"/>
                <a:gd name="T97" fmla="*/ 26 h 158"/>
                <a:gd name="T98" fmla="*/ 83 w 129"/>
                <a:gd name="T99" fmla="*/ 16 h 158"/>
                <a:gd name="T100" fmla="*/ 70 w 129"/>
                <a:gd name="T101" fmla="*/ 1 h 158"/>
                <a:gd name="T102" fmla="*/ 59 w 129"/>
                <a:gd name="T103" fmla="*/ 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58">
                  <a:moveTo>
                    <a:pt x="59" y="14"/>
                  </a:moveTo>
                  <a:cubicBezTo>
                    <a:pt x="58" y="19"/>
                    <a:pt x="61" y="23"/>
                    <a:pt x="65" y="25"/>
                  </a:cubicBezTo>
                  <a:cubicBezTo>
                    <a:pt x="66" y="40"/>
                    <a:pt x="67" y="53"/>
                    <a:pt x="62" y="68"/>
                  </a:cubicBezTo>
                  <a:cubicBezTo>
                    <a:pt x="62" y="68"/>
                    <a:pt x="62" y="68"/>
                    <a:pt x="62" y="68"/>
                  </a:cubicBezTo>
                  <a:cubicBezTo>
                    <a:pt x="50" y="80"/>
                    <a:pt x="39" y="93"/>
                    <a:pt x="29" y="107"/>
                  </a:cubicBezTo>
                  <a:cubicBezTo>
                    <a:pt x="32" y="94"/>
                    <a:pt x="31" y="78"/>
                    <a:pt x="26" y="65"/>
                  </a:cubicBezTo>
                  <a:cubicBezTo>
                    <a:pt x="29" y="65"/>
                    <a:pt x="32" y="64"/>
                    <a:pt x="34" y="63"/>
                  </a:cubicBezTo>
                  <a:cubicBezTo>
                    <a:pt x="41" y="59"/>
                    <a:pt x="40" y="48"/>
                    <a:pt x="34" y="44"/>
                  </a:cubicBezTo>
                  <a:cubicBezTo>
                    <a:pt x="28" y="40"/>
                    <a:pt x="19" y="42"/>
                    <a:pt x="14" y="46"/>
                  </a:cubicBezTo>
                  <a:cubicBezTo>
                    <a:pt x="7" y="51"/>
                    <a:pt x="9" y="60"/>
                    <a:pt x="15" y="64"/>
                  </a:cubicBezTo>
                  <a:cubicBezTo>
                    <a:pt x="16" y="64"/>
                    <a:pt x="16" y="64"/>
                    <a:pt x="17" y="64"/>
                  </a:cubicBezTo>
                  <a:cubicBezTo>
                    <a:pt x="18" y="65"/>
                    <a:pt x="20" y="65"/>
                    <a:pt x="22" y="65"/>
                  </a:cubicBezTo>
                  <a:cubicBezTo>
                    <a:pt x="23" y="72"/>
                    <a:pt x="25" y="79"/>
                    <a:pt x="26" y="86"/>
                  </a:cubicBezTo>
                  <a:cubicBezTo>
                    <a:pt x="28" y="95"/>
                    <a:pt x="27" y="103"/>
                    <a:pt x="25" y="112"/>
                  </a:cubicBezTo>
                  <a:cubicBezTo>
                    <a:pt x="15" y="127"/>
                    <a:pt x="7" y="142"/>
                    <a:pt x="0" y="157"/>
                  </a:cubicBezTo>
                  <a:cubicBezTo>
                    <a:pt x="0" y="158"/>
                    <a:pt x="1" y="158"/>
                    <a:pt x="1" y="158"/>
                  </a:cubicBezTo>
                  <a:cubicBezTo>
                    <a:pt x="6" y="150"/>
                    <a:pt x="10" y="143"/>
                    <a:pt x="15" y="136"/>
                  </a:cubicBezTo>
                  <a:cubicBezTo>
                    <a:pt x="34" y="130"/>
                    <a:pt x="52" y="134"/>
                    <a:pt x="71" y="136"/>
                  </a:cubicBezTo>
                  <a:cubicBezTo>
                    <a:pt x="70" y="140"/>
                    <a:pt x="72" y="146"/>
                    <a:pt x="76" y="148"/>
                  </a:cubicBezTo>
                  <a:cubicBezTo>
                    <a:pt x="82" y="151"/>
                    <a:pt x="90" y="149"/>
                    <a:pt x="92" y="142"/>
                  </a:cubicBezTo>
                  <a:cubicBezTo>
                    <a:pt x="94" y="138"/>
                    <a:pt x="92" y="132"/>
                    <a:pt x="88" y="129"/>
                  </a:cubicBezTo>
                  <a:cubicBezTo>
                    <a:pt x="84" y="126"/>
                    <a:pt x="76" y="128"/>
                    <a:pt x="73" y="132"/>
                  </a:cubicBezTo>
                  <a:cubicBezTo>
                    <a:pt x="55" y="128"/>
                    <a:pt x="33" y="127"/>
                    <a:pt x="16" y="134"/>
                  </a:cubicBezTo>
                  <a:cubicBezTo>
                    <a:pt x="25" y="119"/>
                    <a:pt x="35" y="105"/>
                    <a:pt x="46" y="91"/>
                  </a:cubicBezTo>
                  <a:cubicBezTo>
                    <a:pt x="63" y="85"/>
                    <a:pt x="79" y="88"/>
                    <a:pt x="96" y="92"/>
                  </a:cubicBezTo>
                  <a:cubicBezTo>
                    <a:pt x="96" y="93"/>
                    <a:pt x="96" y="93"/>
                    <a:pt x="96" y="94"/>
                  </a:cubicBezTo>
                  <a:cubicBezTo>
                    <a:pt x="96" y="94"/>
                    <a:pt x="96" y="95"/>
                    <a:pt x="97" y="95"/>
                  </a:cubicBezTo>
                  <a:cubicBezTo>
                    <a:pt x="97" y="100"/>
                    <a:pt x="100" y="104"/>
                    <a:pt x="104" y="106"/>
                  </a:cubicBezTo>
                  <a:cubicBezTo>
                    <a:pt x="110" y="110"/>
                    <a:pt x="116" y="103"/>
                    <a:pt x="118" y="98"/>
                  </a:cubicBezTo>
                  <a:cubicBezTo>
                    <a:pt x="120" y="92"/>
                    <a:pt x="116" y="86"/>
                    <a:pt x="111" y="84"/>
                  </a:cubicBezTo>
                  <a:cubicBezTo>
                    <a:pt x="106" y="82"/>
                    <a:pt x="101" y="85"/>
                    <a:pt x="98" y="88"/>
                  </a:cubicBezTo>
                  <a:cubicBezTo>
                    <a:pt x="82" y="84"/>
                    <a:pt x="64" y="82"/>
                    <a:pt x="48" y="88"/>
                  </a:cubicBezTo>
                  <a:cubicBezTo>
                    <a:pt x="59" y="76"/>
                    <a:pt x="71" y="65"/>
                    <a:pt x="84" y="54"/>
                  </a:cubicBezTo>
                  <a:cubicBezTo>
                    <a:pt x="92" y="55"/>
                    <a:pt x="99" y="56"/>
                    <a:pt x="106" y="57"/>
                  </a:cubicBezTo>
                  <a:cubicBezTo>
                    <a:pt x="106" y="57"/>
                    <a:pt x="106" y="57"/>
                    <a:pt x="106" y="58"/>
                  </a:cubicBezTo>
                  <a:cubicBezTo>
                    <a:pt x="107" y="63"/>
                    <a:pt x="112" y="67"/>
                    <a:pt x="118" y="66"/>
                  </a:cubicBezTo>
                  <a:cubicBezTo>
                    <a:pt x="122" y="65"/>
                    <a:pt x="129" y="61"/>
                    <a:pt x="127" y="56"/>
                  </a:cubicBezTo>
                  <a:cubicBezTo>
                    <a:pt x="127" y="52"/>
                    <a:pt x="122" y="49"/>
                    <a:pt x="118" y="49"/>
                  </a:cubicBezTo>
                  <a:cubicBezTo>
                    <a:pt x="114" y="48"/>
                    <a:pt x="110" y="50"/>
                    <a:pt x="108" y="54"/>
                  </a:cubicBezTo>
                  <a:cubicBezTo>
                    <a:pt x="101" y="52"/>
                    <a:pt x="93" y="52"/>
                    <a:pt x="86" y="52"/>
                  </a:cubicBezTo>
                  <a:cubicBezTo>
                    <a:pt x="93" y="47"/>
                    <a:pt x="100" y="41"/>
                    <a:pt x="108" y="36"/>
                  </a:cubicBezTo>
                  <a:cubicBezTo>
                    <a:pt x="111" y="38"/>
                    <a:pt x="115" y="37"/>
                    <a:pt x="118" y="33"/>
                  </a:cubicBezTo>
                  <a:cubicBezTo>
                    <a:pt x="121" y="28"/>
                    <a:pt x="122" y="23"/>
                    <a:pt x="117" y="19"/>
                  </a:cubicBezTo>
                  <a:cubicBezTo>
                    <a:pt x="113" y="17"/>
                    <a:pt x="108" y="17"/>
                    <a:pt x="105" y="20"/>
                  </a:cubicBezTo>
                  <a:cubicBezTo>
                    <a:pt x="100" y="23"/>
                    <a:pt x="101" y="30"/>
                    <a:pt x="104" y="34"/>
                  </a:cubicBezTo>
                  <a:cubicBezTo>
                    <a:pt x="90" y="43"/>
                    <a:pt x="78" y="53"/>
                    <a:pt x="66" y="65"/>
                  </a:cubicBezTo>
                  <a:cubicBezTo>
                    <a:pt x="71" y="53"/>
                    <a:pt x="72" y="39"/>
                    <a:pt x="70" y="27"/>
                  </a:cubicBezTo>
                  <a:cubicBezTo>
                    <a:pt x="70" y="27"/>
                    <a:pt x="71" y="27"/>
                    <a:pt x="71" y="27"/>
                  </a:cubicBezTo>
                  <a:cubicBezTo>
                    <a:pt x="72" y="27"/>
                    <a:pt x="72" y="27"/>
                    <a:pt x="72" y="26"/>
                  </a:cubicBezTo>
                  <a:cubicBezTo>
                    <a:pt x="78" y="26"/>
                    <a:pt x="83" y="22"/>
                    <a:pt x="83" y="16"/>
                  </a:cubicBezTo>
                  <a:cubicBezTo>
                    <a:pt x="83" y="9"/>
                    <a:pt x="77" y="0"/>
                    <a:pt x="70" y="1"/>
                  </a:cubicBezTo>
                  <a:cubicBezTo>
                    <a:pt x="64" y="2"/>
                    <a:pt x="59" y="8"/>
                    <a:pt x="59" y="1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4" name="Freeform 48"/>
            <p:cNvSpPr/>
            <p:nvPr/>
          </p:nvSpPr>
          <p:spPr bwMode="auto">
            <a:xfrm>
              <a:off x="3944938" y="3292475"/>
              <a:ext cx="1341438" cy="860425"/>
            </a:xfrm>
            <a:custGeom>
              <a:avLst/>
              <a:gdLst>
                <a:gd name="T0" fmla="*/ 316 w 317"/>
                <a:gd name="T1" fmla="*/ 172 h 202"/>
                <a:gd name="T2" fmla="*/ 314 w 317"/>
                <a:gd name="T3" fmla="*/ 171 h 202"/>
                <a:gd name="T4" fmla="*/ 296 w 317"/>
                <a:gd name="T5" fmla="*/ 128 h 202"/>
                <a:gd name="T6" fmla="*/ 264 w 317"/>
                <a:gd name="T7" fmla="*/ 98 h 202"/>
                <a:gd name="T8" fmla="*/ 199 w 317"/>
                <a:gd name="T9" fmla="*/ 101 h 202"/>
                <a:gd name="T10" fmla="*/ 198 w 317"/>
                <a:gd name="T11" fmla="*/ 102 h 202"/>
                <a:gd name="T12" fmla="*/ 107 w 317"/>
                <a:gd name="T13" fmla="*/ 80 h 202"/>
                <a:gd name="T14" fmla="*/ 78 w 317"/>
                <a:gd name="T15" fmla="*/ 76 h 202"/>
                <a:gd name="T16" fmla="*/ 127 w 317"/>
                <a:gd name="T17" fmla="*/ 45 h 202"/>
                <a:gd name="T18" fmla="*/ 162 w 317"/>
                <a:gd name="T19" fmla="*/ 34 h 202"/>
                <a:gd name="T20" fmla="*/ 162 w 317"/>
                <a:gd name="T21" fmla="*/ 35 h 202"/>
                <a:gd name="T22" fmla="*/ 251 w 317"/>
                <a:gd name="T23" fmla="*/ 49 h 202"/>
                <a:gd name="T24" fmla="*/ 251 w 317"/>
                <a:gd name="T25" fmla="*/ 47 h 202"/>
                <a:gd name="T26" fmla="*/ 250 w 317"/>
                <a:gd name="T27" fmla="*/ 46 h 202"/>
                <a:gd name="T28" fmla="*/ 250 w 317"/>
                <a:gd name="T29" fmla="*/ 46 h 202"/>
                <a:gd name="T30" fmla="*/ 163 w 317"/>
                <a:gd name="T31" fmla="*/ 31 h 202"/>
                <a:gd name="T32" fmla="*/ 122 w 317"/>
                <a:gd name="T33" fmla="*/ 44 h 202"/>
                <a:gd name="T34" fmla="*/ 76 w 317"/>
                <a:gd name="T35" fmla="*/ 75 h 202"/>
                <a:gd name="T36" fmla="*/ 49 w 317"/>
                <a:gd name="T37" fmla="*/ 72 h 202"/>
                <a:gd name="T38" fmla="*/ 0 w 317"/>
                <a:gd name="T39" fmla="*/ 76 h 202"/>
                <a:gd name="T40" fmla="*/ 1 w 317"/>
                <a:gd name="T41" fmla="*/ 77 h 202"/>
                <a:gd name="T42" fmla="*/ 57 w 317"/>
                <a:gd name="T43" fmla="*/ 75 h 202"/>
                <a:gd name="T44" fmla="*/ 75 w 317"/>
                <a:gd name="T45" fmla="*/ 78 h 202"/>
                <a:gd name="T46" fmla="*/ 75 w 317"/>
                <a:gd name="T47" fmla="*/ 79 h 202"/>
                <a:gd name="T48" fmla="*/ 76 w 317"/>
                <a:gd name="T49" fmla="*/ 78 h 202"/>
                <a:gd name="T50" fmla="*/ 111 w 317"/>
                <a:gd name="T51" fmla="*/ 84 h 202"/>
                <a:gd name="T52" fmla="*/ 137 w 317"/>
                <a:gd name="T53" fmla="*/ 107 h 202"/>
                <a:gd name="T54" fmla="*/ 141 w 317"/>
                <a:gd name="T55" fmla="*/ 112 h 202"/>
                <a:gd name="T56" fmla="*/ 141 w 317"/>
                <a:gd name="T57" fmla="*/ 112 h 202"/>
                <a:gd name="T58" fmla="*/ 161 w 317"/>
                <a:gd name="T59" fmla="*/ 159 h 202"/>
                <a:gd name="T60" fmla="*/ 184 w 317"/>
                <a:gd name="T61" fmla="*/ 180 h 202"/>
                <a:gd name="T62" fmla="*/ 203 w 317"/>
                <a:gd name="T63" fmla="*/ 201 h 202"/>
                <a:gd name="T64" fmla="*/ 205 w 317"/>
                <a:gd name="T65" fmla="*/ 200 h 202"/>
                <a:gd name="T66" fmla="*/ 204 w 317"/>
                <a:gd name="T67" fmla="*/ 198 h 202"/>
                <a:gd name="T68" fmla="*/ 144 w 317"/>
                <a:gd name="T69" fmla="*/ 111 h 202"/>
                <a:gd name="T70" fmla="*/ 137 w 317"/>
                <a:gd name="T71" fmla="*/ 103 h 202"/>
                <a:gd name="T72" fmla="*/ 115 w 317"/>
                <a:gd name="T73" fmla="*/ 85 h 202"/>
                <a:gd name="T74" fmla="*/ 178 w 317"/>
                <a:gd name="T75" fmla="*/ 99 h 202"/>
                <a:gd name="T76" fmla="*/ 199 w 317"/>
                <a:gd name="T77" fmla="*/ 106 h 202"/>
                <a:gd name="T78" fmla="*/ 246 w 317"/>
                <a:gd name="T79" fmla="*/ 148 h 202"/>
                <a:gd name="T80" fmla="*/ 280 w 317"/>
                <a:gd name="T81" fmla="*/ 160 h 202"/>
                <a:gd name="T82" fmla="*/ 315 w 317"/>
                <a:gd name="T83" fmla="*/ 174 h 202"/>
                <a:gd name="T84" fmla="*/ 316 w 317"/>
                <a:gd name="T85" fmla="*/ 1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6" y="172"/>
                  </a:moveTo>
                  <a:cubicBezTo>
                    <a:pt x="315" y="172"/>
                    <a:pt x="315" y="172"/>
                    <a:pt x="314" y="171"/>
                  </a:cubicBezTo>
                  <a:cubicBezTo>
                    <a:pt x="312" y="156"/>
                    <a:pt x="304" y="140"/>
                    <a:pt x="296" y="128"/>
                  </a:cubicBezTo>
                  <a:cubicBezTo>
                    <a:pt x="288" y="116"/>
                    <a:pt x="278" y="104"/>
                    <a:pt x="264" y="98"/>
                  </a:cubicBezTo>
                  <a:cubicBezTo>
                    <a:pt x="246" y="89"/>
                    <a:pt x="213" y="83"/>
                    <a:pt x="199" y="101"/>
                  </a:cubicBezTo>
                  <a:cubicBezTo>
                    <a:pt x="199" y="102"/>
                    <a:pt x="199" y="102"/>
                    <a:pt x="198" y="102"/>
                  </a:cubicBezTo>
                  <a:cubicBezTo>
                    <a:pt x="169" y="91"/>
                    <a:pt x="137" y="85"/>
                    <a:pt x="107" y="80"/>
                  </a:cubicBezTo>
                  <a:cubicBezTo>
                    <a:pt x="97" y="79"/>
                    <a:pt x="87" y="77"/>
                    <a:pt x="78" y="76"/>
                  </a:cubicBezTo>
                  <a:cubicBezTo>
                    <a:pt x="90" y="61"/>
                    <a:pt x="110" y="52"/>
                    <a:pt x="127" y="45"/>
                  </a:cubicBezTo>
                  <a:cubicBezTo>
                    <a:pt x="138" y="41"/>
                    <a:pt x="150" y="37"/>
                    <a:pt x="162" y="34"/>
                  </a:cubicBezTo>
                  <a:cubicBezTo>
                    <a:pt x="162" y="34"/>
                    <a:pt x="162" y="35"/>
                    <a:pt x="162" y="35"/>
                  </a:cubicBezTo>
                  <a:cubicBezTo>
                    <a:pt x="184" y="61"/>
                    <a:pt x="222" y="47"/>
                    <a:pt x="251" y="49"/>
                  </a:cubicBezTo>
                  <a:cubicBezTo>
                    <a:pt x="252" y="49"/>
                    <a:pt x="253" y="47"/>
                    <a:pt x="251" y="47"/>
                  </a:cubicBezTo>
                  <a:cubicBezTo>
                    <a:pt x="251" y="47"/>
                    <a:pt x="250" y="46"/>
                    <a:pt x="250" y="46"/>
                  </a:cubicBezTo>
                  <a:cubicBezTo>
                    <a:pt x="250" y="46"/>
                    <a:pt x="250" y="46"/>
                    <a:pt x="250" y="46"/>
                  </a:cubicBezTo>
                  <a:cubicBezTo>
                    <a:pt x="241" y="14"/>
                    <a:pt x="181" y="0"/>
                    <a:pt x="163" y="31"/>
                  </a:cubicBezTo>
                  <a:cubicBezTo>
                    <a:pt x="149" y="34"/>
                    <a:pt x="135" y="39"/>
                    <a:pt x="122" y="44"/>
                  </a:cubicBezTo>
                  <a:cubicBezTo>
                    <a:pt x="106" y="51"/>
                    <a:pt x="85" y="60"/>
                    <a:pt x="76" y="75"/>
                  </a:cubicBezTo>
                  <a:cubicBezTo>
                    <a:pt x="67" y="74"/>
                    <a:pt x="58" y="73"/>
                    <a:pt x="49" y="72"/>
                  </a:cubicBezTo>
                  <a:cubicBezTo>
                    <a:pt x="34" y="70"/>
                    <a:pt x="14" y="67"/>
                    <a:pt x="0" y="76"/>
                  </a:cubicBezTo>
                  <a:cubicBezTo>
                    <a:pt x="0" y="76"/>
                    <a:pt x="0" y="77"/>
                    <a:pt x="1" y="77"/>
                  </a:cubicBezTo>
                  <a:cubicBezTo>
                    <a:pt x="19" y="71"/>
                    <a:pt x="38" y="73"/>
                    <a:pt x="57" y="75"/>
                  </a:cubicBezTo>
                  <a:cubicBezTo>
                    <a:pt x="63" y="76"/>
                    <a:pt x="69" y="77"/>
                    <a:pt x="75" y="78"/>
                  </a:cubicBezTo>
                  <a:cubicBezTo>
                    <a:pt x="75" y="79"/>
                    <a:pt x="75" y="79"/>
                    <a:pt x="75" y="79"/>
                  </a:cubicBezTo>
                  <a:cubicBezTo>
                    <a:pt x="75" y="79"/>
                    <a:pt x="76" y="78"/>
                    <a:pt x="76" y="78"/>
                  </a:cubicBezTo>
                  <a:cubicBezTo>
                    <a:pt x="87" y="80"/>
                    <a:pt x="99" y="82"/>
                    <a:pt x="111" y="84"/>
                  </a:cubicBezTo>
                  <a:cubicBezTo>
                    <a:pt x="120" y="91"/>
                    <a:pt x="129" y="98"/>
                    <a:pt x="137" y="107"/>
                  </a:cubicBezTo>
                  <a:cubicBezTo>
                    <a:pt x="138" y="109"/>
                    <a:pt x="139" y="110"/>
                    <a:pt x="141" y="112"/>
                  </a:cubicBezTo>
                  <a:cubicBezTo>
                    <a:pt x="141" y="112"/>
                    <a:pt x="141" y="112"/>
                    <a:pt x="141" y="112"/>
                  </a:cubicBezTo>
                  <a:cubicBezTo>
                    <a:pt x="138" y="130"/>
                    <a:pt x="149" y="147"/>
                    <a:pt x="161" y="159"/>
                  </a:cubicBezTo>
                  <a:cubicBezTo>
                    <a:pt x="168" y="166"/>
                    <a:pt x="176" y="173"/>
                    <a:pt x="184" y="180"/>
                  </a:cubicBezTo>
                  <a:cubicBezTo>
                    <a:pt x="191" y="186"/>
                    <a:pt x="197" y="194"/>
                    <a:pt x="203" y="201"/>
                  </a:cubicBezTo>
                  <a:cubicBezTo>
                    <a:pt x="204" y="202"/>
                    <a:pt x="206" y="201"/>
                    <a:pt x="205" y="200"/>
                  </a:cubicBezTo>
                  <a:cubicBezTo>
                    <a:pt x="205" y="199"/>
                    <a:pt x="204" y="198"/>
                    <a:pt x="204" y="198"/>
                  </a:cubicBezTo>
                  <a:cubicBezTo>
                    <a:pt x="197" y="164"/>
                    <a:pt x="191" y="103"/>
                    <a:pt x="144" y="111"/>
                  </a:cubicBezTo>
                  <a:cubicBezTo>
                    <a:pt x="142" y="108"/>
                    <a:pt x="139" y="106"/>
                    <a:pt x="137" y="103"/>
                  </a:cubicBezTo>
                  <a:cubicBezTo>
                    <a:pt x="131" y="97"/>
                    <a:pt x="124" y="89"/>
                    <a:pt x="115" y="85"/>
                  </a:cubicBezTo>
                  <a:cubicBezTo>
                    <a:pt x="136" y="89"/>
                    <a:pt x="158" y="93"/>
                    <a:pt x="178" y="99"/>
                  </a:cubicBezTo>
                  <a:cubicBezTo>
                    <a:pt x="185" y="101"/>
                    <a:pt x="192" y="104"/>
                    <a:pt x="199" y="106"/>
                  </a:cubicBezTo>
                  <a:cubicBezTo>
                    <a:pt x="211" y="124"/>
                    <a:pt x="226" y="139"/>
                    <a:pt x="246" y="148"/>
                  </a:cubicBezTo>
                  <a:cubicBezTo>
                    <a:pt x="257" y="153"/>
                    <a:pt x="268" y="156"/>
                    <a:pt x="280" y="160"/>
                  </a:cubicBezTo>
                  <a:cubicBezTo>
                    <a:pt x="292" y="163"/>
                    <a:pt x="303" y="169"/>
                    <a:pt x="315" y="174"/>
                  </a:cubicBezTo>
                  <a:cubicBezTo>
                    <a:pt x="316" y="175"/>
                    <a:pt x="317" y="173"/>
                    <a:pt x="316" y="17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5" name="Freeform 49"/>
            <p:cNvSpPr/>
            <p:nvPr/>
          </p:nvSpPr>
          <p:spPr bwMode="auto">
            <a:xfrm>
              <a:off x="4940300" y="3084513"/>
              <a:ext cx="393700" cy="390525"/>
            </a:xfrm>
            <a:custGeom>
              <a:avLst/>
              <a:gdLst>
                <a:gd name="T0" fmla="*/ 53 w 93"/>
                <a:gd name="T1" fmla="*/ 32 h 92"/>
                <a:gd name="T2" fmla="*/ 0 w 93"/>
                <a:gd name="T3" fmla="*/ 3 h 92"/>
                <a:gd name="T4" fmla="*/ 0 w 93"/>
                <a:gd name="T5" fmla="*/ 4 h 92"/>
                <a:gd name="T6" fmla="*/ 54 w 93"/>
                <a:gd name="T7" fmla="*/ 37 h 92"/>
                <a:gd name="T8" fmla="*/ 90 w 93"/>
                <a:gd name="T9" fmla="*/ 90 h 92"/>
                <a:gd name="T10" fmla="*/ 93 w 93"/>
                <a:gd name="T11" fmla="*/ 88 h 92"/>
                <a:gd name="T12" fmla="*/ 53 w 93"/>
                <a:gd name="T13" fmla="*/ 32 h 92"/>
              </a:gdLst>
              <a:ahLst/>
              <a:cxnLst>
                <a:cxn ang="0">
                  <a:pos x="T0" y="T1"/>
                </a:cxn>
                <a:cxn ang="0">
                  <a:pos x="T2" y="T3"/>
                </a:cxn>
                <a:cxn ang="0">
                  <a:pos x="T4" y="T5"/>
                </a:cxn>
                <a:cxn ang="0">
                  <a:pos x="T6" y="T7"/>
                </a:cxn>
                <a:cxn ang="0">
                  <a:pos x="T8" y="T9"/>
                </a:cxn>
                <a:cxn ang="0">
                  <a:pos x="T10" y="T11"/>
                </a:cxn>
                <a:cxn ang="0">
                  <a:pos x="T12" y="T13"/>
                </a:cxn>
              </a:cxnLst>
              <a:rect l="0" t="0" r="r" b="b"/>
              <a:pathLst>
                <a:path w="93" h="92">
                  <a:moveTo>
                    <a:pt x="53" y="32"/>
                  </a:moveTo>
                  <a:cubicBezTo>
                    <a:pt x="40" y="17"/>
                    <a:pt x="21" y="0"/>
                    <a:pt x="0" y="3"/>
                  </a:cubicBezTo>
                  <a:cubicBezTo>
                    <a:pt x="0" y="3"/>
                    <a:pt x="0" y="4"/>
                    <a:pt x="0" y="4"/>
                  </a:cubicBezTo>
                  <a:cubicBezTo>
                    <a:pt x="23" y="5"/>
                    <a:pt x="40" y="21"/>
                    <a:pt x="54" y="37"/>
                  </a:cubicBezTo>
                  <a:cubicBezTo>
                    <a:pt x="68" y="53"/>
                    <a:pt x="79" y="72"/>
                    <a:pt x="90" y="90"/>
                  </a:cubicBezTo>
                  <a:cubicBezTo>
                    <a:pt x="91" y="92"/>
                    <a:pt x="93" y="90"/>
                    <a:pt x="93" y="88"/>
                  </a:cubicBezTo>
                  <a:cubicBezTo>
                    <a:pt x="81" y="69"/>
                    <a:pt x="69" y="49"/>
                    <a:pt x="53" y="32"/>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6" name="Freeform 50"/>
            <p:cNvSpPr/>
            <p:nvPr/>
          </p:nvSpPr>
          <p:spPr bwMode="auto">
            <a:xfrm>
              <a:off x="5257800" y="3449638"/>
              <a:ext cx="271463" cy="280988"/>
            </a:xfrm>
            <a:custGeom>
              <a:avLst/>
              <a:gdLst>
                <a:gd name="T0" fmla="*/ 16 w 64"/>
                <a:gd name="T1" fmla="*/ 1 h 66"/>
                <a:gd name="T2" fmla="*/ 15 w 64"/>
                <a:gd name="T3" fmla="*/ 1 h 66"/>
                <a:gd name="T4" fmla="*/ 14 w 64"/>
                <a:gd name="T5" fmla="*/ 4 h 66"/>
                <a:gd name="T6" fmla="*/ 9 w 64"/>
                <a:gd name="T7" fmla="*/ 59 h 66"/>
                <a:gd name="T8" fmla="*/ 20 w 64"/>
                <a:gd name="T9" fmla="*/ 65 h 66"/>
                <a:gd name="T10" fmla="*/ 26 w 64"/>
                <a:gd name="T11" fmla="*/ 52 h 66"/>
                <a:gd name="T12" fmla="*/ 40 w 64"/>
                <a:gd name="T13" fmla="*/ 63 h 66"/>
                <a:gd name="T14" fmla="*/ 42 w 64"/>
                <a:gd name="T15" fmla="*/ 62 h 66"/>
                <a:gd name="T16" fmla="*/ 44 w 64"/>
                <a:gd name="T17" fmla="*/ 45 h 66"/>
                <a:gd name="T18" fmla="*/ 58 w 64"/>
                <a:gd name="T19" fmla="*/ 49 h 66"/>
                <a:gd name="T20" fmla="*/ 64 w 64"/>
                <a:gd name="T21" fmla="*/ 35 h 66"/>
                <a:gd name="T22" fmla="*/ 16 w 64"/>
                <a:gd name="T2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6">
                  <a:moveTo>
                    <a:pt x="16" y="1"/>
                  </a:moveTo>
                  <a:cubicBezTo>
                    <a:pt x="16" y="1"/>
                    <a:pt x="15" y="0"/>
                    <a:pt x="15" y="1"/>
                  </a:cubicBezTo>
                  <a:cubicBezTo>
                    <a:pt x="14" y="1"/>
                    <a:pt x="13" y="3"/>
                    <a:pt x="14" y="4"/>
                  </a:cubicBezTo>
                  <a:cubicBezTo>
                    <a:pt x="7" y="20"/>
                    <a:pt x="0" y="42"/>
                    <a:pt x="9" y="59"/>
                  </a:cubicBezTo>
                  <a:cubicBezTo>
                    <a:pt x="11" y="63"/>
                    <a:pt x="15" y="66"/>
                    <a:pt x="20" y="65"/>
                  </a:cubicBezTo>
                  <a:cubicBezTo>
                    <a:pt x="25" y="64"/>
                    <a:pt x="26" y="58"/>
                    <a:pt x="26" y="52"/>
                  </a:cubicBezTo>
                  <a:cubicBezTo>
                    <a:pt x="30" y="57"/>
                    <a:pt x="34" y="61"/>
                    <a:pt x="40" y="63"/>
                  </a:cubicBezTo>
                  <a:cubicBezTo>
                    <a:pt x="41" y="64"/>
                    <a:pt x="42" y="63"/>
                    <a:pt x="42" y="62"/>
                  </a:cubicBezTo>
                  <a:cubicBezTo>
                    <a:pt x="44" y="56"/>
                    <a:pt x="45" y="51"/>
                    <a:pt x="44" y="45"/>
                  </a:cubicBezTo>
                  <a:cubicBezTo>
                    <a:pt x="48" y="48"/>
                    <a:pt x="53" y="50"/>
                    <a:pt x="58" y="49"/>
                  </a:cubicBezTo>
                  <a:cubicBezTo>
                    <a:pt x="64" y="47"/>
                    <a:pt x="64" y="40"/>
                    <a:pt x="64" y="35"/>
                  </a:cubicBezTo>
                  <a:cubicBezTo>
                    <a:pt x="62" y="13"/>
                    <a:pt x="35" y="4"/>
                    <a:pt x="16"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7" name="Freeform 51"/>
            <p:cNvSpPr/>
            <p:nvPr/>
          </p:nvSpPr>
          <p:spPr bwMode="auto">
            <a:xfrm>
              <a:off x="10013950" y="3092450"/>
              <a:ext cx="906463" cy="1263650"/>
            </a:xfrm>
            <a:custGeom>
              <a:avLst/>
              <a:gdLst>
                <a:gd name="T0" fmla="*/ 173 w 214"/>
                <a:gd name="T1" fmla="*/ 111 h 297"/>
                <a:gd name="T2" fmla="*/ 94 w 214"/>
                <a:gd name="T3" fmla="*/ 117 h 297"/>
                <a:gd name="T4" fmla="*/ 91 w 214"/>
                <a:gd name="T5" fmla="*/ 111 h 297"/>
                <a:gd name="T6" fmla="*/ 69 w 214"/>
                <a:gd name="T7" fmla="*/ 66 h 297"/>
                <a:gd name="T8" fmla="*/ 2 w 214"/>
                <a:gd name="T9" fmla="*/ 1 h 297"/>
                <a:gd name="T10" fmla="*/ 1 w 214"/>
                <a:gd name="T11" fmla="*/ 2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8 h 297"/>
                <a:gd name="T36" fmla="*/ 98 w 214"/>
                <a:gd name="T37" fmla="*/ 127 h 297"/>
                <a:gd name="T38" fmla="*/ 109 w 214"/>
                <a:gd name="T39" fmla="*/ 138 h 297"/>
                <a:gd name="T40" fmla="*/ 143 w 214"/>
                <a:gd name="T41" fmla="*/ 163 h 297"/>
                <a:gd name="T42" fmla="*/ 200 w 214"/>
                <a:gd name="T43" fmla="*/ 169 h 297"/>
                <a:gd name="T44" fmla="*/ 173 w 214"/>
                <a:gd name="T45" fmla="*/ 11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1"/>
                  </a:moveTo>
                  <a:cubicBezTo>
                    <a:pt x="149" y="100"/>
                    <a:pt x="116" y="101"/>
                    <a:pt x="94" y="117"/>
                  </a:cubicBezTo>
                  <a:cubicBezTo>
                    <a:pt x="93" y="115"/>
                    <a:pt x="92" y="113"/>
                    <a:pt x="91" y="111"/>
                  </a:cubicBezTo>
                  <a:cubicBezTo>
                    <a:pt x="85" y="95"/>
                    <a:pt x="78" y="80"/>
                    <a:pt x="69" y="66"/>
                  </a:cubicBezTo>
                  <a:cubicBezTo>
                    <a:pt x="53" y="39"/>
                    <a:pt x="31" y="14"/>
                    <a:pt x="2" y="1"/>
                  </a:cubicBezTo>
                  <a:cubicBezTo>
                    <a:pt x="1" y="0"/>
                    <a:pt x="0" y="1"/>
                    <a:pt x="1" y="2"/>
                  </a:cubicBezTo>
                  <a:cubicBezTo>
                    <a:pt x="29" y="20"/>
                    <a:pt x="52" y="43"/>
                    <a:pt x="68" y="73"/>
                  </a:cubicBezTo>
                  <a:cubicBezTo>
                    <a:pt x="76" y="87"/>
                    <a:pt x="83" y="102"/>
                    <a:pt x="90" y="117"/>
                  </a:cubicBezTo>
                  <a:cubicBezTo>
                    <a:pt x="95" y="131"/>
                    <a:pt x="100" y="145"/>
                    <a:pt x="107" y="158"/>
                  </a:cubicBezTo>
                  <a:cubicBezTo>
                    <a:pt x="107" y="159"/>
                    <a:pt x="107" y="159"/>
                    <a:pt x="108" y="159"/>
                  </a:cubicBezTo>
                  <a:cubicBezTo>
                    <a:pt x="92" y="180"/>
                    <a:pt x="91" y="212"/>
                    <a:pt x="95" y="236"/>
                  </a:cubicBezTo>
                  <a:cubicBezTo>
                    <a:pt x="99" y="262"/>
                    <a:pt x="113" y="290"/>
                    <a:pt x="141" y="295"/>
                  </a:cubicBezTo>
                  <a:cubicBezTo>
                    <a:pt x="154" y="297"/>
                    <a:pt x="169" y="296"/>
                    <a:pt x="176" y="284"/>
                  </a:cubicBezTo>
                  <a:cubicBezTo>
                    <a:pt x="183" y="272"/>
                    <a:pt x="183" y="258"/>
                    <a:pt x="180" y="245"/>
                  </a:cubicBezTo>
                  <a:cubicBezTo>
                    <a:pt x="172" y="206"/>
                    <a:pt x="143" y="180"/>
                    <a:pt x="111" y="158"/>
                  </a:cubicBezTo>
                  <a:cubicBezTo>
                    <a:pt x="110" y="158"/>
                    <a:pt x="110" y="158"/>
                    <a:pt x="109" y="158"/>
                  </a:cubicBezTo>
                  <a:cubicBezTo>
                    <a:pt x="109" y="158"/>
                    <a:pt x="109" y="158"/>
                    <a:pt x="109" y="158"/>
                  </a:cubicBezTo>
                  <a:cubicBezTo>
                    <a:pt x="109" y="158"/>
                    <a:pt x="109" y="158"/>
                    <a:pt x="109" y="158"/>
                  </a:cubicBezTo>
                  <a:cubicBezTo>
                    <a:pt x="106" y="147"/>
                    <a:pt x="102" y="137"/>
                    <a:pt x="98" y="127"/>
                  </a:cubicBezTo>
                  <a:cubicBezTo>
                    <a:pt x="101" y="131"/>
                    <a:pt x="105" y="135"/>
                    <a:pt x="109" y="138"/>
                  </a:cubicBezTo>
                  <a:cubicBezTo>
                    <a:pt x="119" y="148"/>
                    <a:pt x="131" y="156"/>
                    <a:pt x="143" y="163"/>
                  </a:cubicBezTo>
                  <a:cubicBezTo>
                    <a:pt x="156" y="171"/>
                    <a:pt x="189" y="188"/>
                    <a:pt x="200" y="169"/>
                  </a:cubicBezTo>
                  <a:cubicBezTo>
                    <a:pt x="214" y="147"/>
                    <a:pt x="194" y="119"/>
                    <a:pt x="173" y="111"/>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8" name="Freeform 52"/>
            <p:cNvSpPr/>
            <p:nvPr/>
          </p:nvSpPr>
          <p:spPr bwMode="auto">
            <a:xfrm>
              <a:off x="9802813" y="3067050"/>
              <a:ext cx="317500" cy="476250"/>
            </a:xfrm>
            <a:custGeom>
              <a:avLst/>
              <a:gdLst>
                <a:gd name="T0" fmla="*/ 73 w 75"/>
                <a:gd name="T1" fmla="*/ 74 h 112"/>
                <a:gd name="T2" fmla="*/ 29 w 75"/>
                <a:gd name="T3" fmla="*/ 69 h 112"/>
                <a:gd name="T4" fmla="*/ 15 w 75"/>
                <a:gd name="T5" fmla="*/ 37 h 112"/>
                <a:gd name="T6" fmla="*/ 2 w 75"/>
                <a:gd name="T7" fmla="*/ 1 h 112"/>
                <a:gd name="T8" fmla="*/ 1 w 75"/>
                <a:gd name="T9" fmla="*/ 2 h 112"/>
                <a:gd name="T10" fmla="*/ 13 w 75"/>
                <a:gd name="T11" fmla="*/ 41 h 112"/>
                <a:gd name="T12" fmla="*/ 27 w 75"/>
                <a:gd name="T13" fmla="*/ 71 h 112"/>
                <a:gd name="T14" fmla="*/ 27 w 75"/>
                <a:gd name="T15" fmla="*/ 73 h 112"/>
                <a:gd name="T16" fmla="*/ 24 w 75"/>
                <a:gd name="T17" fmla="*/ 104 h 112"/>
                <a:gd name="T18" fmla="*/ 40 w 75"/>
                <a:gd name="T19" fmla="*/ 95 h 112"/>
                <a:gd name="T20" fmla="*/ 58 w 75"/>
                <a:gd name="T21" fmla="*/ 102 h 112"/>
                <a:gd name="T22" fmla="*/ 60 w 75"/>
                <a:gd name="T23" fmla="*/ 100 h 112"/>
                <a:gd name="T24" fmla="*/ 58 w 75"/>
                <a:gd name="T25" fmla="*/ 87 h 112"/>
                <a:gd name="T26" fmla="*/ 71 w 75"/>
                <a:gd name="T27" fmla="*/ 87 h 112"/>
                <a:gd name="T28" fmla="*/ 73 w 75"/>
                <a:gd name="T29"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3" y="74"/>
                  </a:moveTo>
                  <a:cubicBezTo>
                    <a:pt x="64" y="60"/>
                    <a:pt x="42" y="57"/>
                    <a:pt x="29" y="69"/>
                  </a:cubicBezTo>
                  <a:cubicBezTo>
                    <a:pt x="25" y="58"/>
                    <a:pt x="19" y="48"/>
                    <a:pt x="15" y="37"/>
                  </a:cubicBezTo>
                  <a:cubicBezTo>
                    <a:pt x="10" y="25"/>
                    <a:pt x="7" y="13"/>
                    <a:pt x="2" y="1"/>
                  </a:cubicBezTo>
                  <a:cubicBezTo>
                    <a:pt x="2" y="0"/>
                    <a:pt x="0" y="1"/>
                    <a:pt x="1" y="2"/>
                  </a:cubicBezTo>
                  <a:cubicBezTo>
                    <a:pt x="3" y="15"/>
                    <a:pt x="8" y="28"/>
                    <a:pt x="13" y="41"/>
                  </a:cubicBezTo>
                  <a:cubicBezTo>
                    <a:pt x="17" y="51"/>
                    <a:pt x="22" y="62"/>
                    <a:pt x="27" y="71"/>
                  </a:cubicBezTo>
                  <a:cubicBezTo>
                    <a:pt x="27" y="72"/>
                    <a:pt x="27" y="73"/>
                    <a:pt x="27" y="73"/>
                  </a:cubicBezTo>
                  <a:cubicBezTo>
                    <a:pt x="18" y="80"/>
                    <a:pt x="15" y="96"/>
                    <a:pt x="24" y="104"/>
                  </a:cubicBezTo>
                  <a:cubicBezTo>
                    <a:pt x="33" y="112"/>
                    <a:pt x="38" y="103"/>
                    <a:pt x="40" y="95"/>
                  </a:cubicBezTo>
                  <a:cubicBezTo>
                    <a:pt x="45" y="100"/>
                    <a:pt x="51" y="102"/>
                    <a:pt x="58" y="102"/>
                  </a:cubicBezTo>
                  <a:cubicBezTo>
                    <a:pt x="59" y="102"/>
                    <a:pt x="60" y="101"/>
                    <a:pt x="60" y="100"/>
                  </a:cubicBezTo>
                  <a:cubicBezTo>
                    <a:pt x="60" y="95"/>
                    <a:pt x="60" y="91"/>
                    <a:pt x="58" y="87"/>
                  </a:cubicBezTo>
                  <a:cubicBezTo>
                    <a:pt x="62" y="89"/>
                    <a:pt x="67" y="90"/>
                    <a:pt x="71" y="87"/>
                  </a:cubicBezTo>
                  <a:cubicBezTo>
                    <a:pt x="75" y="85"/>
                    <a:pt x="75" y="78"/>
                    <a:pt x="73" y="7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9" name="Freeform 53"/>
            <p:cNvSpPr/>
            <p:nvPr/>
          </p:nvSpPr>
          <p:spPr bwMode="auto">
            <a:xfrm>
              <a:off x="8909050" y="3228975"/>
              <a:ext cx="952500" cy="1190625"/>
            </a:xfrm>
            <a:custGeom>
              <a:avLst/>
              <a:gdLst>
                <a:gd name="T0" fmla="*/ 180 w 225"/>
                <a:gd name="T1" fmla="*/ 278 h 280"/>
                <a:gd name="T2" fmla="*/ 180 w 225"/>
                <a:gd name="T3" fmla="*/ 276 h 280"/>
                <a:gd name="T4" fmla="*/ 193 w 225"/>
                <a:gd name="T5" fmla="*/ 231 h 280"/>
                <a:gd name="T6" fmla="*/ 189 w 225"/>
                <a:gd name="T7" fmla="*/ 188 h 280"/>
                <a:gd name="T8" fmla="*/ 136 w 225"/>
                <a:gd name="T9" fmla="*/ 148 h 280"/>
                <a:gd name="T10" fmla="*/ 136 w 225"/>
                <a:gd name="T11" fmla="*/ 148 h 280"/>
                <a:gd name="T12" fmla="*/ 80 w 225"/>
                <a:gd name="T13" fmla="*/ 73 h 280"/>
                <a:gd name="T14" fmla="*/ 61 w 225"/>
                <a:gd name="T15" fmla="*/ 50 h 280"/>
                <a:gd name="T16" fmla="*/ 118 w 225"/>
                <a:gd name="T17" fmla="*/ 58 h 280"/>
                <a:gd name="T18" fmla="*/ 152 w 225"/>
                <a:gd name="T19" fmla="*/ 73 h 280"/>
                <a:gd name="T20" fmla="*/ 152 w 225"/>
                <a:gd name="T21" fmla="*/ 74 h 280"/>
                <a:gd name="T22" fmla="*/ 210 w 225"/>
                <a:gd name="T23" fmla="*/ 141 h 280"/>
                <a:gd name="T24" fmla="*/ 212 w 225"/>
                <a:gd name="T25" fmla="*/ 140 h 280"/>
                <a:gd name="T26" fmla="*/ 211 w 225"/>
                <a:gd name="T27" fmla="*/ 139 h 280"/>
                <a:gd name="T28" fmla="*/ 212 w 225"/>
                <a:gd name="T29" fmla="*/ 139 h 280"/>
                <a:gd name="T30" fmla="*/ 155 w 225"/>
                <a:gd name="T31" fmla="*/ 71 h 280"/>
                <a:gd name="T32" fmla="*/ 114 w 225"/>
                <a:gd name="T33" fmla="*/ 54 h 280"/>
                <a:gd name="T34" fmla="*/ 60 w 225"/>
                <a:gd name="T35" fmla="*/ 49 h 280"/>
                <a:gd name="T36" fmla="*/ 41 w 225"/>
                <a:gd name="T37" fmla="*/ 29 h 280"/>
                <a:gd name="T38" fmla="*/ 1 w 225"/>
                <a:gd name="T39" fmla="*/ 1 h 280"/>
                <a:gd name="T40" fmla="*/ 1 w 225"/>
                <a:gd name="T41" fmla="*/ 2 h 280"/>
                <a:gd name="T42" fmla="*/ 44 w 225"/>
                <a:gd name="T43" fmla="*/ 36 h 280"/>
                <a:gd name="T44" fmla="*/ 57 w 225"/>
                <a:gd name="T45" fmla="*/ 50 h 280"/>
                <a:gd name="T46" fmla="*/ 57 w 225"/>
                <a:gd name="T47" fmla="*/ 51 h 280"/>
                <a:gd name="T48" fmla="*/ 57 w 225"/>
                <a:gd name="T49" fmla="*/ 51 h 280"/>
                <a:gd name="T50" fmla="*/ 80 w 225"/>
                <a:gd name="T51" fmla="*/ 78 h 280"/>
                <a:gd name="T52" fmla="*/ 85 w 225"/>
                <a:gd name="T53" fmla="*/ 112 h 280"/>
                <a:gd name="T54" fmla="*/ 85 w 225"/>
                <a:gd name="T55" fmla="*/ 119 h 280"/>
                <a:gd name="T56" fmla="*/ 85 w 225"/>
                <a:gd name="T57" fmla="*/ 119 h 280"/>
                <a:gd name="T58" fmla="*/ 70 w 225"/>
                <a:gd name="T59" fmla="*/ 168 h 280"/>
                <a:gd name="T60" fmla="*/ 75 w 225"/>
                <a:gd name="T61" fmla="*/ 198 h 280"/>
                <a:gd name="T62" fmla="*/ 76 w 225"/>
                <a:gd name="T63" fmla="*/ 227 h 280"/>
                <a:gd name="T64" fmla="*/ 78 w 225"/>
                <a:gd name="T65" fmla="*/ 227 h 280"/>
                <a:gd name="T66" fmla="*/ 78 w 225"/>
                <a:gd name="T67" fmla="*/ 225 h 280"/>
                <a:gd name="T68" fmla="*/ 89 w 225"/>
                <a:gd name="T69" fmla="*/ 120 h 280"/>
                <a:gd name="T70" fmla="*/ 88 w 225"/>
                <a:gd name="T71" fmla="*/ 109 h 280"/>
                <a:gd name="T72" fmla="*/ 83 w 225"/>
                <a:gd name="T73" fmla="*/ 81 h 280"/>
                <a:gd name="T74" fmla="*/ 122 w 225"/>
                <a:gd name="T75" fmla="*/ 133 h 280"/>
                <a:gd name="T76" fmla="*/ 133 w 225"/>
                <a:gd name="T77" fmla="*/ 151 h 280"/>
                <a:gd name="T78" fmla="*/ 142 w 225"/>
                <a:gd name="T79" fmla="*/ 214 h 280"/>
                <a:gd name="T80" fmla="*/ 161 w 225"/>
                <a:gd name="T81" fmla="*/ 244 h 280"/>
                <a:gd name="T82" fmla="*/ 178 w 225"/>
                <a:gd name="T83" fmla="*/ 278 h 280"/>
                <a:gd name="T84" fmla="*/ 180 w 225"/>
                <a:gd name="T85"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 h="280">
                  <a:moveTo>
                    <a:pt x="180" y="278"/>
                  </a:moveTo>
                  <a:cubicBezTo>
                    <a:pt x="180" y="277"/>
                    <a:pt x="180" y="276"/>
                    <a:pt x="180" y="276"/>
                  </a:cubicBezTo>
                  <a:cubicBezTo>
                    <a:pt x="188" y="263"/>
                    <a:pt x="192" y="245"/>
                    <a:pt x="193" y="231"/>
                  </a:cubicBezTo>
                  <a:cubicBezTo>
                    <a:pt x="195" y="217"/>
                    <a:pt x="195" y="201"/>
                    <a:pt x="189" y="188"/>
                  </a:cubicBezTo>
                  <a:cubicBezTo>
                    <a:pt x="181" y="169"/>
                    <a:pt x="160" y="143"/>
                    <a:pt x="136" y="148"/>
                  </a:cubicBezTo>
                  <a:cubicBezTo>
                    <a:pt x="136" y="148"/>
                    <a:pt x="136" y="148"/>
                    <a:pt x="136" y="148"/>
                  </a:cubicBezTo>
                  <a:cubicBezTo>
                    <a:pt x="120" y="121"/>
                    <a:pt x="100" y="96"/>
                    <a:pt x="80" y="73"/>
                  </a:cubicBezTo>
                  <a:cubicBezTo>
                    <a:pt x="74" y="65"/>
                    <a:pt x="67" y="57"/>
                    <a:pt x="61" y="50"/>
                  </a:cubicBezTo>
                  <a:cubicBezTo>
                    <a:pt x="79" y="46"/>
                    <a:pt x="100" y="52"/>
                    <a:pt x="118" y="58"/>
                  </a:cubicBezTo>
                  <a:cubicBezTo>
                    <a:pt x="129" y="63"/>
                    <a:pt x="141" y="67"/>
                    <a:pt x="152" y="73"/>
                  </a:cubicBezTo>
                  <a:cubicBezTo>
                    <a:pt x="152" y="73"/>
                    <a:pt x="152" y="73"/>
                    <a:pt x="152" y="74"/>
                  </a:cubicBezTo>
                  <a:cubicBezTo>
                    <a:pt x="151" y="108"/>
                    <a:pt x="189" y="121"/>
                    <a:pt x="210" y="141"/>
                  </a:cubicBezTo>
                  <a:cubicBezTo>
                    <a:pt x="211" y="143"/>
                    <a:pt x="213" y="141"/>
                    <a:pt x="212" y="140"/>
                  </a:cubicBezTo>
                  <a:cubicBezTo>
                    <a:pt x="212" y="140"/>
                    <a:pt x="211" y="139"/>
                    <a:pt x="211" y="139"/>
                  </a:cubicBezTo>
                  <a:cubicBezTo>
                    <a:pt x="211" y="139"/>
                    <a:pt x="212" y="139"/>
                    <a:pt x="212" y="139"/>
                  </a:cubicBezTo>
                  <a:cubicBezTo>
                    <a:pt x="225" y="108"/>
                    <a:pt x="188" y="59"/>
                    <a:pt x="155" y="71"/>
                  </a:cubicBezTo>
                  <a:cubicBezTo>
                    <a:pt x="142" y="64"/>
                    <a:pt x="128" y="59"/>
                    <a:pt x="114" y="54"/>
                  </a:cubicBezTo>
                  <a:cubicBezTo>
                    <a:pt x="98" y="49"/>
                    <a:pt x="77" y="42"/>
                    <a:pt x="60" y="49"/>
                  </a:cubicBezTo>
                  <a:cubicBezTo>
                    <a:pt x="54" y="42"/>
                    <a:pt x="48" y="35"/>
                    <a:pt x="41" y="29"/>
                  </a:cubicBezTo>
                  <a:cubicBezTo>
                    <a:pt x="31" y="17"/>
                    <a:pt x="17" y="3"/>
                    <a:pt x="1" y="1"/>
                  </a:cubicBezTo>
                  <a:cubicBezTo>
                    <a:pt x="1" y="0"/>
                    <a:pt x="0" y="1"/>
                    <a:pt x="1" y="2"/>
                  </a:cubicBezTo>
                  <a:cubicBezTo>
                    <a:pt x="19" y="9"/>
                    <a:pt x="32" y="22"/>
                    <a:pt x="44" y="36"/>
                  </a:cubicBezTo>
                  <a:cubicBezTo>
                    <a:pt x="49" y="41"/>
                    <a:pt x="53" y="46"/>
                    <a:pt x="57" y="50"/>
                  </a:cubicBezTo>
                  <a:cubicBezTo>
                    <a:pt x="56" y="51"/>
                    <a:pt x="57" y="51"/>
                    <a:pt x="57" y="51"/>
                  </a:cubicBezTo>
                  <a:cubicBezTo>
                    <a:pt x="57" y="51"/>
                    <a:pt x="57" y="51"/>
                    <a:pt x="57" y="51"/>
                  </a:cubicBezTo>
                  <a:cubicBezTo>
                    <a:pt x="65" y="60"/>
                    <a:pt x="73" y="69"/>
                    <a:pt x="80" y="78"/>
                  </a:cubicBezTo>
                  <a:cubicBezTo>
                    <a:pt x="83" y="89"/>
                    <a:pt x="85" y="100"/>
                    <a:pt x="85" y="112"/>
                  </a:cubicBezTo>
                  <a:cubicBezTo>
                    <a:pt x="85" y="114"/>
                    <a:pt x="85" y="116"/>
                    <a:pt x="85" y="119"/>
                  </a:cubicBezTo>
                  <a:cubicBezTo>
                    <a:pt x="85" y="119"/>
                    <a:pt x="85" y="119"/>
                    <a:pt x="85" y="119"/>
                  </a:cubicBezTo>
                  <a:cubicBezTo>
                    <a:pt x="71" y="131"/>
                    <a:pt x="69" y="150"/>
                    <a:pt x="70" y="168"/>
                  </a:cubicBezTo>
                  <a:cubicBezTo>
                    <a:pt x="71" y="178"/>
                    <a:pt x="73" y="188"/>
                    <a:pt x="75" y="198"/>
                  </a:cubicBezTo>
                  <a:cubicBezTo>
                    <a:pt x="76" y="208"/>
                    <a:pt x="76" y="217"/>
                    <a:pt x="76" y="227"/>
                  </a:cubicBezTo>
                  <a:cubicBezTo>
                    <a:pt x="76" y="228"/>
                    <a:pt x="78" y="228"/>
                    <a:pt x="78" y="227"/>
                  </a:cubicBezTo>
                  <a:cubicBezTo>
                    <a:pt x="78" y="226"/>
                    <a:pt x="78" y="225"/>
                    <a:pt x="78" y="225"/>
                  </a:cubicBezTo>
                  <a:cubicBezTo>
                    <a:pt x="94" y="195"/>
                    <a:pt x="130" y="144"/>
                    <a:pt x="89" y="120"/>
                  </a:cubicBezTo>
                  <a:cubicBezTo>
                    <a:pt x="89" y="116"/>
                    <a:pt x="88" y="113"/>
                    <a:pt x="88" y="109"/>
                  </a:cubicBezTo>
                  <a:cubicBezTo>
                    <a:pt x="88" y="100"/>
                    <a:pt x="87" y="90"/>
                    <a:pt x="83" y="81"/>
                  </a:cubicBezTo>
                  <a:cubicBezTo>
                    <a:pt x="97" y="98"/>
                    <a:pt x="110" y="115"/>
                    <a:pt x="122" y="133"/>
                  </a:cubicBezTo>
                  <a:cubicBezTo>
                    <a:pt x="126" y="139"/>
                    <a:pt x="130" y="145"/>
                    <a:pt x="133" y="151"/>
                  </a:cubicBezTo>
                  <a:cubicBezTo>
                    <a:pt x="131" y="172"/>
                    <a:pt x="133" y="194"/>
                    <a:pt x="142" y="214"/>
                  </a:cubicBezTo>
                  <a:cubicBezTo>
                    <a:pt x="148" y="224"/>
                    <a:pt x="154" y="234"/>
                    <a:pt x="161" y="244"/>
                  </a:cubicBezTo>
                  <a:cubicBezTo>
                    <a:pt x="168" y="255"/>
                    <a:pt x="173" y="267"/>
                    <a:pt x="178" y="278"/>
                  </a:cubicBezTo>
                  <a:cubicBezTo>
                    <a:pt x="179" y="280"/>
                    <a:pt x="180" y="279"/>
                    <a:pt x="180" y="27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0" name="Freeform 54"/>
            <p:cNvSpPr/>
            <p:nvPr/>
          </p:nvSpPr>
          <p:spPr bwMode="auto">
            <a:xfrm>
              <a:off x="8272463" y="3514725"/>
              <a:ext cx="712788" cy="650875"/>
            </a:xfrm>
            <a:custGeom>
              <a:avLst/>
              <a:gdLst>
                <a:gd name="T0" fmla="*/ 122 w 168"/>
                <a:gd name="T1" fmla="*/ 127 h 153"/>
                <a:gd name="T2" fmla="*/ 143 w 168"/>
                <a:gd name="T3" fmla="*/ 120 h 153"/>
                <a:gd name="T4" fmla="*/ 148 w 168"/>
                <a:gd name="T5" fmla="*/ 99 h 153"/>
                <a:gd name="T6" fmla="*/ 155 w 168"/>
                <a:gd name="T7" fmla="*/ 74 h 153"/>
                <a:gd name="T8" fmla="*/ 109 w 168"/>
                <a:gd name="T9" fmla="*/ 90 h 153"/>
                <a:gd name="T10" fmla="*/ 108 w 168"/>
                <a:gd name="T11" fmla="*/ 91 h 153"/>
                <a:gd name="T12" fmla="*/ 108 w 168"/>
                <a:gd name="T13" fmla="*/ 91 h 153"/>
                <a:gd name="T14" fmla="*/ 76 w 168"/>
                <a:gd name="T15" fmla="*/ 74 h 153"/>
                <a:gd name="T16" fmla="*/ 45 w 168"/>
                <a:gd name="T17" fmla="*/ 48 h 153"/>
                <a:gd name="T18" fmla="*/ 21 w 168"/>
                <a:gd name="T19" fmla="*/ 19 h 153"/>
                <a:gd name="T20" fmla="*/ 1 w 168"/>
                <a:gd name="T21" fmla="*/ 0 h 153"/>
                <a:gd name="T22" fmla="*/ 1 w 168"/>
                <a:gd name="T23" fmla="*/ 1 h 153"/>
                <a:gd name="T24" fmla="*/ 49 w 168"/>
                <a:gd name="T25" fmla="*/ 57 h 153"/>
                <a:gd name="T26" fmla="*/ 106 w 168"/>
                <a:gd name="T27" fmla="*/ 94 h 153"/>
                <a:gd name="T28" fmla="*/ 97 w 168"/>
                <a:gd name="T29" fmla="*/ 112 h 153"/>
                <a:gd name="T30" fmla="*/ 94 w 168"/>
                <a:gd name="T31" fmla="*/ 135 h 153"/>
                <a:gd name="T32" fmla="*/ 122 w 168"/>
                <a:gd name="T33" fmla="*/ 1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3">
                  <a:moveTo>
                    <a:pt x="122" y="127"/>
                  </a:moveTo>
                  <a:cubicBezTo>
                    <a:pt x="129" y="131"/>
                    <a:pt x="138" y="126"/>
                    <a:pt x="143" y="120"/>
                  </a:cubicBezTo>
                  <a:cubicBezTo>
                    <a:pt x="148" y="114"/>
                    <a:pt x="150" y="107"/>
                    <a:pt x="148" y="99"/>
                  </a:cubicBezTo>
                  <a:cubicBezTo>
                    <a:pt x="159" y="96"/>
                    <a:pt x="168" y="81"/>
                    <a:pt x="155" y="74"/>
                  </a:cubicBezTo>
                  <a:cubicBezTo>
                    <a:pt x="138" y="66"/>
                    <a:pt x="122" y="79"/>
                    <a:pt x="109" y="90"/>
                  </a:cubicBezTo>
                  <a:cubicBezTo>
                    <a:pt x="109" y="90"/>
                    <a:pt x="108" y="90"/>
                    <a:pt x="108" y="91"/>
                  </a:cubicBezTo>
                  <a:cubicBezTo>
                    <a:pt x="108" y="91"/>
                    <a:pt x="108" y="91"/>
                    <a:pt x="108" y="91"/>
                  </a:cubicBezTo>
                  <a:cubicBezTo>
                    <a:pt x="97" y="85"/>
                    <a:pt x="86" y="80"/>
                    <a:pt x="76" y="74"/>
                  </a:cubicBezTo>
                  <a:cubicBezTo>
                    <a:pt x="65" y="66"/>
                    <a:pt x="54" y="58"/>
                    <a:pt x="45" y="48"/>
                  </a:cubicBezTo>
                  <a:cubicBezTo>
                    <a:pt x="37" y="39"/>
                    <a:pt x="29" y="29"/>
                    <a:pt x="21" y="19"/>
                  </a:cubicBezTo>
                  <a:cubicBezTo>
                    <a:pt x="15" y="12"/>
                    <a:pt x="9" y="5"/>
                    <a:pt x="1" y="0"/>
                  </a:cubicBezTo>
                  <a:cubicBezTo>
                    <a:pt x="1" y="0"/>
                    <a:pt x="0" y="1"/>
                    <a:pt x="1" y="1"/>
                  </a:cubicBezTo>
                  <a:cubicBezTo>
                    <a:pt x="18" y="19"/>
                    <a:pt x="31" y="40"/>
                    <a:pt x="49" y="57"/>
                  </a:cubicBezTo>
                  <a:cubicBezTo>
                    <a:pt x="65" y="72"/>
                    <a:pt x="85" y="87"/>
                    <a:pt x="106" y="94"/>
                  </a:cubicBezTo>
                  <a:cubicBezTo>
                    <a:pt x="102" y="100"/>
                    <a:pt x="99" y="106"/>
                    <a:pt x="97" y="112"/>
                  </a:cubicBezTo>
                  <a:cubicBezTo>
                    <a:pt x="95" y="119"/>
                    <a:pt x="91" y="128"/>
                    <a:pt x="94" y="135"/>
                  </a:cubicBezTo>
                  <a:cubicBezTo>
                    <a:pt x="100" y="153"/>
                    <a:pt x="118" y="137"/>
                    <a:pt x="122" y="12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1" name="Freeform 55"/>
            <p:cNvSpPr/>
            <p:nvPr/>
          </p:nvSpPr>
          <p:spPr bwMode="auto">
            <a:xfrm>
              <a:off x="8424863" y="3471863"/>
              <a:ext cx="398463" cy="263525"/>
            </a:xfrm>
            <a:custGeom>
              <a:avLst/>
              <a:gdLst>
                <a:gd name="T0" fmla="*/ 93 w 94"/>
                <a:gd name="T1" fmla="*/ 5 h 62"/>
                <a:gd name="T2" fmla="*/ 39 w 94"/>
                <a:gd name="T3" fmla="*/ 13 h 62"/>
                <a:gd name="T4" fmla="*/ 1 w 94"/>
                <a:gd name="T5" fmla="*/ 51 h 62"/>
                <a:gd name="T6" fmla="*/ 1 w 94"/>
                <a:gd name="T7" fmla="*/ 51 h 62"/>
                <a:gd name="T8" fmla="*/ 1 w 94"/>
                <a:gd name="T9" fmla="*/ 54 h 62"/>
                <a:gd name="T10" fmla="*/ 1 w 94"/>
                <a:gd name="T11" fmla="*/ 54 h 62"/>
                <a:gd name="T12" fmla="*/ 1 w 94"/>
                <a:gd name="T13" fmla="*/ 54 h 62"/>
                <a:gd name="T14" fmla="*/ 2 w 94"/>
                <a:gd name="T15" fmla="*/ 54 h 62"/>
                <a:gd name="T16" fmla="*/ 56 w 94"/>
                <a:gd name="T17" fmla="*/ 47 h 62"/>
                <a:gd name="T18" fmla="*/ 93 w 94"/>
                <a:gd name="T19" fmla="*/ 8 h 62"/>
                <a:gd name="T20" fmla="*/ 93 w 94"/>
                <a:gd name="T2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2">
                  <a:moveTo>
                    <a:pt x="93" y="5"/>
                  </a:moveTo>
                  <a:cubicBezTo>
                    <a:pt x="76" y="0"/>
                    <a:pt x="54" y="5"/>
                    <a:pt x="39" y="13"/>
                  </a:cubicBezTo>
                  <a:cubicBezTo>
                    <a:pt x="23" y="21"/>
                    <a:pt x="6" y="33"/>
                    <a:pt x="1" y="51"/>
                  </a:cubicBezTo>
                  <a:cubicBezTo>
                    <a:pt x="1" y="51"/>
                    <a:pt x="1" y="51"/>
                    <a:pt x="1" y="51"/>
                  </a:cubicBezTo>
                  <a:cubicBezTo>
                    <a:pt x="0" y="52"/>
                    <a:pt x="1" y="53"/>
                    <a:pt x="1" y="54"/>
                  </a:cubicBezTo>
                  <a:cubicBezTo>
                    <a:pt x="1" y="54"/>
                    <a:pt x="1" y="54"/>
                    <a:pt x="1" y="54"/>
                  </a:cubicBezTo>
                  <a:cubicBezTo>
                    <a:pt x="1" y="54"/>
                    <a:pt x="1" y="54"/>
                    <a:pt x="1" y="54"/>
                  </a:cubicBezTo>
                  <a:cubicBezTo>
                    <a:pt x="1" y="54"/>
                    <a:pt x="2" y="54"/>
                    <a:pt x="2" y="54"/>
                  </a:cubicBezTo>
                  <a:cubicBezTo>
                    <a:pt x="17" y="62"/>
                    <a:pt x="41" y="55"/>
                    <a:pt x="56" y="47"/>
                  </a:cubicBezTo>
                  <a:cubicBezTo>
                    <a:pt x="71" y="39"/>
                    <a:pt x="88" y="25"/>
                    <a:pt x="93" y="8"/>
                  </a:cubicBezTo>
                  <a:cubicBezTo>
                    <a:pt x="94" y="8"/>
                    <a:pt x="94" y="6"/>
                    <a:pt x="93" y="5"/>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2" name="Freeform 56"/>
            <p:cNvSpPr/>
            <p:nvPr/>
          </p:nvSpPr>
          <p:spPr bwMode="auto">
            <a:xfrm>
              <a:off x="8370888" y="3765550"/>
              <a:ext cx="190500" cy="446088"/>
            </a:xfrm>
            <a:custGeom>
              <a:avLst/>
              <a:gdLst>
                <a:gd name="T0" fmla="*/ 17 w 45"/>
                <a:gd name="T1" fmla="*/ 104 h 105"/>
                <a:gd name="T2" fmla="*/ 40 w 45"/>
                <a:gd name="T3" fmla="*/ 51 h 105"/>
                <a:gd name="T4" fmla="*/ 31 w 45"/>
                <a:gd name="T5" fmla="*/ 2 h 105"/>
                <a:gd name="T6" fmla="*/ 31 w 45"/>
                <a:gd name="T7" fmla="*/ 1 h 105"/>
                <a:gd name="T8" fmla="*/ 30 w 45"/>
                <a:gd name="T9" fmla="*/ 0 h 105"/>
                <a:gd name="T10" fmla="*/ 30 w 45"/>
                <a:gd name="T11" fmla="*/ 1 h 105"/>
                <a:gd name="T12" fmla="*/ 30 w 45"/>
                <a:gd name="T13" fmla="*/ 1 h 105"/>
                <a:gd name="T14" fmla="*/ 12 w 45"/>
                <a:gd name="T15" fmla="*/ 102 h 105"/>
                <a:gd name="T16" fmla="*/ 14 w 45"/>
                <a:gd name="T17" fmla="*/ 103 h 105"/>
                <a:gd name="T18" fmla="*/ 17 w 45"/>
                <a:gd name="T19"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5">
                  <a:moveTo>
                    <a:pt x="17" y="104"/>
                  </a:moveTo>
                  <a:cubicBezTo>
                    <a:pt x="30" y="90"/>
                    <a:pt x="37" y="70"/>
                    <a:pt x="40" y="51"/>
                  </a:cubicBezTo>
                  <a:cubicBezTo>
                    <a:pt x="43" y="36"/>
                    <a:pt x="45" y="12"/>
                    <a:pt x="31" y="2"/>
                  </a:cubicBezTo>
                  <a:cubicBezTo>
                    <a:pt x="31" y="1"/>
                    <a:pt x="31" y="1"/>
                    <a:pt x="31" y="1"/>
                  </a:cubicBezTo>
                  <a:cubicBezTo>
                    <a:pt x="32" y="1"/>
                    <a:pt x="31" y="0"/>
                    <a:pt x="30" y="0"/>
                  </a:cubicBezTo>
                  <a:cubicBezTo>
                    <a:pt x="30" y="1"/>
                    <a:pt x="30" y="1"/>
                    <a:pt x="30" y="1"/>
                  </a:cubicBezTo>
                  <a:cubicBezTo>
                    <a:pt x="30" y="1"/>
                    <a:pt x="30" y="1"/>
                    <a:pt x="30" y="1"/>
                  </a:cubicBezTo>
                  <a:cubicBezTo>
                    <a:pt x="1" y="26"/>
                    <a:pt x="0" y="69"/>
                    <a:pt x="12" y="102"/>
                  </a:cubicBezTo>
                  <a:cubicBezTo>
                    <a:pt x="12" y="103"/>
                    <a:pt x="13" y="103"/>
                    <a:pt x="14" y="103"/>
                  </a:cubicBezTo>
                  <a:cubicBezTo>
                    <a:pt x="14" y="104"/>
                    <a:pt x="16" y="105"/>
                    <a:pt x="17" y="10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3" name="Freeform 57"/>
            <p:cNvSpPr/>
            <p:nvPr/>
          </p:nvSpPr>
          <p:spPr bwMode="auto">
            <a:xfrm>
              <a:off x="10928350" y="3581400"/>
              <a:ext cx="512763" cy="744538"/>
            </a:xfrm>
            <a:custGeom>
              <a:avLst/>
              <a:gdLst>
                <a:gd name="T0" fmla="*/ 40 w 121"/>
                <a:gd name="T1" fmla="*/ 171 h 175"/>
                <a:gd name="T2" fmla="*/ 57 w 121"/>
                <a:gd name="T3" fmla="*/ 163 h 175"/>
                <a:gd name="T4" fmla="*/ 52 w 121"/>
                <a:gd name="T5" fmla="*/ 149 h 175"/>
                <a:gd name="T6" fmla="*/ 51 w 121"/>
                <a:gd name="T7" fmla="*/ 148 h 175"/>
                <a:gd name="T8" fmla="*/ 49 w 121"/>
                <a:gd name="T9" fmla="*/ 147 h 175"/>
                <a:gd name="T10" fmla="*/ 60 w 121"/>
                <a:gd name="T11" fmla="*/ 111 h 175"/>
                <a:gd name="T12" fmla="*/ 84 w 121"/>
                <a:gd name="T13" fmla="*/ 153 h 175"/>
                <a:gd name="T14" fmla="*/ 79 w 121"/>
                <a:gd name="T15" fmla="*/ 167 h 175"/>
                <a:gd name="T16" fmla="*/ 91 w 121"/>
                <a:gd name="T17" fmla="*/ 172 h 175"/>
                <a:gd name="T18" fmla="*/ 97 w 121"/>
                <a:gd name="T19" fmla="*/ 160 h 175"/>
                <a:gd name="T20" fmla="*/ 88 w 121"/>
                <a:gd name="T21" fmla="*/ 153 h 175"/>
                <a:gd name="T22" fmla="*/ 74 w 121"/>
                <a:gd name="T23" fmla="*/ 130 h 175"/>
                <a:gd name="T24" fmla="*/ 95 w 121"/>
                <a:gd name="T25" fmla="*/ 137 h 175"/>
                <a:gd name="T26" fmla="*/ 103 w 121"/>
                <a:gd name="T27" fmla="*/ 145 h 175"/>
                <a:gd name="T28" fmla="*/ 114 w 121"/>
                <a:gd name="T29" fmla="*/ 142 h 175"/>
                <a:gd name="T30" fmla="*/ 109 w 121"/>
                <a:gd name="T31" fmla="*/ 129 h 175"/>
                <a:gd name="T32" fmla="*/ 95 w 121"/>
                <a:gd name="T33" fmla="*/ 132 h 175"/>
                <a:gd name="T34" fmla="*/ 95 w 121"/>
                <a:gd name="T35" fmla="*/ 133 h 175"/>
                <a:gd name="T36" fmla="*/ 73 w 121"/>
                <a:gd name="T37" fmla="*/ 127 h 175"/>
                <a:gd name="T38" fmla="*/ 53 w 121"/>
                <a:gd name="T39" fmla="*/ 83 h 175"/>
                <a:gd name="T40" fmla="*/ 99 w 121"/>
                <a:gd name="T41" fmla="*/ 101 h 175"/>
                <a:gd name="T42" fmla="*/ 109 w 121"/>
                <a:gd name="T43" fmla="*/ 110 h 175"/>
                <a:gd name="T44" fmla="*/ 121 w 121"/>
                <a:gd name="T45" fmla="*/ 100 h 175"/>
                <a:gd name="T46" fmla="*/ 111 w 121"/>
                <a:gd name="T47" fmla="*/ 87 h 175"/>
                <a:gd name="T48" fmla="*/ 101 w 121"/>
                <a:gd name="T49" fmla="*/ 94 h 175"/>
                <a:gd name="T50" fmla="*/ 99 w 121"/>
                <a:gd name="T51" fmla="*/ 95 h 175"/>
                <a:gd name="T52" fmla="*/ 99 w 121"/>
                <a:gd name="T53" fmla="*/ 97 h 175"/>
                <a:gd name="T54" fmla="*/ 52 w 121"/>
                <a:gd name="T55" fmla="*/ 79 h 175"/>
                <a:gd name="T56" fmla="*/ 40 w 121"/>
                <a:gd name="T57" fmla="*/ 28 h 175"/>
                <a:gd name="T58" fmla="*/ 92 w 121"/>
                <a:gd name="T59" fmla="*/ 51 h 175"/>
                <a:gd name="T60" fmla="*/ 105 w 121"/>
                <a:gd name="T61" fmla="*/ 60 h 175"/>
                <a:gd name="T62" fmla="*/ 114 w 121"/>
                <a:gd name="T63" fmla="*/ 49 h 175"/>
                <a:gd name="T64" fmla="*/ 101 w 121"/>
                <a:gd name="T65" fmla="*/ 38 h 175"/>
                <a:gd name="T66" fmla="*/ 92 w 121"/>
                <a:gd name="T67" fmla="*/ 47 h 175"/>
                <a:gd name="T68" fmla="*/ 40 w 121"/>
                <a:gd name="T69" fmla="*/ 26 h 175"/>
                <a:gd name="T70" fmla="*/ 35 w 121"/>
                <a:gd name="T71" fmla="*/ 1 h 175"/>
                <a:gd name="T72" fmla="*/ 34 w 121"/>
                <a:gd name="T73" fmla="*/ 1 h 175"/>
                <a:gd name="T74" fmla="*/ 40 w 121"/>
                <a:gd name="T75" fmla="*/ 51 h 175"/>
                <a:gd name="T76" fmla="*/ 31 w 121"/>
                <a:gd name="T77" fmla="*/ 77 h 175"/>
                <a:gd name="T78" fmla="*/ 20 w 121"/>
                <a:gd name="T79" fmla="*/ 94 h 175"/>
                <a:gd name="T80" fmla="*/ 14 w 121"/>
                <a:gd name="T81" fmla="*/ 93 h 175"/>
                <a:gd name="T82" fmla="*/ 13 w 121"/>
                <a:gd name="T83" fmla="*/ 93 h 175"/>
                <a:gd name="T84" fmla="*/ 5 w 121"/>
                <a:gd name="T85" fmla="*/ 109 h 175"/>
                <a:gd name="T86" fmla="*/ 23 w 121"/>
                <a:gd name="T87" fmla="*/ 118 h 175"/>
                <a:gd name="T88" fmla="*/ 30 w 121"/>
                <a:gd name="T89" fmla="*/ 100 h 175"/>
                <a:gd name="T90" fmla="*/ 24 w 121"/>
                <a:gd name="T91" fmla="*/ 95 h 175"/>
                <a:gd name="T92" fmla="*/ 42 w 121"/>
                <a:gd name="T93" fmla="*/ 58 h 175"/>
                <a:gd name="T94" fmla="*/ 58 w 121"/>
                <a:gd name="T95" fmla="*/ 106 h 175"/>
                <a:gd name="T96" fmla="*/ 58 w 121"/>
                <a:gd name="T97" fmla="*/ 107 h 175"/>
                <a:gd name="T98" fmla="*/ 45 w 121"/>
                <a:gd name="T99" fmla="*/ 147 h 175"/>
                <a:gd name="T100" fmla="*/ 35 w 121"/>
                <a:gd name="T101" fmla="*/ 155 h 175"/>
                <a:gd name="T102" fmla="*/ 40 w 121"/>
                <a:gd name="T103"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75">
                  <a:moveTo>
                    <a:pt x="40" y="171"/>
                  </a:moveTo>
                  <a:cubicBezTo>
                    <a:pt x="46" y="175"/>
                    <a:pt x="55" y="169"/>
                    <a:pt x="57" y="163"/>
                  </a:cubicBezTo>
                  <a:cubicBezTo>
                    <a:pt x="60" y="157"/>
                    <a:pt x="57" y="151"/>
                    <a:pt x="52" y="149"/>
                  </a:cubicBezTo>
                  <a:cubicBezTo>
                    <a:pt x="51" y="148"/>
                    <a:pt x="51" y="148"/>
                    <a:pt x="51" y="148"/>
                  </a:cubicBezTo>
                  <a:cubicBezTo>
                    <a:pt x="50" y="148"/>
                    <a:pt x="50" y="148"/>
                    <a:pt x="49" y="147"/>
                  </a:cubicBezTo>
                  <a:cubicBezTo>
                    <a:pt x="56" y="137"/>
                    <a:pt x="60" y="123"/>
                    <a:pt x="60" y="111"/>
                  </a:cubicBezTo>
                  <a:cubicBezTo>
                    <a:pt x="67" y="126"/>
                    <a:pt x="75" y="140"/>
                    <a:pt x="84" y="153"/>
                  </a:cubicBezTo>
                  <a:cubicBezTo>
                    <a:pt x="80" y="156"/>
                    <a:pt x="76" y="162"/>
                    <a:pt x="79" y="167"/>
                  </a:cubicBezTo>
                  <a:cubicBezTo>
                    <a:pt x="82" y="171"/>
                    <a:pt x="86" y="173"/>
                    <a:pt x="91" y="172"/>
                  </a:cubicBezTo>
                  <a:cubicBezTo>
                    <a:pt x="97" y="171"/>
                    <a:pt x="98" y="165"/>
                    <a:pt x="97" y="160"/>
                  </a:cubicBezTo>
                  <a:cubicBezTo>
                    <a:pt x="96" y="155"/>
                    <a:pt x="92" y="153"/>
                    <a:pt x="88" y="153"/>
                  </a:cubicBezTo>
                  <a:cubicBezTo>
                    <a:pt x="83" y="145"/>
                    <a:pt x="79" y="138"/>
                    <a:pt x="74" y="130"/>
                  </a:cubicBezTo>
                  <a:cubicBezTo>
                    <a:pt x="81" y="133"/>
                    <a:pt x="88" y="135"/>
                    <a:pt x="95" y="137"/>
                  </a:cubicBezTo>
                  <a:cubicBezTo>
                    <a:pt x="96" y="141"/>
                    <a:pt x="99" y="144"/>
                    <a:pt x="103" y="145"/>
                  </a:cubicBezTo>
                  <a:cubicBezTo>
                    <a:pt x="106" y="146"/>
                    <a:pt x="112" y="146"/>
                    <a:pt x="114" y="142"/>
                  </a:cubicBezTo>
                  <a:cubicBezTo>
                    <a:pt x="117" y="138"/>
                    <a:pt x="112" y="131"/>
                    <a:pt x="109" y="129"/>
                  </a:cubicBezTo>
                  <a:cubicBezTo>
                    <a:pt x="104" y="126"/>
                    <a:pt x="98" y="128"/>
                    <a:pt x="95" y="132"/>
                  </a:cubicBezTo>
                  <a:cubicBezTo>
                    <a:pt x="95" y="133"/>
                    <a:pt x="95" y="133"/>
                    <a:pt x="95" y="133"/>
                  </a:cubicBezTo>
                  <a:cubicBezTo>
                    <a:pt x="87" y="132"/>
                    <a:pt x="80" y="130"/>
                    <a:pt x="73" y="127"/>
                  </a:cubicBezTo>
                  <a:cubicBezTo>
                    <a:pt x="65" y="113"/>
                    <a:pt x="58" y="98"/>
                    <a:pt x="53" y="83"/>
                  </a:cubicBezTo>
                  <a:cubicBezTo>
                    <a:pt x="65" y="94"/>
                    <a:pt x="83" y="99"/>
                    <a:pt x="99" y="101"/>
                  </a:cubicBezTo>
                  <a:cubicBezTo>
                    <a:pt x="100" y="106"/>
                    <a:pt x="104" y="109"/>
                    <a:pt x="109" y="110"/>
                  </a:cubicBezTo>
                  <a:cubicBezTo>
                    <a:pt x="115" y="110"/>
                    <a:pt x="120" y="106"/>
                    <a:pt x="121" y="100"/>
                  </a:cubicBezTo>
                  <a:cubicBezTo>
                    <a:pt x="121" y="94"/>
                    <a:pt x="118" y="86"/>
                    <a:pt x="111" y="87"/>
                  </a:cubicBezTo>
                  <a:cubicBezTo>
                    <a:pt x="107" y="87"/>
                    <a:pt x="103" y="90"/>
                    <a:pt x="101" y="94"/>
                  </a:cubicBezTo>
                  <a:cubicBezTo>
                    <a:pt x="100" y="94"/>
                    <a:pt x="99" y="94"/>
                    <a:pt x="99" y="95"/>
                  </a:cubicBezTo>
                  <a:cubicBezTo>
                    <a:pt x="99" y="96"/>
                    <a:pt x="99" y="96"/>
                    <a:pt x="99" y="97"/>
                  </a:cubicBezTo>
                  <a:cubicBezTo>
                    <a:pt x="82" y="94"/>
                    <a:pt x="65" y="91"/>
                    <a:pt x="52" y="79"/>
                  </a:cubicBezTo>
                  <a:cubicBezTo>
                    <a:pt x="46" y="62"/>
                    <a:pt x="43" y="45"/>
                    <a:pt x="40" y="28"/>
                  </a:cubicBezTo>
                  <a:cubicBezTo>
                    <a:pt x="53" y="41"/>
                    <a:pt x="74" y="48"/>
                    <a:pt x="92" y="51"/>
                  </a:cubicBezTo>
                  <a:cubicBezTo>
                    <a:pt x="93" y="56"/>
                    <a:pt x="100" y="61"/>
                    <a:pt x="105" y="60"/>
                  </a:cubicBezTo>
                  <a:cubicBezTo>
                    <a:pt x="110" y="59"/>
                    <a:pt x="114" y="54"/>
                    <a:pt x="114" y="49"/>
                  </a:cubicBezTo>
                  <a:cubicBezTo>
                    <a:pt x="114" y="42"/>
                    <a:pt x="108" y="37"/>
                    <a:pt x="101" y="38"/>
                  </a:cubicBezTo>
                  <a:cubicBezTo>
                    <a:pt x="96" y="38"/>
                    <a:pt x="92" y="42"/>
                    <a:pt x="92" y="47"/>
                  </a:cubicBezTo>
                  <a:cubicBezTo>
                    <a:pt x="74" y="41"/>
                    <a:pt x="55" y="38"/>
                    <a:pt x="40" y="26"/>
                  </a:cubicBezTo>
                  <a:cubicBezTo>
                    <a:pt x="38" y="17"/>
                    <a:pt x="37" y="9"/>
                    <a:pt x="35" y="1"/>
                  </a:cubicBezTo>
                  <a:cubicBezTo>
                    <a:pt x="35" y="0"/>
                    <a:pt x="34" y="0"/>
                    <a:pt x="34" y="1"/>
                  </a:cubicBezTo>
                  <a:cubicBezTo>
                    <a:pt x="34" y="17"/>
                    <a:pt x="37" y="34"/>
                    <a:pt x="40" y="51"/>
                  </a:cubicBezTo>
                  <a:cubicBezTo>
                    <a:pt x="39" y="60"/>
                    <a:pt x="36" y="69"/>
                    <a:pt x="31" y="77"/>
                  </a:cubicBezTo>
                  <a:cubicBezTo>
                    <a:pt x="28" y="83"/>
                    <a:pt x="23" y="88"/>
                    <a:pt x="20" y="94"/>
                  </a:cubicBezTo>
                  <a:cubicBezTo>
                    <a:pt x="18" y="93"/>
                    <a:pt x="16" y="93"/>
                    <a:pt x="14" y="93"/>
                  </a:cubicBezTo>
                  <a:cubicBezTo>
                    <a:pt x="14" y="93"/>
                    <a:pt x="14" y="93"/>
                    <a:pt x="13" y="93"/>
                  </a:cubicBezTo>
                  <a:cubicBezTo>
                    <a:pt x="5" y="94"/>
                    <a:pt x="0" y="102"/>
                    <a:pt x="5" y="109"/>
                  </a:cubicBezTo>
                  <a:cubicBezTo>
                    <a:pt x="8" y="114"/>
                    <a:pt x="16" y="120"/>
                    <a:pt x="23" y="118"/>
                  </a:cubicBezTo>
                  <a:cubicBezTo>
                    <a:pt x="30" y="117"/>
                    <a:pt x="35" y="107"/>
                    <a:pt x="30" y="100"/>
                  </a:cubicBezTo>
                  <a:cubicBezTo>
                    <a:pt x="29" y="98"/>
                    <a:pt x="26" y="97"/>
                    <a:pt x="24" y="95"/>
                  </a:cubicBezTo>
                  <a:cubicBezTo>
                    <a:pt x="32" y="85"/>
                    <a:pt x="40" y="71"/>
                    <a:pt x="42" y="58"/>
                  </a:cubicBezTo>
                  <a:cubicBezTo>
                    <a:pt x="46" y="74"/>
                    <a:pt x="51" y="91"/>
                    <a:pt x="58" y="106"/>
                  </a:cubicBezTo>
                  <a:cubicBezTo>
                    <a:pt x="58" y="106"/>
                    <a:pt x="58" y="107"/>
                    <a:pt x="58" y="107"/>
                  </a:cubicBezTo>
                  <a:cubicBezTo>
                    <a:pt x="57" y="122"/>
                    <a:pt x="51" y="134"/>
                    <a:pt x="45" y="147"/>
                  </a:cubicBezTo>
                  <a:cubicBezTo>
                    <a:pt x="40" y="148"/>
                    <a:pt x="36" y="151"/>
                    <a:pt x="35" y="155"/>
                  </a:cubicBezTo>
                  <a:cubicBezTo>
                    <a:pt x="33" y="161"/>
                    <a:pt x="35" y="168"/>
                    <a:pt x="40" y="17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4" name="Freeform 58"/>
            <p:cNvSpPr/>
            <p:nvPr/>
          </p:nvSpPr>
          <p:spPr bwMode="auto">
            <a:xfrm>
              <a:off x="10475913" y="2611438"/>
              <a:ext cx="304800" cy="315913"/>
            </a:xfrm>
            <a:custGeom>
              <a:avLst/>
              <a:gdLst>
                <a:gd name="T0" fmla="*/ 62 w 72"/>
                <a:gd name="T1" fmla="*/ 59 h 74"/>
                <a:gd name="T2" fmla="*/ 54 w 72"/>
                <a:gd name="T3" fmla="*/ 45 h 74"/>
                <a:gd name="T4" fmla="*/ 43 w 72"/>
                <a:gd name="T5" fmla="*/ 14 h 74"/>
                <a:gd name="T6" fmla="*/ 35 w 72"/>
                <a:gd name="T7" fmla="*/ 2 h 74"/>
                <a:gd name="T8" fmla="*/ 23 w 72"/>
                <a:gd name="T9" fmla="*/ 8 h 74"/>
                <a:gd name="T10" fmla="*/ 1 w 72"/>
                <a:gd name="T11" fmla="*/ 45 h 74"/>
                <a:gd name="T12" fmla="*/ 1 w 72"/>
                <a:gd name="T13" fmla="*/ 45 h 74"/>
                <a:gd name="T14" fmla="*/ 0 w 72"/>
                <a:gd name="T15" fmla="*/ 46 h 74"/>
                <a:gd name="T16" fmla="*/ 1 w 72"/>
                <a:gd name="T17" fmla="*/ 47 h 74"/>
                <a:gd name="T18" fmla="*/ 2 w 72"/>
                <a:gd name="T19" fmla="*/ 47 h 74"/>
                <a:gd name="T20" fmla="*/ 3 w 72"/>
                <a:gd name="T21" fmla="*/ 47 h 74"/>
                <a:gd name="T22" fmla="*/ 3 w 72"/>
                <a:gd name="T23" fmla="*/ 48 h 74"/>
                <a:gd name="T24" fmla="*/ 3 w 72"/>
                <a:gd name="T25" fmla="*/ 48 h 74"/>
                <a:gd name="T26" fmla="*/ 52 w 72"/>
                <a:gd name="T27" fmla="*/ 68 h 74"/>
                <a:gd name="T28" fmla="*/ 62 w 72"/>
                <a:gd name="T2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4">
                  <a:moveTo>
                    <a:pt x="62" y="59"/>
                  </a:moveTo>
                  <a:cubicBezTo>
                    <a:pt x="63" y="53"/>
                    <a:pt x="59" y="48"/>
                    <a:pt x="54" y="45"/>
                  </a:cubicBezTo>
                  <a:cubicBezTo>
                    <a:pt x="72" y="36"/>
                    <a:pt x="59" y="10"/>
                    <a:pt x="43" y="14"/>
                  </a:cubicBezTo>
                  <a:cubicBezTo>
                    <a:pt x="42" y="9"/>
                    <a:pt x="40" y="3"/>
                    <a:pt x="35" y="2"/>
                  </a:cubicBezTo>
                  <a:cubicBezTo>
                    <a:pt x="30" y="0"/>
                    <a:pt x="26" y="5"/>
                    <a:pt x="23" y="8"/>
                  </a:cubicBezTo>
                  <a:cubicBezTo>
                    <a:pt x="13" y="19"/>
                    <a:pt x="7" y="32"/>
                    <a:pt x="1" y="45"/>
                  </a:cubicBezTo>
                  <a:cubicBezTo>
                    <a:pt x="1" y="45"/>
                    <a:pt x="1" y="45"/>
                    <a:pt x="1" y="45"/>
                  </a:cubicBezTo>
                  <a:cubicBezTo>
                    <a:pt x="1" y="45"/>
                    <a:pt x="1" y="45"/>
                    <a:pt x="0" y="46"/>
                  </a:cubicBezTo>
                  <a:cubicBezTo>
                    <a:pt x="0" y="46"/>
                    <a:pt x="0" y="47"/>
                    <a:pt x="1" y="47"/>
                  </a:cubicBezTo>
                  <a:cubicBezTo>
                    <a:pt x="1" y="47"/>
                    <a:pt x="1" y="47"/>
                    <a:pt x="2" y="47"/>
                  </a:cubicBezTo>
                  <a:cubicBezTo>
                    <a:pt x="2" y="48"/>
                    <a:pt x="2" y="48"/>
                    <a:pt x="3" y="47"/>
                  </a:cubicBezTo>
                  <a:cubicBezTo>
                    <a:pt x="3" y="48"/>
                    <a:pt x="3" y="48"/>
                    <a:pt x="3" y="48"/>
                  </a:cubicBezTo>
                  <a:cubicBezTo>
                    <a:pt x="3" y="48"/>
                    <a:pt x="3" y="48"/>
                    <a:pt x="3" y="48"/>
                  </a:cubicBezTo>
                  <a:cubicBezTo>
                    <a:pt x="17" y="58"/>
                    <a:pt x="33" y="74"/>
                    <a:pt x="52" y="68"/>
                  </a:cubicBezTo>
                  <a:cubicBezTo>
                    <a:pt x="56" y="67"/>
                    <a:pt x="62" y="64"/>
                    <a:pt x="62" y="59"/>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5" name="Freeform 59"/>
            <p:cNvSpPr/>
            <p:nvPr/>
          </p:nvSpPr>
          <p:spPr bwMode="auto">
            <a:xfrm>
              <a:off x="9891713" y="2722563"/>
              <a:ext cx="690563" cy="365125"/>
            </a:xfrm>
            <a:custGeom>
              <a:avLst/>
              <a:gdLst>
                <a:gd name="T0" fmla="*/ 149 w 163"/>
                <a:gd name="T1" fmla="*/ 1 h 86"/>
                <a:gd name="T2" fmla="*/ 144 w 163"/>
                <a:gd name="T3" fmla="*/ 8 h 86"/>
                <a:gd name="T4" fmla="*/ 139 w 163"/>
                <a:gd name="T5" fmla="*/ 17 h 86"/>
                <a:gd name="T6" fmla="*/ 139 w 163"/>
                <a:gd name="T7" fmla="*/ 18 h 86"/>
                <a:gd name="T8" fmla="*/ 64 w 163"/>
                <a:gd name="T9" fmla="*/ 35 h 86"/>
                <a:gd name="T10" fmla="*/ 23 w 163"/>
                <a:gd name="T11" fmla="*/ 57 h 86"/>
                <a:gd name="T12" fmla="*/ 0 w 163"/>
                <a:gd name="T13" fmla="*/ 85 h 86"/>
                <a:gd name="T14" fmla="*/ 1 w 163"/>
                <a:gd name="T15" fmla="*/ 86 h 86"/>
                <a:gd name="T16" fmla="*/ 28 w 163"/>
                <a:gd name="T17" fmla="*/ 57 h 86"/>
                <a:gd name="T18" fmla="*/ 70 w 163"/>
                <a:gd name="T19" fmla="*/ 37 h 86"/>
                <a:gd name="T20" fmla="*/ 140 w 163"/>
                <a:gd name="T21" fmla="*/ 22 h 86"/>
                <a:gd name="T22" fmla="*/ 155 w 163"/>
                <a:gd name="T23" fmla="*/ 32 h 86"/>
                <a:gd name="T24" fmla="*/ 157 w 163"/>
                <a:gd name="T25" fmla="*/ 32 h 86"/>
                <a:gd name="T26" fmla="*/ 162 w 163"/>
                <a:gd name="T27" fmla="*/ 14 h 86"/>
                <a:gd name="T28" fmla="*/ 151 w 163"/>
                <a:gd name="T29" fmla="*/ 2 h 86"/>
                <a:gd name="T30" fmla="*/ 149 w 163"/>
                <a:gd name="T3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86">
                  <a:moveTo>
                    <a:pt x="149" y="1"/>
                  </a:moveTo>
                  <a:cubicBezTo>
                    <a:pt x="147" y="3"/>
                    <a:pt x="146" y="6"/>
                    <a:pt x="144" y="8"/>
                  </a:cubicBezTo>
                  <a:cubicBezTo>
                    <a:pt x="143" y="11"/>
                    <a:pt x="141" y="14"/>
                    <a:pt x="139" y="17"/>
                  </a:cubicBezTo>
                  <a:cubicBezTo>
                    <a:pt x="139" y="18"/>
                    <a:pt x="139" y="18"/>
                    <a:pt x="139" y="18"/>
                  </a:cubicBezTo>
                  <a:cubicBezTo>
                    <a:pt x="114" y="20"/>
                    <a:pt x="88" y="27"/>
                    <a:pt x="64" y="35"/>
                  </a:cubicBezTo>
                  <a:cubicBezTo>
                    <a:pt x="49" y="40"/>
                    <a:pt x="35" y="47"/>
                    <a:pt x="23" y="57"/>
                  </a:cubicBezTo>
                  <a:cubicBezTo>
                    <a:pt x="14" y="63"/>
                    <a:pt x="2" y="74"/>
                    <a:pt x="0" y="85"/>
                  </a:cubicBezTo>
                  <a:cubicBezTo>
                    <a:pt x="0" y="86"/>
                    <a:pt x="1" y="86"/>
                    <a:pt x="1" y="86"/>
                  </a:cubicBezTo>
                  <a:cubicBezTo>
                    <a:pt x="9" y="75"/>
                    <a:pt x="16" y="65"/>
                    <a:pt x="28" y="57"/>
                  </a:cubicBezTo>
                  <a:cubicBezTo>
                    <a:pt x="41" y="48"/>
                    <a:pt x="55" y="42"/>
                    <a:pt x="70" y="37"/>
                  </a:cubicBezTo>
                  <a:cubicBezTo>
                    <a:pt x="93" y="30"/>
                    <a:pt x="116" y="26"/>
                    <a:pt x="140" y="22"/>
                  </a:cubicBezTo>
                  <a:cubicBezTo>
                    <a:pt x="145" y="26"/>
                    <a:pt x="150" y="29"/>
                    <a:pt x="155" y="32"/>
                  </a:cubicBezTo>
                  <a:cubicBezTo>
                    <a:pt x="155" y="33"/>
                    <a:pt x="156" y="33"/>
                    <a:pt x="157" y="32"/>
                  </a:cubicBezTo>
                  <a:cubicBezTo>
                    <a:pt x="162" y="27"/>
                    <a:pt x="163" y="20"/>
                    <a:pt x="162" y="14"/>
                  </a:cubicBezTo>
                  <a:cubicBezTo>
                    <a:pt x="161" y="9"/>
                    <a:pt x="156" y="3"/>
                    <a:pt x="151" y="2"/>
                  </a:cubicBezTo>
                  <a:cubicBezTo>
                    <a:pt x="151" y="1"/>
                    <a:pt x="150" y="0"/>
                    <a:pt x="149" y="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6" name="Freeform 60"/>
            <p:cNvSpPr/>
            <p:nvPr/>
          </p:nvSpPr>
          <p:spPr bwMode="auto">
            <a:xfrm>
              <a:off x="9290050" y="2535238"/>
              <a:ext cx="546100" cy="582613"/>
            </a:xfrm>
            <a:custGeom>
              <a:avLst/>
              <a:gdLst>
                <a:gd name="T0" fmla="*/ 128 w 129"/>
                <a:gd name="T1" fmla="*/ 38 h 137"/>
                <a:gd name="T2" fmla="*/ 112 w 129"/>
                <a:gd name="T3" fmla="*/ 31 h 137"/>
                <a:gd name="T4" fmla="*/ 106 w 129"/>
                <a:gd name="T5" fmla="*/ 43 h 137"/>
                <a:gd name="T6" fmla="*/ 106 w 129"/>
                <a:gd name="T7" fmla="*/ 44 h 137"/>
                <a:gd name="T8" fmla="*/ 107 w 129"/>
                <a:gd name="T9" fmla="*/ 45 h 137"/>
                <a:gd name="T10" fmla="*/ 76 w 129"/>
                <a:gd name="T11" fmla="*/ 58 h 137"/>
                <a:gd name="T12" fmla="*/ 91 w 129"/>
                <a:gd name="T13" fmla="*/ 19 h 137"/>
                <a:gd name="T14" fmla="*/ 103 w 129"/>
                <a:gd name="T15" fmla="*/ 14 h 137"/>
                <a:gd name="T16" fmla="*/ 100 w 129"/>
                <a:gd name="T17" fmla="*/ 4 h 137"/>
                <a:gd name="T18" fmla="*/ 88 w 129"/>
                <a:gd name="T19" fmla="*/ 7 h 137"/>
                <a:gd name="T20" fmla="*/ 89 w 129"/>
                <a:gd name="T21" fmla="*/ 16 h 137"/>
                <a:gd name="T22" fmla="*/ 81 w 129"/>
                <a:gd name="T23" fmla="*/ 38 h 137"/>
                <a:gd name="T24" fmla="*/ 74 w 129"/>
                <a:gd name="T25" fmla="*/ 21 h 137"/>
                <a:gd name="T26" fmla="*/ 76 w 129"/>
                <a:gd name="T27" fmla="*/ 11 h 137"/>
                <a:gd name="T28" fmla="*/ 67 w 129"/>
                <a:gd name="T29" fmla="*/ 5 h 137"/>
                <a:gd name="T30" fmla="*/ 61 w 129"/>
                <a:gd name="T31" fmla="*/ 16 h 137"/>
                <a:gd name="T32" fmla="*/ 71 w 129"/>
                <a:gd name="T33" fmla="*/ 23 h 137"/>
                <a:gd name="T34" fmla="*/ 72 w 129"/>
                <a:gd name="T35" fmla="*/ 23 h 137"/>
                <a:gd name="T36" fmla="*/ 80 w 129"/>
                <a:gd name="T37" fmla="*/ 41 h 137"/>
                <a:gd name="T38" fmla="*/ 61 w 129"/>
                <a:gd name="T39" fmla="*/ 79 h 137"/>
                <a:gd name="T40" fmla="*/ 48 w 129"/>
                <a:gd name="T41" fmla="*/ 37 h 137"/>
                <a:gd name="T42" fmla="*/ 48 w 129"/>
                <a:gd name="T43" fmla="*/ 26 h 137"/>
                <a:gd name="T44" fmla="*/ 35 w 129"/>
                <a:gd name="T45" fmla="*/ 24 h 137"/>
                <a:gd name="T46" fmla="*/ 32 w 129"/>
                <a:gd name="T47" fmla="*/ 38 h 137"/>
                <a:gd name="T48" fmla="*/ 42 w 129"/>
                <a:gd name="T49" fmla="*/ 40 h 137"/>
                <a:gd name="T50" fmla="*/ 44 w 129"/>
                <a:gd name="T51" fmla="*/ 41 h 137"/>
                <a:gd name="T52" fmla="*/ 45 w 129"/>
                <a:gd name="T53" fmla="*/ 40 h 137"/>
                <a:gd name="T54" fmla="*/ 59 w 129"/>
                <a:gd name="T55" fmla="*/ 82 h 137"/>
                <a:gd name="T56" fmla="*/ 32 w 129"/>
                <a:gd name="T57" fmla="*/ 117 h 137"/>
                <a:gd name="T58" fmla="*/ 19 w 129"/>
                <a:gd name="T59" fmla="*/ 70 h 137"/>
                <a:gd name="T60" fmla="*/ 17 w 129"/>
                <a:gd name="T61" fmla="*/ 57 h 137"/>
                <a:gd name="T62" fmla="*/ 5 w 129"/>
                <a:gd name="T63" fmla="*/ 57 h 137"/>
                <a:gd name="T64" fmla="*/ 5 w 129"/>
                <a:gd name="T65" fmla="*/ 71 h 137"/>
                <a:gd name="T66" fmla="*/ 16 w 129"/>
                <a:gd name="T67" fmla="*/ 72 h 137"/>
                <a:gd name="T68" fmla="*/ 31 w 129"/>
                <a:gd name="T69" fmla="*/ 119 h 137"/>
                <a:gd name="T70" fmla="*/ 16 w 129"/>
                <a:gd name="T71" fmla="*/ 136 h 137"/>
                <a:gd name="T72" fmla="*/ 17 w 129"/>
                <a:gd name="T73" fmla="*/ 137 h 137"/>
                <a:gd name="T74" fmla="*/ 47 w 129"/>
                <a:gd name="T75" fmla="*/ 105 h 137"/>
                <a:gd name="T76" fmla="*/ 69 w 129"/>
                <a:gd name="T77" fmla="*/ 96 h 137"/>
                <a:gd name="T78" fmla="*/ 87 w 129"/>
                <a:gd name="T79" fmla="*/ 95 h 137"/>
                <a:gd name="T80" fmla="*/ 90 w 129"/>
                <a:gd name="T81" fmla="*/ 98 h 137"/>
                <a:gd name="T82" fmla="*/ 90 w 129"/>
                <a:gd name="T83" fmla="*/ 100 h 137"/>
                <a:gd name="T84" fmla="*/ 106 w 129"/>
                <a:gd name="T85" fmla="*/ 96 h 137"/>
                <a:gd name="T86" fmla="*/ 102 w 129"/>
                <a:gd name="T87" fmla="*/ 79 h 137"/>
                <a:gd name="T88" fmla="*/ 86 w 129"/>
                <a:gd name="T89" fmla="*/ 84 h 137"/>
                <a:gd name="T90" fmla="*/ 86 w 129"/>
                <a:gd name="T91" fmla="*/ 91 h 137"/>
                <a:gd name="T92" fmla="*/ 51 w 129"/>
                <a:gd name="T93" fmla="*/ 100 h 137"/>
                <a:gd name="T94" fmla="*/ 74 w 129"/>
                <a:gd name="T95" fmla="*/ 62 h 137"/>
                <a:gd name="T96" fmla="*/ 75 w 129"/>
                <a:gd name="T97" fmla="*/ 62 h 137"/>
                <a:gd name="T98" fmla="*/ 109 w 129"/>
                <a:gd name="T99" fmla="*/ 48 h 137"/>
                <a:gd name="T100" fmla="*/ 120 w 129"/>
                <a:gd name="T101" fmla="*/ 50 h 137"/>
                <a:gd name="T102" fmla="*/ 128 w 129"/>
                <a:gd name="T103"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7">
                  <a:moveTo>
                    <a:pt x="128" y="38"/>
                  </a:moveTo>
                  <a:cubicBezTo>
                    <a:pt x="127" y="32"/>
                    <a:pt x="118" y="29"/>
                    <a:pt x="112" y="31"/>
                  </a:cubicBezTo>
                  <a:cubicBezTo>
                    <a:pt x="107" y="33"/>
                    <a:pt x="105" y="38"/>
                    <a:pt x="106" y="43"/>
                  </a:cubicBezTo>
                  <a:cubicBezTo>
                    <a:pt x="106" y="43"/>
                    <a:pt x="106" y="43"/>
                    <a:pt x="106" y="44"/>
                  </a:cubicBezTo>
                  <a:cubicBezTo>
                    <a:pt x="106" y="44"/>
                    <a:pt x="106" y="44"/>
                    <a:pt x="107" y="45"/>
                  </a:cubicBezTo>
                  <a:cubicBezTo>
                    <a:pt x="96" y="46"/>
                    <a:pt x="84" y="51"/>
                    <a:pt x="76" y="58"/>
                  </a:cubicBezTo>
                  <a:cubicBezTo>
                    <a:pt x="82" y="45"/>
                    <a:pt x="87" y="32"/>
                    <a:pt x="91" y="19"/>
                  </a:cubicBezTo>
                  <a:cubicBezTo>
                    <a:pt x="95" y="19"/>
                    <a:pt x="101" y="19"/>
                    <a:pt x="103" y="14"/>
                  </a:cubicBezTo>
                  <a:cubicBezTo>
                    <a:pt x="104" y="11"/>
                    <a:pt x="103" y="6"/>
                    <a:pt x="100" y="4"/>
                  </a:cubicBezTo>
                  <a:cubicBezTo>
                    <a:pt x="96" y="0"/>
                    <a:pt x="91" y="3"/>
                    <a:pt x="88" y="7"/>
                  </a:cubicBezTo>
                  <a:cubicBezTo>
                    <a:pt x="86" y="10"/>
                    <a:pt x="86" y="14"/>
                    <a:pt x="89" y="16"/>
                  </a:cubicBezTo>
                  <a:cubicBezTo>
                    <a:pt x="86" y="23"/>
                    <a:pt x="84" y="31"/>
                    <a:pt x="81" y="38"/>
                  </a:cubicBezTo>
                  <a:cubicBezTo>
                    <a:pt x="80" y="32"/>
                    <a:pt x="77" y="26"/>
                    <a:pt x="74" y="21"/>
                  </a:cubicBezTo>
                  <a:cubicBezTo>
                    <a:pt x="76" y="18"/>
                    <a:pt x="77" y="14"/>
                    <a:pt x="76" y="11"/>
                  </a:cubicBezTo>
                  <a:cubicBezTo>
                    <a:pt x="74" y="8"/>
                    <a:pt x="71" y="4"/>
                    <a:pt x="67" y="5"/>
                  </a:cubicBezTo>
                  <a:cubicBezTo>
                    <a:pt x="62" y="5"/>
                    <a:pt x="61" y="12"/>
                    <a:pt x="61" y="16"/>
                  </a:cubicBezTo>
                  <a:cubicBezTo>
                    <a:pt x="62" y="20"/>
                    <a:pt x="67" y="23"/>
                    <a:pt x="71" y="23"/>
                  </a:cubicBezTo>
                  <a:cubicBezTo>
                    <a:pt x="72" y="23"/>
                    <a:pt x="72" y="23"/>
                    <a:pt x="72" y="23"/>
                  </a:cubicBezTo>
                  <a:cubicBezTo>
                    <a:pt x="75" y="28"/>
                    <a:pt x="78" y="34"/>
                    <a:pt x="80" y="41"/>
                  </a:cubicBezTo>
                  <a:cubicBezTo>
                    <a:pt x="75" y="54"/>
                    <a:pt x="69" y="67"/>
                    <a:pt x="61" y="79"/>
                  </a:cubicBezTo>
                  <a:cubicBezTo>
                    <a:pt x="62" y="65"/>
                    <a:pt x="56" y="50"/>
                    <a:pt x="48" y="37"/>
                  </a:cubicBezTo>
                  <a:cubicBezTo>
                    <a:pt x="50" y="34"/>
                    <a:pt x="51" y="30"/>
                    <a:pt x="48" y="26"/>
                  </a:cubicBezTo>
                  <a:cubicBezTo>
                    <a:pt x="45" y="22"/>
                    <a:pt x="39" y="21"/>
                    <a:pt x="35" y="24"/>
                  </a:cubicBezTo>
                  <a:cubicBezTo>
                    <a:pt x="31" y="26"/>
                    <a:pt x="27" y="33"/>
                    <a:pt x="32" y="38"/>
                  </a:cubicBezTo>
                  <a:cubicBezTo>
                    <a:pt x="34" y="40"/>
                    <a:pt x="39" y="41"/>
                    <a:pt x="42" y="40"/>
                  </a:cubicBezTo>
                  <a:cubicBezTo>
                    <a:pt x="43" y="41"/>
                    <a:pt x="44" y="41"/>
                    <a:pt x="44" y="41"/>
                  </a:cubicBezTo>
                  <a:cubicBezTo>
                    <a:pt x="45" y="41"/>
                    <a:pt x="45" y="40"/>
                    <a:pt x="45" y="40"/>
                  </a:cubicBezTo>
                  <a:cubicBezTo>
                    <a:pt x="53" y="53"/>
                    <a:pt x="60" y="65"/>
                    <a:pt x="59" y="82"/>
                  </a:cubicBezTo>
                  <a:cubicBezTo>
                    <a:pt x="51" y="94"/>
                    <a:pt x="42" y="106"/>
                    <a:pt x="32" y="117"/>
                  </a:cubicBezTo>
                  <a:cubicBezTo>
                    <a:pt x="33" y="102"/>
                    <a:pt x="27" y="84"/>
                    <a:pt x="19" y="70"/>
                  </a:cubicBezTo>
                  <a:cubicBezTo>
                    <a:pt x="21" y="66"/>
                    <a:pt x="21" y="60"/>
                    <a:pt x="17" y="57"/>
                  </a:cubicBezTo>
                  <a:cubicBezTo>
                    <a:pt x="14" y="54"/>
                    <a:pt x="8" y="54"/>
                    <a:pt x="5" y="57"/>
                  </a:cubicBezTo>
                  <a:cubicBezTo>
                    <a:pt x="0" y="60"/>
                    <a:pt x="1" y="67"/>
                    <a:pt x="5" y="71"/>
                  </a:cubicBezTo>
                  <a:cubicBezTo>
                    <a:pt x="8" y="75"/>
                    <a:pt x="13" y="75"/>
                    <a:pt x="16" y="72"/>
                  </a:cubicBezTo>
                  <a:cubicBezTo>
                    <a:pt x="22" y="88"/>
                    <a:pt x="31" y="102"/>
                    <a:pt x="31" y="119"/>
                  </a:cubicBezTo>
                  <a:cubicBezTo>
                    <a:pt x="26" y="125"/>
                    <a:pt x="21" y="130"/>
                    <a:pt x="16" y="136"/>
                  </a:cubicBezTo>
                  <a:cubicBezTo>
                    <a:pt x="16" y="137"/>
                    <a:pt x="17" y="137"/>
                    <a:pt x="17" y="137"/>
                  </a:cubicBezTo>
                  <a:cubicBezTo>
                    <a:pt x="28" y="127"/>
                    <a:pt x="38" y="116"/>
                    <a:pt x="47" y="105"/>
                  </a:cubicBezTo>
                  <a:cubicBezTo>
                    <a:pt x="54" y="101"/>
                    <a:pt x="61" y="98"/>
                    <a:pt x="69" y="96"/>
                  </a:cubicBezTo>
                  <a:cubicBezTo>
                    <a:pt x="75" y="95"/>
                    <a:pt x="81" y="95"/>
                    <a:pt x="87" y="95"/>
                  </a:cubicBezTo>
                  <a:cubicBezTo>
                    <a:pt x="88" y="96"/>
                    <a:pt x="89" y="97"/>
                    <a:pt x="90" y="98"/>
                  </a:cubicBezTo>
                  <a:cubicBezTo>
                    <a:pt x="90" y="99"/>
                    <a:pt x="90" y="99"/>
                    <a:pt x="90" y="100"/>
                  </a:cubicBezTo>
                  <a:cubicBezTo>
                    <a:pt x="95" y="104"/>
                    <a:pt x="103" y="103"/>
                    <a:pt x="106" y="96"/>
                  </a:cubicBezTo>
                  <a:cubicBezTo>
                    <a:pt x="108" y="91"/>
                    <a:pt x="107" y="83"/>
                    <a:pt x="102" y="79"/>
                  </a:cubicBezTo>
                  <a:cubicBezTo>
                    <a:pt x="97" y="75"/>
                    <a:pt x="87" y="77"/>
                    <a:pt x="86" y="84"/>
                  </a:cubicBezTo>
                  <a:cubicBezTo>
                    <a:pt x="85" y="86"/>
                    <a:pt x="86" y="89"/>
                    <a:pt x="86" y="91"/>
                  </a:cubicBezTo>
                  <a:cubicBezTo>
                    <a:pt x="75" y="91"/>
                    <a:pt x="61" y="94"/>
                    <a:pt x="51" y="100"/>
                  </a:cubicBezTo>
                  <a:cubicBezTo>
                    <a:pt x="60" y="88"/>
                    <a:pt x="68" y="75"/>
                    <a:pt x="74" y="62"/>
                  </a:cubicBezTo>
                  <a:cubicBezTo>
                    <a:pt x="74" y="62"/>
                    <a:pt x="74" y="62"/>
                    <a:pt x="75" y="62"/>
                  </a:cubicBezTo>
                  <a:cubicBezTo>
                    <a:pt x="85" y="54"/>
                    <a:pt x="97" y="52"/>
                    <a:pt x="109" y="48"/>
                  </a:cubicBezTo>
                  <a:cubicBezTo>
                    <a:pt x="112" y="51"/>
                    <a:pt x="116" y="52"/>
                    <a:pt x="120" y="50"/>
                  </a:cubicBezTo>
                  <a:cubicBezTo>
                    <a:pt x="125" y="48"/>
                    <a:pt x="129" y="43"/>
                    <a:pt x="128" y="3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7" name="Freeform 61"/>
            <p:cNvSpPr/>
            <p:nvPr/>
          </p:nvSpPr>
          <p:spPr bwMode="auto">
            <a:xfrm>
              <a:off x="6769100" y="3994150"/>
              <a:ext cx="923925" cy="511175"/>
            </a:xfrm>
            <a:custGeom>
              <a:avLst/>
              <a:gdLst>
                <a:gd name="T0" fmla="*/ 217 w 218"/>
                <a:gd name="T1" fmla="*/ 36 h 120"/>
                <a:gd name="T2" fmla="*/ 187 w 218"/>
                <a:gd name="T3" fmla="*/ 7 h 120"/>
                <a:gd name="T4" fmla="*/ 133 w 218"/>
                <a:gd name="T5" fmla="*/ 0 h 120"/>
                <a:gd name="T6" fmla="*/ 98 w 218"/>
                <a:gd name="T7" fmla="*/ 3 h 120"/>
                <a:gd name="T8" fmla="*/ 77 w 218"/>
                <a:gd name="T9" fmla="*/ 7 h 120"/>
                <a:gd name="T10" fmla="*/ 76 w 218"/>
                <a:gd name="T11" fmla="*/ 6 h 120"/>
                <a:gd name="T12" fmla="*/ 33 w 218"/>
                <a:gd name="T13" fmla="*/ 30 h 120"/>
                <a:gd name="T14" fmla="*/ 7 w 218"/>
                <a:gd name="T15" fmla="*/ 67 h 120"/>
                <a:gd name="T16" fmla="*/ 7 w 218"/>
                <a:gd name="T17" fmla="*/ 100 h 120"/>
                <a:gd name="T18" fmla="*/ 37 w 218"/>
                <a:gd name="T19" fmla="*/ 101 h 120"/>
                <a:gd name="T20" fmla="*/ 38 w 218"/>
                <a:gd name="T21" fmla="*/ 101 h 120"/>
                <a:gd name="T22" fmla="*/ 51 w 218"/>
                <a:gd name="T23" fmla="*/ 116 h 120"/>
                <a:gd name="T24" fmla="*/ 71 w 218"/>
                <a:gd name="T25" fmla="*/ 105 h 120"/>
                <a:gd name="T26" fmla="*/ 108 w 218"/>
                <a:gd name="T27" fmla="*/ 100 h 120"/>
                <a:gd name="T28" fmla="*/ 131 w 218"/>
                <a:gd name="T29" fmla="*/ 110 h 120"/>
                <a:gd name="T30" fmla="*/ 141 w 218"/>
                <a:gd name="T31" fmla="*/ 90 h 120"/>
                <a:gd name="T32" fmla="*/ 168 w 218"/>
                <a:gd name="T33" fmla="*/ 63 h 120"/>
                <a:gd name="T34" fmla="*/ 190 w 218"/>
                <a:gd name="T35" fmla="*/ 65 h 120"/>
                <a:gd name="T36" fmla="*/ 194 w 218"/>
                <a:gd name="T37" fmla="*/ 45 h 120"/>
                <a:gd name="T38" fmla="*/ 217 w 218"/>
                <a:gd name="T3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120">
                  <a:moveTo>
                    <a:pt x="217" y="36"/>
                  </a:moveTo>
                  <a:cubicBezTo>
                    <a:pt x="218" y="20"/>
                    <a:pt x="200" y="11"/>
                    <a:pt x="187" y="7"/>
                  </a:cubicBezTo>
                  <a:cubicBezTo>
                    <a:pt x="170" y="1"/>
                    <a:pt x="151" y="0"/>
                    <a:pt x="133" y="0"/>
                  </a:cubicBezTo>
                  <a:cubicBezTo>
                    <a:pt x="121" y="0"/>
                    <a:pt x="110" y="1"/>
                    <a:pt x="98" y="3"/>
                  </a:cubicBezTo>
                  <a:cubicBezTo>
                    <a:pt x="92" y="4"/>
                    <a:pt x="83" y="4"/>
                    <a:pt x="77" y="7"/>
                  </a:cubicBezTo>
                  <a:cubicBezTo>
                    <a:pt x="77" y="7"/>
                    <a:pt x="77" y="6"/>
                    <a:pt x="76" y="6"/>
                  </a:cubicBezTo>
                  <a:cubicBezTo>
                    <a:pt x="60" y="8"/>
                    <a:pt x="45" y="20"/>
                    <a:pt x="33" y="30"/>
                  </a:cubicBezTo>
                  <a:cubicBezTo>
                    <a:pt x="22" y="40"/>
                    <a:pt x="11" y="52"/>
                    <a:pt x="7" y="67"/>
                  </a:cubicBezTo>
                  <a:cubicBezTo>
                    <a:pt x="3" y="76"/>
                    <a:pt x="0" y="91"/>
                    <a:pt x="7" y="100"/>
                  </a:cubicBezTo>
                  <a:cubicBezTo>
                    <a:pt x="15" y="110"/>
                    <a:pt x="28" y="106"/>
                    <a:pt x="37" y="101"/>
                  </a:cubicBezTo>
                  <a:cubicBezTo>
                    <a:pt x="38" y="101"/>
                    <a:pt x="38" y="101"/>
                    <a:pt x="38" y="101"/>
                  </a:cubicBezTo>
                  <a:cubicBezTo>
                    <a:pt x="37" y="109"/>
                    <a:pt x="43" y="115"/>
                    <a:pt x="51" y="116"/>
                  </a:cubicBezTo>
                  <a:cubicBezTo>
                    <a:pt x="59" y="116"/>
                    <a:pt x="67" y="111"/>
                    <a:pt x="71" y="105"/>
                  </a:cubicBezTo>
                  <a:cubicBezTo>
                    <a:pt x="82" y="119"/>
                    <a:pt x="104" y="120"/>
                    <a:pt x="108" y="100"/>
                  </a:cubicBezTo>
                  <a:cubicBezTo>
                    <a:pt x="113" y="107"/>
                    <a:pt x="122" y="113"/>
                    <a:pt x="131" y="110"/>
                  </a:cubicBezTo>
                  <a:cubicBezTo>
                    <a:pt x="140" y="108"/>
                    <a:pt x="142" y="99"/>
                    <a:pt x="141" y="90"/>
                  </a:cubicBezTo>
                  <a:cubicBezTo>
                    <a:pt x="157" y="105"/>
                    <a:pt x="171" y="80"/>
                    <a:pt x="168" y="63"/>
                  </a:cubicBezTo>
                  <a:cubicBezTo>
                    <a:pt x="174" y="66"/>
                    <a:pt x="184" y="69"/>
                    <a:pt x="190" y="65"/>
                  </a:cubicBezTo>
                  <a:cubicBezTo>
                    <a:pt x="198" y="61"/>
                    <a:pt x="197" y="53"/>
                    <a:pt x="194" y="45"/>
                  </a:cubicBezTo>
                  <a:cubicBezTo>
                    <a:pt x="203" y="49"/>
                    <a:pt x="216" y="47"/>
                    <a:pt x="217" y="3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8" name="Freeform 62"/>
            <p:cNvSpPr/>
            <p:nvPr/>
          </p:nvSpPr>
          <p:spPr bwMode="auto">
            <a:xfrm>
              <a:off x="6858000" y="3981450"/>
              <a:ext cx="639763" cy="366713"/>
            </a:xfrm>
            <a:custGeom>
              <a:avLst/>
              <a:gdLst>
                <a:gd name="T0" fmla="*/ 139 w 151"/>
                <a:gd name="T1" fmla="*/ 13 h 86"/>
                <a:gd name="T2" fmla="*/ 55 w 151"/>
                <a:gd name="T3" fmla="*/ 5 h 86"/>
                <a:gd name="T4" fmla="*/ 53 w 151"/>
                <a:gd name="T5" fmla="*/ 7 h 86"/>
                <a:gd name="T6" fmla="*/ 3 w 151"/>
                <a:gd name="T7" fmla="*/ 60 h 86"/>
                <a:gd name="T8" fmla="*/ 10 w 151"/>
                <a:gd name="T9" fmla="*/ 80 h 86"/>
                <a:gd name="T10" fmla="*/ 32 w 151"/>
                <a:gd name="T11" fmla="*/ 72 h 86"/>
                <a:gd name="T12" fmla="*/ 58 w 151"/>
                <a:gd name="T13" fmla="*/ 66 h 86"/>
                <a:gd name="T14" fmla="*/ 90 w 151"/>
                <a:gd name="T15" fmla="*/ 60 h 86"/>
                <a:gd name="T16" fmla="*/ 112 w 151"/>
                <a:gd name="T17" fmla="*/ 45 h 86"/>
                <a:gd name="T18" fmla="*/ 129 w 151"/>
                <a:gd name="T19" fmla="*/ 32 h 86"/>
                <a:gd name="T20" fmla="*/ 146 w 151"/>
                <a:gd name="T21" fmla="*/ 30 h 86"/>
                <a:gd name="T22" fmla="*/ 139 w 151"/>
                <a:gd name="T2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86">
                  <a:moveTo>
                    <a:pt x="139" y="13"/>
                  </a:moveTo>
                  <a:cubicBezTo>
                    <a:pt x="113" y="0"/>
                    <a:pt x="82" y="4"/>
                    <a:pt x="55" y="5"/>
                  </a:cubicBezTo>
                  <a:cubicBezTo>
                    <a:pt x="53" y="5"/>
                    <a:pt x="53" y="6"/>
                    <a:pt x="53" y="7"/>
                  </a:cubicBezTo>
                  <a:cubicBezTo>
                    <a:pt x="32" y="19"/>
                    <a:pt x="9" y="35"/>
                    <a:pt x="3" y="60"/>
                  </a:cubicBezTo>
                  <a:cubicBezTo>
                    <a:pt x="0" y="68"/>
                    <a:pt x="1" y="76"/>
                    <a:pt x="10" y="80"/>
                  </a:cubicBezTo>
                  <a:cubicBezTo>
                    <a:pt x="17" y="83"/>
                    <a:pt x="26" y="77"/>
                    <a:pt x="32" y="72"/>
                  </a:cubicBezTo>
                  <a:cubicBezTo>
                    <a:pt x="37" y="86"/>
                    <a:pt x="51" y="76"/>
                    <a:pt x="58" y="66"/>
                  </a:cubicBezTo>
                  <a:cubicBezTo>
                    <a:pt x="69" y="79"/>
                    <a:pt x="91" y="78"/>
                    <a:pt x="90" y="60"/>
                  </a:cubicBezTo>
                  <a:cubicBezTo>
                    <a:pt x="101" y="67"/>
                    <a:pt x="116" y="56"/>
                    <a:pt x="112" y="45"/>
                  </a:cubicBezTo>
                  <a:cubicBezTo>
                    <a:pt x="121" y="49"/>
                    <a:pt x="133" y="42"/>
                    <a:pt x="129" y="32"/>
                  </a:cubicBezTo>
                  <a:cubicBezTo>
                    <a:pt x="135" y="34"/>
                    <a:pt x="141" y="35"/>
                    <a:pt x="146" y="30"/>
                  </a:cubicBezTo>
                  <a:cubicBezTo>
                    <a:pt x="151" y="25"/>
                    <a:pt x="143" y="16"/>
                    <a:pt x="139" y="1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9" name="Freeform 63"/>
            <p:cNvSpPr/>
            <p:nvPr/>
          </p:nvSpPr>
          <p:spPr bwMode="auto">
            <a:xfrm>
              <a:off x="7723188" y="3662363"/>
              <a:ext cx="612775" cy="536575"/>
            </a:xfrm>
            <a:custGeom>
              <a:avLst/>
              <a:gdLst>
                <a:gd name="T0" fmla="*/ 110 w 145"/>
                <a:gd name="T1" fmla="*/ 124 h 126"/>
                <a:gd name="T2" fmla="*/ 116 w 145"/>
                <a:gd name="T3" fmla="*/ 108 h 126"/>
                <a:gd name="T4" fmla="*/ 103 w 145"/>
                <a:gd name="T5" fmla="*/ 103 h 126"/>
                <a:gd name="T6" fmla="*/ 103 w 145"/>
                <a:gd name="T7" fmla="*/ 103 h 126"/>
                <a:gd name="T8" fmla="*/ 101 w 145"/>
                <a:gd name="T9" fmla="*/ 104 h 126"/>
                <a:gd name="T10" fmla="*/ 85 w 145"/>
                <a:gd name="T11" fmla="*/ 75 h 126"/>
                <a:gd name="T12" fmla="*/ 126 w 145"/>
                <a:gd name="T13" fmla="*/ 86 h 126"/>
                <a:gd name="T14" fmla="*/ 132 w 145"/>
                <a:gd name="T15" fmla="*/ 97 h 126"/>
                <a:gd name="T16" fmla="*/ 142 w 145"/>
                <a:gd name="T17" fmla="*/ 93 h 126"/>
                <a:gd name="T18" fmla="*/ 138 w 145"/>
                <a:gd name="T19" fmla="*/ 82 h 126"/>
                <a:gd name="T20" fmla="*/ 128 w 145"/>
                <a:gd name="T21" fmla="*/ 83 h 126"/>
                <a:gd name="T22" fmla="*/ 105 w 145"/>
                <a:gd name="T23" fmla="*/ 78 h 126"/>
                <a:gd name="T24" fmla="*/ 122 w 145"/>
                <a:gd name="T25" fmla="*/ 69 h 126"/>
                <a:gd name="T26" fmla="*/ 132 w 145"/>
                <a:gd name="T27" fmla="*/ 69 h 126"/>
                <a:gd name="T28" fmla="*/ 137 w 145"/>
                <a:gd name="T29" fmla="*/ 60 h 126"/>
                <a:gd name="T30" fmla="*/ 126 w 145"/>
                <a:gd name="T31" fmla="*/ 56 h 126"/>
                <a:gd name="T32" fmla="*/ 119 w 145"/>
                <a:gd name="T33" fmla="*/ 66 h 126"/>
                <a:gd name="T34" fmla="*/ 120 w 145"/>
                <a:gd name="T35" fmla="*/ 67 h 126"/>
                <a:gd name="T36" fmla="*/ 103 w 145"/>
                <a:gd name="T37" fmla="*/ 77 h 126"/>
                <a:gd name="T38" fmla="*/ 63 w 145"/>
                <a:gd name="T39" fmla="*/ 63 h 126"/>
                <a:gd name="T40" fmla="*/ 102 w 145"/>
                <a:gd name="T41" fmla="*/ 45 h 126"/>
                <a:gd name="T42" fmla="*/ 114 w 145"/>
                <a:gd name="T43" fmla="*/ 44 h 126"/>
                <a:gd name="T44" fmla="*/ 115 w 145"/>
                <a:gd name="T45" fmla="*/ 31 h 126"/>
                <a:gd name="T46" fmla="*/ 100 w 145"/>
                <a:gd name="T47" fmla="*/ 29 h 126"/>
                <a:gd name="T48" fmla="*/ 99 w 145"/>
                <a:gd name="T49" fmla="*/ 40 h 126"/>
                <a:gd name="T50" fmla="*/ 99 w 145"/>
                <a:gd name="T51" fmla="*/ 42 h 126"/>
                <a:gd name="T52" fmla="*/ 100 w 145"/>
                <a:gd name="T53" fmla="*/ 43 h 126"/>
                <a:gd name="T54" fmla="*/ 60 w 145"/>
                <a:gd name="T55" fmla="*/ 61 h 126"/>
                <a:gd name="T56" fmla="*/ 21 w 145"/>
                <a:gd name="T57" fmla="*/ 38 h 126"/>
                <a:gd name="T58" fmla="*/ 67 w 145"/>
                <a:gd name="T59" fmla="*/ 19 h 126"/>
                <a:gd name="T60" fmla="*/ 80 w 145"/>
                <a:gd name="T61" fmla="*/ 16 h 126"/>
                <a:gd name="T62" fmla="*/ 79 w 145"/>
                <a:gd name="T63" fmla="*/ 4 h 126"/>
                <a:gd name="T64" fmla="*/ 64 w 145"/>
                <a:gd name="T65" fmla="*/ 5 h 126"/>
                <a:gd name="T66" fmla="*/ 64 w 145"/>
                <a:gd name="T67" fmla="*/ 17 h 126"/>
                <a:gd name="T68" fmla="*/ 19 w 145"/>
                <a:gd name="T69" fmla="*/ 36 h 126"/>
                <a:gd name="T70" fmla="*/ 1 w 145"/>
                <a:gd name="T71" fmla="*/ 24 h 126"/>
                <a:gd name="T72" fmla="*/ 0 w 145"/>
                <a:gd name="T73" fmla="*/ 25 h 126"/>
                <a:gd name="T74" fmla="*/ 36 w 145"/>
                <a:gd name="T75" fmla="*/ 52 h 126"/>
                <a:gd name="T76" fmla="*/ 46 w 145"/>
                <a:gd name="T77" fmla="*/ 72 h 126"/>
                <a:gd name="T78" fmla="*/ 50 w 145"/>
                <a:gd name="T79" fmla="*/ 90 h 126"/>
                <a:gd name="T80" fmla="*/ 47 w 145"/>
                <a:gd name="T81" fmla="*/ 93 h 126"/>
                <a:gd name="T82" fmla="*/ 45 w 145"/>
                <a:gd name="T83" fmla="*/ 94 h 126"/>
                <a:gd name="T84" fmla="*/ 50 w 145"/>
                <a:gd name="T85" fmla="*/ 108 h 126"/>
                <a:gd name="T86" fmla="*/ 67 w 145"/>
                <a:gd name="T87" fmla="*/ 103 h 126"/>
                <a:gd name="T88" fmla="*/ 60 w 145"/>
                <a:gd name="T89" fmla="*/ 88 h 126"/>
                <a:gd name="T90" fmla="*/ 53 w 145"/>
                <a:gd name="T91" fmla="*/ 88 h 126"/>
                <a:gd name="T92" fmla="*/ 41 w 145"/>
                <a:gd name="T93" fmla="*/ 55 h 126"/>
                <a:gd name="T94" fmla="*/ 81 w 145"/>
                <a:gd name="T95" fmla="*/ 74 h 126"/>
                <a:gd name="T96" fmla="*/ 81 w 145"/>
                <a:gd name="T97" fmla="*/ 74 h 126"/>
                <a:gd name="T98" fmla="*/ 98 w 145"/>
                <a:gd name="T99" fmla="*/ 107 h 126"/>
                <a:gd name="T100" fmla="*/ 98 w 145"/>
                <a:gd name="T101" fmla="*/ 118 h 126"/>
                <a:gd name="T102" fmla="*/ 110 w 145"/>
                <a:gd name="T103"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26">
                  <a:moveTo>
                    <a:pt x="110" y="124"/>
                  </a:moveTo>
                  <a:cubicBezTo>
                    <a:pt x="117" y="122"/>
                    <a:pt x="118" y="113"/>
                    <a:pt x="116" y="108"/>
                  </a:cubicBezTo>
                  <a:cubicBezTo>
                    <a:pt x="113" y="103"/>
                    <a:pt x="108" y="101"/>
                    <a:pt x="103" y="103"/>
                  </a:cubicBezTo>
                  <a:cubicBezTo>
                    <a:pt x="103" y="103"/>
                    <a:pt x="103" y="103"/>
                    <a:pt x="103" y="103"/>
                  </a:cubicBezTo>
                  <a:cubicBezTo>
                    <a:pt x="102" y="103"/>
                    <a:pt x="102" y="104"/>
                    <a:pt x="101" y="104"/>
                  </a:cubicBezTo>
                  <a:cubicBezTo>
                    <a:pt x="99" y="93"/>
                    <a:pt x="93" y="83"/>
                    <a:pt x="85" y="75"/>
                  </a:cubicBezTo>
                  <a:cubicBezTo>
                    <a:pt x="98" y="80"/>
                    <a:pt x="112" y="83"/>
                    <a:pt x="126" y="86"/>
                  </a:cubicBezTo>
                  <a:cubicBezTo>
                    <a:pt x="126" y="90"/>
                    <a:pt x="127" y="96"/>
                    <a:pt x="132" y="97"/>
                  </a:cubicBezTo>
                  <a:cubicBezTo>
                    <a:pt x="135" y="98"/>
                    <a:pt x="139" y="96"/>
                    <a:pt x="142" y="93"/>
                  </a:cubicBezTo>
                  <a:cubicBezTo>
                    <a:pt x="145" y="88"/>
                    <a:pt x="142" y="84"/>
                    <a:pt x="138" y="82"/>
                  </a:cubicBezTo>
                  <a:cubicBezTo>
                    <a:pt x="134" y="80"/>
                    <a:pt x="130" y="80"/>
                    <a:pt x="128" y="83"/>
                  </a:cubicBezTo>
                  <a:cubicBezTo>
                    <a:pt x="121" y="81"/>
                    <a:pt x="113" y="80"/>
                    <a:pt x="105" y="78"/>
                  </a:cubicBezTo>
                  <a:cubicBezTo>
                    <a:pt x="111" y="76"/>
                    <a:pt x="117" y="73"/>
                    <a:pt x="122" y="69"/>
                  </a:cubicBezTo>
                  <a:cubicBezTo>
                    <a:pt x="125" y="71"/>
                    <a:pt x="129" y="71"/>
                    <a:pt x="132" y="69"/>
                  </a:cubicBezTo>
                  <a:cubicBezTo>
                    <a:pt x="135" y="67"/>
                    <a:pt x="138" y="64"/>
                    <a:pt x="137" y="60"/>
                  </a:cubicBezTo>
                  <a:cubicBezTo>
                    <a:pt x="136" y="56"/>
                    <a:pt x="129" y="55"/>
                    <a:pt x="126" y="56"/>
                  </a:cubicBezTo>
                  <a:cubicBezTo>
                    <a:pt x="121" y="57"/>
                    <a:pt x="118" y="62"/>
                    <a:pt x="119" y="66"/>
                  </a:cubicBezTo>
                  <a:cubicBezTo>
                    <a:pt x="119" y="67"/>
                    <a:pt x="120" y="67"/>
                    <a:pt x="120" y="67"/>
                  </a:cubicBezTo>
                  <a:cubicBezTo>
                    <a:pt x="114" y="70"/>
                    <a:pt x="109" y="74"/>
                    <a:pt x="103" y="77"/>
                  </a:cubicBezTo>
                  <a:cubicBezTo>
                    <a:pt x="89" y="73"/>
                    <a:pt x="76" y="69"/>
                    <a:pt x="63" y="63"/>
                  </a:cubicBezTo>
                  <a:cubicBezTo>
                    <a:pt x="77" y="62"/>
                    <a:pt x="91" y="54"/>
                    <a:pt x="102" y="45"/>
                  </a:cubicBezTo>
                  <a:cubicBezTo>
                    <a:pt x="106" y="47"/>
                    <a:pt x="110" y="47"/>
                    <a:pt x="114" y="44"/>
                  </a:cubicBezTo>
                  <a:cubicBezTo>
                    <a:pt x="117" y="40"/>
                    <a:pt x="118" y="34"/>
                    <a:pt x="115" y="31"/>
                  </a:cubicBezTo>
                  <a:cubicBezTo>
                    <a:pt x="112" y="27"/>
                    <a:pt x="104" y="24"/>
                    <a:pt x="100" y="29"/>
                  </a:cubicBezTo>
                  <a:cubicBezTo>
                    <a:pt x="98" y="32"/>
                    <a:pt x="98" y="36"/>
                    <a:pt x="99" y="40"/>
                  </a:cubicBezTo>
                  <a:cubicBezTo>
                    <a:pt x="98" y="40"/>
                    <a:pt x="98" y="41"/>
                    <a:pt x="99" y="42"/>
                  </a:cubicBezTo>
                  <a:cubicBezTo>
                    <a:pt x="99" y="42"/>
                    <a:pt x="99" y="42"/>
                    <a:pt x="100" y="43"/>
                  </a:cubicBezTo>
                  <a:cubicBezTo>
                    <a:pt x="87" y="51"/>
                    <a:pt x="76" y="60"/>
                    <a:pt x="60" y="61"/>
                  </a:cubicBezTo>
                  <a:cubicBezTo>
                    <a:pt x="46" y="54"/>
                    <a:pt x="34" y="46"/>
                    <a:pt x="21" y="38"/>
                  </a:cubicBezTo>
                  <a:cubicBezTo>
                    <a:pt x="37" y="37"/>
                    <a:pt x="54" y="29"/>
                    <a:pt x="67" y="19"/>
                  </a:cubicBezTo>
                  <a:cubicBezTo>
                    <a:pt x="71" y="21"/>
                    <a:pt x="78" y="20"/>
                    <a:pt x="80" y="16"/>
                  </a:cubicBezTo>
                  <a:cubicBezTo>
                    <a:pt x="82" y="12"/>
                    <a:pt x="82" y="7"/>
                    <a:pt x="79" y="4"/>
                  </a:cubicBezTo>
                  <a:cubicBezTo>
                    <a:pt x="75" y="0"/>
                    <a:pt x="68" y="1"/>
                    <a:pt x="64" y="5"/>
                  </a:cubicBezTo>
                  <a:cubicBezTo>
                    <a:pt x="61" y="9"/>
                    <a:pt x="61" y="14"/>
                    <a:pt x="64" y="17"/>
                  </a:cubicBezTo>
                  <a:cubicBezTo>
                    <a:pt x="50" y="25"/>
                    <a:pt x="37" y="35"/>
                    <a:pt x="19" y="36"/>
                  </a:cubicBezTo>
                  <a:cubicBezTo>
                    <a:pt x="13" y="32"/>
                    <a:pt x="7" y="28"/>
                    <a:pt x="1" y="24"/>
                  </a:cubicBezTo>
                  <a:cubicBezTo>
                    <a:pt x="0" y="24"/>
                    <a:pt x="0" y="24"/>
                    <a:pt x="0" y="25"/>
                  </a:cubicBezTo>
                  <a:cubicBezTo>
                    <a:pt x="11" y="35"/>
                    <a:pt x="23" y="44"/>
                    <a:pt x="36" y="52"/>
                  </a:cubicBezTo>
                  <a:cubicBezTo>
                    <a:pt x="40" y="58"/>
                    <a:pt x="44" y="65"/>
                    <a:pt x="46" y="72"/>
                  </a:cubicBezTo>
                  <a:cubicBezTo>
                    <a:pt x="48" y="78"/>
                    <a:pt x="49" y="84"/>
                    <a:pt x="50" y="90"/>
                  </a:cubicBezTo>
                  <a:cubicBezTo>
                    <a:pt x="49" y="91"/>
                    <a:pt x="47" y="92"/>
                    <a:pt x="47" y="93"/>
                  </a:cubicBezTo>
                  <a:cubicBezTo>
                    <a:pt x="46" y="93"/>
                    <a:pt x="46" y="93"/>
                    <a:pt x="45" y="94"/>
                  </a:cubicBezTo>
                  <a:cubicBezTo>
                    <a:pt x="41" y="99"/>
                    <a:pt x="43" y="107"/>
                    <a:pt x="50" y="108"/>
                  </a:cubicBezTo>
                  <a:cubicBezTo>
                    <a:pt x="56" y="110"/>
                    <a:pt x="64" y="108"/>
                    <a:pt x="67" y="103"/>
                  </a:cubicBezTo>
                  <a:cubicBezTo>
                    <a:pt x="71" y="97"/>
                    <a:pt x="68" y="88"/>
                    <a:pt x="60" y="88"/>
                  </a:cubicBezTo>
                  <a:cubicBezTo>
                    <a:pt x="58" y="87"/>
                    <a:pt x="56" y="88"/>
                    <a:pt x="53" y="88"/>
                  </a:cubicBezTo>
                  <a:cubicBezTo>
                    <a:pt x="52" y="77"/>
                    <a:pt x="48" y="64"/>
                    <a:pt x="41" y="55"/>
                  </a:cubicBezTo>
                  <a:cubicBezTo>
                    <a:pt x="54" y="62"/>
                    <a:pt x="67" y="68"/>
                    <a:pt x="81" y="74"/>
                  </a:cubicBezTo>
                  <a:cubicBezTo>
                    <a:pt x="81" y="74"/>
                    <a:pt x="81" y="74"/>
                    <a:pt x="81" y="74"/>
                  </a:cubicBezTo>
                  <a:cubicBezTo>
                    <a:pt x="90" y="84"/>
                    <a:pt x="94" y="95"/>
                    <a:pt x="98" y="107"/>
                  </a:cubicBezTo>
                  <a:cubicBezTo>
                    <a:pt x="96" y="110"/>
                    <a:pt x="95" y="114"/>
                    <a:pt x="98" y="118"/>
                  </a:cubicBezTo>
                  <a:cubicBezTo>
                    <a:pt x="100" y="122"/>
                    <a:pt x="105" y="126"/>
                    <a:pt x="110" y="12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0" name="Freeform 64"/>
            <p:cNvSpPr/>
            <p:nvPr/>
          </p:nvSpPr>
          <p:spPr bwMode="auto">
            <a:xfrm>
              <a:off x="10153650" y="2552700"/>
              <a:ext cx="1373188" cy="769938"/>
            </a:xfrm>
            <a:custGeom>
              <a:avLst/>
              <a:gdLst>
                <a:gd name="T0" fmla="*/ 261 w 324"/>
                <a:gd name="T1" fmla="*/ 148 h 181"/>
                <a:gd name="T2" fmla="*/ 215 w 324"/>
                <a:gd name="T3" fmla="*/ 114 h 181"/>
                <a:gd name="T4" fmla="*/ 172 w 324"/>
                <a:gd name="T5" fmla="*/ 109 h 181"/>
                <a:gd name="T6" fmla="*/ 157 w 324"/>
                <a:gd name="T7" fmla="*/ 110 h 181"/>
                <a:gd name="T8" fmla="*/ 186 w 324"/>
                <a:gd name="T9" fmla="*/ 95 h 181"/>
                <a:gd name="T10" fmla="*/ 186 w 324"/>
                <a:gd name="T11" fmla="*/ 94 h 181"/>
                <a:gd name="T12" fmla="*/ 186 w 324"/>
                <a:gd name="T13" fmla="*/ 95 h 181"/>
                <a:gd name="T14" fmla="*/ 187 w 324"/>
                <a:gd name="T15" fmla="*/ 95 h 181"/>
                <a:gd name="T16" fmla="*/ 298 w 324"/>
                <a:gd name="T17" fmla="*/ 79 h 181"/>
                <a:gd name="T18" fmla="*/ 321 w 324"/>
                <a:gd name="T19" fmla="*/ 48 h 181"/>
                <a:gd name="T20" fmla="*/ 303 w 324"/>
                <a:gd name="T21" fmla="*/ 16 h 181"/>
                <a:gd name="T22" fmla="*/ 229 w 324"/>
                <a:gd name="T23" fmla="*/ 27 h 181"/>
                <a:gd name="T24" fmla="*/ 186 w 324"/>
                <a:gd name="T25" fmla="*/ 93 h 181"/>
                <a:gd name="T26" fmla="*/ 185 w 324"/>
                <a:gd name="T27" fmla="*/ 93 h 181"/>
                <a:gd name="T28" fmla="*/ 144 w 324"/>
                <a:gd name="T29" fmla="*/ 111 h 181"/>
                <a:gd name="T30" fmla="*/ 98 w 324"/>
                <a:gd name="T31" fmla="*/ 129 h 181"/>
                <a:gd name="T32" fmla="*/ 1 w 324"/>
                <a:gd name="T33" fmla="*/ 135 h 181"/>
                <a:gd name="T34" fmla="*/ 0 w 324"/>
                <a:gd name="T35" fmla="*/ 136 h 181"/>
                <a:gd name="T36" fmla="*/ 94 w 324"/>
                <a:gd name="T37" fmla="*/ 134 h 181"/>
                <a:gd name="T38" fmla="*/ 141 w 324"/>
                <a:gd name="T39" fmla="*/ 117 h 181"/>
                <a:gd name="T40" fmla="*/ 147 w 324"/>
                <a:gd name="T41" fmla="*/ 114 h 181"/>
                <a:gd name="T42" fmla="*/ 201 w 324"/>
                <a:gd name="T43" fmla="*/ 173 h 181"/>
                <a:gd name="T44" fmla="*/ 261 w 324"/>
                <a:gd name="T45" fmla="*/ 14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4" h="181">
                  <a:moveTo>
                    <a:pt x="261" y="148"/>
                  </a:moveTo>
                  <a:cubicBezTo>
                    <a:pt x="265" y="126"/>
                    <a:pt x="229" y="117"/>
                    <a:pt x="215" y="114"/>
                  </a:cubicBezTo>
                  <a:cubicBezTo>
                    <a:pt x="201" y="110"/>
                    <a:pt x="186" y="109"/>
                    <a:pt x="172" y="109"/>
                  </a:cubicBezTo>
                  <a:cubicBezTo>
                    <a:pt x="167" y="109"/>
                    <a:pt x="162" y="109"/>
                    <a:pt x="157" y="110"/>
                  </a:cubicBezTo>
                  <a:cubicBezTo>
                    <a:pt x="167" y="105"/>
                    <a:pt x="177" y="100"/>
                    <a:pt x="186" y="95"/>
                  </a:cubicBezTo>
                  <a:cubicBezTo>
                    <a:pt x="186" y="95"/>
                    <a:pt x="186" y="94"/>
                    <a:pt x="186" y="94"/>
                  </a:cubicBezTo>
                  <a:cubicBezTo>
                    <a:pt x="186" y="94"/>
                    <a:pt x="186" y="95"/>
                    <a:pt x="186" y="95"/>
                  </a:cubicBezTo>
                  <a:cubicBezTo>
                    <a:pt x="186" y="95"/>
                    <a:pt x="187" y="95"/>
                    <a:pt x="187" y="95"/>
                  </a:cubicBezTo>
                  <a:cubicBezTo>
                    <a:pt x="225" y="101"/>
                    <a:pt x="265" y="102"/>
                    <a:pt x="298" y="79"/>
                  </a:cubicBezTo>
                  <a:cubicBezTo>
                    <a:pt x="308" y="72"/>
                    <a:pt x="318" y="61"/>
                    <a:pt x="321" y="48"/>
                  </a:cubicBezTo>
                  <a:cubicBezTo>
                    <a:pt x="324" y="34"/>
                    <a:pt x="314" y="23"/>
                    <a:pt x="303" y="16"/>
                  </a:cubicBezTo>
                  <a:cubicBezTo>
                    <a:pt x="279" y="0"/>
                    <a:pt x="250" y="12"/>
                    <a:pt x="229" y="27"/>
                  </a:cubicBezTo>
                  <a:cubicBezTo>
                    <a:pt x="209" y="42"/>
                    <a:pt x="188" y="67"/>
                    <a:pt x="186" y="93"/>
                  </a:cubicBezTo>
                  <a:cubicBezTo>
                    <a:pt x="185" y="93"/>
                    <a:pt x="185" y="93"/>
                    <a:pt x="185" y="93"/>
                  </a:cubicBezTo>
                  <a:cubicBezTo>
                    <a:pt x="171" y="98"/>
                    <a:pt x="158" y="105"/>
                    <a:pt x="144" y="111"/>
                  </a:cubicBezTo>
                  <a:cubicBezTo>
                    <a:pt x="129" y="118"/>
                    <a:pt x="114" y="124"/>
                    <a:pt x="98" y="129"/>
                  </a:cubicBezTo>
                  <a:cubicBezTo>
                    <a:pt x="66" y="140"/>
                    <a:pt x="34" y="141"/>
                    <a:pt x="1" y="135"/>
                  </a:cubicBezTo>
                  <a:cubicBezTo>
                    <a:pt x="0" y="135"/>
                    <a:pt x="0" y="136"/>
                    <a:pt x="0" y="136"/>
                  </a:cubicBezTo>
                  <a:cubicBezTo>
                    <a:pt x="31" y="147"/>
                    <a:pt x="64" y="143"/>
                    <a:pt x="94" y="134"/>
                  </a:cubicBezTo>
                  <a:cubicBezTo>
                    <a:pt x="110" y="130"/>
                    <a:pt x="126" y="124"/>
                    <a:pt x="141" y="117"/>
                  </a:cubicBezTo>
                  <a:cubicBezTo>
                    <a:pt x="143" y="116"/>
                    <a:pt x="145" y="115"/>
                    <a:pt x="147" y="114"/>
                  </a:cubicBezTo>
                  <a:cubicBezTo>
                    <a:pt x="152" y="141"/>
                    <a:pt x="176" y="164"/>
                    <a:pt x="201" y="173"/>
                  </a:cubicBezTo>
                  <a:cubicBezTo>
                    <a:pt x="222" y="181"/>
                    <a:pt x="255" y="174"/>
                    <a:pt x="261" y="14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1" name="Freeform 65"/>
            <p:cNvSpPr/>
            <p:nvPr/>
          </p:nvSpPr>
          <p:spPr bwMode="auto">
            <a:xfrm>
              <a:off x="111125" y="2378075"/>
              <a:ext cx="593725" cy="736600"/>
            </a:xfrm>
            <a:custGeom>
              <a:avLst/>
              <a:gdLst>
                <a:gd name="T0" fmla="*/ 138 w 140"/>
                <a:gd name="T1" fmla="*/ 35 h 173"/>
                <a:gd name="T2" fmla="*/ 119 w 140"/>
                <a:gd name="T3" fmla="*/ 31 h 173"/>
                <a:gd name="T4" fmla="*/ 115 w 140"/>
                <a:gd name="T5" fmla="*/ 45 h 173"/>
                <a:gd name="T6" fmla="*/ 115 w 140"/>
                <a:gd name="T7" fmla="*/ 46 h 173"/>
                <a:gd name="T8" fmla="*/ 116 w 140"/>
                <a:gd name="T9" fmla="*/ 47 h 173"/>
                <a:gd name="T10" fmla="*/ 85 w 140"/>
                <a:gd name="T11" fmla="*/ 69 h 173"/>
                <a:gd name="T12" fmla="*/ 92 w 140"/>
                <a:gd name="T13" fmla="*/ 22 h 173"/>
                <a:gd name="T14" fmla="*/ 105 w 140"/>
                <a:gd name="T15" fmla="*/ 13 h 173"/>
                <a:gd name="T16" fmla="*/ 99 w 140"/>
                <a:gd name="T17" fmla="*/ 3 h 173"/>
                <a:gd name="T18" fmla="*/ 86 w 140"/>
                <a:gd name="T19" fmla="*/ 8 h 173"/>
                <a:gd name="T20" fmla="*/ 89 w 140"/>
                <a:gd name="T21" fmla="*/ 19 h 173"/>
                <a:gd name="T22" fmla="*/ 85 w 140"/>
                <a:gd name="T23" fmla="*/ 46 h 173"/>
                <a:gd name="T24" fmla="*/ 74 w 140"/>
                <a:gd name="T25" fmla="*/ 28 h 173"/>
                <a:gd name="T26" fmla="*/ 73 w 140"/>
                <a:gd name="T27" fmla="*/ 16 h 173"/>
                <a:gd name="T28" fmla="*/ 62 w 140"/>
                <a:gd name="T29" fmla="*/ 12 h 173"/>
                <a:gd name="T30" fmla="*/ 58 w 140"/>
                <a:gd name="T31" fmla="*/ 25 h 173"/>
                <a:gd name="T32" fmla="*/ 71 w 140"/>
                <a:gd name="T33" fmla="*/ 31 h 173"/>
                <a:gd name="T34" fmla="*/ 71 w 140"/>
                <a:gd name="T35" fmla="*/ 31 h 173"/>
                <a:gd name="T36" fmla="*/ 85 w 140"/>
                <a:gd name="T37" fmla="*/ 49 h 173"/>
                <a:gd name="T38" fmla="*/ 73 w 140"/>
                <a:gd name="T39" fmla="*/ 96 h 173"/>
                <a:gd name="T40" fmla="*/ 48 w 140"/>
                <a:gd name="T41" fmla="*/ 53 h 173"/>
                <a:gd name="T42" fmla="*/ 46 w 140"/>
                <a:gd name="T43" fmla="*/ 40 h 173"/>
                <a:gd name="T44" fmla="*/ 30 w 140"/>
                <a:gd name="T45" fmla="*/ 40 h 173"/>
                <a:gd name="T46" fmla="*/ 30 w 140"/>
                <a:gd name="T47" fmla="*/ 57 h 173"/>
                <a:gd name="T48" fmla="*/ 43 w 140"/>
                <a:gd name="T49" fmla="*/ 57 h 173"/>
                <a:gd name="T50" fmla="*/ 45 w 140"/>
                <a:gd name="T51" fmla="*/ 58 h 173"/>
                <a:gd name="T52" fmla="*/ 46 w 140"/>
                <a:gd name="T53" fmla="*/ 56 h 173"/>
                <a:gd name="T54" fmla="*/ 71 w 140"/>
                <a:gd name="T55" fmla="*/ 100 h 173"/>
                <a:gd name="T56" fmla="*/ 49 w 140"/>
                <a:gd name="T57" fmla="*/ 147 h 173"/>
                <a:gd name="T58" fmla="*/ 23 w 140"/>
                <a:gd name="T59" fmla="*/ 96 h 173"/>
                <a:gd name="T60" fmla="*/ 18 w 140"/>
                <a:gd name="T61" fmla="*/ 82 h 173"/>
                <a:gd name="T62" fmla="*/ 4 w 140"/>
                <a:gd name="T63" fmla="*/ 84 h 173"/>
                <a:gd name="T64" fmla="*/ 7 w 140"/>
                <a:gd name="T65" fmla="*/ 101 h 173"/>
                <a:gd name="T66" fmla="*/ 20 w 140"/>
                <a:gd name="T67" fmla="*/ 100 h 173"/>
                <a:gd name="T68" fmla="*/ 48 w 140"/>
                <a:gd name="T69" fmla="*/ 149 h 173"/>
                <a:gd name="T70" fmla="*/ 36 w 140"/>
                <a:gd name="T71" fmla="*/ 171 h 173"/>
                <a:gd name="T72" fmla="*/ 37 w 140"/>
                <a:gd name="T73" fmla="*/ 172 h 173"/>
                <a:gd name="T74" fmla="*/ 63 w 140"/>
                <a:gd name="T75" fmla="*/ 128 h 173"/>
                <a:gd name="T76" fmla="*/ 86 w 140"/>
                <a:gd name="T77" fmla="*/ 114 h 173"/>
                <a:gd name="T78" fmla="*/ 106 w 140"/>
                <a:gd name="T79" fmla="*/ 108 h 173"/>
                <a:gd name="T80" fmla="*/ 110 w 140"/>
                <a:gd name="T81" fmla="*/ 112 h 173"/>
                <a:gd name="T82" fmla="*/ 110 w 140"/>
                <a:gd name="T83" fmla="*/ 113 h 173"/>
                <a:gd name="T84" fmla="*/ 127 w 140"/>
                <a:gd name="T85" fmla="*/ 106 h 173"/>
                <a:gd name="T86" fmla="*/ 118 w 140"/>
                <a:gd name="T87" fmla="*/ 87 h 173"/>
                <a:gd name="T88" fmla="*/ 102 w 140"/>
                <a:gd name="T89" fmla="*/ 96 h 173"/>
                <a:gd name="T90" fmla="*/ 104 w 140"/>
                <a:gd name="T91" fmla="*/ 104 h 173"/>
                <a:gd name="T92" fmla="*/ 66 w 140"/>
                <a:gd name="T93" fmla="*/ 122 h 173"/>
                <a:gd name="T94" fmla="*/ 83 w 140"/>
                <a:gd name="T95" fmla="*/ 74 h 173"/>
                <a:gd name="T96" fmla="*/ 84 w 140"/>
                <a:gd name="T97" fmla="*/ 74 h 173"/>
                <a:gd name="T98" fmla="*/ 119 w 140"/>
                <a:gd name="T99" fmla="*/ 51 h 173"/>
                <a:gd name="T100" fmla="*/ 132 w 140"/>
                <a:gd name="T101" fmla="*/ 50 h 173"/>
                <a:gd name="T102" fmla="*/ 138 w 140"/>
                <a:gd name="T103" fmla="*/ 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73">
                  <a:moveTo>
                    <a:pt x="138" y="35"/>
                  </a:moveTo>
                  <a:cubicBezTo>
                    <a:pt x="136" y="28"/>
                    <a:pt x="125" y="27"/>
                    <a:pt x="119" y="31"/>
                  </a:cubicBezTo>
                  <a:cubicBezTo>
                    <a:pt x="114" y="34"/>
                    <a:pt x="112" y="40"/>
                    <a:pt x="115" y="45"/>
                  </a:cubicBezTo>
                  <a:cubicBezTo>
                    <a:pt x="115" y="45"/>
                    <a:pt x="115" y="46"/>
                    <a:pt x="115" y="46"/>
                  </a:cubicBezTo>
                  <a:cubicBezTo>
                    <a:pt x="115" y="47"/>
                    <a:pt x="116" y="47"/>
                    <a:pt x="116" y="47"/>
                  </a:cubicBezTo>
                  <a:cubicBezTo>
                    <a:pt x="104" y="52"/>
                    <a:pt x="92" y="60"/>
                    <a:pt x="85" y="69"/>
                  </a:cubicBezTo>
                  <a:cubicBezTo>
                    <a:pt x="89" y="53"/>
                    <a:pt x="91" y="37"/>
                    <a:pt x="92" y="22"/>
                  </a:cubicBezTo>
                  <a:cubicBezTo>
                    <a:pt x="97" y="21"/>
                    <a:pt x="104" y="19"/>
                    <a:pt x="105" y="13"/>
                  </a:cubicBezTo>
                  <a:cubicBezTo>
                    <a:pt x="105" y="9"/>
                    <a:pt x="102" y="5"/>
                    <a:pt x="99" y="3"/>
                  </a:cubicBezTo>
                  <a:cubicBezTo>
                    <a:pt x="93" y="0"/>
                    <a:pt x="89" y="3"/>
                    <a:pt x="86" y="8"/>
                  </a:cubicBezTo>
                  <a:cubicBezTo>
                    <a:pt x="84" y="13"/>
                    <a:pt x="86" y="17"/>
                    <a:pt x="89" y="19"/>
                  </a:cubicBezTo>
                  <a:cubicBezTo>
                    <a:pt x="88" y="28"/>
                    <a:pt x="87" y="37"/>
                    <a:pt x="85" y="46"/>
                  </a:cubicBezTo>
                  <a:cubicBezTo>
                    <a:pt x="82" y="39"/>
                    <a:pt x="78" y="33"/>
                    <a:pt x="74" y="28"/>
                  </a:cubicBezTo>
                  <a:cubicBezTo>
                    <a:pt x="75" y="24"/>
                    <a:pt x="75" y="19"/>
                    <a:pt x="73" y="16"/>
                  </a:cubicBezTo>
                  <a:cubicBezTo>
                    <a:pt x="70" y="13"/>
                    <a:pt x="66" y="10"/>
                    <a:pt x="62" y="12"/>
                  </a:cubicBezTo>
                  <a:cubicBezTo>
                    <a:pt x="57" y="13"/>
                    <a:pt x="57" y="21"/>
                    <a:pt x="58" y="25"/>
                  </a:cubicBezTo>
                  <a:cubicBezTo>
                    <a:pt x="60" y="30"/>
                    <a:pt x="66" y="33"/>
                    <a:pt x="71" y="31"/>
                  </a:cubicBezTo>
                  <a:cubicBezTo>
                    <a:pt x="71" y="31"/>
                    <a:pt x="71" y="31"/>
                    <a:pt x="71" y="31"/>
                  </a:cubicBezTo>
                  <a:cubicBezTo>
                    <a:pt x="76" y="36"/>
                    <a:pt x="81" y="42"/>
                    <a:pt x="85" y="49"/>
                  </a:cubicBezTo>
                  <a:cubicBezTo>
                    <a:pt x="82" y="65"/>
                    <a:pt x="78" y="81"/>
                    <a:pt x="73" y="96"/>
                  </a:cubicBezTo>
                  <a:cubicBezTo>
                    <a:pt x="71" y="80"/>
                    <a:pt x="60" y="65"/>
                    <a:pt x="48" y="53"/>
                  </a:cubicBezTo>
                  <a:cubicBezTo>
                    <a:pt x="50" y="48"/>
                    <a:pt x="50" y="43"/>
                    <a:pt x="46" y="40"/>
                  </a:cubicBezTo>
                  <a:cubicBezTo>
                    <a:pt x="42" y="36"/>
                    <a:pt x="34" y="36"/>
                    <a:pt x="30" y="40"/>
                  </a:cubicBezTo>
                  <a:cubicBezTo>
                    <a:pt x="26" y="44"/>
                    <a:pt x="24" y="53"/>
                    <a:pt x="30" y="57"/>
                  </a:cubicBezTo>
                  <a:cubicBezTo>
                    <a:pt x="33" y="59"/>
                    <a:pt x="39" y="59"/>
                    <a:pt x="43" y="57"/>
                  </a:cubicBezTo>
                  <a:cubicBezTo>
                    <a:pt x="43" y="58"/>
                    <a:pt x="44" y="58"/>
                    <a:pt x="45" y="58"/>
                  </a:cubicBezTo>
                  <a:cubicBezTo>
                    <a:pt x="45" y="57"/>
                    <a:pt x="45" y="57"/>
                    <a:pt x="46" y="56"/>
                  </a:cubicBezTo>
                  <a:cubicBezTo>
                    <a:pt x="57" y="69"/>
                    <a:pt x="68" y="82"/>
                    <a:pt x="71" y="100"/>
                  </a:cubicBezTo>
                  <a:cubicBezTo>
                    <a:pt x="65" y="116"/>
                    <a:pt x="57" y="131"/>
                    <a:pt x="49" y="147"/>
                  </a:cubicBezTo>
                  <a:cubicBezTo>
                    <a:pt x="47" y="129"/>
                    <a:pt x="35" y="110"/>
                    <a:pt x="23" y="96"/>
                  </a:cubicBezTo>
                  <a:cubicBezTo>
                    <a:pt x="25" y="91"/>
                    <a:pt x="23" y="84"/>
                    <a:pt x="18" y="82"/>
                  </a:cubicBezTo>
                  <a:cubicBezTo>
                    <a:pt x="13" y="79"/>
                    <a:pt x="7" y="81"/>
                    <a:pt x="4" y="84"/>
                  </a:cubicBezTo>
                  <a:cubicBezTo>
                    <a:pt x="0" y="90"/>
                    <a:pt x="2" y="97"/>
                    <a:pt x="7" y="101"/>
                  </a:cubicBezTo>
                  <a:cubicBezTo>
                    <a:pt x="11" y="104"/>
                    <a:pt x="17" y="103"/>
                    <a:pt x="20" y="100"/>
                  </a:cubicBezTo>
                  <a:cubicBezTo>
                    <a:pt x="31" y="116"/>
                    <a:pt x="44" y="129"/>
                    <a:pt x="48" y="149"/>
                  </a:cubicBezTo>
                  <a:cubicBezTo>
                    <a:pt x="44" y="156"/>
                    <a:pt x="39" y="164"/>
                    <a:pt x="36" y="171"/>
                  </a:cubicBezTo>
                  <a:cubicBezTo>
                    <a:pt x="35" y="172"/>
                    <a:pt x="36" y="173"/>
                    <a:pt x="37" y="172"/>
                  </a:cubicBezTo>
                  <a:cubicBezTo>
                    <a:pt x="47" y="159"/>
                    <a:pt x="56" y="144"/>
                    <a:pt x="63" y="128"/>
                  </a:cubicBezTo>
                  <a:cubicBezTo>
                    <a:pt x="70" y="122"/>
                    <a:pt x="77" y="117"/>
                    <a:pt x="86" y="114"/>
                  </a:cubicBezTo>
                  <a:cubicBezTo>
                    <a:pt x="92" y="112"/>
                    <a:pt x="99" y="110"/>
                    <a:pt x="106" y="108"/>
                  </a:cubicBezTo>
                  <a:cubicBezTo>
                    <a:pt x="107" y="109"/>
                    <a:pt x="108" y="111"/>
                    <a:pt x="110" y="112"/>
                  </a:cubicBezTo>
                  <a:cubicBezTo>
                    <a:pt x="110" y="112"/>
                    <a:pt x="110" y="113"/>
                    <a:pt x="110" y="113"/>
                  </a:cubicBezTo>
                  <a:cubicBezTo>
                    <a:pt x="117" y="117"/>
                    <a:pt x="126" y="114"/>
                    <a:pt x="127" y="106"/>
                  </a:cubicBezTo>
                  <a:cubicBezTo>
                    <a:pt x="128" y="99"/>
                    <a:pt x="125" y="90"/>
                    <a:pt x="118" y="87"/>
                  </a:cubicBezTo>
                  <a:cubicBezTo>
                    <a:pt x="112" y="83"/>
                    <a:pt x="102" y="88"/>
                    <a:pt x="102" y="96"/>
                  </a:cubicBezTo>
                  <a:cubicBezTo>
                    <a:pt x="102" y="99"/>
                    <a:pt x="102" y="102"/>
                    <a:pt x="104" y="104"/>
                  </a:cubicBezTo>
                  <a:cubicBezTo>
                    <a:pt x="91" y="107"/>
                    <a:pt x="76" y="113"/>
                    <a:pt x="66" y="122"/>
                  </a:cubicBezTo>
                  <a:cubicBezTo>
                    <a:pt x="73" y="107"/>
                    <a:pt x="79" y="91"/>
                    <a:pt x="83" y="74"/>
                  </a:cubicBezTo>
                  <a:cubicBezTo>
                    <a:pt x="84" y="74"/>
                    <a:pt x="84" y="74"/>
                    <a:pt x="84" y="74"/>
                  </a:cubicBezTo>
                  <a:cubicBezTo>
                    <a:pt x="94" y="63"/>
                    <a:pt x="106" y="57"/>
                    <a:pt x="119" y="51"/>
                  </a:cubicBezTo>
                  <a:cubicBezTo>
                    <a:pt x="123" y="53"/>
                    <a:pt x="128" y="53"/>
                    <a:pt x="132" y="50"/>
                  </a:cubicBezTo>
                  <a:cubicBezTo>
                    <a:pt x="137" y="47"/>
                    <a:pt x="140" y="40"/>
                    <a:pt x="138" y="35"/>
                  </a:cubicBezTo>
                  <a:close/>
                </a:path>
              </a:pathLst>
            </a:custGeom>
            <a:solidFill>
              <a:srgbClr val="62A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2" name="Freeform 66"/>
            <p:cNvSpPr/>
            <p:nvPr/>
          </p:nvSpPr>
          <p:spPr bwMode="auto">
            <a:xfrm>
              <a:off x="6332538" y="3505200"/>
              <a:ext cx="314325" cy="473075"/>
            </a:xfrm>
            <a:custGeom>
              <a:avLst/>
              <a:gdLst>
                <a:gd name="T0" fmla="*/ 72 w 74"/>
                <a:gd name="T1" fmla="*/ 74 h 111"/>
                <a:gd name="T2" fmla="*/ 28 w 74"/>
                <a:gd name="T3" fmla="*/ 69 h 111"/>
                <a:gd name="T4" fmla="*/ 14 w 74"/>
                <a:gd name="T5" fmla="*/ 37 h 111"/>
                <a:gd name="T6" fmla="*/ 1 w 74"/>
                <a:gd name="T7" fmla="*/ 1 h 111"/>
                <a:gd name="T8" fmla="*/ 0 w 74"/>
                <a:gd name="T9" fmla="*/ 1 h 111"/>
                <a:gd name="T10" fmla="*/ 12 w 74"/>
                <a:gd name="T11" fmla="*/ 40 h 111"/>
                <a:gd name="T12" fmla="*/ 26 w 74"/>
                <a:gd name="T13" fmla="*/ 71 h 111"/>
                <a:gd name="T14" fmla="*/ 26 w 74"/>
                <a:gd name="T15" fmla="*/ 73 h 111"/>
                <a:gd name="T16" fmla="*/ 24 w 74"/>
                <a:gd name="T17" fmla="*/ 104 h 111"/>
                <a:gd name="T18" fmla="*/ 40 w 74"/>
                <a:gd name="T19" fmla="*/ 94 h 111"/>
                <a:gd name="T20" fmla="*/ 57 w 74"/>
                <a:gd name="T21" fmla="*/ 102 h 111"/>
                <a:gd name="T22" fmla="*/ 59 w 74"/>
                <a:gd name="T23" fmla="*/ 100 h 111"/>
                <a:gd name="T24" fmla="*/ 58 w 74"/>
                <a:gd name="T25" fmla="*/ 87 h 111"/>
                <a:gd name="T26" fmla="*/ 70 w 74"/>
                <a:gd name="T27" fmla="*/ 87 h 111"/>
                <a:gd name="T28" fmla="*/ 72 w 74"/>
                <a:gd name="T29"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11">
                  <a:moveTo>
                    <a:pt x="72" y="74"/>
                  </a:moveTo>
                  <a:cubicBezTo>
                    <a:pt x="63" y="59"/>
                    <a:pt x="41" y="57"/>
                    <a:pt x="28" y="69"/>
                  </a:cubicBezTo>
                  <a:cubicBezTo>
                    <a:pt x="24" y="58"/>
                    <a:pt x="18" y="48"/>
                    <a:pt x="14" y="37"/>
                  </a:cubicBezTo>
                  <a:cubicBezTo>
                    <a:pt x="9" y="25"/>
                    <a:pt x="6" y="13"/>
                    <a:pt x="1" y="1"/>
                  </a:cubicBezTo>
                  <a:cubicBezTo>
                    <a:pt x="1" y="0"/>
                    <a:pt x="0" y="0"/>
                    <a:pt x="0" y="1"/>
                  </a:cubicBezTo>
                  <a:cubicBezTo>
                    <a:pt x="2" y="15"/>
                    <a:pt x="7" y="28"/>
                    <a:pt x="12" y="40"/>
                  </a:cubicBezTo>
                  <a:cubicBezTo>
                    <a:pt x="16" y="51"/>
                    <a:pt x="21" y="61"/>
                    <a:pt x="26" y="71"/>
                  </a:cubicBezTo>
                  <a:cubicBezTo>
                    <a:pt x="26" y="71"/>
                    <a:pt x="26" y="72"/>
                    <a:pt x="26" y="73"/>
                  </a:cubicBezTo>
                  <a:cubicBezTo>
                    <a:pt x="17" y="80"/>
                    <a:pt x="14" y="95"/>
                    <a:pt x="24" y="104"/>
                  </a:cubicBezTo>
                  <a:cubicBezTo>
                    <a:pt x="32" y="111"/>
                    <a:pt x="38" y="102"/>
                    <a:pt x="40" y="94"/>
                  </a:cubicBezTo>
                  <a:cubicBezTo>
                    <a:pt x="44" y="99"/>
                    <a:pt x="50" y="102"/>
                    <a:pt x="57" y="102"/>
                  </a:cubicBezTo>
                  <a:cubicBezTo>
                    <a:pt x="58" y="102"/>
                    <a:pt x="59" y="101"/>
                    <a:pt x="59" y="100"/>
                  </a:cubicBezTo>
                  <a:cubicBezTo>
                    <a:pt x="59" y="95"/>
                    <a:pt x="59" y="91"/>
                    <a:pt x="58" y="87"/>
                  </a:cubicBezTo>
                  <a:cubicBezTo>
                    <a:pt x="61" y="89"/>
                    <a:pt x="66" y="90"/>
                    <a:pt x="70" y="87"/>
                  </a:cubicBezTo>
                  <a:cubicBezTo>
                    <a:pt x="74" y="85"/>
                    <a:pt x="74" y="78"/>
                    <a:pt x="72" y="7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3" name="Freeform 67"/>
            <p:cNvSpPr/>
            <p:nvPr/>
          </p:nvSpPr>
          <p:spPr bwMode="auto">
            <a:xfrm>
              <a:off x="258763" y="3024188"/>
              <a:ext cx="11703050" cy="949325"/>
            </a:xfrm>
            <a:custGeom>
              <a:avLst/>
              <a:gdLst>
                <a:gd name="T0" fmla="*/ 2761 w 2763"/>
                <a:gd name="T1" fmla="*/ 171 h 223"/>
                <a:gd name="T2" fmla="*/ 2601 w 2763"/>
                <a:gd name="T3" fmla="*/ 149 h 223"/>
                <a:gd name="T4" fmla="*/ 2467 w 2763"/>
                <a:gd name="T5" fmla="*/ 84 h 223"/>
                <a:gd name="T6" fmla="*/ 2334 w 2763"/>
                <a:gd name="T7" fmla="*/ 25 h 223"/>
                <a:gd name="T8" fmla="*/ 2172 w 2763"/>
                <a:gd name="T9" fmla="*/ 14 h 223"/>
                <a:gd name="T10" fmla="*/ 2032 w 2763"/>
                <a:gd name="T11" fmla="*/ 48 h 223"/>
                <a:gd name="T12" fmla="*/ 1915 w 2763"/>
                <a:gd name="T13" fmla="*/ 100 h 223"/>
                <a:gd name="T14" fmla="*/ 1914 w 2763"/>
                <a:gd name="T15" fmla="*/ 100 h 223"/>
                <a:gd name="T16" fmla="*/ 1617 w 2763"/>
                <a:gd name="T17" fmla="*/ 188 h 223"/>
                <a:gd name="T18" fmla="*/ 1383 w 2763"/>
                <a:gd name="T19" fmla="*/ 80 h 223"/>
                <a:gd name="T20" fmla="*/ 1209 w 2763"/>
                <a:gd name="T21" fmla="*/ 14 h 223"/>
                <a:gd name="T22" fmla="*/ 1033 w 2763"/>
                <a:gd name="T23" fmla="*/ 35 h 223"/>
                <a:gd name="T24" fmla="*/ 993 w 2763"/>
                <a:gd name="T25" fmla="*/ 55 h 223"/>
                <a:gd name="T26" fmla="*/ 992 w 2763"/>
                <a:gd name="T27" fmla="*/ 55 h 223"/>
                <a:gd name="T28" fmla="*/ 749 w 2763"/>
                <a:gd name="T29" fmla="*/ 195 h 223"/>
                <a:gd name="T30" fmla="*/ 613 w 2763"/>
                <a:gd name="T31" fmla="*/ 203 h 223"/>
                <a:gd name="T32" fmla="*/ 470 w 2763"/>
                <a:gd name="T33" fmla="*/ 140 h 223"/>
                <a:gd name="T34" fmla="*/ 364 w 2763"/>
                <a:gd name="T35" fmla="*/ 72 h 223"/>
                <a:gd name="T36" fmla="*/ 252 w 2763"/>
                <a:gd name="T37" fmla="*/ 14 h 223"/>
                <a:gd name="T38" fmla="*/ 122 w 2763"/>
                <a:gd name="T39" fmla="*/ 6 h 223"/>
                <a:gd name="T40" fmla="*/ 122 w 2763"/>
                <a:gd name="T41" fmla="*/ 6 h 223"/>
                <a:gd name="T42" fmla="*/ 120 w 2763"/>
                <a:gd name="T43" fmla="*/ 6 h 223"/>
                <a:gd name="T44" fmla="*/ 119 w 2763"/>
                <a:gd name="T45" fmla="*/ 6 h 223"/>
                <a:gd name="T46" fmla="*/ 7 w 2763"/>
                <a:gd name="T47" fmla="*/ 18 h 223"/>
                <a:gd name="T48" fmla="*/ 7 w 2763"/>
                <a:gd name="T49" fmla="*/ 17 h 223"/>
                <a:gd name="T50" fmla="*/ 2 w 2763"/>
                <a:gd name="T51" fmla="*/ 18 h 223"/>
                <a:gd name="T52" fmla="*/ 2 w 2763"/>
                <a:gd name="T53" fmla="*/ 18 h 223"/>
                <a:gd name="T54" fmla="*/ 1 w 2763"/>
                <a:gd name="T55" fmla="*/ 18 h 223"/>
                <a:gd name="T56" fmla="*/ 1 w 2763"/>
                <a:gd name="T57" fmla="*/ 19 h 223"/>
                <a:gd name="T58" fmla="*/ 157 w 2763"/>
                <a:gd name="T59" fmla="*/ 7 h 223"/>
                <a:gd name="T60" fmla="*/ 238 w 2763"/>
                <a:gd name="T61" fmla="*/ 15 h 223"/>
                <a:gd name="T62" fmla="*/ 313 w 2763"/>
                <a:gd name="T63" fmla="*/ 47 h 223"/>
                <a:gd name="T64" fmla="*/ 583 w 2763"/>
                <a:gd name="T65" fmla="*/ 201 h 223"/>
                <a:gd name="T66" fmla="*/ 795 w 2763"/>
                <a:gd name="T67" fmla="*/ 182 h 223"/>
                <a:gd name="T68" fmla="*/ 992 w 2763"/>
                <a:gd name="T69" fmla="*/ 59 h 223"/>
                <a:gd name="T70" fmla="*/ 1138 w 2763"/>
                <a:gd name="T71" fmla="*/ 16 h 223"/>
                <a:gd name="T72" fmla="*/ 1277 w 2763"/>
                <a:gd name="T73" fmla="*/ 34 h 223"/>
                <a:gd name="T74" fmla="*/ 1504 w 2763"/>
                <a:gd name="T75" fmla="*/ 155 h 223"/>
                <a:gd name="T76" fmla="*/ 1697 w 2763"/>
                <a:gd name="T77" fmla="*/ 192 h 223"/>
                <a:gd name="T78" fmla="*/ 1911 w 2763"/>
                <a:gd name="T79" fmla="*/ 105 h 223"/>
                <a:gd name="T80" fmla="*/ 2058 w 2763"/>
                <a:gd name="T81" fmla="*/ 44 h 223"/>
                <a:gd name="T82" fmla="*/ 2225 w 2763"/>
                <a:gd name="T83" fmla="*/ 15 h 223"/>
                <a:gd name="T84" fmla="*/ 2387 w 2763"/>
                <a:gd name="T85" fmla="*/ 49 h 223"/>
                <a:gd name="T86" fmla="*/ 2516 w 2763"/>
                <a:gd name="T87" fmla="*/ 117 h 223"/>
                <a:gd name="T88" fmla="*/ 2761 w 2763"/>
                <a:gd name="T89" fmla="*/ 175 h 223"/>
                <a:gd name="T90" fmla="*/ 2761 w 2763"/>
                <a:gd name="T91" fmla="*/ 17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3" h="223">
                  <a:moveTo>
                    <a:pt x="2761" y="171"/>
                  </a:moveTo>
                  <a:cubicBezTo>
                    <a:pt x="2706" y="174"/>
                    <a:pt x="2653" y="167"/>
                    <a:pt x="2601" y="149"/>
                  </a:cubicBezTo>
                  <a:cubicBezTo>
                    <a:pt x="2554" y="133"/>
                    <a:pt x="2511" y="108"/>
                    <a:pt x="2467" y="84"/>
                  </a:cubicBezTo>
                  <a:cubicBezTo>
                    <a:pt x="2425" y="61"/>
                    <a:pt x="2381" y="39"/>
                    <a:pt x="2334" y="25"/>
                  </a:cubicBezTo>
                  <a:cubicBezTo>
                    <a:pt x="2281" y="9"/>
                    <a:pt x="2226" y="7"/>
                    <a:pt x="2172" y="14"/>
                  </a:cubicBezTo>
                  <a:cubicBezTo>
                    <a:pt x="2124" y="20"/>
                    <a:pt x="2077" y="32"/>
                    <a:pt x="2032" y="48"/>
                  </a:cubicBezTo>
                  <a:cubicBezTo>
                    <a:pt x="1992" y="61"/>
                    <a:pt x="1952" y="78"/>
                    <a:pt x="1915" y="100"/>
                  </a:cubicBezTo>
                  <a:cubicBezTo>
                    <a:pt x="1915" y="99"/>
                    <a:pt x="1914" y="99"/>
                    <a:pt x="1914" y="100"/>
                  </a:cubicBezTo>
                  <a:cubicBezTo>
                    <a:pt x="1822" y="148"/>
                    <a:pt x="1725" y="204"/>
                    <a:pt x="1617" y="188"/>
                  </a:cubicBezTo>
                  <a:cubicBezTo>
                    <a:pt x="1531" y="175"/>
                    <a:pt x="1457" y="123"/>
                    <a:pt x="1383" y="80"/>
                  </a:cubicBezTo>
                  <a:cubicBezTo>
                    <a:pt x="1329" y="49"/>
                    <a:pt x="1272" y="21"/>
                    <a:pt x="1209" y="14"/>
                  </a:cubicBezTo>
                  <a:cubicBezTo>
                    <a:pt x="1150" y="8"/>
                    <a:pt x="1088" y="12"/>
                    <a:pt x="1033" y="35"/>
                  </a:cubicBezTo>
                  <a:cubicBezTo>
                    <a:pt x="1019" y="39"/>
                    <a:pt x="1005" y="47"/>
                    <a:pt x="993" y="55"/>
                  </a:cubicBezTo>
                  <a:cubicBezTo>
                    <a:pt x="992" y="55"/>
                    <a:pt x="992" y="55"/>
                    <a:pt x="992" y="55"/>
                  </a:cubicBezTo>
                  <a:cubicBezTo>
                    <a:pt x="914" y="106"/>
                    <a:pt x="838" y="166"/>
                    <a:pt x="749" y="195"/>
                  </a:cubicBezTo>
                  <a:cubicBezTo>
                    <a:pt x="705" y="209"/>
                    <a:pt x="658" y="212"/>
                    <a:pt x="613" y="203"/>
                  </a:cubicBezTo>
                  <a:cubicBezTo>
                    <a:pt x="561" y="193"/>
                    <a:pt x="514" y="167"/>
                    <a:pt x="470" y="140"/>
                  </a:cubicBezTo>
                  <a:cubicBezTo>
                    <a:pt x="434" y="118"/>
                    <a:pt x="399" y="94"/>
                    <a:pt x="364" y="72"/>
                  </a:cubicBezTo>
                  <a:cubicBezTo>
                    <a:pt x="329" y="49"/>
                    <a:pt x="292" y="27"/>
                    <a:pt x="252" y="14"/>
                  </a:cubicBezTo>
                  <a:cubicBezTo>
                    <a:pt x="209" y="0"/>
                    <a:pt x="165" y="1"/>
                    <a:pt x="122" y="6"/>
                  </a:cubicBezTo>
                  <a:cubicBezTo>
                    <a:pt x="122" y="6"/>
                    <a:pt x="122" y="6"/>
                    <a:pt x="122" y="6"/>
                  </a:cubicBezTo>
                  <a:cubicBezTo>
                    <a:pt x="120" y="6"/>
                    <a:pt x="120" y="6"/>
                    <a:pt x="120" y="6"/>
                  </a:cubicBezTo>
                  <a:cubicBezTo>
                    <a:pt x="120" y="6"/>
                    <a:pt x="120" y="6"/>
                    <a:pt x="119" y="6"/>
                  </a:cubicBezTo>
                  <a:cubicBezTo>
                    <a:pt x="82" y="10"/>
                    <a:pt x="45" y="16"/>
                    <a:pt x="7" y="18"/>
                  </a:cubicBezTo>
                  <a:cubicBezTo>
                    <a:pt x="7" y="18"/>
                    <a:pt x="7" y="18"/>
                    <a:pt x="7" y="17"/>
                  </a:cubicBezTo>
                  <a:cubicBezTo>
                    <a:pt x="6" y="18"/>
                    <a:pt x="4" y="18"/>
                    <a:pt x="2" y="18"/>
                  </a:cubicBezTo>
                  <a:cubicBezTo>
                    <a:pt x="2" y="18"/>
                    <a:pt x="2" y="18"/>
                    <a:pt x="2" y="18"/>
                  </a:cubicBezTo>
                  <a:cubicBezTo>
                    <a:pt x="1" y="18"/>
                    <a:pt x="1" y="18"/>
                    <a:pt x="1" y="18"/>
                  </a:cubicBezTo>
                  <a:cubicBezTo>
                    <a:pt x="0" y="18"/>
                    <a:pt x="0" y="19"/>
                    <a:pt x="1" y="19"/>
                  </a:cubicBezTo>
                  <a:cubicBezTo>
                    <a:pt x="53" y="20"/>
                    <a:pt x="104" y="9"/>
                    <a:pt x="157" y="7"/>
                  </a:cubicBezTo>
                  <a:cubicBezTo>
                    <a:pt x="184" y="6"/>
                    <a:pt x="211" y="8"/>
                    <a:pt x="238" y="15"/>
                  </a:cubicBezTo>
                  <a:cubicBezTo>
                    <a:pt x="265" y="21"/>
                    <a:pt x="289" y="34"/>
                    <a:pt x="313" y="47"/>
                  </a:cubicBezTo>
                  <a:cubicBezTo>
                    <a:pt x="404" y="96"/>
                    <a:pt x="484" y="170"/>
                    <a:pt x="583" y="201"/>
                  </a:cubicBezTo>
                  <a:cubicBezTo>
                    <a:pt x="655" y="223"/>
                    <a:pt x="728" y="212"/>
                    <a:pt x="795" y="182"/>
                  </a:cubicBezTo>
                  <a:cubicBezTo>
                    <a:pt x="866" y="150"/>
                    <a:pt x="928" y="103"/>
                    <a:pt x="992" y="59"/>
                  </a:cubicBezTo>
                  <a:cubicBezTo>
                    <a:pt x="1036" y="32"/>
                    <a:pt x="1087" y="18"/>
                    <a:pt x="1138" y="16"/>
                  </a:cubicBezTo>
                  <a:cubicBezTo>
                    <a:pt x="1185" y="14"/>
                    <a:pt x="1233" y="19"/>
                    <a:pt x="1277" y="34"/>
                  </a:cubicBezTo>
                  <a:cubicBezTo>
                    <a:pt x="1359" y="62"/>
                    <a:pt x="1427" y="117"/>
                    <a:pt x="1504" y="155"/>
                  </a:cubicBezTo>
                  <a:cubicBezTo>
                    <a:pt x="1565" y="185"/>
                    <a:pt x="1629" y="202"/>
                    <a:pt x="1697" y="192"/>
                  </a:cubicBezTo>
                  <a:cubicBezTo>
                    <a:pt x="1774" y="182"/>
                    <a:pt x="1845" y="143"/>
                    <a:pt x="1911" y="105"/>
                  </a:cubicBezTo>
                  <a:cubicBezTo>
                    <a:pt x="1959" y="82"/>
                    <a:pt x="2007" y="60"/>
                    <a:pt x="2058" y="44"/>
                  </a:cubicBezTo>
                  <a:cubicBezTo>
                    <a:pt x="2112" y="28"/>
                    <a:pt x="2168" y="16"/>
                    <a:pt x="2225" y="15"/>
                  </a:cubicBezTo>
                  <a:cubicBezTo>
                    <a:pt x="2281" y="14"/>
                    <a:pt x="2335" y="27"/>
                    <a:pt x="2387" y="49"/>
                  </a:cubicBezTo>
                  <a:cubicBezTo>
                    <a:pt x="2432" y="68"/>
                    <a:pt x="2473" y="94"/>
                    <a:pt x="2516" y="117"/>
                  </a:cubicBezTo>
                  <a:cubicBezTo>
                    <a:pt x="2591" y="157"/>
                    <a:pt x="2675" y="184"/>
                    <a:pt x="2761" y="175"/>
                  </a:cubicBezTo>
                  <a:cubicBezTo>
                    <a:pt x="2763" y="174"/>
                    <a:pt x="2763" y="171"/>
                    <a:pt x="2761" y="171"/>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4" name="Freeform 68"/>
            <p:cNvSpPr/>
            <p:nvPr/>
          </p:nvSpPr>
          <p:spPr bwMode="auto">
            <a:xfrm>
              <a:off x="6908800" y="3778250"/>
              <a:ext cx="398463" cy="438150"/>
            </a:xfrm>
            <a:custGeom>
              <a:avLst/>
              <a:gdLst>
                <a:gd name="T0" fmla="*/ 92 w 94"/>
                <a:gd name="T1" fmla="*/ 64 h 103"/>
                <a:gd name="T2" fmla="*/ 42 w 94"/>
                <a:gd name="T3" fmla="*/ 54 h 103"/>
                <a:gd name="T4" fmla="*/ 3 w 94"/>
                <a:gd name="T5" fmla="*/ 0 h 103"/>
                <a:gd name="T6" fmla="*/ 0 w 94"/>
                <a:gd name="T7" fmla="*/ 2 h 103"/>
                <a:gd name="T8" fmla="*/ 40 w 94"/>
                <a:gd name="T9" fmla="*/ 55 h 103"/>
                <a:gd name="T10" fmla="*/ 4 w 94"/>
                <a:gd name="T11" fmla="*/ 94 h 103"/>
                <a:gd name="T12" fmla="*/ 5 w 94"/>
                <a:gd name="T13" fmla="*/ 95 h 103"/>
                <a:gd name="T14" fmla="*/ 32 w 94"/>
                <a:gd name="T15" fmla="*/ 93 h 103"/>
                <a:gd name="T16" fmla="*/ 33 w 94"/>
                <a:gd name="T17" fmla="*/ 92 h 103"/>
                <a:gd name="T18" fmla="*/ 45 w 94"/>
                <a:gd name="T19" fmla="*/ 97 h 103"/>
                <a:gd name="T20" fmla="*/ 56 w 94"/>
                <a:gd name="T21" fmla="*/ 85 h 103"/>
                <a:gd name="T22" fmla="*/ 69 w 94"/>
                <a:gd name="T23" fmla="*/ 88 h 103"/>
                <a:gd name="T24" fmla="*/ 76 w 94"/>
                <a:gd name="T25" fmla="*/ 77 h 103"/>
                <a:gd name="T26" fmla="*/ 90 w 94"/>
                <a:gd name="T27" fmla="*/ 76 h 103"/>
                <a:gd name="T28" fmla="*/ 92 w 94"/>
                <a:gd name="T29"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3">
                  <a:moveTo>
                    <a:pt x="92" y="64"/>
                  </a:moveTo>
                  <a:cubicBezTo>
                    <a:pt x="86" y="45"/>
                    <a:pt x="56" y="50"/>
                    <a:pt x="42" y="54"/>
                  </a:cubicBezTo>
                  <a:cubicBezTo>
                    <a:pt x="35" y="33"/>
                    <a:pt x="18" y="16"/>
                    <a:pt x="3" y="0"/>
                  </a:cubicBezTo>
                  <a:cubicBezTo>
                    <a:pt x="2" y="1"/>
                    <a:pt x="1" y="2"/>
                    <a:pt x="0" y="2"/>
                  </a:cubicBezTo>
                  <a:cubicBezTo>
                    <a:pt x="16" y="18"/>
                    <a:pt x="30" y="34"/>
                    <a:pt x="40" y="55"/>
                  </a:cubicBezTo>
                  <a:cubicBezTo>
                    <a:pt x="24" y="62"/>
                    <a:pt x="5" y="76"/>
                    <a:pt x="4" y="94"/>
                  </a:cubicBezTo>
                  <a:cubicBezTo>
                    <a:pt x="4" y="95"/>
                    <a:pt x="5" y="95"/>
                    <a:pt x="5" y="95"/>
                  </a:cubicBezTo>
                  <a:cubicBezTo>
                    <a:pt x="12" y="103"/>
                    <a:pt x="26" y="99"/>
                    <a:pt x="32" y="93"/>
                  </a:cubicBezTo>
                  <a:cubicBezTo>
                    <a:pt x="33" y="93"/>
                    <a:pt x="33" y="93"/>
                    <a:pt x="33" y="92"/>
                  </a:cubicBezTo>
                  <a:cubicBezTo>
                    <a:pt x="35" y="97"/>
                    <a:pt x="40" y="99"/>
                    <a:pt x="45" y="97"/>
                  </a:cubicBezTo>
                  <a:cubicBezTo>
                    <a:pt x="49" y="95"/>
                    <a:pt x="54" y="90"/>
                    <a:pt x="56" y="85"/>
                  </a:cubicBezTo>
                  <a:cubicBezTo>
                    <a:pt x="59" y="88"/>
                    <a:pt x="64" y="90"/>
                    <a:pt x="69" y="88"/>
                  </a:cubicBezTo>
                  <a:cubicBezTo>
                    <a:pt x="73" y="86"/>
                    <a:pt x="76" y="81"/>
                    <a:pt x="76" y="77"/>
                  </a:cubicBezTo>
                  <a:cubicBezTo>
                    <a:pt x="80" y="79"/>
                    <a:pt x="86" y="79"/>
                    <a:pt x="90" y="76"/>
                  </a:cubicBezTo>
                  <a:cubicBezTo>
                    <a:pt x="93" y="73"/>
                    <a:pt x="94" y="68"/>
                    <a:pt x="92" y="6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5" name="Freeform 69"/>
            <p:cNvSpPr/>
            <p:nvPr/>
          </p:nvSpPr>
          <p:spPr bwMode="auto">
            <a:xfrm>
              <a:off x="8104188" y="2846388"/>
              <a:ext cx="642938" cy="747713"/>
            </a:xfrm>
            <a:custGeom>
              <a:avLst/>
              <a:gdLst>
                <a:gd name="T0" fmla="*/ 148 w 152"/>
                <a:gd name="T1" fmla="*/ 31 h 176"/>
                <a:gd name="T2" fmla="*/ 134 w 152"/>
                <a:gd name="T3" fmla="*/ 29 h 176"/>
                <a:gd name="T4" fmla="*/ 127 w 152"/>
                <a:gd name="T5" fmla="*/ 17 h 176"/>
                <a:gd name="T6" fmla="*/ 114 w 152"/>
                <a:gd name="T7" fmla="*/ 20 h 176"/>
                <a:gd name="T8" fmla="*/ 104 w 152"/>
                <a:gd name="T9" fmla="*/ 8 h 176"/>
                <a:gd name="T10" fmla="*/ 92 w 152"/>
                <a:gd name="T11" fmla="*/ 12 h 176"/>
                <a:gd name="T12" fmla="*/ 92 w 152"/>
                <a:gd name="T13" fmla="*/ 11 h 176"/>
                <a:gd name="T14" fmla="*/ 65 w 152"/>
                <a:gd name="T15" fmla="*/ 8 h 176"/>
                <a:gd name="T16" fmla="*/ 64 w 152"/>
                <a:gd name="T17" fmla="*/ 9 h 176"/>
                <a:gd name="T18" fmla="*/ 97 w 152"/>
                <a:gd name="T19" fmla="*/ 50 h 176"/>
                <a:gd name="T20" fmla="*/ 39 w 152"/>
                <a:gd name="T21" fmla="*/ 116 h 176"/>
                <a:gd name="T22" fmla="*/ 0 w 152"/>
                <a:gd name="T23" fmla="*/ 176 h 176"/>
                <a:gd name="T24" fmla="*/ 0 w 152"/>
                <a:gd name="T25" fmla="*/ 176 h 176"/>
                <a:gd name="T26" fmla="*/ 0 w 152"/>
                <a:gd name="T27" fmla="*/ 176 h 176"/>
                <a:gd name="T28" fmla="*/ 2 w 152"/>
                <a:gd name="T29" fmla="*/ 175 h 176"/>
                <a:gd name="T30" fmla="*/ 3 w 152"/>
                <a:gd name="T31" fmla="*/ 174 h 176"/>
                <a:gd name="T32" fmla="*/ 49 w 152"/>
                <a:gd name="T33" fmla="*/ 111 h 176"/>
                <a:gd name="T34" fmla="*/ 99 w 152"/>
                <a:gd name="T35" fmla="*/ 51 h 176"/>
                <a:gd name="T36" fmla="*/ 150 w 152"/>
                <a:gd name="T37" fmla="*/ 43 h 176"/>
                <a:gd name="T38" fmla="*/ 148 w 152"/>
                <a:gd name="T39" fmla="*/ 3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76">
                  <a:moveTo>
                    <a:pt x="148" y="31"/>
                  </a:moveTo>
                  <a:cubicBezTo>
                    <a:pt x="144" y="27"/>
                    <a:pt x="139" y="27"/>
                    <a:pt x="134" y="29"/>
                  </a:cubicBezTo>
                  <a:cubicBezTo>
                    <a:pt x="134" y="25"/>
                    <a:pt x="132" y="19"/>
                    <a:pt x="127" y="17"/>
                  </a:cubicBezTo>
                  <a:cubicBezTo>
                    <a:pt x="123" y="15"/>
                    <a:pt x="118" y="17"/>
                    <a:pt x="114" y="20"/>
                  </a:cubicBezTo>
                  <a:cubicBezTo>
                    <a:pt x="113" y="15"/>
                    <a:pt x="109" y="10"/>
                    <a:pt x="104" y="8"/>
                  </a:cubicBezTo>
                  <a:cubicBezTo>
                    <a:pt x="100" y="5"/>
                    <a:pt x="95" y="8"/>
                    <a:pt x="92" y="12"/>
                  </a:cubicBezTo>
                  <a:cubicBezTo>
                    <a:pt x="92" y="12"/>
                    <a:pt x="92" y="12"/>
                    <a:pt x="92" y="11"/>
                  </a:cubicBezTo>
                  <a:cubicBezTo>
                    <a:pt x="86" y="4"/>
                    <a:pt x="72" y="0"/>
                    <a:pt x="65" y="8"/>
                  </a:cubicBezTo>
                  <a:cubicBezTo>
                    <a:pt x="64" y="8"/>
                    <a:pt x="64" y="8"/>
                    <a:pt x="64" y="9"/>
                  </a:cubicBezTo>
                  <a:cubicBezTo>
                    <a:pt x="64" y="27"/>
                    <a:pt x="82" y="42"/>
                    <a:pt x="97" y="50"/>
                  </a:cubicBezTo>
                  <a:cubicBezTo>
                    <a:pt x="83" y="77"/>
                    <a:pt x="60" y="96"/>
                    <a:pt x="39" y="116"/>
                  </a:cubicBezTo>
                  <a:cubicBezTo>
                    <a:pt x="22" y="132"/>
                    <a:pt x="4" y="152"/>
                    <a:pt x="0" y="176"/>
                  </a:cubicBezTo>
                  <a:cubicBezTo>
                    <a:pt x="0" y="176"/>
                    <a:pt x="0" y="176"/>
                    <a:pt x="0" y="176"/>
                  </a:cubicBezTo>
                  <a:cubicBezTo>
                    <a:pt x="0" y="176"/>
                    <a:pt x="0" y="176"/>
                    <a:pt x="0" y="176"/>
                  </a:cubicBezTo>
                  <a:cubicBezTo>
                    <a:pt x="1" y="175"/>
                    <a:pt x="1" y="175"/>
                    <a:pt x="2" y="175"/>
                  </a:cubicBezTo>
                  <a:cubicBezTo>
                    <a:pt x="2" y="175"/>
                    <a:pt x="3" y="174"/>
                    <a:pt x="3" y="174"/>
                  </a:cubicBezTo>
                  <a:cubicBezTo>
                    <a:pt x="11" y="148"/>
                    <a:pt x="29" y="129"/>
                    <a:pt x="49" y="111"/>
                  </a:cubicBezTo>
                  <a:cubicBezTo>
                    <a:pt x="67" y="94"/>
                    <a:pt x="90" y="75"/>
                    <a:pt x="99" y="51"/>
                  </a:cubicBezTo>
                  <a:cubicBezTo>
                    <a:pt x="113" y="55"/>
                    <a:pt x="143" y="61"/>
                    <a:pt x="150" y="43"/>
                  </a:cubicBezTo>
                  <a:cubicBezTo>
                    <a:pt x="152" y="39"/>
                    <a:pt x="152" y="33"/>
                    <a:pt x="148"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6" name="Freeform 70"/>
            <p:cNvSpPr/>
            <p:nvPr/>
          </p:nvSpPr>
          <p:spPr bwMode="auto">
            <a:xfrm>
              <a:off x="11326813" y="2952750"/>
              <a:ext cx="182563" cy="450850"/>
            </a:xfrm>
            <a:custGeom>
              <a:avLst/>
              <a:gdLst>
                <a:gd name="T0" fmla="*/ 16 w 43"/>
                <a:gd name="T1" fmla="*/ 3 h 106"/>
                <a:gd name="T2" fmla="*/ 14 w 43"/>
                <a:gd name="T3" fmla="*/ 3 h 106"/>
                <a:gd name="T4" fmla="*/ 28 w 43"/>
                <a:gd name="T5" fmla="*/ 105 h 106"/>
                <a:gd name="T6" fmla="*/ 28 w 43"/>
                <a:gd name="T7" fmla="*/ 105 h 106"/>
                <a:gd name="T8" fmla="*/ 28 w 43"/>
                <a:gd name="T9" fmla="*/ 106 h 106"/>
                <a:gd name="T10" fmla="*/ 29 w 43"/>
                <a:gd name="T11" fmla="*/ 105 h 106"/>
                <a:gd name="T12" fmla="*/ 29 w 43"/>
                <a:gd name="T13" fmla="*/ 104 h 106"/>
                <a:gd name="T14" fmla="*/ 41 w 43"/>
                <a:gd name="T15" fmla="*/ 56 h 106"/>
                <a:gd name="T16" fmla="*/ 19 w 43"/>
                <a:gd name="T17" fmla="*/ 2 h 106"/>
                <a:gd name="T18" fmla="*/ 16 w 43"/>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06">
                  <a:moveTo>
                    <a:pt x="16" y="3"/>
                  </a:moveTo>
                  <a:cubicBezTo>
                    <a:pt x="15" y="2"/>
                    <a:pt x="15" y="2"/>
                    <a:pt x="14" y="3"/>
                  </a:cubicBezTo>
                  <a:cubicBezTo>
                    <a:pt x="1" y="36"/>
                    <a:pt x="0" y="79"/>
                    <a:pt x="28" y="105"/>
                  </a:cubicBezTo>
                  <a:cubicBezTo>
                    <a:pt x="28" y="105"/>
                    <a:pt x="28" y="105"/>
                    <a:pt x="28" y="105"/>
                  </a:cubicBezTo>
                  <a:cubicBezTo>
                    <a:pt x="28" y="105"/>
                    <a:pt x="28" y="105"/>
                    <a:pt x="28" y="106"/>
                  </a:cubicBezTo>
                  <a:cubicBezTo>
                    <a:pt x="29" y="106"/>
                    <a:pt x="30" y="105"/>
                    <a:pt x="29" y="105"/>
                  </a:cubicBezTo>
                  <a:cubicBezTo>
                    <a:pt x="29" y="105"/>
                    <a:pt x="29" y="105"/>
                    <a:pt x="29" y="104"/>
                  </a:cubicBezTo>
                  <a:cubicBezTo>
                    <a:pt x="43" y="94"/>
                    <a:pt x="42" y="71"/>
                    <a:pt x="41" y="56"/>
                  </a:cubicBezTo>
                  <a:cubicBezTo>
                    <a:pt x="38" y="37"/>
                    <a:pt x="31" y="16"/>
                    <a:pt x="19" y="2"/>
                  </a:cubicBezTo>
                  <a:cubicBezTo>
                    <a:pt x="18" y="0"/>
                    <a:pt x="16" y="1"/>
                    <a:pt x="16" y="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7" name="Freeform 71"/>
            <p:cNvSpPr/>
            <p:nvPr/>
          </p:nvSpPr>
          <p:spPr bwMode="auto">
            <a:xfrm>
              <a:off x="11207750" y="3011488"/>
              <a:ext cx="728663" cy="698500"/>
            </a:xfrm>
            <a:custGeom>
              <a:avLst/>
              <a:gdLst>
                <a:gd name="T0" fmla="*/ 153 w 172"/>
                <a:gd name="T1" fmla="*/ 56 h 164"/>
                <a:gd name="T2" fmla="*/ 149 w 172"/>
                <a:gd name="T3" fmla="*/ 35 h 164"/>
                <a:gd name="T4" fmla="*/ 128 w 172"/>
                <a:gd name="T5" fmla="*/ 28 h 164"/>
                <a:gd name="T6" fmla="*/ 100 w 172"/>
                <a:gd name="T7" fmla="*/ 18 h 164"/>
                <a:gd name="T8" fmla="*/ 102 w 172"/>
                <a:gd name="T9" fmla="*/ 41 h 164"/>
                <a:gd name="T10" fmla="*/ 111 w 172"/>
                <a:gd name="T11" fmla="*/ 60 h 164"/>
                <a:gd name="T12" fmla="*/ 52 w 172"/>
                <a:gd name="T13" fmla="*/ 94 h 164"/>
                <a:gd name="T14" fmla="*/ 40 w 172"/>
                <a:gd name="T15" fmla="*/ 105 h 164"/>
                <a:gd name="T16" fmla="*/ 39 w 172"/>
                <a:gd name="T17" fmla="*/ 107 h 164"/>
                <a:gd name="T18" fmla="*/ 1 w 172"/>
                <a:gd name="T19" fmla="*/ 148 h 164"/>
                <a:gd name="T20" fmla="*/ 2 w 172"/>
                <a:gd name="T21" fmla="*/ 149 h 164"/>
                <a:gd name="T22" fmla="*/ 22 w 172"/>
                <a:gd name="T23" fmla="*/ 131 h 164"/>
                <a:gd name="T24" fmla="*/ 39 w 172"/>
                <a:gd name="T25" fmla="*/ 111 h 164"/>
                <a:gd name="T26" fmla="*/ 75 w 172"/>
                <a:gd name="T27" fmla="*/ 149 h 164"/>
                <a:gd name="T28" fmla="*/ 129 w 172"/>
                <a:gd name="T29" fmla="*/ 159 h 164"/>
                <a:gd name="T30" fmla="*/ 129 w 172"/>
                <a:gd name="T31" fmla="*/ 156 h 164"/>
                <a:gd name="T32" fmla="*/ 94 w 172"/>
                <a:gd name="T33" fmla="*/ 115 h 164"/>
                <a:gd name="T34" fmla="*/ 45 w 172"/>
                <a:gd name="T35" fmla="*/ 105 h 164"/>
                <a:gd name="T36" fmla="*/ 48 w 172"/>
                <a:gd name="T37" fmla="*/ 102 h 164"/>
                <a:gd name="T38" fmla="*/ 79 w 172"/>
                <a:gd name="T39" fmla="*/ 78 h 164"/>
                <a:gd name="T40" fmla="*/ 112 w 172"/>
                <a:gd name="T41" fmla="*/ 63 h 164"/>
                <a:gd name="T42" fmla="*/ 112 w 172"/>
                <a:gd name="T43" fmla="*/ 63 h 164"/>
                <a:gd name="T44" fmla="*/ 114 w 172"/>
                <a:gd name="T45" fmla="*/ 63 h 164"/>
                <a:gd name="T46" fmla="*/ 158 w 172"/>
                <a:gd name="T47" fmla="*/ 81 h 164"/>
                <a:gd name="T48" fmla="*/ 153 w 172"/>
                <a:gd name="T4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64">
                  <a:moveTo>
                    <a:pt x="153" y="56"/>
                  </a:moveTo>
                  <a:cubicBezTo>
                    <a:pt x="155" y="48"/>
                    <a:pt x="153" y="41"/>
                    <a:pt x="149" y="35"/>
                  </a:cubicBezTo>
                  <a:cubicBezTo>
                    <a:pt x="144" y="29"/>
                    <a:pt x="135" y="24"/>
                    <a:pt x="128" y="28"/>
                  </a:cubicBezTo>
                  <a:cubicBezTo>
                    <a:pt x="124" y="17"/>
                    <a:pt x="107" y="0"/>
                    <a:pt x="100" y="18"/>
                  </a:cubicBezTo>
                  <a:cubicBezTo>
                    <a:pt x="97" y="25"/>
                    <a:pt x="100" y="34"/>
                    <a:pt x="102" y="41"/>
                  </a:cubicBezTo>
                  <a:cubicBezTo>
                    <a:pt x="104" y="47"/>
                    <a:pt x="107" y="54"/>
                    <a:pt x="111" y="60"/>
                  </a:cubicBezTo>
                  <a:cubicBezTo>
                    <a:pt x="89" y="66"/>
                    <a:pt x="69" y="80"/>
                    <a:pt x="52" y="94"/>
                  </a:cubicBezTo>
                  <a:cubicBezTo>
                    <a:pt x="48" y="97"/>
                    <a:pt x="44" y="101"/>
                    <a:pt x="40" y="105"/>
                  </a:cubicBezTo>
                  <a:cubicBezTo>
                    <a:pt x="39" y="106"/>
                    <a:pt x="39" y="106"/>
                    <a:pt x="39" y="107"/>
                  </a:cubicBezTo>
                  <a:cubicBezTo>
                    <a:pt x="26" y="120"/>
                    <a:pt x="15" y="135"/>
                    <a:pt x="1" y="148"/>
                  </a:cubicBezTo>
                  <a:cubicBezTo>
                    <a:pt x="0" y="148"/>
                    <a:pt x="1" y="149"/>
                    <a:pt x="2" y="149"/>
                  </a:cubicBezTo>
                  <a:cubicBezTo>
                    <a:pt x="10" y="144"/>
                    <a:pt x="16" y="137"/>
                    <a:pt x="22" y="131"/>
                  </a:cubicBezTo>
                  <a:cubicBezTo>
                    <a:pt x="28" y="124"/>
                    <a:pt x="33" y="117"/>
                    <a:pt x="39" y="111"/>
                  </a:cubicBezTo>
                  <a:cubicBezTo>
                    <a:pt x="44" y="128"/>
                    <a:pt x="60" y="141"/>
                    <a:pt x="75" y="149"/>
                  </a:cubicBezTo>
                  <a:cubicBezTo>
                    <a:pt x="90" y="157"/>
                    <a:pt x="111" y="164"/>
                    <a:pt x="129" y="159"/>
                  </a:cubicBezTo>
                  <a:cubicBezTo>
                    <a:pt x="130" y="159"/>
                    <a:pt x="130" y="157"/>
                    <a:pt x="129" y="156"/>
                  </a:cubicBezTo>
                  <a:cubicBezTo>
                    <a:pt x="124" y="139"/>
                    <a:pt x="109" y="124"/>
                    <a:pt x="94" y="115"/>
                  </a:cubicBezTo>
                  <a:cubicBezTo>
                    <a:pt x="81" y="108"/>
                    <a:pt x="61" y="101"/>
                    <a:pt x="45" y="105"/>
                  </a:cubicBezTo>
                  <a:cubicBezTo>
                    <a:pt x="46" y="104"/>
                    <a:pt x="47" y="103"/>
                    <a:pt x="48" y="102"/>
                  </a:cubicBezTo>
                  <a:cubicBezTo>
                    <a:pt x="57" y="93"/>
                    <a:pt x="68" y="85"/>
                    <a:pt x="79" y="78"/>
                  </a:cubicBezTo>
                  <a:cubicBezTo>
                    <a:pt x="90" y="72"/>
                    <a:pt x="101" y="68"/>
                    <a:pt x="112" y="63"/>
                  </a:cubicBezTo>
                  <a:cubicBezTo>
                    <a:pt x="112" y="63"/>
                    <a:pt x="112" y="63"/>
                    <a:pt x="112" y="63"/>
                  </a:cubicBezTo>
                  <a:cubicBezTo>
                    <a:pt x="113" y="63"/>
                    <a:pt x="113" y="63"/>
                    <a:pt x="114" y="63"/>
                  </a:cubicBezTo>
                  <a:cubicBezTo>
                    <a:pt x="125" y="75"/>
                    <a:pt x="141" y="89"/>
                    <a:pt x="158" y="81"/>
                  </a:cubicBezTo>
                  <a:cubicBezTo>
                    <a:pt x="172" y="75"/>
                    <a:pt x="163" y="59"/>
                    <a:pt x="153" y="5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138" name="MH_Number"/>
          <p:cNvSpPr/>
          <p:nvPr>
            <p:custDataLst>
              <p:tags r:id="rId2"/>
            </p:custDataLst>
          </p:nvPr>
        </p:nvSpPr>
        <p:spPr>
          <a:xfrm>
            <a:off x="3493792" y="2397672"/>
            <a:ext cx="708494" cy="561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lvl="0" algn="ctr"/>
            <a:r>
              <a:rPr lang="en-US" altLang="zh-CN" sz="40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40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9" name="PA_MH_Others_1"/>
          <p:cNvSpPr txBox="1"/>
          <p:nvPr>
            <p:custDataLst>
              <p:tags r:id="rId3"/>
            </p:custDataLst>
          </p:nvPr>
        </p:nvSpPr>
        <p:spPr>
          <a:xfrm>
            <a:off x="2396690" y="2959328"/>
            <a:ext cx="1836402" cy="490403"/>
          </a:xfrm>
          <a:prstGeom prst="rect">
            <a:avLst/>
          </a:prstGeom>
          <a:noFill/>
        </p:spPr>
        <p:txBody>
          <a:bodyPr wrap="square" lIns="0" tIns="0" rIns="0" bIns="0" rtlCol="0">
            <a:normAutofit/>
          </a:bodyPr>
          <a:lstStyle/>
          <a:p>
            <a:pPr algn="r"/>
            <a:r>
              <a:rPr lang="en-US" altLang="zh-CN" sz="2400" spc="100" dirty="0">
                <a:solidFill>
                  <a:schemeClr val="accent4">
                    <a:lumMod val="60000"/>
                    <a:lumOff val="4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CHAPTER</a:t>
            </a:r>
            <a:endParaRPr lang="zh-CN" altLang="en-US" sz="2400" spc="100" dirty="0">
              <a:solidFill>
                <a:schemeClr val="accent4">
                  <a:lumMod val="60000"/>
                  <a:lumOff val="4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0" name="PA_MH_Title"/>
          <p:cNvSpPr txBox="1">
            <a:spLocks noChangeArrowheads="1"/>
          </p:cNvSpPr>
          <p:nvPr>
            <p:custDataLst>
              <p:tags r:id="rId4"/>
            </p:custDataLst>
          </p:nvPr>
        </p:nvSpPr>
        <p:spPr bwMode="auto">
          <a:xfrm>
            <a:off x="4723153" y="2302421"/>
            <a:ext cx="4348479" cy="10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30000"/>
              </a:lnSpc>
            </a:pPr>
            <a:r>
              <a:rPr lang="zh-CN" altLang="en-US" sz="36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sp>
        <p:nvSpPr>
          <p:cNvPr id="141" name="MH_Title"/>
          <p:cNvSpPr txBox="1">
            <a:spLocks noChangeArrowheads="1"/>
          </p:cNvSpPr>
          <p:nvPr>
            <p:custDataLst>
              <p:tags r:id="rId5"/>
            </p:custDataLst>
          </p:nvPr>
        </p:nvSpPr>
        <p:spPr bwMode="auto">
          <a:xfrm>
            <a:off x="4723153" y="3318043"/>
            <a:ext cx="4114799" cy="16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5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arn(inVertical)">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9"/>
                                        </p:tgtEl>
                                        <p:attrNameLst>
                                          <p:attrName>style.visibility</p:attrName>
                                        </p:attrNameLst>
                                      </p:cBhvr>
                                      <p:to>
                                        <p:strVal val="visible"/>
                                      </p:to>
                                    </p:set>
                                    <p:anim calcmode="lin" valueType="num">
                                      <p:cBhvr>
                                        <p:cTn id="12" dur="500" fill="hold"/>
                                        <p:tgtEl>
                                          <p:spTgt spid="1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9"/>
                                        </p:tgtEl>
                                        <p:attrNameLst>
                                          <p:attrName>ppt_y</p:attrName>
                                        </p:attrNameLst>
                                      </p:cBhvr>
                                      <p:tavLst>
                                        <p:tav tm="0">
                                          <p:val>
                                            <p:strVal val="#ppt_y"/>
                                          </p:val>
                                        </p:tav>
                                        <p:tav tm="100000">
                                          <p:val>
                                            <p:strVal val="#ppt_y"/>
                                          </p:val>
                                        </p:tav>
                                      </p:tavLst>
                                    </p:anim>
                                    <p:anim calcmode="lin" valueType="num">
                                      <p:cBhvr>
                                        <p:cTn id="14" dur="500" fill="hold"/>
                                        <p:tgtEl>
                                          <p:spTgt spid="1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40"/>
                                        </p:tgtEl>
                                        <p:attrNameLst>
                                          <p:attrName>style.visibility</p:attrName>
                                        </p:attrNameLst>
                                      </p:cBhvr>
                                      <p:to>
                                        <p:strVal val="visible"/>
                                      </p:to>
                                    </p:set>
                                    <p:anim calcmode="lin" valueType="num">
                                      <p:cBhvr>
                                        <p:cTn id="21" dur="500" fill="hold"/>
                                        <p:tgtEl>
                                          <p:spTgt spid="14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0"/>
                                        </p:tgtEl>
                                        <p:attrNameLst>
                                          <p:attrName>ppt_y</p:attrName>
                                        </p:attrNameLst>
                                      </p:cBhvr>
                                      <p:tavLst>
                                        <p:tav tm="0">
                                          <p:val>
                                            <p:strVal val="#ppt_y"/>
                                          </p:val>
                                        </p:tav>
                                        <p:tav tm="100000">
                                          <p:val>
                                            <p:strVal val="#ppt_y"/>
                                          </p:val>
                                        </p:tav>
                                      </p:tavLst>
                                    </p:anim>
                                    <p:anim calcmode="lin" valueType="num">
                                      <p:cBhvr>
                                        <p:cTn id="23" dur="500" fill="hold"/>
                                        <p:tgtEl>
                                          <p:spTgt spid="14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1000"/>
                                        <p:tgtEl>
                                          <p:spTgt spid="141"/>
                                        </p:tgtEl>
                                      </p:cBhvr>
                                    </p:animEffect>
                                    <p:anim calcmode="lin" valueType="num">
                                      <p:cBhvr>
                                        <p:cTn id="31" dur="1000" fill="hold"/>
                                        <p:tgtEl>
                                          <p:spTgt spid="141"/>
                                        </p:tgtEl>
                                        <p:attrNameLst>
                                          <p:attrName>ppt_x</p:attrName>
                                        </p:attrNameLst>
                                      </p:cBhvr>
                                      <p:tavLst>
                                        <p:tav tm="0">
                                          <p:val>
                                            <p:strVal val="#ppt_x"/>
                                          </p:val>
                                        </p:tav>
                                        <p:tav tm="100000">
                                          <p:val>
                                            <p:strVal val="#ppt_x"/>
                                          </p:val>
                                        </p:tav>
                                      </p:tavLst>
                                    </p:anim>
                                    <p:anim calcmode="lin" valueType="num">
                                      <p:cBhvr>
                                        <p:cTn id="32"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p:bldP spid="140" grpId="0"/>
      <p:bldP spid="1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4" name="06b0bb2b-6127-4216-b21e-613f445e83b1"/>
          <p:cNvGrpSpPr>
            <a:grpSpLocks noChangeAspect="1"/>
          </p:cNvGrpSpPr>
          <p:nvPr/>
        </p:nvGrpSpPr>
        <p:grpSpPr>
          <a:xfrm>
            <a:off x="1307468" y="1193355"/>
            <a:ext cx="9613068" cy="5664645"/>
            <a:chOff x="1307468" y="1193355"/>
            <a:chExt cx="9613068" cy="5664645"/>
          </a:xfrm>
        </p:grpSpPr>
        <p:grpSp>
          <p:nvGrpSpPr>
            <p:cNvPr id="5" name="Group 57"/>
            <p:cNvGrpSpPr/>
            <p:nvPr/>
          </p:nvGrpSpPr>
          <p:grpSpPr>
            <a:xfrm>
              <a:off x="4943510" y="1193355"/>
              <a:ext cx="2304980" cy="5664645"/>
              <a:chOff x="1669143" y="1193355"/>
              <a:chExt cx="2304980" cy="5664645"/>
            </a:xfrm>
          </p:grpSpPr>
          <p:sp>
            <p:nvSpPr>
              <p:cNvPr id="33" name="iS1ide-Freeform: Shape 58"/>
              <p:cNvSpPr/>
              <p:nvPr/>
            </p:nvSpPr>
            <p:spPr>
              <a:xfrm rot="2503140">
                <a:off x="3627463" y="4508311"/>
                <a:ext cx="215412" cy="73503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iS1ide-Freeform: Shape 59"/>
              <p:cNvSpPr/>
              <p:nvPr/>
            </p:nvSpPr>
            <p:spPr>
              <a:xfrm rot="2503140">
                <a:off x="3627463" y="3583323"/>
                <a:ext cx="215412" cy="73503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5" name="iS1ide-Freeform: Shape 60"/>
              <p:cNvSpPr/>
              <p:nvPr/>
            </p:nvSpPr>
            <p:spPr>
              <a:xfrm rot="2503140">
                <a:off x="3627464" y="1719767"/>
                <a:ext cx="215412" cy="73503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6" name="iS1ide-Rectangle: Rounded Corners 61"/>
              <p:cNvSpPr/>
              <p:nvPr/>
            </p:nvSpPr>
            <p:spPr>
              <a:xfrm>
                <a:off x="1669143" y="1193355"/>
                <a:ext cx="1451428" cy="4252686"/>
              </a:xfrm>
              <a:prstGeom prst="roundRect">
                <a:avLst>
                  <a:gd name="adj" fmla="val 25667"/>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7" name="iS1ide-Rectangle 62"/>
              <p:cNvSpPr/>
              <p:nvPr/>
            </p:nvSpPr>
            <p:spPr>
              <a:xfrm>
                <a:off x="2220685" y="5443621"/>
                <a:ext cx="348343" cy="1414379"/>
              </a:xfrm>
              <a:prstGeom prst="rect">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8" name="iS1ide-Oval 63"/>
              <p:cNvSpPr/>
              <p:nvPr/>
            </p:nvSpPr>
            <p:spPr>
              <a:xfrm>
                <a:off x="2039256" y="1548955"/>
                <a:ext cx="711200" cy="7112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9" name="iS1ide-Oval 64"/>
              <p:cNvSpPr/>
              <p:nvPr/>
            </p:nvSpPr>
            <p:spPr>
              <a:xfrm>
                <a:off x="2039256" y="2522622"/>
                <a:ext cx="711200" cy="71120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0" name="iS1ide-Oval 65"/>
              <p:cNvSpPr/>
              <p:nvPr/>
            </p:nvSpPr>
            <p:spPr>
              <a:xfrm>
                <a:off x="2039256" y="3496289"/>
                <a:ext cx="711200" cy="7112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1" name="iS1ide-Oval 66"/>
              <p:cNvSpPr/>
              <p:nvPr/>
            </p:nvSpPr>
            <p:spPr>
              <a:xfrm>
                <a:off x="2039256" y="4469955"/>
                <a:ext cx="711200" cy="71120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42" name="Group 67"/>
              <p:cNvGrpSpPr/>
              <p:nvPr/>
            </p:nvGrpSpPr>
            <p:grpSpPr>
              <a:xfrm>
                <a:off x="3226916" y="1548955"/>
                <a:ext cx="747207" cy="3632198"/>
                <a:chOff x="3226916" y="2097314"/>
                <a:chExt cx="874485" cy="3795487"/>
              </a:xfrm>
              <a:solidFill>
                <a:schemeClr val="bg1">
                  <a:lumMod val="50000"/>
                </a:schemeClr>
              </a:solidFill>
            </p:grpSpPr>
            <p:sp>
              <p:nvSpPr>
                <p:cNvPr id="48" name="iS1ide-Freeform: Shape 73"/>
                <p:cNvSpPr/>
                <p:nvPr/>
              </p:nvSpPr>
              <p:spPr>
                <a:xfrm flipV="1">
                  <a:off x="3226916" y="2097314"/>
                  <a:ext cx="874485" cy="874486"/>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9" name="iS1ide-Freeform: Shape 74"/>
                <p:cNvSpPr/>
                <p:nvPr/>
              </p:nvSpPr>
              <p:spPr>
                <a:xfrm flipV="1">
                  <a:off x="3226916" y="3070981"/>
                  <a:ext cx="874485" cy="874486"/>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0" name="iS1ide-Freeform: Shape 75"/>
                <p:cNvSpPr/>
                <p:nvPr/>
              </p:nvSpPr>
              <p:spPr>
                <a:xfrm flipV="1">
                  <a:off x="3226916" y="4044648"/>
                  <a:ext cx="874485" cy="874486"/>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1" name="iS1ide-Freeform: Shape 76"/>
                <p:cNvSpPr/>
                <p:nvPr/>
              </p:nvSpPr>
              <p:spPr>
                <a:xfrm flipV="1">
                  <a:off x="3226916" y="5018315"/>
                  <a:ext cx="874485" cy="874486"/>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43" name="iS1ide-Freeform: Shape 68"/>
              <p:cNvSpPr/>
              <p:nvPr/>
            </p:nvSpPr>
            <p:spPr>
              <a:xfrm rot="2503140">
                <a:off x="3627464" y="2651544"/>
                <a:ext cx="215412" cy="73503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4" name="iS1ide-Freeform: Shape 69"/>
              <p:cNvSpPr/>
              <p:nvPr/>
            </p:nvSpPr>
            <p:spPr>
              <a:xfrm>
                <a:off x="2257249" y="1675141"/>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5" name="iS1ide-Freeform: Shape 70"/>
              <p:cNvSpPr/>
              <p:nvPr/>
            </p:nvSpPr>
            <p:spPr>
              <a:xfrm>
                <a:off x="2257249" y="2648808"/>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6" name="iS1ide-Freeform: Shape 71"/>
              <p:cNvSpPr/>
              <p:nvPr/>
            </p:nvSpPr>
            <p:spPr>
              <a:xfrm>
                <a:off x="2257249" y="3622475"/>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7" name="iS1ide-Freeform: Shape 72"/>
              <p:cNvSpPr/>
              <p:nvPr/>
            </p:nvSpPr>
            <p:spPr>
              <a:xfrm>
                <a:off x="2257249" y="4596141"/>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6" name="Group 18"/>
            <p:cNvGrpSpPr/>
            <p:nvPr/>
          </p:nvGrpSpPr>
          <p:grpSpPr>
            <a:xfrm>
              <a:off x="8170814" y="1837957"/>
              <a:ext cx="2749722" cy="3605664"/>
              <a:chOff x="8170814" y="1769876"/>
              <a:chExt cx="2749722" cy="3605664"/>
            </a:xfrm>
          </p:grpSpPr>
          <p:grpSp>
            <p:nvGrpSpPr>
              <p:cNvPr id="21" name="Group 23"/>
              <p:cNvGrpSpPr/>
              <p:nvPr/>
            </p:nvGrpSpPr>
            <p:grpSpPr>
              <a:xfrm>
                <a:off x="8170814" y="1769876"/>
                <a:ext cx="2611177" cy="3605664"/>
                <a:chOff x="1193500" y="1349397"/>
                <a:chExt cx="3761195" cy="3605664"/>
              </a:xfrm>
            </p:grpSpPr>
            <p:grpSp>
              <p:nvGrpSpPr>
                <p:cNvPr id="24" name="Group 27"/>
                <p:cNvGrpSpPr/>
                <p:nvPr/>
              </p:nvGrpSpPr>
              <p:grpSpPr>
                <a:xfrm>
                  <a:off x="1193500" y="1349397"/>
                  <a:ext cx="3761195" cy="957848"/>
                  <a:chOff x="1317257" y="1682635"/>
                  <a:chExt cx="3761195" cy="957848"/>
                </a:xfrm>
              </p:grpSpPr>
              <p:sp>
                <p:nvSpPr>
                  <p:cNvPr id="31" name="iS1ide-TextBox 37"/>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iS1ide-Rectangle 38"/>
                  <p:cNvSpPr/>
                  <p:nvPr/>
                </p:nvSpPr>
                <p:spPr>
                  <a:xfrm>
                    <a:off x="1317257" y="1682635"/>
                    <a:ext cx="3761195" cy="307777"/>
                  </a:xfrm>
                  <a:prstGeom prst="rect">
                    <a:avLst/>
                  </a:prstGeom>
                </p:spPr>
                <p:txBody>
                  <a:bodyPr wrap="none" lIns="0" tIns="0" rIns="0" bIns="0">
                    <a:noAutofit/>
                  </a:bodyPr>
                  <a:lstStyle/>
                  <a:p>
                    <a:pPr algn="r"/>
                    <a:r>
                      <a:rPr lang="zh-CN" altLang="en-US" sz="2000" b="1">
                        <a:solidFill>
                          <a:schemeClr val="accent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25" name="Group 31"/>
                <p:cNvGrpSpPr/>
                <p:nvPr/>
              </p:nvGrpSpPr>
              <p:grpSpPr>
                <a:xfrm>
                  <a:off x="1193500" y="2673305"/>
                  <a:ext cx="3761195" cy="957848"/>
                  <a:chOff x="1317257" y="1682635"/>
                  <a:chExt cx="3761195" cy="957848"/>
                </a:xfrm>
              </p:grpSpPr>
              <p:sp>
                <p:nvSpPr>
                  <p:cNvPr id="29" name="iS1ide-TextBox 35"/>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iS1ide-Rectangle 36"/>
                  <p:cNvSpPr/>
                  <p:nvPr/>
                </p:nvSpPr>
                <p:spPr>
                  <a:xfrm>
                    <a:off x="1317257" y="1682635"/>
                    <a:ext cx="3761195" cy="307777"/>
                  </a:xfrm>
                  <a:prstGeom prst="rect">
                    <a:avLst/>
                  </a:prstGeom>
                </p:spPr>
                <p:txBody>
                  <a:bodyPr wrap="none" lIns="0" tIns="0" rIns="0" bIns="0">
                    <a:noAutofit/>
                  </a:bodyPr>
                  <a:lstStyle/>
                  <a:p>
                    <a:pPr algn="r"/>
                    <a:r>
                      <a:rPr lang="zh-CN" altLang="en-US" sz="2000" b="1">
                        <a:solidFill>
                          <a:schemeClr val="accent2"/>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26" name="Group 32"/>
                <p:cNvGrpSpPr/>
                <p:nvPr/>
              </p:nvGrpSpPr>
              <p:grpSpPr>
                <a:xfrm>
                  <a:off x="1193500" y="3997213"/>
                  <a:ext cx="3761195" cy="957848"/>
                  <a:chOff x="1317257" y="1682635"/>
                  <a:chExt cx="3761195" cy="957848"/>
                </a:xfrm>
              </p:grpSpPr>
              <p:sp>
                <p:nvSpPr>
                  <p:cNvPr id="27" name="iS1ide-TextBox 33"/>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iS1ide-Rectangle 34"/>
                  <p:cNvSpPr/>
                  <p:nvPr/>
                </p:nvSpPr>
                <p:spPr>
                  <a:xfrm>
                    <a:off x="1317257" y="1682635"/>
                    <a:ext cx="3761195" cy="307777"/>
                  </a:xfrm>
                  <a:prstGeom prst="rect">
                    <a:avLst/>
                  </a:prstGeom>
                </p:spPr>
                <p:txBody>
                  <a:bodyPr wrap="none" lIns="0" tIns="0" rIns="0" bIns="0">
                    <a:noAutofit/>
                  </a:bodyPr>
                  <a:lstStyle/>
                  <a:p>
                    <a:pPr algn="r"/>
                    <a:r>
                      <a:rPr lang="zh-CN" altLang="en-US" sz="2000" b="1">
                        <a:solidFill>
                          <a:schemeClr val="accent5"/>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cxnSp>
            <p:nvCxnSpPr>
              <p:cNvPr id="22" name="iS1ide-Straight Connector 24"/>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iS1ide-Straight Connector 26"/>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39"/>
            <p:cNvGrpSpPr/>
            <p:nvPr/>
          </p:nvGrpSpPr>
          <p:grpSpPr>
            <a:xfrm>
              <a:off x="1307468" y="1837957"/>
              <a:ext cx="2713719" cy="3605664"/>
              <a:chOff x="1307468" y="1555048"/>
              <a:chExt cx="2713719" cy="3605664"/>
            </a:xfrm>
          </p:grpSpPr>
          <p:grpSp>
            <p:nvGrpSpPr>
              <p:cNvPr id="8" name="Group 40"/>
              <p:cNvGrpSpPr/>
              <p:nvPr/>
            </p:nvGrpSpPr>
            <p:grpSpPr>
              <a:xfrm>
                <a:off x="1410010" y="1555048"/>
                <a:ext cx="2611177" cy="3605664"/>
                <a:chOff x="1193500" y="1349397"/>
                <a:chExt cx="3761195" cy="3605664"/>
              </a:xfrm>
            </p:grpSpPr>
            <p:grpSp>
              <p:nvGrpSpPr>
                <p:cNvPr id="12" name="Group 44"/>
                <p:cNvGrpSpPr/>
                <p:nvPr/>
              </p:nvGrpSpPr>
              <p:grpSpPr>
                <a:xfrm>
                  <a:off x="1193500" y="1349397"/>
                  <a:ext cx="3761195" cy="957848"/>
                  <a:chOff x="1317257" y="1682635"/>
                  <a:chExt cx="3761195" cy="957848"/>
                </a:xfrm>
              </p:grpSpPr>
              <p:sp>
                <p:nvSpPr>
                  <p:cNvPr id="19" name="iS1ide-TextBox 51"/>
                  <p:cNvSpPr txBox="1"/>
                  <p:nvPr/>
                </p:nvSpPr>
                <p:spPr>
                  <a:xfrm>
                    <a:off x="1317257" y="2132652"/>
                    <a:ext cx="3761195" cy="507831"/>
                  </a:xfrm>
                  <a:prstGeom prst="rect">
                    <a:avLst/>
                  </a:prstGeom>
                  <a:noFill/>
                </p:spPr>
                <p:txBody>
                  <a:bodyPr wrap="square" lIns="0" tIns="0" rIns="0" bIns="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iS1ide-Rectangle 52"/>
                  <p:cNvSpPr/>
                  <p:nvPr/>
                </p:nvSpPr>
                <p:spPr>
                  <a:xfrm>
                    <a:off x="1317257" y="1682635"/>
                    <a:ext cx="3761195" cy="307777"/>
                  </a:xfrm>
                  <a:prstGeom prst="rect">
                    <a:avLst/>
                  </a:prstGeom>
                </p:spPr>
                <p:txBody>
                  <a:bodyPr wrap="none" lIns="0" tIns="0" rIns="0" bIns="0">
                    <a:noAutofit/>
                  </a:bodyPr>
                  <a:lstStyle/>
                  <a:p>
                    <a:r>
                      <a:rPr lang="zh-CN" altLang="en-US" sz="2000" b="1">
                        <a:solidFill>
                          <a:schemeClr val="accent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13" name="Group 45"/>
                <p:cNvGrpSpPr/>
                <p:nvPr/>
              </p:nvGrpSpPr>
              <p:grpSpPr>
                <a:xfrm>
                  <a:off x="1193500" y="2673305"/>
                  <a:ext cx="3761195" cy="957848"/>
                  <a:chOff x="1317257" y="1682635"/>
                  <a:chExt cx="3761195" cy="957848"/>
                </a:xfrm>
              </p:grpSpPr>
              <p:sp>
                <p:nvSpPr>
                  <p:cNvPr id="17" name="iS1ide-TextBox 49"/>
                  <p:cNvSpPr txBox="1"/>
                  <p:nvPr/>
                </p:nvSpPr>
                <p:spPr>
                  <a:xfrm>
                    <a:off x="1317257" y="2132652"/>
                    <a:ext cx="3761195" cy="507831"/>
                  </a:xfrm>
                  <a:prstGeom prst="rect">
                    <a:avLst/>
                  </a:prstGeom>
                  <a:noFill/>
                </p:spPr>
                <p:txBody>
                  <a:bodyPr wrap="square" lIns="0" tIns="0" rIns="0" bIns="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iS1ide-Rectangle 50"/>
                  <p:cNvSpPr/>
                  <p:nvPr/>
                </p:nvSpPr>
                <p:spPr>
                  <a:xfrm>
                    <a:off x="1317257" y="1682635"/>
                    <a:ext cx="3761195" cy="307777"/>
                  </a:xfrm>
                  <a:prstGeom prst="rect">
                    <a:avLst/>
                  </a:prstGeom>
                </p:spPr>
                <p:txBody>
                  <a:bodyPr wrap="none" lIns="0" tIns="0" rIns="0" bIns="0">
                    <a:noAutofit/>
                  </a:bodyPr>
                  <a:lstStyle/>
                  <a:p>
                    <a:r>
                      <a:rPr lang="zh-CN" altLang="en-US" sz="2000" b="1">
                        <a:solidFill>
                          <a:schemeClr val="accent2"/>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14" name="Group 46"/>
                <p:cNvGrpSpPr/>
                <p:nvPr/>
              </p:nvGrpSpPr>
              <p:grpSpPr>
                <a:xfrm>
                  <a:off x="1193500" y="3997213"/>
                  <a:ext cx="3761195" cy="957848"/>
                  <a:chOff x="1317257" y="1682635"/>
                  <a:chExt cx="3761195" cy="957848"/>
                </a:xfrm>
              </p:grpSpPr>
              <p:sp>
                <p:nvSpPr>
                  <p:cNvPr id="15" name="iS1ide-TextBox 47"/>
                  <p:cNvSpPr txBox="1"/>
                  <p:nvPr/>
                </p:nvSpPr>
                <p:spPr>
                  <a:xfrm>
                    <a:off x="1317257" y="2132652"/>
                    <a:ext cx="3761195" cy="507831"/>
                  </a:xfrm>
                  <a:prstGeom prst="rect">
                    <a:avLst/>
                  </a:prstGeom>
                  <a:noFill/>
                </p:spPr>
                <p:txBody>
                  <a:bodyPr wrap="square" lIns="0" tIns="0" rIns="0" bIns="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iS1ide-Rectangle 48"/>
                  <p:cNvSpPr/>
                  <p:nvPr/>
                </p:nvSpPr>
                <p:spPr>
                  <a:xfrm>
                    <a:off x="1317257" y="1682635"/>
                    <a:ext cx="3761195" cy="307777"/>
                  </a:xfrm>
                  <a:prstGeom prst="rect">
                    <a:avLst/>
                  </a:prstGeom>
                </p:spPr>
                <p:txBody>
                  <a:bodyPr wrap="none" lIns="0" tIns="0" rIns="0" bIns="0">
                    <a:noAutofit/>
                  </a:bodyPr>
                  <a:lstStyle/>
                  <a:p>
                    <a:r>
                      <a:rPr lang="zh-CN" altLang="en-US" sz="2000" b="1">
                        <a:solidFill>
                          <a:schemeClr val="accent5"/>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grpSp>
            <p:nvGrpSpPr>
              <p:cNvPr id="9" name="Group 41"/>
              <p:cNvGrpSpPr/>
              <p:nvPr/>
            </p:nvGrpSpPr>
            <p:grpSpPr>
              <a:xfrm>
                <a:off x="1307468" y="2710116"/>
                <a:ext cx="2448272" cy="1338747"/>
                <a:chOff x="1307468" y="2924944"/>
                <a:chExt cx="2448272" cy="1338747"/>
              </a:xfrm>
            </p:grpSpPr>
            <p:cxnSp>
              <p:nvCxnSpPr>
                <p:cNvPr id="10" name="iS1ide-Straight Connector 42"/>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iS1ide-Straight Connector 43"/>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4" name="15a5f46a-78a9-40de-b9a7-3f6808f6b84b"/>
          <p:cNvGrpSpPr>
            <a:grpSpLocks noChangeAspect="1"/>
          </p:cNvGrpSpPr>
          <p:nvPr/>
        </p:nvGrpSpPr>
        <p:grpSpPr>
          <a:xfrm>
            <a:off x="1256471" y="1778536"/>
            <a:ext cx="9679058" cy="3876712"/>
            <a:chOff x="873604" y="1069977"/>
            <a:chExt cx="10444793" cy="4183409"/>
          </a:xfrm>
        </p:grpSpPr>
        <p:grpSp>
          <p:nvGrpSpPr>
            <p:cNvPr id="5" name="Group 1"/>
            <p:cNvGrpSpPr/>
            <p:nvPr/>
          </p:nvGrpSpPr>
          <p:grpSpPr>
            <a:xfrm>
              <a:off x="873604" y="1069977"/>
              <a:ext cx="10444793" cy="2717786"/>
              <a:chOff x="414338" y="1202752"/>
              <a:chExt cx="8128166" cy="2717786"/>
            </a:xfrm>
          </p:grpSpPr>
          <p:cxnSp>
            <p:nvCxnSpPr>
              <p:cNvPr id="29" name="Straight Connector 2"/>
              <p:cNvCxnSpPr/>
              <p:nvPr/>
            </p:nvCxnSpPr>
            <p:spPr>
              <a:xfrm>
                <a:off x="1220959" y="1838144"/>
                <a:ext cx="7321545" cy="0"/>
              </a:xfrm>
              <a:prstGeom prst="line">
                <a:avLst/>
              </a:prstGeom>
              <a:ln w="6350" cmpd="sng">
                <a:solidFill>
                  <a:schemeClr val="tx1">
                    <a:alpha val="20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3"/>
              <p:cNvCxnSpPr/>
              <p:nvPr/>
            </p:nvCxnSpPr>
            <p:spPr>
              <a:xfrm>
                <a:off x="1220959" y="1303188"/>
                <a:ext cx="7321545" cy="0"/>
              </a:xfrm>
              <a:prstGeom prst="line">
                <a:avLst/>
              </a:prstGeom>
              <a:ln w="6350" cmpd="sng">
                <a:solidFill>
                  <a:schemeClr val="tx1">
                    <a:alpha val="20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1" name="Straight Connector 4"/>
              <p:cNvCxnSpPr/>
              <p:nvPr/>
            </p:nvCxnSpPr>
            <p:spPr>
              <a:xfrm>
                <a:off x="1220959" y="2415093"/>
                <a:ext cx="7321545" cy="0"/>
              </a:xfrm>
              <a:prstGeom prst="line">
                <a:avLst/>
              </a:prstGeom>
              <a:ln w="6350" cmpd="sng">
                <a:solidFill>
                  <a:schemeClr val="tx1">
                    <a:alpha val="20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5"/>
              <p:cNvCxnSpPr/>
              <p:nvPr/>
            </p:nvCxnSpPr>
            <p:spPr>
              <a:xfrm>
                <a:off x="1220959" y="2979343"/>
                <a:ext cx="7321545" cy="0"/>
              </a:xfrm>
              <a:prstGeom prst="line">
                <a:avLst/>
              </a:prstGeom>
              <a:ln w="6350" cmpd="sng">
                <a:solidFill>
                  <a:schemeClr val="tx1">
                    <a:alpha val="20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3" name="Straight Connector 6"/>
              <p:cNvCxnSpPr/>
              <p:nvPr/>
            </p:nvCxnSpPr>
            <p:spPr>
              <a:xfrm>
                <a:off x="1220959" y="3543592"/>
                <a:ext cx="7321545" cy="0"/>
              </a:xfrm>
              <a:prstGeom prst="line">
                <a:avLst/>
              </a:prstGeom>
              <a:ln w="6350" cmpd="sng">
                <a:solidFill>
                  <a:schemeClr val="tx1">
                    <a:alpha val="20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34" name="Rectangle 7"/>
              <p:cNvSpPr/>
              <p:nvPr/>
            </p:nvSpPr>
            <p:spPr>
              <a:xfrm>
                <a:off x="7922612" y="3646921"/>
                <a:ext cx="372716" cy="273617"/>
              </a:xfrm>
              <a:prstGeom prst="rect">
                <a:avLst/>
              </a:prstGeom>
            </p:spPr>
            <p:txBody>
              <a:bodyPr wrap="none">
                <a:normAutofit fontScale="85000" lnSpcReduction="20000"/>
              </a:bodyPr>
              <a:lstStyle/>
              <a:p>
                <a:pPr algn="ctr"/>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2018</a:t>
                </a:r>
              </a:p>
            </p:txBody>
          </p:sp>
          <p:sp>
            <p:nvSpPr>
              <p:cNvPr id="35" name="Rectangle 8"/>
              <p:cNvSpPr/>
              <p:nvPr/>
            </p:nvSpPr>
            <p:spPr>
              <a:xfrm>
                <a:off x="7124745" y="3646921"/>
                <a:ext cx="372716" cy="273617"/>
              </a:xfrm>
              <a:prstGeom prst="rect">
                <a:avLst/>
              </a:prstGeom>
            </p:spPr>
            <p:txBody>
              <a:bodyPr wrap="none">
                <a:normAutofit fontScale="85000" lnSpcReduction="20000"/>
              </a:bodyPr>
              <a:lstStyle/>
              <a:p>
                <a:pPr algn="ctr"/>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2017</a:t>
                </a:r>
              </a:p>
            </p:txBody>
          </p:sp>
          <p:sp>
            <p:nvSpPr>
              <p:cNvPr id="36" name="Rectangle 9"/>
              <p:cNvSpPr/>
              <p:nvPr/>
            </p:nvSpPr>
            <p:spPr>
              <a:xfrm>
                <a:off x="6330970" y="3646921"/>
                <a:ext cx="372716" cy="273617"/>
              </a:xfrm>
              <a:prstGeom prst="rect">
                <a:avLst/>
              </a:prstGeom>
            </p:spPr>
            <p:txBody>
              <a:bodyPr wrap="none">
                <a:normAutofit fontScale="85000" lnSpcReduction="20000"/>
              </a:bodyPr>
              <a:lstStyle/>
              <a:p>
                <a:pPr algn="ctr"/>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2016</a:t>
                </a:r>
              </a:p>
            </p:txBody>
          </p:sp>
          <p:sp>
            <p:nvSpPr>
              <p:cNvPr id="37" name="Rectangle 10"/>
              <p:cNvSpPr/>
              <p:nvPr/>
            </p:nvSpPr>
            <p:spPr>
              <a:xfrm>
                <a:off x="5529017" y="3646921"/>
                <a:ext cx="372716" cy="273617"/>
              </a:xfrm>
              <a:prstGeom prst="rect">
                <a:avLst/>
              </a:prstGeom>
            </p:spPr>
            <p:txBody>
              <a:bodyPr wrap="none">
                <a:normAutofit fontScale="85000" lnSpcReduction="20000"/>
              </a:bodyPr>
              <a:lstStyle/>
              <a:p>
                <a:pPr algn="ctr"/>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2015</a:t>
                </a:r>
              </a:p>
            </p:txBody>
          </p:sp>
          <p:sp>
            <p:nvSpPr>
              <p:cNvPr id="38" name="Rectangle 11"/>
              <p:cNvSpPr/>
              <p:nvPr/>
            </p:nvSpPr>
            <p:spPr>
              <a:xfrm>
                <a:off x="4727065" y="3646921"/>
                <a:ext cx="372716" cy="273617"/>
              </a:xfrm>
              <a:prstGeom prst="rect">
                <a:avLst/>
              </a:prstGeom>
            </p:spPr>
            <p:txBody>
              <a:bodyPr wrap="none">
                <a:normAutofit fontScale="85000" lnSpcReduction="20000"/>
              </a:bodyPr>
              <a:lstStyle/>
              <a:p>
                <a:pPr algn="ctr"/>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2014</a:t>
                </a:r>
              </a:p>
            </p:txBody>
          </p:sp>
          <p:sp>
            <p:nvSpPr>
              <p:cNvPr id="39" name="Rectangle 12"/>
              <p:cNvSpPr/>
              <p:nvPr/>
            </p:nvSpPr>
            <p:spPr>
              <a:xfrm>
                <a:off x="3925112" y="3646921"/>
                <a:ext cx="372716" cy="273617"/>
              </a:xfrm>
              <a:prstGeom prst="rect">
                <a:avLst/>
              </a:prstGeom>
            </p:spPr>
            <p:txBody>
              <a:bodyPr wrap="none">
                <a:normAutofit fontScale="85000" lnSpcReduction="20000"/>
              </a:bodyPr>
              <a:lstStyle/>
              <a:p>
                <a:pPr algn="ctr"/>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2013</a:t>
                </a:r>
              </a:p>
            </p:txBody>
          </p:sp>
          <p:sp>
            <p:nvSpPr>
              <p:cNvPr id="40" name="Rectangle 13"/>
              <p:cNvSpPr/>
              <p:nvPr/>
            </p:nvSpPr>
            <p:spPr>
              <a:xfrm>
                <a:off x="3110459" y="3646921"/>
                <a:ext cx="372716" cy="273617"/>
              </a:xfrm>
              <a:prstGeom prst="rect">
                <a:avLst/>
              </a:prstGeom>
            </p:spPr>
            <p:txBody>
              <a:bodyPr wrap="none">
                <a:normAutofit fontScale="85000" lnSpcReduction="20000"/>
              </a:bodyPr>
              <a:lstStyle/>
              <a:p>
                <a:pPr algn="ctr"/>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2012</a:t>
                </a:r>
              </a:p>
            </p:txBody>
          </p:sp>
          <p:sp>
            <p:nvSpPr>
              <p:cNvPr id="41" name="Rectangle 14"/>
              <p:cNvSpPr/>
              <p:nvPr/>
            </p:nvSpPr>
            <p:spPr>
              <a:xfrm>
                <a:off x="2336767" y="3646921"/>
                <a:ext cx="372716" cy="273617"/>
              </a:xfrm>
              <a:prstGeom prst="rect">
                <a:avLst/>
              </a:prstGeom>
            </p:spPr>
            <p:txBody>
              <a:bodyPr wrap="none">
                <a:normAutofit fontScale="85000" lnSpcReduction="20000"/>
              </a:bodyPr>
              <a:lstStyle/>
              <a:p>
                <a:pPr algn="ctr"/>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2011</a:t>
                </a:r>
              </a:p>
            </p:txBody>
          </p:sp>
          <p:sp>
            <p:nvSpPr>
              <p:cNvPr id="42" name="Rectangle 15"/>
              <p:cNvSpPr/>
              <p:nvPr/>
            </p:nvSpPr>
            <p:spPr>
              <a:xfrm>
                <a:off x="414338" y="1202752"/>
                <a:ext cx="516699" cy="238764"/>
              </a:xfrm>
              <a:prstGeom prst="rect">
                <a:avLst/>
              </a:prstGeom>
            </p:spPr>
            <p:txBody>
              <a:bodyPr wrap="none">
                <a:normAutofit fontScale="70000" lnSpcReduction="20000"/>
              </a:bodyPr>
              <a:lstStyle/>
              <a:p>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100%</a:t>
                </a:r>
              </a:p>
            </p:txBody>
          </p:sp>
          <p:sp>
            <p:nvSpPr>
              <p:cNvPr id="43" name="Rectangle 16"/>
              <p:cNvSpPr/>
              <p:nvPr/>
            </p:nvSpPr>
            <p:spPr>
              <a:xfrm>
                <a:off x="414338" y="1689562"/>
                <a:ext cx="435614" cy="238764"/>
              </a:xfrm>
              <a:prstGeom prst="rect">
                <a:avLst/>
              </a:prstGeom>
            </p:spPr>
            <p:txBody>
              <a:bodyPr wrap="none">
                <a:normAutofit fontScale="70000" lnSpcReduction="20000"/>
              </a:bodyPr>
              <a:lstStyle/>
              <a:p>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80%</a:t>
                </a:r>
              </a:p>
            </p:txBody>
          </p:sp>
          <p:sp>
            <p:nvSpPr>
              <p:cNvPr id="44" name="Rectangle 17"/>
              <p:cNvSpPr/>
              <p:nvPr/>
            </p:nvSpPr>
            <p:spPr>
              <a:xfrm>
                <a:off x="414338" y="2239873"/>
                <a:ext cx="435614" cy="238764"/>
              </a:xfrm>
              <a:prstGeom prst="rect">
                <a:avLst/>
              </a:prstGeom>
            </p:spPr>
            <p:txBody>
              <a:bodyPr wrap="none">
                <a:normAutofit fontScale="70000" lnSpcReduction="20000"/>
              </a:bodyPr>
              <a:lstStyle/>
              <a:p>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50%</a:t>
                </a:r>
              </a:p>
            </p:txBody>
          </p:sp>
          <p:sp>
            <p:nvSpPr>
              <p:cNvPr id="45" name="Rectangle 18"/>
              <p:cNvSpPr/>
              <p:nvPr/>
            </p:nvSpPr>
            <p:spPr>
              <a:xfrm>
                <a:off x="414338" y="3315095"/>
                <a:ext cx="354529" cy="238764"/>
              </a:xfrm>
              <a:prstGeom prst="rect">
                <a:avLst/>
              </a:prstGeom>
            </p:spPr>
            <p:txBody>
              <a:bodyPr wrap="none">
                <a:normAutofit fontScale="70000" lnSpcReduction="20000"/>
              </a:bodyPr>
              <a:lstStyle/>
              <a:p>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a:t>
                </a:r>
              </a:p>
            </p:txBody>
          </p:sp>
          <p:sp>
            <p:nvSpPr>
              <p:cNvPr id="46" name="Rectangle 19"/>
              <p:cNvSpPr/>
              <p:nvPr/>
            </p:nvSpPr>
            <p:spPr>
              <a:xfrm>
                <a:off x="414338" y="2777484"/>
                <a:ext cx="435614" cy="238764"/>
              </a:xfrm>
              <a:prstGeom prst="rect">
                <a:avLst/>
              </a:prstGeom>
            </p:spPr>
            <p:txBody>
              <a:bodyPr wrap="none">
                <a:normAutofit fontScale="70000" lnSpcReduction="20000"/>
              </a:bodyPr>
              <a:lstStyle/>
              <a:p>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30%</a:t>
                </a:r>
              </a:p>
            </p:txBody>
          </p:sp>
          <p:sp>
            <p:nvSpPr>
              <p:cNvPr id="47" name="Rectangle 20"/>
              <p:cNvSpPr/>
              <p:nvPr/>
            </p:nvSpPr>
            <p:spPr>
              <a:xfrm>
                <a:off x="1533853" y="3646921"/>
                <a:ext cx="372716" cy="273617"/>
              </a:xfrm>
              <a:prstGeom prst="rect">
                <a:avLst/>
              </a:prstGeom>
            </p:spPr>
            <p:txBody>
              <a:bodyPr wrap="none">
                <a:normAutofit fontScale="85000" lnSpcReduction="20000"/>
              </a:bodyPr>
              <a:lstStyle/>
              <a:p>
                <a:pPr algn="ctr"/>
                <a:r>
                  <a:rPr lang="en-US" sz="146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2010</a:t>
                </a:r>
              </a:p>
            </p:txBody>
          </p:sp>
        </p:grpSp>
        <p:sp>
          <p:nvSpPr>
            <p:cNvPr id="6" name="Rectangle: Rounded Corners 21"/>
            <p:cNvSpPr/>
            <p:nvPr/>
          </p:nvSpPr>
          <p:spPr>
            <a:xfrm>
              <a:off x="2365391" y="1536835"/>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Rectangle: Rounded Corners 22"/>
            <p:cNvSpPr/>
            <p:nvPr/>
          </p:nvSpPr>
          <p:spPr>
            <a:xfrm>
              <a:off x="2185875" y="2620933"/>
              <a:ext cx="693905" cy="693907"/>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b" anchorCtr="0">
              <a:normAutofit/>
            </a:bodyPr>
            <a:lstStyle/>
            <a:p>
              <a:pPr algn="ctr"/>
              <a:r>
                <a:rPr lang="en-US" sz="1335">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50%</a:t>
              </a:r>
            </a:p>
          </p:txBody>
        </p:sp>
        <p:sp>
          <p:nvSpPr>
            <p:cNvPr id="8" name="Rectangle: Rounded Corners 23"/>
            <p:cNvSpPr/>
            <p:nvPr/>
          </p:nvSpPr>
          <p:spPr>
            <a:xfrm>
              <a:off x="3390656" y="1536835"/>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Rectangle: Rounded Corners 24"/>
            <p:cNvSpPr/>
            <p:nvPr/>
          </p:nvSpPr>
          <p:spPr>
            <a:xfrm>
              <a:off x="3211140" y="2256097"/>
              <a:ext cx="693905" cy="69390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b" anchorCtr="0">
              <a:normAutofit/>
            </a:bodyPr>
            <a:lstStyle/>
            <a:p>
              <a:pPr algn="ctr"/>
              <a:r>
                <a:rPr lang="en-US" sz="1335">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60%</a:t>
              </a:r>
            </a:p>
          </p:txBody>
        </p:sp>
        <p:sp>
          <p:nvSpPr>
            <p:cNvPr id="10" name="Rectangle: Rounded Corners 25"/>
            <p:cNvSpPr/>
            <p:nvPr/>
          </p:nvSpPr>
          <p:spPr>
            <a:xfrm>
              <a:off x="4415921" y="1536835"/>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Rectangle: Rounded Corners 26"/>
            <p:cNvSpPr/>
            <p:nvPr/>
          </p:nvSpPr>
          <p:spPr>
            <a:xfrm>
              <a:off x="4236405" y="2517013"/>
              <a:ext cx="693905" cy="69390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b" anchorCtr="0">
              <a:normAutofit/>
            </a:bodyPr>
            <a:lstStyle/>
            <a:p>
              <a:pPr algn="ctr"/>
              <a:r>
                <a:rPr lang="en-US" sz="1335">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55%</a:t>
              </a:r>
            </a:p>
          </p:txBody>
        </p:sp>
        <p:sp>
          <p:nvSpPr>
            <p:cNvPr id="12" name="Rectangle: Rounded Corners 27"/>
            <p:cNvSpPr/>
            <p:nvPr/>
          </p:nvSpPr>
          <p:spPr>
            <a:xfrm>
              <a:off x="5441185" y="1536835"/>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Rectangle: Rounded Corners 28"/>
            <p:cNvSpPr/>
            <p:nvPr/>
          </p:nvSpPr>
          <p:spPr>
            <a:xfrm>
              <a:off x="5261669" y="1951828"/>
              <a:ext cx="693905" cy="693907"/>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b" anchorCtr="0">
              <a:normAutofit/>
            </a:bodyPr>
            <a:lstStyle/>
            <a:p>
              <a:pPr algn="ctr"/>
              <a:r>
                <a:rPr lang="en-US" sz="1335">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80%</a:t>
              </a:r>
            </a:p>
          </p:txBody>
        </p:sp>
        <p:sp>
          <p:nvSpPr>
            <p:cNvPr id="14" name="Rectangle: Rounded Corners 29"/>
            <p:cNvSpPr/>
            <p:nvPr/>
          </p:nvSpPr>
          <p:spPr>
            <a:xfrm>
              <a:off x="6466450" y="1536835"/>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Rectangle: Rounded Corners 30"/>
            <p:cNvSpPr/>
            <p:nvPr/>
          </p:nvSpPr>
          <p:spPr>
            <a:xfrm>
              <a:off x="6286934" y="2285223"/>
              <a:ext cx="693905" cy="693907"/>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b" anchorCtr="0">
              <a:normAutofit/>
            </a:bodyPr>
            <a:lstStyle/>
            <a:p>
              <a:pPr algn="ctr"/>
              <a:r>
                <a:rPr lang="en-US" sz="1335">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62%</a:t>
              </a:r>
            </a:p>
          </p:txBody>
        </p:sp>
        <p:sp>
          <p:nvSpPr>
            <p:cNvPr id="16" name="Rectangle: Rounded Corners 31"/>
            <p:cNvSpPr/>
            <p:nvPr/>
          </p:nvSpPr>
          <p:spPr>
            <a:xfrm>
              <a:off x="7491715" y="1536835"/>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Rectangle: Rounded Corners 32"/>
            <p:cNvSpPr/>
            <p:nvPr/>
          </p:nvSpPr>
          <p:spPr>
            <a:xfrm>
              <a:off x="7312199" y="2160328"/>
              <a:ext cx="693905" cy="693907"/>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b" anchorCtr="0">
              <a:normAutofit/>
            </a:bodyPr>
            <a:lstStyle/>
            <a:p>
              <a:pPr algn="ctr"/>
              <a:r>
                <a:rPr lang="en-US" sz="1335">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70%</a:t>
              </a:r>
            </a:p>
          </p:txBody>
        </p:sp>
        <p:sp>
          <p:nvSpPr>
            <p:cNvPr id="18" name="Rectangle: Rounded Corners 33"/>
            <p:cNvSpPr/>
            <p:nvPr/>
          </p:nvSpPr>
          <p:spPr>
            <a:xfrm>
              <a:off x="8516979" y="1536835"/>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Rectangle: Rounded Corners 34"/>
            <p:cNvSpPr/>
            <p:nvPr/>
          </p:nvSpPr>
          <p:spPr>
            <a:xfrm>
              <a:off x="8337463" y="2000786"/>
              <a:ext cx="693905" cy="693907"/>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b" anchorCtr="0">
              <a:normAutofit/>
            </a:bodyPr>
            <a:lstStyle/>
            <a:p>
              <a:pPr algn="ctr"/>
              <a:r>
                <a:rPr lang="en-US" sz="1335">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80%</a:t>
              </a:r>
            </a:p>
          </p:txBody>
        </p:sp>
        <p:sp>
          <p:nvSpPr>
            <p:cNvPr id="20" name="Rectangle: Rounded Corners 35"/>
            <p:cNvSpPr/>
            <p:nvPr/>
          </p:nvSpPr>
          <p:spPr>
            <a:xfrm>
              <a:off x="9542248" y="1536835"/>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Rectangle: Rounded Corners 36"/>
            <p:cNvSpPr/>
            <p:nvPr/>
          </p:nvSpPr>
          <p:spPr>
            <a:xfrm>
              <a:off x="9362732" y="2611614"/>
              <a:ext cx="693905" cy="69390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b" anchorCtr="0">
              <a:normAutofit/>
            </a:bodyPr>
            <a:lstStyle/>
            <a:p>
              <a:pPr algn="ctr"/>
              <a:r>
                <a:rPr lang="en-US" sz="1335">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50%</a:t>
              </a:r>
            </a:p>
          </p:txBody>
        </p:sp>
        <p:sp>
          <p:nvSpPr>
            <p:cNvPr id="22" name="Rectangle: Rounded Corners 37"/>
            <p:cNvSpPr/>
            <p:nvPr/>
          </p:nvSpPr>
          <p:spPr>
            <a:xfrm>
              <a:off x="10567517" y="1536835"/>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Rectangle: Rounded Corners 38"/>
            <p:cNvSpPr/>
            <p:nvPr/>
          </p:nvSpPr>
          <p:spPr>
            <a:xfrm>
              <a:off x="10388001" y="2984278"/>
              <a:ext cx="693905" cy="69390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b" anchorCtr="0">
              <a:normAutofit/>
            </a:bodyPr>
            <a:lstStyle/>
            <a:p>
              <a:pPr algn="ctr"/>
              <a:r>
                <a:rPr lang="en-US" sz="1335">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40%</a:t>
              </a:r>
            </a:p>
          </p:txBody>
        </p:sp>
        <p:grpSp>
          <p:nvGrpSpPr>
            <p:cNvPr id="24" name="Group 43"/>
            <p:cNvGrpSpPr/>
            <p:nvPr/>
          </p:nvGrpSpPr>
          <p:grpSpPr>
            <a:xfrm>
              <a:off x="2330533" y="5037942"/>
              <a:ext cx="7530935" cy="215444"/>
              <a:chOff x="1257331" y="5337021"/>
              <a:chExt cx="7530935" cy="215444"/>
            </a:xfrm>
          </p:grpSpPr>
          <p:sp>
            <p:nvSpPr>
              <p:cNvPr id="25" name="Rectangle 55"/>
              <p:cNvSpPr/>
              <p:nvPr/>
            </p:nvSpPr>
            <p:spPr>
              <a:xfrm>
                <a:off x="1257331" y="5337021"/>
                <a:ext cx="1077218" cy="215444"/>
              </a:xfrm>
              <a:prstGeom prst="rect">
                <a:avLst/>
              </a:prstGeom>
            </p:spPr>
            <p:txBody>
              <a:bodyPr wrap="none" lIns="0" tIns="0" rIns="0" bIns="0">
                <a:noAutofit/>
              </a:bodyPr>
              <a:lstStyle/>
              <a:p>
                <a:pPr algn="ctr"/>
                <a:r>
                  <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6" name="Rectangle 53"/>
              <p:cNvSpPr/>
              <p:nvPr/>
            </p:nvSpPr>
            <p:spPr>
              <a:xfrm>
                <a:off x="3408570" y="5337021"/>
                <a:ext cx="1077218" cy="215444"/>
              </a:xfrm>
              <a:prstGeom prst="rect">
                <a:avLst/>
              </a:prstGeom>
            </p:spPr>
            <p:txBody>
              <a:bodyPr wrap="none" lIns="0" tIns="0" rIns="0" bIns="0">
                <a:noAutofit/>
              </a:bodyPr>
              <a:lstStyle/>
              <a:p>
                <a:pPr algn="ctr"/>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7" name="Rectangle 51"/>
              <p:cNvSpPr/>
              <p:nvPr/>
            </p:nvSpPr>
            <p:spPr>
              <a:xfrm>
                <a:off x="5559809" y="5337021"/>
                <a:ext cx="1077218" cy="215444"/>
              </a:xfrm>
              <a:prstGeom prst="rect">
                <a:avLst/>
              </a:prstGeom>
            </p:spPr>
            <p:txBody>
              <a:bodyPr wrap="none" lIns="0" tIns="0" rIns="0" bIns="0">
                <a:noAutofit/>
              </a:bodyPr>
              <a:lstStyle/>
              <a:p>
                <a:pPr algn="ctr"/>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8" name="Rectangle 49"/>
              <p:cNvSpPr/>
              <p:nvPr/>
            </p:nvSpPr>
            <p:spPr>
              <a:xfrm>
                <a:off x="7711048" y="5337021"/>
                <a:ext cx="1077218" cy="215444"/>
              </a:xfrm>
              <a:prstGeom prst="rect">
                <a:avLst/>
              </a:prstGeom>
            </p:spPr>
            <p:txBody>
              <a:bodyPr wrap="none" lIns="0" tIns="0" rIns="0" bIns="0">
                <a:noAutofit/>
              </a:bodyPr>
              <a:lstStyle/>
              <a:p>
                <a:pPr algn="ctr"/>
                <a:r>
                  <a:rPr lang="zh-CN" altLang="en-US" sz="2000" b="1" dirty="0">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4" name="23e456bb-da41-4e28-bc80-f7186d1decfc"/>
          <p:cNvGrpSpPr>
            <a:grpSpLocks noChangeAspect="1"/>
          </p:cNvGrpSpPr>
          <p:nvPr/>
        </p:nvGrpSpPr>
        <p:grpSpPr>
          <a:xfrm>
            <a:off x="981505" y="1893848"/>
            <a:ext cx="10243212" cy="4217854"/>
            <a:chOff x="981505" y="1700808"/>
            <a:chExt cx="10243212" cy="4217854"/>
          </a:xfrm>
        </p:grpSpPr>
        <p:grpSp>
          <p:nvGrpSpPr>
            <p:cNvPr id="5" name="组合 4"/>
            <p:cNvGrpSpPr/>
            <p:nvPr/>
          </p:nvGrpSpPr>
          <p:grpSpPr>
            <a:xfrm>
              <a:off x="981505" y="1700808"/>
              <a:ext cx="10243212" cy="3594721"/>
              <a:chOff x="981505" y="2372884"/>
              <a:chExt cx="10243212" cy="3594721"/>
            </a:xfrm>
          </p:grpSpPr>
          <p:cxnSp>
            <p:nvCxnSpPr>
              <p:cNvPr id="7" name="Straight Connector 19"/>
              <p:cNvCxnSpPr/>
              <p:nvPr/>
            </p:nvCxnSpPr>
            <p:spPr>
              <a:xfrm flipH="1">
                <a:off x="3712807" y="4209528"/>
                <a:ext cx="4694560" cy="0"/>
              </a:xfrm>
              <a:prstGeom prst="line">
                <a:avLst/>
              </a:prstGeom>
              <a:ln w="28575" cmpd="sng">
                <a:solidFill>
                  <a:schemeClr val="accent1">
                    <a:lumMod val="40000"/>
                    <a:lumOff val="6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Oval 18"/>
              <p:cNvSpPr/>
              <p:nvPr/>
            </p:nvSpPr>
            <p:spPr>
              <a:xfrm>
                <a:off x="8447212" y="3039977"/>
                <a:ext cx="2112235" cy="2112235"/>
              </a:xfrm>
              <a:prstGeom prst="ellipse">
                <a:avLst/>
              </a:prstGeom>
              <a:noFill/>
              <a:ln w="28575" cmpd="sng">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Oval 17"/>
              <p:cNvSpPr/>
              <p:nvPr/>
            </p:nvSpPr>
            <p:spPr>
              <a:xfrm>
                <a:off x="1600571" y="3039977"/>
                <a:ext cx="2112235" cy="2112235"/>
              </a:xfrm>
              <a:prstGeom prst="ellipse">
                <a:avLst/>
              </a:prstGeom>
              <a:noFill/>
              <a:ln w="28575" cmpd="sng">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Oval 4"/>
              <p:cNvSpPr/>
              <p:nvPr/>
            </p:nvSpPr>
            <p:spPr>
              <a:xfrm>
                <a:off x="4938265" y="2924043"/>
                <a:ext cx="2304256" cy="2304256"/>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2000" b="1" kern="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en-US" sz="2000" b="1" kern="0" dirty="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Oval 8"/>
              <p:cNvSpPr/>
              <p:nvPr/>
            </p:nvSpPr>
            <p:spPr>
              <a:xfrm>
                <a:off x="8817691" y="4623456"/>
                <a:ext cx="1344149" cy="134414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zh-CN" altLang="en-US" sz="16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en-US" sz="24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Oval 9"/>
              <p:cNvSpPr/>
              <p:nvPr/>
            </p:nvSpPr>
            <p:spPr>
              <a:xfrm>
                <a:off x="7798263" y="3659089"/>
                <a:ext cx="1026188" cy="1026188"/>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1600" kern="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en-US" sz="1600" kern="0" dirty="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Oval 10"/>
              <p:cNvSpPr/>
              <p:nvPr/>
            </p:nvSpPr>
            <p:spPr>
              <a:xfrm>
                <a:off x="8807730" y="2443992"/>
                <a:ext cx="1344149" cy="134414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zh-CN" altLang="en-US" sz="16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en-US" sz="24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Oval 11"/>
              <p:cNvSpPr/>
              <p:nvPr/>
            </p:nvSpPr>
            <p:spPr>
              <a:xfrm>
                <a:off x="10198529" y="3659089"/>
                <a:ext cx="1026188" cy="1026188"/>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1600" kern="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en-US" sz="1600" kern="0" dirty="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Oval 12"/>
              <p:cNvSpPr/>
              <p:nvPr/>
            </p:nvSpPr>
            <p:spPr>
              <a:xfrm>
                <a:off x="981505" y="3653552"/>
                <a:ext cx="1026188" cy="1026188"/>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1600" kern="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en-US" sz="1600" kern="0" dirty="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Oval 13"/>
              <p:cNvSpPr/>
              <p:nvPr/>
            </p:nvSpPr>
            <p:spPr>
              <a:xfrm>
                <a:off x="1974652" y="4556224"/>
                <a:ext cx="1344149" cy="134414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zh-CN" altLang="en-US" sz="16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en-US" sz="24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Oval 14"/>
              <p:cNvSpPr/>
              <p:nvPr/>
            </p:nvSpPr>
            <p:spPr>
              <a:xfrm>
                <a:off x="3285761" y="3658256"/>
                <a:ext cx="1026188" cy="1026188"/>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1600" kern="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en-US" sz="1600" kern="0" dirty="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Oval 15"/>
              <p:cNvSpPr/>
              <p:nvPr/>
            </p:nvSpPr>
            <p:spPr>
              <a:xfrm>
                <a:off x="1959715" y="2372884"/>
                <a:ext cx="1344149" cy="134414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zh-CN" altLang="en-US" sz="16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en-US" sz="24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Rectangle 6"/>
              <p:cNvSpPr/>
              <p:nvPr/>
            </p:nvSpPr>
            <p:spPr>
              <a:xfrm>
                <a:off x="2297307" y="3944283"/>
                <a:ext cx="823296" cy="353939"/>
              </a:xfrm>
              <a:prstGeom prst="rect">
                <a:avLst/>
              </a:prstGeom>
            </p:spPr>
            <p:txBody>
              <a:bodyPr wrap="none" lIns="121917" tIns="60958" rIns="121917" bIns="60958" anchor="ctr" anchorCtr="1">
                <a:spAutoFit/>
              </a:bodyPr>
              <a:lstStyle/>
              <a:p>
                <a:pPr algn="ctr"/>
                <a:r>
                  <a:rPr lang="zh-CN" altLang="en-US" sz="15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en-US" sz="15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Rectangle 16"/>
              <p:cNvSpPr/>
              <p:nvPr/>
            </p:nvSpPr>
            <p:spPr>
              <a:xfrm>
                <a:off x="9091681" y="3980160"/>
                <a:ext cx="823296" cy="353939"/>
              </a:xfrm>
              <a:prstGeom prst="rect">
                <a:avLst/>
              </a:prstGeom>
            </p:spPr>
            <p:txBody>
              <a:bodyPr wrap="none" lIns="121917" tIns="60958" rIns="121917" bIns="60958" anchor="ctr" anchorCtr="1">
                <a:spAutoFit/>
              </a:bodyPr>
              <a:lstStyle/>
              <a:p>
                <a:pPr algn="ctr"/>
                <a:r>
                  <a:rPr lang="zh-CN" altLang="en-US" sz="15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en-US" sz="15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6" name="矩形 5"/>
            <p:cNvSpPr/>
            <p:nvPr/>
          </p:nvSpPr>
          <p:spPr>
            <a:xfrm>
              <a:off x="4472000" y="5503164"/>
              <a:ext cx="3236784" cy="415498"/>
            </a:xfrm>
            <a:prstGeom prst="rect">
              <a:avLst/>
            </a:prstGeom>
          </p:spPr>
          <p:txBody>
            <a:bodyPr wrap="none">
              <a:spAutoFit/>
            </a:bodyPr>
            <a:lstStyle/>
            <a:p>
              <a:pPr marL="225425" lvl="0" indent="-225425" algn="ctr" fontAlgn="base">
                <a:lnSpc>
                  <a:spcPct val="150000"/>
                </a:lnSpc>
                <a:spcBef>
                  <a:spcPct val="0"/>
                </a:spcBef>
                <a:spcAft>
                  <a:spcPct val="0"/>
                </a:spcAft>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altLang="zh-CN" sz="1400" kern="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4" name="12893529-610c-4cae-958d-da60a967ec25"/>
          <p:cNvGrpSpPr>
            <a:grpSpLocks noChangeAspect="1"/>
          </p:cNvGrpSpPr>
          <p:nvPr/>
        </p:nvGrpSpPr>
        <p:grpSpPr>
          <a:xfrm>
            <a:off x="780328" y="1484785"/>
            <a:ext cx="10886295" cy="5193540"/>
            <a:chOff x="780330" y="1484785"/>
            <a:chExt cx="10886291" cy="5193538"/>
          </a:xfrm>
        </p:grpSpPr>
        <p:grpSp>
          <p:nvGrpSpPr>
            <p:cNvPr id="5" name="Group 33"/>
            <p:cNvGrpSpPr/>
            <p:nvPr/>
          </p:nvGrpSpPr>
          <p:grpSpPr>
            <a:xfrm>
              <a:off x="780330" y="2101945"/>
              <a:ext cx="2731695" cy="935564"/>
              <a:chOff x="883689" y="1501252"/>
              <a:chExt cx="3478237" cy="935564"/>
            </a:xfrm>
          </p:grpSpPr>
          <p:sp>
            <p:nvSpPr>
              <p:cNvPr id="39" name="íṡľíḍè-TextBox 38"/>
              <p:cNvSpPr txBox="1"/>
              <p:nvPr/>
            </p:nvSpPr>
            <p:spPr>
              <a:xfrm>
                <a:off x="883689" y="1882818"/>
                <a:ext cx="3478237" cy="553998"/>
              </a:xfrm>
              <a:prstGeom prst="rect">
                <a:avLst/>
              </a:prstGeom>
              <a:noFill/>
            </p:spPr>
            <p:txBody>
              <a:bodyPr wrap="square" rIns="360000" anchor="t" anchorCtr="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0" name="íṡľíḍè-Rectangle 43"/>
              <p:cNvSpPr/>
              <p:nvPr/>
            </p:nvSpPr>
            <p:spPr>
              <a:xfrm>
                <a:off x="2527455" y="1501252"/>
                <a:ext cx="1834471" cy="323165"/>
              </a:xfrm>
              <a:prstGeom prst="rect">
                <a:avLst/>
              </a:prstGeom>
            </p:spPr>
            <p:txBody>
              <a:bodyPr wrap="none" lIns="0" tIns="0" rIns="360000" bIns="0" anchor="b" anchorCtr="0">
                <a:normAutofit/>
              </a:bodyPr>
              <a:lstStyle/>
              <a:p>
                <a:pPr algn="r"/>
                <a:r>
                  <a:rPr lang="zh-CN" altLang="en-US" sz="2000" b="1">
                    <a:solidFill>
                      <a:schemeClr val="accent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6" name="Group 51"/>
            <p:cNvGrpSpPr/>
            <p:nvPr/>
          </p:nvGrpSpPr>
          <p:grpSpPr>
            <a:xfrm>
              <a:off x="8839342" y="2021778"/>
              <a:ext cx="2827279" cy="1015731"/>
              <a:chOff x="7922780" y="2363612"/>
              <a:chExt cx="3463205" cy="1015731"/>
            </a:xfrm>
          </p:grpSpPr>
          <p:sp>
            <p:nvSpPr>
              <p:cNvPr id="37" name="íṡľíḍè-TextBox 58"/>
              <p:cNvSpPr txBox="1"/>
              <p:nvPr/>
            </p:nvSpPr>
            <p:spPr>
              <a:xfrm>
                <a:off x="7922780" y="2798809"/>
                <a:ext cx="3463205" cy="580534"/>
              </a:xfrm>
              <a:prstGeom prst="rect">
                <a:avLst/>
              </a:prstGeom>
              <a:noFill/>
            </p:spPr>
            <p:txBody>
              <a:bodyPr wrap="square" lIns="360000" tIns="72000" rIns="21600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8" name="íṡľíḍè-Rectangle 61"/>
              <p:cNvSpPr/>
              <p:nvPr/>
            </p:nvSpPr>
            <p:spPr>
              <a:xfrm>
                <a:off x="7922780" y="2363612"/>
                <a:ext cx="2031958" cy="395869"/>
              </a:xfrm>
              <a:prstGeom prst="rect">
                <a:avLst/>
              </a:prstGeom>
            </p:spPr>
            <p:txBody>
              <a:bodyPr wrap="none" lIns="360000" tIns="72000" rIns="216000" bIns="0" anchor="ctr" anchorCtr="0">
                <a:normAutofit/>
              </a:bodyPr>
              <a:lstStyle/>
              <a:p>
                <a:r>
                  <a:rPr lang="zh-CN" altLang="en-US" sz="2000" b="1">
                    <a:solidFill>
                      <a:schemeClr val="accent2">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7" name="Group 64"/>
            <p:cNvGrpSpPr/>
            <p:nvPr/>
          </p:nvGrpSpPr>
          <p:grpSpPr>
            <a:xfrm>
              <a:off x="780330" y="3550533"/>
              <a:ext cx="2731695" cy="935564"/>
              <a:chOff x="839416" y="3993510"/>
              <a:chExt cx="3478237" cy="935564"/>
            </a:xfrm>
          </p:grpSpPr>
          <p:sp>
            <p:nvSpPr>
              <p:cNvPr id="35" name="íṡľíḍè-TextBox 67"/>
              <p:cNvSpPr txBox="1"/>
              <p:nvPr/>
            </p:nvSpPr>
            <p:spPr>
              <a:xfrm>
                <a:off x="839416" y="4375076"/>
                <a:ext cx="3478237" cy="553998"/>
              </a:xfrm>
              <a:prstGeom prst="rect">
                <a:avLst/>
              </a:prstGeom>
              <a:noFill/>
            </p:spPr>
            <p:txBody>
              <a:bodyPr wrap="square" rIns="360000" anchor="t" anchorCtr="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6" name="íṡľíḍè-Rectangle 70"/>
              <p:cNvSpPr/>
              <p:nvPr/>
            </p:nvSpPr>
            <p:spPr>
              <a:xfrm>
                <a:off x="2483182" y="3993510"/>
                <a:ext cx="1834471" cy="323165"/>
              </a:xfrm>
              <a:prstGeom prst="rect">
                <a:avLst/>
              </a:prstGeom>
            </p:spPr>
            <p:txBody>
              <a:bodyPr wrap="none" lIns="0" tIns="0" rIns="360000" bIns="0" anchor="b" anchorCtr="0">
                <a:normAutofit/>
              </a:bodyPr>
              <a:lstStyle/>
              <a:p>
                <a:pPr algn="r"/>
                <a:r>
                  <a:rPr lang="zh-CN" altLang="en-US" sz="2000" b="1">
                    <a:solidFill>
                      <a:schemeClr val="accent3">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8" name="Group 71"/>
            <p:cNvGrpSpPr/>
            <p:nvPr/>
          </p:nvGrpSpPr>
          <p:grpSpPr>
            <a:xfrm>
              <a:off x="8839342" y="3569606"/>
              <a:ext cx="2827279" cy="916491"/>
              <a:chOff x="7891156" y="4904148"/>
              <a:chExt cx="3463205" cy="916491"/>
            </a:xfrm>
          </p:grpSpPr>
          <p:sp>
            <p:nvSpPr>
              <p:cNvPr id="33" name="íṡľíḍè-TextBox 72"/>
              <p:cNvSpPr txBox="1"/>
              <p:nvPr/>
            </p:nvSpPr>
            <p:spPr>
              <a:xfrm>
                <a:off x="7891156" y="5266641"/>
                <a:ext cx="3463205" cy="553998"/>
              </a:xfrm>
              <a:prstGeom prst="rect">
                <a:avLst/>
              </a:prstGeom>
              <a:noFill/>
            </p:spPr>
            <p:txBody>
              <a:bodyPr wrap="square" lIns="360000" rIns="21600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íṡľíḍè-Rectangle 73"/>
              <p:cNvSpPr/>
              <p:nvPr/>
            </p:nvSpPr>
            <p:spPr>
              <a:xfrm>
                <a:off x="7891156" y="4904148"/>
                <a:ext cx="2031958" cy="323165"/>
              </a:xfrm>
              <a:prstGeom prst="rect">
                <a:avLst/>
              </a:prstGeom>
            </p:spPr>
            <p:txBody>
              <a:bodyPr wrap="none" lIns="360000" tIns="0" rIns="216000" bIns="0" anchor="ctr" anchorCtr="0">
                <a:normAutofit/>
              </a:bodyPr>
              <a:lstStyle/>
              <a:p>
                <a:r>
                  <a:rPr lang="zh-CN" altLang="en-US" sz="2000" b="1">
                    <a:solidFill>
                      <a:schemeClr val="accent4">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9" name="Group 5"/>
            <p:cNvGrpSpPr/>
            <p:nvPr/>
          </p:nvGrpSpPr>
          <p:grpSpPr>
            <a:xfrm>
              <a:off x="3512025" y="1484785"/>
              <a:ext cx="5327318" cy="5193538"/>
              <a:chOff x="2933016" y="1107256"/>
              <a:chExt cx="6101821" cy="5948597"/>
            </a:xfrm>
          </p:grpSpPr>
          <p:sp>
            <p:nvSpPr>
              <p:cNvPr id="10" name="íṡľíḍè-Isosceles Triangle 32"/>
              <p:cNvSpPr/>
              <p:nvPr/>
            </p:nvSpPr>
            <p:spPr>
              <a:xfrm rot="18941725">
                <a:off x="3101641" y="1107256"/>
                <a:ext cx="3200859" cy="27593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11" name="Group 4"/>
              <p:cNvGrpSpPr/>
              <p:nvPr/>
            </p:nvGrpSpPr>
            <p:grpSpPr>
              <a:xfrm>
                <a:off x="2933016" y="1210593"/>
                <a:ext cx="6101821" cy="5845260"/>
                <a:chOff x="2933016" y="1210593"/>
                <a:chExt cx="6101821" cy="5845260"/>
              </a:xfrm>
            </p:grpSpPr>
            <p:sp>
              <p:nvSpPr>
                <p:cNvPr id="12" name="íṡľíḍè-Rectangle 34"/>
                <p:cNvSpPr/>
                <p:nvPr/>
              </p:nvSpPr>
              <p:spPr>
                <a:xfrm rot="18835391">
                  <a:off x="3463640" y="3204362"/>
                  <a:ext cx="4383464" cy="395925"/>
                </a:xfrm>
                <a:prstGeom prst="rect">
                  <a:avLst/>
                </a:pr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 name="íṡľíḍè-Rectangle 35"/>
                <p:cNvSpPr/>
                <p:nvPr/>
              </p:nvSpPr>
              <p:spPr>
                <a:xfrm rot="18688684">
                  <a:off x="6768658" y="1455382"/>
                  <a:ext cx="949864" cy="59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íṡľíḍè-Rectangle 36"/>
                <p:cNvSpPr/>
                <p:nvPr/>
              </p:nvSpPr>
              <p:spPr>
                <a:xfrm rot="18688684">
                  <a:off x="3605553" y="4737629"/>
                  <a:ext cx="896877" cy="59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5" name="íṡľíḍè-Isosceles Triangle 37"/>
                <p:cNvSpPr/>
                <p:nvPr/>
              </p:nvSpPr>
              <p:spPr>
                <a:xfrm rot="18941725">
                  <a:off x="3551061" y="1589160"/>
                  <a:ext cx="3200859" cy="275936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íṡľíḍè-Rectangle 39"/>
                <p:cNvSpPr/>
                <p:nvPr/>
              </p:nvSpPr>
              <p:spPr>
                <a:xfrm rot="18835391">
                  <a:off x="3913061" y="3686268"/>
                  <a:ext cx="4383465" cy="395925"/>
                </a:xfrm>
                <a:prstGeom prst="rect">
                  <a:avLst/>
                </a:pr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7" name="íṡľíḍè-Rectangle 40"/>
                <p:cNvSpPr/>
                <p:nvPr/>
              </p:nvSpPr>
              <p:spPr>
                <a:xfrm rot="18688684">
                  <a:off x="7235089" y="1975028"/>
                  <a:ext cx="849117" cy="59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i$liḋe-Rectangle 41"/>
                <p:cNvSpPr/>
                <p:nvPr/>
              </p:nvSpPr>
              <p:spPr>
                <a:xfrm rot="18688684">
                  <a:off x="3897775" y="5290386"/>
                  <a:ext cx="1086008" cy="59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9" name="i$liḋe-Isosceles Triangle 42"/>
                <p:cNvSpPr/>
                <p:nvPr/>
              </p:nvSpPr>
              <p:spPr>
                <a:xfrm rot="18941725">
                  <a:off x="4059630" y="2071065"/>
                  <a:ext cx="3200857" cy="27593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i$liḋe-Rectangle 44"/>
                <p:cNvSpPr/>
                <p:nvPr/>
              </p:nvSpPr>
              <p:spPr>
                <a:xfrm rot="18835391">
                  <a:off x="4421628" y="4168172"/>
                  <a:ext cx="4383464" cy="395925"/>
                </a:xfrm>
                <a:prstGeom prst="rect">
                  <a:avLst/>
                </a:pr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1" name="i$liḋe-Rectangle 45"/>
                <p:cNvSpPr/>
                <p:nvPr/>
              </p:nvSpPr>
              <p:spPr>
                <a:xfrm rot="18688684">
                  <a:off x="7772902" y="2521823"/>
                  <a:ext cx="675893" cy="59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i$liḋe-Rectangle 46"/>
                <p:cNvSpPr/>
                <p:nvPr/>
              </p:nvSpPr>
              <p:spPr>
                <a:xfrm rot="18688684">
                  <a:off x="4612794" y="5679242"/>
                  <a:ext cx="837620" cy="59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cxnSp>
              <p:nvCxnSpPr>
                <p:cNvPr id="23" name="i$liḋe-Straight Connector 47"/>
                <p:cNvCxnSpPr/>
                <p:nvPr/>
              </p:nvCxnSpPr>
              <p:spPr>
                <a:xfrm flipH="1" flipV="1">
                  <a:off x="2933016" y="1992640"/>
                  <a:ext cx="1126618" cy="240894"/>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i$liḋe-Straight Connector 48"/>
                <p:cNvCxnSpPr/>
                <p:nvPr/>
              </p:nvCxnSpPr>
              <p:spPr>
                <a:xfrm flipH="1">
                  <a:off x="6597040" y="2048867"/>
                  <a:ext cx="2347823" cy="1059631"/>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i$liḋe-Straight Connector 49"/>
                <p:cNvCxnSpPr/>
                <p:nvPr/>
              </p:nvCxnSpPr>
              <p:spPr>
                <a:xfrm flipH="1" flipV="1">
                  <a:off x="2933016" y="3609177"/>
                  <a:ext cx="1892280" cy="156276"/>
                </a:xfrm>
                <a:prstGeom prst="line">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i$liḋe-Isosceles Triangle 50"/>
                <p:cNvSpPr/>
                <p:nvPr/>
              </p:nvSpPr>
              <p:spPr>
                <a:xfrm rot="18941725">
                  <a:off x="4568197" y="2541432"/>
                  <a:ext cx="3200859" cy="275936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7" name="i$liḋe-Rectangle 52"/>
                <p:cNvSpPr/>
                <p:nvPr/>
              </p:nvSpPr>
              <p:spPr>
                <a:xfrm rot="18835391">
                  <a:off x="4939564" y="4666158"/>
                  <a:ext cx="4383464" cy="395925"/>
                </a:xfrm>
                <a:prstGeom prst="rect">
                  <a:avLst/>
                </a:pr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i$liḋe-Rectangle 53"/>
                <p:cNvSpPr/>
                <p:nvPr/>
              </p:nvSpPr>
              <p:spPr>
                <a:xfrm rot="18688684">
                  <a:off x="8305773" y="3052941"/>
                  <a:ext cx="587445" cy="59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9" name="i$liḋe-Isosceles Triangle 55"/>
                <p:cNvSpPr/>
                <p:nvPr/>
              </p:nvSpPr>
              <p:spPr>
                <a:xfrm rot="18941725">
                  <a:off x="5412534" y="3282573"/>
                  <a:ext cx="1640619" cy="14143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cxnSp>
              <p:nvCxnSpPr>
                <p:cNvPr id="30" name="i$liḋe-Straight Connector 56"/>
                <p:cNvCxnSpPr/>
                <p:nvPr/>
              </p:nvCxnSpPr>
              <p:spPr>
                <a:xfrm flipH="1">
                  <a:off x="7290746" y="3728039"/>
                  <a:ext cx="1744091" cy="323421"/>
                </a:xfrm>
                <a:prstGeom prst="line">
                  <a:avLst/>
                </a:prstGeom>
                <a:ln>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i$liḋe-Freeform: Shape 57"/>
                <p:cNvSpPr/>
                <p:nvPr/>
              </p:nvSpPr>
              <p:spPr bwMode="auto">
                <a:xfrm rot="19185403">
                  <a:off x="6079476" y="3732908"/>
                  <a:ext cx="533333" cy="779173"/>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accent4">
                    <a:lumMod val="100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i$liḋe-Rectangle 54"/>
                <p:cNvSpPr/>
                <p:nvPr/>
              </p:nvSpPr>
              <p:spPr>
                <a:xfrm rot="18688684">
                  <a:off x="5302434" y="6099842"/>
                  <a:ext cx="631040" cy="59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2286" y="-994157"/>
            <a:ext cx="12394286" cy="2649700"/>
            <a:chOff x="111125" y="2139950"/>
            <a:chExt cx="11977688" cy="2560638"/>
          </a:xfrm>
        </p:grpSpPr>
        <p:sp>
          <p:nvSpPr>
            <p:cNvPr id="3" name="Freeform 5"/>
            <p:cNvSpPr/>
            <p:nvPr/>
          </p:nvSpPr>
          <p:spPr bwMode="auto">
            <a:xfrm>
              <a:off x="9853613" y="3335338"/>
              <a:ext cx="457200" cy="442913"/>
            </a:xfrm>
            <a:custGeom>
              <a:avLst/>
              <a:gdLst>
                <a:gd name="T0" fmla="*/ 92 w 108"/>
                <a:gd name="T1" fmla="*/ 20 h 104"/>
                <a:gd name="T2" fmla="*/ 49 w 108"/>
                <a:gd name="T3" fmla="*/ 1 h 104"/>
                <a:gd name="T4" fmla="*/ 16 w 108"/>
                <a:gd name="T5" fmla="*/ 14 h 104"/>
                <a:gd name="T6" fmla="*/ 2 w 108"/>
                <a:gd name="T7" fmla="*/ 45 h 104"/>
                <a:gd name="T8" fmla="*/ 10 w 108"/>
                <a:gd name="T9" fmla="*/ 82 h 104"/>
                <a:gd name="T10" fmla="*/ 37 w 108"/>
                <a:gd name="T11" fmla="*/ 102 h 104"/>
                <a:gd name="T12" fmla="*/ 54 w 108"/>
                <a:gd name="T13" fmla="*/ 85 h 104"/>
                <a:gd name="T14" fmla="*/ 80 w 108"/>
                <a:gd name="T15" fmla="*/ 63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8"/>
                    <a:pt x="63" y="3"/>
                    <a:pt x="49" y="1"/>
                  </a:cubicBezTo>
                  <a:cubicBezTo>
                    <a:pt x="37" y="0"/>
                    <a:pt x="19" y="1"/>
                    <a:pt x="16" y="14"/>
                  </a:cubicBezTo>
                  <a:cubicBezTo>
                    <a:pt x="8" y="21"/>
                    <a:pt x="4" y="38"/>
                    <a:pt x="2" y="45"/>
                  </a:cubicBezTo>
                  <a:cubicBezTo>
                    <a:pt x="0" y="58"/>
                    <a:pt x="1" y="70"/>
                    <a:pt x="10" y="82"/>
                  </a:cubicBezTo>
                  <a:cubicBezTo>
                    <a:pt x="16" y="91"/>
                    <a:pt x="25" y="100"/>
                    <a:pt x="37" y="102"/>
                  </a:cubicBezTo>
                  <a:cubicBezTo>
                    <a:pt x="47" y="104"/>
                    <a:pt x="52" y="94"/>
                    <a:pt x="54" y="85"/>
                  </a:cubicBezTo>
                  <a:cubicBezTo>
                    <a:pt x="69" y="93"/>
                    <a:pt x="82" y="79"/>
                    <a:pt x="80" y="63"/>
                  </a:cubicBezTo>
                  <a:cubicBezTo>
                    <a:pt x="89" y="70"/>
                    <a:pt x="103" y="71"/>
                    <a:pt x="105" y="58"/>
                  </a:cubicBezTo>
                  <a:cubicBezTo>
                    <a:pt x="108" y="45"/>
                    <a:pt x="101" y="29"/>
                    <a:pt x="92" y="20"/>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 name="Freeform 6"/>
            <p:cNvSpPr/>
            <p:nvPr/>
          </p:nvSpPr>
          <p:spPr bwMode="auto">
            <a:xfrm>
              <a:off x="4567238" y="2514600"/>
              <a:ext cx="457200" cy="441325"/>
            </a:xfrm>
            <a:custGeom>
              <a:avLst/>
              <a:gdLst>
                <a:gd name="T0" fmla="*/ 105 w 108"/>
                <a:gd name="T1" fmla="*/ 46 h 104"/>
                <a:gd name="T2" fmla="*/ 80 w 108"/>
                <a:gd name="T3" fmla="*/ 41 h 104"/>
                <a:gd name="T4" fmla="*/ 54 w 108"/>
                <a:gd name="T5" fmla="*/ 19 h 104"/>
                <a:gd name="T6" fmla="*/ 36 w 108"/>
                <a:gd name="T7" fmla="*/ 2 h 104"/>
                <a:gd name="T8" fmla="*/ 9 w 108"/>
                <a:gd name="T9" fmla="*/ 22 h 104"/>
                <a:gd name="T10" fmla="*/ 2 w 108"/>
                <a:gd name="T11" fmla="*/ 59 h 104"/>
                <a:gd name="T12" fmla="*/ 16 w 108"/>
                <a:gd name="T13" fmla="*/ 90 h 104"/>
                <a:gd name="T14" fmla="*/ 48 w 108"/>
                <a:gd name="T15" fmla="*/ 103 h 104"/>
                <a:gd name="T16" fmla="*/ 92 w 108"/>
                <a:gd name="T17" fmla="*/ 84 h 104"/>
                <a:gd name="T18" fmla="*/ 105 w 108"/>
                <a:gd name="T19"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105" y="46"/>
                  </a:moveTo>
                  <a:cubicBezTo>
                    <a:pt x="103" y="33"/>
                    <a:pt x="89" y="34"/>
                    <a:pt x="80" y="41"/>
                  </a:cubicBezTo>
                  <a:cubicBezTo>
                    <a:pt x="82" y="25"/>
                    <a:pt x="69" y="11"/>
                    <a:pt x="54" y="19"/>
                  </a:cubicBezTo>
                  <a:cubicBezTo>
                    <a:pt x="52" y="10"/>
                    <a:pt x="47" y="0"/>
                    <a:pt x="36" y="2"/>
                  </a:cubicBezTo>
                  <a:cubicBezTo>
                    <a:pt x="25" y="4"/>
                    <a:pt x="16" y="13"/>
                    <a:pt x="9" y="22"/>
                  </a:cubicBezTo>
                  <a:cubicBezTo>
                    <a:pt x="1" y="34"/>
                    <a:pt x="0" y="46"/>
                    <a:pt x="2" y="59"/>
                  </a:cubicBezTo>
                  <a:cubicBezTo>
                    <a:pt x="3" y="66"/>
                    <a:pt x="8" y="83"/>
                    <a:pt x="16" y="90"/>
                  </a:cubicBezTo>
                  <a:cubicBezTo>
                    <a:pt x="19" y="103"/>
                    <a:pt x="37" y="104"/>
                    <a:pt x="48" y="103"/>
                  </a:cubicBezTo>
                  <a:cubicBezTo>
                    <a:pt x="63" y="101"/>
                    <a:pt x="81" y="96"/>
                    <a:pt x="92" y="84"/>
                  </a:cubicBezTo>
                  <a:cubicBezTo>
                    <a:pt x="101" y="75"/>
                    <a:pt x="108" y="59"/>
                    <a:pt x="105" y="46"/>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 name="Freeform 7"/>
            <p:cNvSpPr/>
            <p:nvPr/>
          </p:nvSpPr>
          <p:spPr bwMode="auto">
            <a:xfrm>
              <a:off x="517525" y="3629025"/>
              <a:ext cx="339725" cy="387350"/>
            </a:xfrm>
            <a:custGeom>
              <a:avLst/>
              <a:gdLst>
                <a:gd name="T0" fmla="*/ 33 w 80"/>
                <a:gd name="T1" fmla="*/ 1 h 91"/>
                <a:gd name="T2" fmla="*/ 33 w 80"/>
                <a:gd name="T3" fmla="*/ 2 h 91"/>
                <a:gd name="T4" fmla="*/ 33 w 80"/>
                <a:gd name="T5" fmla="*/ 2 h 91"/>
                <a:gd name="T6" fmla="*/ 32 w 80"/>
                <a:gd name="T7" fmla="*/ 3 h 91"/>
                <a:gd name="T8" fmla="*/ 31 w 80"/>
                <a:gd name="T9" fmla="*/ 2 h 91"/>
                <a:gd name="T10" fmla="*/ 2 w 80"/>
                <a:gd name="T11" fmla="*/ 64 h 91"/>
                <a:gd name="T12" fmla="*/ 9 w 80"/>
                <a:gd name="T13" fmla="*/ 87 h 91"/>
                <a:gd name="T14" fmla="*/ 22 w 80"/>
                <a:gd name="T15" fmla="*/ 81 h 91"/>
                <a:gd name="T16" fmla="*/ 30 w 80"/>
                <a:gd name="T17" fmla="*/ 87 h 91"/>
                <a:gd name="T18" fmla="*/ 43 w 80"/>
                <a:gd name="T19" fmla="*/ 82 h 91"/>
                <a:gd name="T20" fmla="*/ 56 w 80"/>
                <a:gd name="T21" fmla="*/ 89 h 91"/>
                <a:gd name="T22" fmla="*/ 66 w 80"/>
                <a:gd name="T23" fmla="*/ 81 h 91"/>
                <a:gd name="T24" fmla="*/ 66 w 80"/>
                <a:gd name="T25" fmla="*/ 79 h 91"/>
                <a:gd name="T26" fmla="*/ 33 w 80"/>
                <a:gd name="T2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91">
                  <a:moveTo>
                    <a:pt x="33" y="1"/>
                  </a:moveTo>
                  <a:cubicBezTo>
                    <a:pt x="33" y="0"/>
                    <a:pt x="32" y="1"/>
                    <a:pt x="33" y="2"/>
                  </a:cubicBezTo>
                  <a:cubicBezTo>
                    <a:pt x="33" y="2"/>
                    <a:pt x="33" y="2"/>
                    <a:pt x="33" y="2"/>
                  </a:cubicBezTo>
                  <a:cubicBezTo>
                    <a:pt x="33" y="2"/>
                    <a:pt x="32" y="2"/>
                    <a:pt x="32" y="3"/>
                  </a:cubicBezTo>
                  <a:cubicBezTo>
                    <a:pt x="32" y="2"/>
                    <a:pt x="31" y="2"/>
                    <a:pt x="31" y="2"/>
                  </a:cubicBezTo>
                  <a:cubicBezTo>
                    <a:pt x="7" y="13"/>
                    <a:pt x="0" y="41"/>
                    <a:pt x="2" y="64"/>
                  </a:cubicBezTo>
                  <a:cubicBezTo>
                    <a:pt x="3" y="71"/>
                    <a:pt x="4" y="81"/>
                    <a:pt x="9" y="87"/>
                  </a:cubicBezTo>
                  <a:cubicBezTo>
                    <a:pt x="14" y="91"/>
                    <a:pt x="19" y="85"/>
                    <a:pt x="22" y="81"/>
                  </a:cubicBezTo>
                  <a:cubicBezTo>
                    <a:pt x="24" y="84"/>
                    <a:pt x="27" y="87"/>
                    <a:pt x="30" y="87"/>
                  </a:cubicBezTo>
                  <a:cubicBezTo>
                    <a:pt x="36" y="87"/>
                    <a:pt x="37" y="81"/>
                    <a:pt x="43" y="82"/>
                  </a:cubicBezTo>
                  <a:cubicBezTo>
                    <a:pt x="48" y="83"/>
                    <a:pt x="51" y="89"/>
                    <a:pt x="56" y="89"/>
                  </a:cubicBezTo>
                  <a:cubicBezTo>
                    <a:pt x="61" y="89"/>
                    <a:pt x="64" y="85"/>
                    <a:pt x="66" y="81"/>
                  </a:cubicBezTo>
                  <a:cubicBezTo>
                    <a:pt x="66" y="80"/>
                    <a:pt x="66" y="79"/>
                    <a:pt x="66" y="79"/>
                  </a:cubicBezTo>
                  <a:cubicBezTo>
                    <a:pt x="80" y="51"/>
                    <a:pt x="60" y="13"/>
                    <a:pt x="33" y="1"/>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 name="Freeform 8"/>
            <p:cNvSpPr/>
            <p:nvPr/>
          </p:nvSpPr>
          <p:spPr bwMode="auto">
            <a:xfrm>
              <a:off x="1042988" y="3543300"/>
              <a:ext cx="241300" cy="255588"/>
            </a:xfrm>
            <a:custGeom>
              <a:avLst/>
              <a:gdLst>
                <a:gd name="T0" fmla="*/ 11 w 57"/>
                <a:gd name="T1" fmla="*/ 1 h 60"/>
                <a:gd name="T2" fmla="*/ 9 w 57"/>
                <a:gd name="T3" fmla="*/ 1 h 60"/>
                <a:gd name="T4" fmla="*/ 9 w 57"/>
                <a:gd name="T5" fmla="*/ 1 h 60"/>
                <a:gd name="T6" fmla="*/ 9 w 57"/>
                <a:gd name="T7" fmla="*/ 1 h 60"/>
                <a:gd name="T8" fmla="*/ 9 w 57"/>
                <a:gd name="T9" fmla="*/ 0 h 60"/>
                <a:gd name="T10" fmla="*/ 9 w 57"/>
                <a:gd name="T11" fmla="*/ 0 h 60"/>
                <a:gd name="T12" fmla="*/ 8 w 57"/>
                <a:gd name="T13" fmla="*/ 2 h 60"/>
                <a:gd name="T14" fmla="*/ 8 w 57"/>
                <a:gd name="T15" fmla="*/ 3 h 60"/>
                <a:gd name="T16" fmla="*/ 4 w 57"/>
                <a:gd name="T17" fmla="*/ 44 h 60"/>
                <a:gd name="T18" fmla="*/ 32 w 57"/>
                <a:gd name="T19" fmla="*/ 55 h 60"/>
                <a:gd name="T20" fmla="*/ 11 w 57"/>
                <a:gd name="T2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0">
                  <a:moveTo>
                    <a:pt x="11" y="1"/>
                  </a:moveTo>
                  <a:cubicBezTo>
                    <a:pt x="11" y="0"/>
                    <a:pt x="10" y="1"/>
                    <a:pt x="9" y="1"/>
                  </a:cubicBezTo>
                  <a:cubicBezTo>
                    <a:pt x="9" y="1"/>
                    <a:pt x="9" y="1"/>
                    <a:pt x="9" y="1"/>
                  </a:cubicBezTo>
                  <a:cubicBezTo>
                    <a:pt x="9" y="1"/>
                    <a:pt x="9" y="1"/>
                    <a:pt x="9" y="1"/>
                  </a:cubicBezTo>
                  <a:cubicBezTo>
                    <a:pt x="9" y="1"/>
                    <a:pt x="9" y="0"/>
                    <a:pt x="9" y="0"/>
                  </a:cubicBezTo>
                  <a:cubicBezTo>
                    <a:pt x="9" y="0"/>
                    <a:pt x="9" y="0"/>
                    <a:pt x="9" y="0"/>
                  </a:cubicBezTo>
                  <a:cubicBezTo>
                    <a:pt x="9" y="1"/>
                    <a:pt x="8" y="1"/>
                    <a:pt x="8" y="2"/>
                  </a:cubicBezTo>
                  <a:cubicBezTo>
                    <a:pt x="8" y="2"/>
                    <a:pt x="8" y="3"/>
                    <a:pt x="8" y="3"/>
                  </a:cubicBezTo>
                  <a:cubicBezTo>
                    <a:pt x="4" y="16"/>
                    <a:pt x="0" y="31"/>
                    <a:pt x="4" y="44"/>
                  </a:cubicBezTo>
                  <a:cubicBezTo>
                    <a:pt x="7" y="56"/>
                    <a:pt x="22" y="60"/>
                    <a:pt x="32" y="55"/>
                  </a:cubicBezTo>
                  <a:cubicBezTo>
                    <a:pt x="57" y="43"/>
                    <a:pt x="27" y="6"/>
                    <a:pt x="11"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 name="Freeform 9"/>
            <p:cNvSpPr/>
            <p:nvPr/>
          </p:nvSpPr>
          <p:spPr bwMode="auto">
            <a:xfrm>
              <a:off x="11593513" y="2833688"/>
              <a:ext cx="495300" cy="646113"/>
            </a:xfrm>
            <a:custGeom>
              <a:avLst/>
              <a:gdLst>
                <a:gd name="T0" fmla="*/ 36 w 117"/>
                <a:gd name="T1" fmla="*/ 18 h 152"/>
                <a:gd name="T2" fmla="*/ 16 w 117"/>
                <a:gd name="T3" fmla="*/ 0 h 152"/>
                <a:gd name="T4" fmla="*/ 3 w 117"/>
                <a:gd name="T5" fmla="*/ 17 h 152"/>
                <a:gd name="T6" fmla="*/ 6 w 117"/>
                <a:gd name="T7" fmla="*/ 55 h 152"/>
                <a:gd name="T8" fmla="*/ 24 w 117"/>
                <a:gd name="T9" fmla="*/ 102 h 152"/>
                <a:gd name="T10" fmla="*/ 25 w 117"/>
                <a:gd name="T11" fmla="*/ 101 h 152"/>
                <a:gd name="T12" fmla="*/ 25 w 117"/>
                <a:gd name="T13" fmla="*/ 100 h 152"/>
                <a:gd name="T14" fmla="*/ 109 w 117"/>
                <a:gd name="T15" fmla="*/ 127 h 152"/>
                <a:gd name="T16" fmla="*/ 106 w 117"/>
                <a:gd name="T17" fmla="*/ 99 h 152"/>
                <a:gd name="T18" fmla="*/ 106 w 117"/>
                <a:gd name="T19" fmla="*/ 91 h 152"/>
                <a:gd name="T20" fmla="*/ 106 w 117"/>
                <a:gd name="T21" fmla="*/ 81 h 152"/>
                <a:gd name="T22" fmla="*/ 93 w 117"/>
                <a:gd name="T23" fmla="*/ 65 h 152"/>
                <a:gd name="T24" fmla="*/ 93 w 117"/>
                <a:gd name="T25" fmla="*/ 65 h 152"/>
                <a:gd name="T26" fmla="*/ 72 w 117"/>
                <a:gd name="T27" fmla="*/ 39 h 152"/>
                <a:gd name="T28" fmla="*/ 65 w 117"/>
                <a:gd name="T29" fmla="*/ 14 h 152"/>
                <a:gd name="T30" fmla="*/ 36 w 117"/>
                <a:gd name="T31" fmla="*/ 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52">
                  <a:moveTo>
                    <a:pt x="36" y="18"/>
                  </a:moveTo>
                  <a:cubicBezTo>
                    <a:pt x="32" y="10"/>
                    <a:pt x="26" y="0"/>
                    <a:pt x="16" y="0"/>
                  </a:cubicBezTo>
                  <a:cubicBezTo>
                    <a:pt x="8" y="0"/>
                    <a:pt x="4" y="11"/>
                    <a:pt x="3" y="17"/>
                  </a:cubicBezTo>
                  <a:cubicBezTo>
                    <a:pt x="0" y="29"/>
                    <a:pt x="2" y="43"/>
                    <a:pt x="6" y="55"/>
                  </a:cubicBezTo>
                  <a:cubicBezTo>
                    <a:pt x="11" y="71"/>
                    <a:pt x="22" y="85"/>
                    <a:pt x="24" y="102"/>
                  </a:cubicBezTo>
                  <a:cubicBezTo>
                    <a:pt x="24" y="102"/>
                    <a:pt x="25" y="102"/>
                    <a:pt x="25" y="101"/>
                  </a:cubicBezTo>
                  <a:cubicBezTo>
                    <a:pt x="25" y="101"/>
                    <a:pt x="25" y="101"/>
                    <a:pt x="25" y="100"/>
                  </a:cubicBezTo>
                  <a:cubicBezTo>
                    <a:pt x="40" y="123"/>
                    <a:pt x="84" y="152"/>
                    <a:pt x="109" y="127"/>
                  </a:cubicBezTo>
                  <a:cubicBezTo>
                    <a:pt x="117" y="118"/>
                    <a:pt x="113" y="107"/>
                    <a:pt x="106" y="99"/>
                  </a:cubicBezTo>
                  <a:cubicBezTo>
                    <a:pt x="102" y="96"/>
                    <a:pt x="104" y="95"/>
                    <a:pt x="106" y="91"/>
                  </a:cubicBezTo>
                  <a:cubicBezTo>
                    <a:pt x="107" y="88"/>
                    <a:pt x="107" y="84"/>
                    <a:pt x="106" y="81"/>
                  </a:cubicBezTo>
                  <a:cubicBezTo>
                    <a:pt x="105" y="74"/>
                    <a:pt x="100" y="68"/>
                    <a:pt x="93" y="65"/>
                  </a:cubicBezTo>
                  <a:cubicBezTo>
                    <a:pt x="93" y="65"/>
                    <a:pt x="93" y="65"/>
                    <a:pt x="93" y="65"/>
                  </a:cubicBezTo>
                  <a:cubicBezTo>
                    <a:pt x="96" y="55"/>
                    <a:pt x="84" y="38"/>
                    <a:pt x="72" y="39"/>
                  </a:cubicBezTo>
                  <a:cubicBezTo>
                    <a:pt x="76" y="30"/>
                    <a:pt x="73" y="20"/>
                    <a:pt x="65" y="14"/>
                  </a:cubicBezTo>
                  <a:cubicBezTo>
                    <a:pt x="55" y="8"/>
                    <a:pt x="44"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Freeform 10"/>
            <p:cNvSpPr/>
            <p:nvPr/>
          </p:nvSpPr>
          <p:spPr bwMode="auto">
            <a:xfrm>
              <a:off x="8612188" y="3697288"/>
              <a:ext cx="512763" cy="633413"/>
            </a:xfrm>
            <a:custGeom>
              <a:avLst/>
              <a:gdLst>
                <a:gd name="T0" fmla="*/ 64 w 121"/>
                <a:gd name="T1" fmla="*/ 136 h 149"/>
                <a:gd name="T2" fmla="*/ 73 w 121"/>
                <a:gd name="T3" fmla="*/ 112 h 149"/>
                <a:gd name="T4" fmla="*/ 95 w 121"/>
                <a:gd name="T5" fmla="*/ 87 h 149"/>
                <a:gd name="T6" fmla="*/ 95 w 121"/>
                <a:gd name="T7" fmla="*/ 87 h 149"/>
                <a:gd name="T8" fmla="*/ 108 w 121"/>
                <a:gd name="T9" fmla="*/ 72 h 149"/>
                <a:gd name="T10" fmla="*/ 109 w 121"/>
                <a:gd name="T11" fmla="*/ 61 h 149"/>
                <a:gd name="T12" fmla="*/ 109 w 121"/>
                <a:gd name="T13" fmla="*/ 53 h 149"/>
                <a:gd name="T14" fmla="*/ 113 w 121"/>
                <a:gd name="T15" fmla="*/ 26 h 149"/>
                <a:gd name="T16" fmla="*/ 28 w 121"/>
                <a:gd name="T17" fmla="*/ 49 h 149"/>
                <a:gd name="T18" fmla="*/ 28 w 121"/>
                <a:gd name="T19" fmla="*/ 48 h 149"/>
                <a:gd name="T20" fmla="*/ 27 w 121"/>
                <a:gd name="T21" fmla="*/ 47 h 149"/>
                <a:gd name="T22" fmla="*/ 7 w 121"/>
                <a:gd name="T23" fmla="*/ 93 h 149"/>
                <a:gd name="T24" fmla="*/ 2 w 121"/>
                <a:gd name="T25" fmla="*/ 131 h 149"/>
                <a:gd name="T26" fmla="*/ 15 w 121"/>
                <a:gd name="T27" fmla="*/ 148 h 149"/>
                <a:gd name="T28" fmla="*/ 36 w 121"/>
                <a:gd name="T29" fmla="*/ 131 h 149"/>
                <a:gd name="T30" fmla="*/ 64 w 121"/>
                <a:gd name="T31"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64" y="136"/>
                  </a:moveTo>
                  <a:cubicBezTo>
                    <a:pt x="72" y="131"/>
                    <a:pt x="76" y="121"/>
                    <a:pt x="73" y="112"/>
                  </a:cubicBezTo>
                  <a:cubicBezTo>
                    <a:pt x="85" y="114"/>
                    <a:pt x="97" y="98"/>
                    <a:pt x="95" y="87"/>
                  </a:cubicBezTo>
                  <a:cubicBezTo>
                    <a:pt x="95" y="87"/>
                    <a:pt x="95" y="87"/>
                    <a:pt x="95" y="87"/>
                  </a:cubicBezTo>
                  <a:cubicBezTo>
                    <a:pt x="101" y="85"/>
                    <a:pt x="107" y="78"/>
                    <a:pt x="108" y="72"/>
                  </a:cubicBezTo>
                  <a:cubicBezTo>
                    <a:pt x="109" y="69"/>
                    <a:pt x="110" y="65"/>
                    <a:pt x="109" y="61"/>
                  </a:cubicBezTo>
                  <a:cubicBezTo>
                    <a:pt x="107" y="57"/>
                    <a:pt x="106" y="56"/>
                    <a:pt x="109" y="53"/>
                  </a:cubicBezTo>
                  <a:cubicBezTo>
                    <a:pt x="117" y="46"/>
                    <a:pt x="121" y="35"/>
                    <a:pt x="113" y="26"/>
                  </a:cubicBezTo>
                  <a:cubicBezTo>
                    <a:pt x="90" y="0"/>
                    <a:pt x="44" y="27"/>
                    <a:pt x="28" y="49"/>
                  </a:cubicBezTo>
                  <a:cubicBezTo>
                    <a:pt x="28" y="48"/>
                    <a:pt x="28" y="48"/>
                    <a:pt x="28" y="48"/>
                  </a:cubicBezTo>
                  <a:cubicBezTo>
                    <a:pt x="28" y="47"/>
                    <a:pt x="28" y="47"/>
                    <a:pt x="27" y="47"/>
                  </a:cubicBezTo>
                  <a:cubicBezTo>
                    <a:pt x="24" y="64"/>
                    <a:pt x="13" y="78"/>
                    <a:pt x="7" y="93"/>
                  </a:cubicBezTo>
                  <a:cubicBezTo>
                    <a:pt x="2" y="105"/>
                    <a:pt x="0" y="119"/>
                    <a:pt x="2" y="131"/>
                  </a:cubicBezTo>
                  <a:cubicBezTo>
                    <a:pt x="4" y="138"/>
                    <a:pt x="7" y="148"/>
                    <a:pt x="15" y="148"/>
                  </a:cubicBezTo>
                  <a:cubicBezTo>
                    <a:pt x="25" y="149"/>
                    <a:pt x="31" y="139"/>
                    <a:pt x="36" y="131"/>
                  </a:cubicBezTo>
                  <a:cubicBezTo>
                    <a:pt x="43" y="139"/>
                    <a:pt x="54" y="143"/>
                    <a:pt x="64" y="13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 name="Freeform 11"/>
            <p:cNvSpPr/>
            <p:nvPr/>
          </p:nvSpPr>
          <p:spPr bwMode="auto">
            <a:xfrm>
              <a:off x="6743700" y="3998913"/>
              <a:ext cx="1042988" cy="701675"/>
            </a:xfrm>
            <a:custGeom>
              <a:avLst/>
              <a:gdLst>
                <a:gd name="T0" fmla="*/ 244 w 246"/>
                <a:gd name="T1" fmla="*/ 45 h 165"/>
                <a:gd name="T2" fmla="*/ 210 w 246"/>
                <a:gd name="T3" fmla="*/ 10 h 165"/>
                <a:gd name="T4" fmla="*/ 144 w 246"/>
                <a:gd name="T5" fmla="*/ 0 h 165"/>
                <a:gd name="T6" fmla="*/ 88 w 246"/>
                <a:gd name="T7" fmla="*/ 7 h 165"/>
                <a:gd name="T8" fmla="*/ 88 w 246"/>
                <a:gd name="T9" fmla="*/ 7 h 165"/>
                <a:gd name="T10" fmla="*/ 35 w 246"/>
                <a:gd name="T11" fmla="*/ 34 h 165"/>
                <a:gd name="T12" fmla="*/ 4 w 246"/>
                <a:gd name="T13" fmla="*/ 83 h 165"/>
                <a:gd name="T14" fmla="*/ 16 w 246"/>
                <a:gd name="T15" fmla="*/ 133 h 165"/>
                <a:gd name="T16" fmla="*/ 42 w 246"/>
                <a:gd name="T17" fmla="*/ 133 h 165"/>
                <a:gd name="T18" fmla="*/ 90 w 246"/>
                <a:gd name="T19" fmla="*/ 133 h 165"/>
                <a:gd name="T20" fmla="*/ 129 w 246"/>
                <a:gd name="T21" fmla="*/ 157 h 165"/>
                <a:gd name="T22" fmla="*/ 138 w 246"/>
                <a:gd name="T23" fmla="*/ 130 h 165"/>
                <a:gd name="T24" fmla="*/ 166 w 246"/>
                <a:gd name="T25" fmla="*/ 135 h 165"/>
                <a:gd name="T26" fmla="*/ 181 w 246"/>
                <a:gd name="T27" fmla="*/ 105 h 165"/>
                <a:gd name="T28" fmla="*/ 201 w 246"/>
                <a:gd name="T29" fmla="*/ 102 h 165"/>
                <a:gd name="T30" fmla="*/ 209 w 246"/>
                <a:gd name="T31" fmla="*/ 77 h 165"/>
                <a:gd name="T32" fmla="*/ 237 w 246"/>
                <a:gd name="T33" fmla="*/ 73 h 165"/>
                <a:gd name="T34" fmla="*/ 244 w 246"/>
                <a:gd name="T35"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165">
                  <a:moveTo>
                    <a:pt x="244" y="45"/>
                  </a:moveTo>
                  <a:cubicBezTo>
                    <a:pt x="241" y="27"/>
                    <a:pt x="227" y="16"/>
                    <a:pt x="210" y="10"/>
                  </a:cubicBezTo>
                  <a:cubicBezTo>
                    <a:pt x="189" y="2"/>
                    <a:pt x="167" y="0"/>
                    <a:pt x="144" y="0"/>
                  </a:cubicBezTo>
                  <a:cubicBezTo>
                    <a:pt x="126" y="0"/>
                    <a:pt x="105" y="0"/>
                    <a:pt x="88" y="7"/>
                  </a:cubicBezTo>
                  <a:cubicBezTo>
                    <a:pt x="88" y="7"/>
                    <a:pt x="88" y="7"/>
                    <a:pt x="88" y="7"/>
                  </a:cubicBezTo>
                  <a:cubicBezTo>
                    <a:pt x="69" y="12"/>
                    <a:pt x="50" y="20"/>
                    <a:pt x="35" y="34"/>
                  </a:cubicBezTo>
                  <a:cubicBezTo>
                    <a:pt x="21" y="46"/>
                    <a:pt x="8" y="64"/>
                    <a:pt x="4" y="83"/>
                  </a:cubicBezTo>
                  <a:cubicBezTo>
                    <a:pt x="0" y="99"/>
                    <a:pt x="2" y="122"/>
                    <a:pt x="16" y="133"/>
                  </a:cubicBezTo>
                  <a:cubicBezTo>
                    <a:pt x="25" y="141"/>
                    <a:pt x="36" y="142"/>
                    <a:pt x="42" y="133"/>
                  </a:cubicBezTo>
                  <a:cubicBezTo>
                    <a:pt x="48" y="156"/>
                    <a:pt x="77" y="152"/>
                    <a:pt x="90" y="133"/>
                  </a:cubicBezTo>
                  <a:cubicBezTo>
                    <a:pt x="97" y="146"/>
                    <a:pt x="112" y="165"/>
                    <a:pt x="129" y="157"/>
                  </a:cubicBezTo>
                  <a:cubicBezTo>
                    <a:pt x="139" y="152"/>
                    <a:pt x="140" y="140"/>
                    <a:pt x="138" y="130"/>
                  </a:cubicBezTo>
                  <a:cubicBezTo>
                    <a:pt x="145" y="138"/>
                    <a:pt x="156" y="142"/>
                    <a:pt x="166" y="135"/>
                  </a:cubicBezTo>
                  <a:cubicBezTo>
                    <a:pt x="176" y="128"/>
                    <a:pt x="181" y="117"/>
                    <a:pt x="181" y="105"/>
                  </a:cubicBezTo>
                  <a:cubicBezTo>
                    <a:pt x="187" y="109"/>
                    <a:pt x="195" y="109"/>
                    <a:pt x="201" y="102"/>
                  </a:cubicBezTo>
                  <a:cubicBezTo>
                    <a:pt x="206" y="96"/>
                    <a:pt x="212" y="85"/>
                    <a:pt x="209" y="77"/>
                  </a:cubicBezTo>
                  <a:cubicBezTo>
                    <a:pt x="218" y="80"/>
                    <a:pt x="229" y="80"/>
                    <a:pt x="237" y="73"/>
                  </a:cubicBezTo>
                  <a:cubicBezTo>
                    <a:pt x="244" y="66"/>
                    <a:pt x="246" y="54"/>
                    <a:pt x="244" y="4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 name="Freeform 12"/>
            <p:cNvSpPr/>
            <p:nvPr/>
          </p:nvSpPr>
          <p:spPr bwMode="auto">
            <a:xfrm>
              <a:off x="2508250" y="4348163"/>
              <a:ext cx="309563" cy="309563"/>
            </a:xfrm>
            <a:custGeom>
              <a:avLst/>
              <a:gdLst>
                <a:gd name="T0" fmla="*/ 67 w 73"/>
                <a:gd name="T1" fmla="*/ 29 h 73"/>
                <a:gd name="T2" fmla="*/ 33 w 73"/>
                <a:gd name="T3" fmla="*/ 0 h 73"/>
                <a:gd name="T4" fmla="*/ 32 w 73"/>
                <a:gd name="T5" fmla="*/ 1 h 73"/>
                <a:gd name="T6" fmla="*/ 31 w 73"/>
                <a:gd name="T7" fmla="*/ 2 h 73"/>
                <a:gd name="T8" fmla="*/ 31 w 73"/>
                <a:gd name="T9" fmla="*/ 3 h 73"/>
                <a:gd name="T10" fmla="*/ 30 w 73"/>
                <a:gd name="T11" fmla="*/ 3 h 73"/>
                <a:gd name="T12" fmla="*/ 2 w 73"/>
                <a:gd name="T13" fmla="*/ 48 h 73"/>
                <a:gd name="T14" fmla="*/ 10 w 73"/>
                <a:gd name="T15" fmla="*/ 59 h 73"/>
                <a:gd name="T16" fmla="*/ 25 w 73"/>
                <a:gd name="T17" fmla="*/ 54 h 73"/>
                <a:gd name="T18" fmla="*/ 57 w 73"/>
                <a:gd name="T19" fmla="*/ 47 h 73"/>
                <a:gd name="T20" fmla="*/ 71 w 73"/>
                <a:gd name="T21" fmla="*/ 42 h 73"/>
                <a:gd name="T22" fmla="*/ 67 w 73"/>
                <a:gd name="T2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3">
                  <a:moveTo>
                    <a:pt x="67" y="29"/>
                  </a:moveTo>
                  <a:cubicBezTo>
                    <a:pt x="57" y="17"/>
                    <a:pt x="45" y="9"/>
                    <a:pt x="33" y="0"/>
                  </a:cubicBezTo>
                  <a:cubicBezTo>
                    <a:pt x="33" y="0"/>
                    <a:pt x="32" y="1"/>
                    <a:pt x="32" y="1"/>
                  </a:cubicBezTo>
                  <a:cubicBezTo>
                    <a:pt x="31" y="1"/>
                    <a:pt x="31" y="2"/>
                    <a:pt x="31" y="2"/>
                  </a:cubicBezTo>
                  <a:cubicBezTo>
                    <a:pt x="31" y="2"/>
                    <a:pt x="31" y="2"/>
                    <a:pt x="31" y="3"/>
                  </a:cubicBezTo>
                  <a:cubicBezTo>
                    <a:pt x="31" y="3"/>
                    <a:pt x="30" y="3"/>
                    <a:pt x="30" y="3"/>
                  </a:cubicBezTo>
                  <a:cubicBezTo>
                    <a:pt x="18" y="15"/>
                    <a:pt x="0" y="28"/>
                    <a:pt x="2" y="48"/>
                  </a:cubicBezTo>
                  <a:cubicBezTo>
                    <a:pt x="3" y="52"/>
                    <a:pt x="6" y="58"/>
                    <a:pt x="10" y="59"/>
                  </a:cubicBezTo>
                  <a:cubicBezTo>
                    <a:pt x="16" y="61"/>
                    <a:pt x="21" y="58"/>
                    <a:pt x="25" y="54"/>
                  </a:cubicBezTo>
                  <a:cubicBezTo>
                    <a:pt x="31" y="73"/>
                    <a:pt x="59" y="64"/>
                    <a:pt x="57" y="47"/>
                  </a:cubicBezTo>
                  <a:cubicBezTo>
                    <a:pt x="62" y="47"/>
                    <a:pt x="69" y="46"/>
                    <a:pt x="71" y="42"/>
                  </a:cubicBezTo>
                  <a:cubicBezTo>
                    <a:pt x="73" y="37"/>
                    <a:pt x="69" y="32"/>
                    <a:pt x="67" y="29"/>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Freeform 13"/>
            <p:cNvSpPr/>
            <p:nvPr/>
          </p:nvSpPr>
          <p:spPr bwMode="auto">
            <a:xfrm>
              <a:off x="3206750" y="2978150"/>
              <a:ext cx="474663" cy="488950"/>
            </a:xfrm>
            <a:custGeom>
              <a:avLst/>
              <a:gdLst>
                <a:gd name="T0" fmla="*/ 57 w 112"/>
                <a:gd name="T1" fmla="*/ 106 h 115"/>
                <a:gd name="T2" fmla="*/ 13 w 112"/>
                <a:gd name="T3" fmla="*/ 106 h 115"/>
                <a:gd name="T4" fmla="*/ 0 w 112"/>
                <a:gd name="T5" fmla="*/ 72 h 115"/>
                <a:gd name="T6" fmla="*/ 13 w 112"/>
                <a:gd name="T7" fmla="*/ 31 h 115"/>
                <a:gd name="T8" fmla="*/ 14 w 112"/>
                <a:gd name="T9" fmla="*/ 31 h 115"/>
                <a:gd name="T10" fmla="*/ 33 w 112"/>
                <a:gd name="T11" fmla="*/ 11 h 115"/>
                <a:gd name="T12" fmla="*/ 52 w 112"/>
                <a:gd name="T13" fmla="*/ 1 h 115"/>
                <a:gd name="T14" fmla="*/ 60 w 112"/>
                <a:gd name="T15" fmla="*/ 21 h 115"/>
                <a:gd name="T16" fmla="*/ 64 w 112"/>
                <a:gd name="T17" fmla="*/ 22 h 115"/>
                <a:gd name="T18" fmla="*/ 64 w 112"/>
                <a:gd name="T19" fmla="*/ 20 h 115"/>
                <a:gd name="T20" fmla="*/ 64 w 112"/>
                <a:gd name="T21" fmla="*/ 20 h 115"/>
                <a:gd name="T22" fmla="*/ 69 w 112"/>
                <a:gd name="T23" fmla="*/ 14 h 115"/>
                <a:gd name="T24" fmla="*/ 78 w 112"/>
                <a:gd name="T25" fmla="*/ 10 h 115"/>
                <a:gd name="T26" fmla="*/ 88 w 112"/>
                <a:gd name="T27" fmla="*/ 27 h 115"/>
                <a:gd name="T28" fmla="*/ 90 w 112"/>
                <a:gd name="T29" fmla="*/ 29 h 115"/>
                <a:gd name="T30" fmla="*/ 91 w 112"/>
                <a:gd name="T31" fmla="*/ 29 h 115"/>
                <a:gd name="T32" fmla="*/ 92 w 112"/>
                <a:gd name="T33" fmla="*/ 28 h 115"/>
                <a:gd name="T34" fmla="*/ 104 w 112"/>
                <a:gd name="T35" fmla="*/ 25 h 115"/>
                <a:gd name="T36" fmla="*/ 110 w 112"/>
                <a:gd name="T37" fmla="*/ 35 h 115"/>
                <a:gd name="T38" fmla="*/ 107 w 112"/>
                <a:gd name="T39" fmla="*/ 56 h 115"/>
                <a:gd name="T40" fmla="*/ 97 w 112"/>
                <a:gd name="T41" fmla="*/ 73 h 115"/>
                <a:gd name="T42" fmla="*/ 97 w 112"/>
                <a:gd name="T43" fmla="*/ 73 h 115"/>
                <a:gd name="T44" fmla="*/ 57 w 112"/>
                <a:gd name="T4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57" y="106"/>
                  </a:moveTo>
                  <a:cubicBezTo>
                    <a:pt x="43" y="111"/>
                    <a:pt x="26" y="115"/>
                    <a:pt x="13" y="106"/>
                  </a:cubicBezTo>
                  <a:cubicBezTo>
                    <a:pt x="2" y="98"/>
                    <a:pt x="0" y="84"/>
                    <a:pt x="0" y="72"/>
                  </a:cubicBezTo>
                  <a:cubicBezTo>
                    <a:pt x="0" y="56"/>
                    <a:pt x="7" y="44"/>
                    <a:pt x="13" y="31"/>
                  </a:cubicBezTo>
                  <a:cubicBezTo>
                    <a:pt x="13" y="31"/>
                    <a:pt x="14" y="31"/>
                    <a:pt x="14" y="31"/>
                  </a:cubicBezTo>
                  <a:cubicBezTo>
                    <a:pt x="20" y="24"/>
                    <a:pt x="26" y="17"/>
                    <a:pt x="33" y="11"/>
                  </a:cubicBezTo>
                  <a:cubicBezTo>
                    <a:pt x="38" y="7"/>
                    <a:pt x="45" y="2"/>
                    <a:pt x="52" y="1"/>
                  </a:cubicBezTo>
                  <a:cubicBezTo>
                    <a:pt x="62" y="0"/>
                    <a:pt x="61" y="15"/>
                    <a:pt x="60" y="21"/>
                  </a:cubicBezTo>
                  <a:cubicBezTo>
                    <a:pt x="60" y="23"/>
                    <a:pt x="64" y="24"/>
                    <a:pt x="64" y="22"/>
                  </a:cubicBezTo>
                  <a:cubicBezTo>
                    <a:pt x="64" y="21"/>
                    <a:pt x="64" y="21"/>
                    <a:pt x="64" y="20"/>
                  </a:cubicBezTo>
                  <a:cubicBezTo>
                    <a:pt x="64" y="20"/>
                    <a:pt x="64" y="20"/>
                    <a:pt x="64" y="20"/>
                  </a:cubicBezTo>
                  <a:cubicBezTo>
                    <a:pt x="66" y="19"/>
                    <a:pt x="67" y="16"/>
                    <a:pt x="69" y="14"/>
                  </a:cubicBezTo>
                  <a:cubicBezTo>
                    <a:pt x="72" y="12"/>
                    <a:pt x="75" y="11"/>
                    <a:pt x="78" y="10"/>
                  </a:cubicBezTo>
                  <a:cubicBezTo>
                    <a:pt x="88" y="9"/>
                    <a:pt x="88" y="20"/>
                    <a:pt x="88" y="27"/>
                  </a:cubicBezTo>
                  <a:cubicBezTo>
                    <a:pt x="88" y="28"/>
                    <a:pt x="89" y="29"/>
                    <a:pt x="90" y="29"/>
                  </a:cubicBezTo>
                  <a:cubicBezTo>
                    <a:pt x="90" y="29"/>
                    <a:pt x="90" y="29"/>
                    <a:pt x="91" y="29"/>
                  </a:cubicBezTo>
                  <a:cubicBezTo>
                    <a:pt x="91" y="29"/>
                    <a:pt x="92" y="28"/>
                    <a:pt x="92" y="28"/>
                  </a:cubicBezTo>
                  <a:cubicBezTo>
                    <a:pt x="95" y="25"/>
                    <a:pt x="99" y="21"/>
                    <a:pt x="104" y="25"/>
                  </a:cubicBezTo>
                  <a:cubicBezTo>
                    <a:pt x="107" y="27"/>
                    <a:pt x="108" y="31"/>
                    <a:pt x="110" y="35"/>
                  </a:cubicBezTo>
                  <a:cubicBezTo>
                    <a:pt x="112" y="41"/>
                    <a:pt x="110" y="49"/>
                    <a:pt x="107" y="56"/>
                  </a:cubicBezTo>
                  <a:cubicBezTo>
                    <a:pt x="105" y="62"/>
                    <a:pt x="101" y="68"/>
                    <a:pt x="97" y="73"/>
                  </a:cubicBezTo>
                  <a:cubicBezTo>
                    <a:pt x="97" y="73"/>
                    <a:pt x="97" y="73"/>
                    <a:pt x="97" y="73"/>
                  </a:cubicBezTo>
                  <a:cubicBezTo>
                    <a:pt x="87" y="90"/>
                    <a:pt x="75" y="99"/>
                    <a:pt x="57" y="10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 name="Freeform 14"/>
            <p:cNvSpPr/>
            <p:nvPr/>
          </p:nvSpPr>
          <p:spPr bwMode="auto">
            <a:xfrm>
              <a:off x="746125" y="2139950"/>
              <a:ext cx="982663" cy="765175"/>
            </a:xfrm>
            <a:custGeom>
              <a:avLst/>
              <a:gdLst>
                <a:gd name="T0" fmla="*/ 226 w 232"/>
                <a:gd name="T1" fmla="*/ 120 h 180"/>
                <a:gd name="T2" fmla="*/ 199 w 232"/>
                <a:gd name="T3" fmla="*/ 111 h 180"/>
                <a:gd name="T4" fmla="*/ 197 w 232"/>
                <a:gd name="T5" fmla="*/ 84 h 180"/>
                <a:gd name="T6" fmla="*/ 178 w 232"/>
                <a:gd name="T7" fmla="*/ 78 h 180"/>
                <a:gd name="T8" fmla="*/ 169 w 232"/>
                <a:gd name="T9" fmla="*/ 44 h 180"/>
                <a:gd name="T10" fmla="*/ 140 w 232"/>
                <a:gd name="T11" fmla="*/ 44 h 180"/>
                <a:gd name="T12" fmla="*/ 137 w 232"/>
                <a:gd name="T13" fmla="*/ 16 h 180"/>
                <a:gd name="T14" fmla="*/ 94 w 232"/>
                <a:gd name="T15" fmla="*/ 31 h 180"/>
                <a:gd name="T16" fmla="*/ 47 w 232"/>
                <a:gd name="T17" fmla="*/ 22 h 180"/>
                <a:gd name="T18" fmla="*/ 22 w 232"/>
                <a:gd name="T19" fmla="*/ 16 h 180"/>
                <a:gd name="T20" fmla="*/ 0 w 232"/>
                <a:gd name="T21" fmla="*/ 63 h 180"/>
                <a:gd name="T22" fmla="*/ 21 w 232"/>
                <a:gd name="T23" fmla="*/ 118 h 180"/>
                <a:gd name="T24" fmla="*/ 67 w 232"/>
                <a:gd name="T25" fmla="*/ 154 h 180"/>
                <a:gd name="T26" fmla="*/ 67 w 232"/>
                <a:gd name="T27" fmla="*/ 155 h 180"/>
                <a:gd name="T28" fmla="*/ 121 w 232"/>
                <a:gd name="T29" fmla="*/ 173 h 180"/>
                <a:gd name="T30" fmla="*/ 187 w 232"/>
                <a:gd name="T31" fmla="*/ 176 h 180"/>
                <a:gd name="T32" fmla="*/ 228 w 232"/>
                <a:gd name="T33" fmla="*/ 149 h 180"/>
                <a:gd name="T34" fmla="*/ 226 w 232"/>
                <a:gd name="T35"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180">
                  <a:moveTo>
                    <a:pt x="226" y="120"/>
                  </a:moveTo>
                  <a:cubicBezTo>
                    <a:pt x="220" y="112"/>
                    <a:pt x="209" y="110"/>
                    <a:pt x="199" y="111"/>
                  </a:cubicBezTo>
                  <a:cubicBezTo>
                    <a:pt x="204" y="103"/>
                    <a:pt x="201" y="91"/>
                    <a:pt x="197" y="84"/>
                  </a:cubicBezTo>
                  <a:cubicBezTo>
                    <a:pt x="192" y="76"/>
                    <a:pt x="185" y="74"/>
                    <a:pt x="178" y="78"/>
                  </a:cubicBezTo>
                  <a:cubicBezTo>
                    <a:pt x="180" y="66"/>
                    <a:pt x="178" y="53"/>
                    <a:pt x="169" y="44"/>
                  </a:cubicBezTo>
                  <a:cubicBezTo>
                    <a:pt x="161" y="36"/>
                    <a:pt x="149" y="38"/>
                    <a:pt x="140" y="44"/>
                  </a:cubicBezTo>
                  <a:cubicBezTo>
                    <a:pt x="145" y="35"/>
                    <a:pt x="146" y="23"/>
                    <a:pt x="137" y="16"/>
                  </a:cubicBezTo>
                  <a:cubicBezTo>
                    <a:pt x="122" y="5"/>
                    <a:pt x="104" y="20"/>
                    <a:pt x="94" y="31"/>
                  </a:cubicBezTo>
                  <a:cubicBezTo>
                    <a:pt x="86" y="10"/>
                    <a:pt x="58" y="0"/>
                    <a:pt x="47" y="22"/>
                  </a:cubicBezTo>
                  <a:cubicBezTo>
                    <a:pt x="43" y="12"/>
                    <a:pt x="33" y="10"/>
                    <a:pt x="22" y="16"/>
                  </a:cubicBezTo>
                  <a:cubicBezTo>
                    <a:pt x="6" y="25"/>
                    <a:pt x="0" y="46"/>
                    <a:pt x="0" y="63"/>
                  </a:cubicBezTo>
                  <a:cubicBezTo>
                    <a:pt x="0" y="82"/>
                    <a:pt x="10" y="102"/>
                    <a:pt x="21" y="118"/>
                  </a:cubicBezTo>
                  <a:cubicBezTo>
                    <a:pt x="32" y="133"/>
                    <a:pt x="49" y="146"/>
                    <a:pt x="67" y="154"/>
                  </a:cubicBezTo>
                  <a:cubicBezTo>
                    <a:pt x="67" y="154"/>
                    <a:pt x="67" y="154"/>
                    <a:pt x="67" y="155"/>
                  </a:cubicBezTo>
                  <a:cubicBezTo>
                    <a:pt x="82" y="165"/>
                    <a:pt x="103" y="169"/>
                    <a:pt x="121" y="173"/>
                  </a:cubicBezTo>
                  <a:cubicBezTo>
                    <a:pt x="142" y="177"/>
                    <a:pt x="165" y="180"/>
                    <a:pt x="187" y="176"/>
                  </a:cubicBezTo>
                  <a:cubicBezTo>
                    <a:pt x="204" y="174"/>
                    <a:pt x="221" y="166"/>
                    <a:pt x="228" y="149"/>
                  </a:cubicBezTo>
                  <a:cubicBezTo>
                    <a:pt x="231" y="140"/>
                    <a:pt x="232" y="128"/>
                    <a:pt x="226" y="120"/>
                  </a:cubicBezTo>
                  <a:close/>
                </a:path>
              </a:pathLst>
            </a:custGeom>
            <a:solidFill>
              <a:srgbClr val="DC43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 name="Freeform 15"/>
            <p:cNvSpPr/>
            <p:nvPr/>
          </p:nvSpPr>
          <p:spPr bwMode="auto">
            <a:xfrm>
              <a:off x="763588" y="2317750"/>
              <a:ext cx="860425" cy="587375"/>
            </a:xfrm>
            <a:custGeom>
              <a:avLst/>
              <a:gdLst>
                <a:gd name="T0" fmla="*/ 181 w 203"/>
                <a:gd name="T1" fmla="*/ 99 h 138"/>
                <a:gd name="T2" fmla="*/ 181 w 203"/>
                <a:gd name="T3" fmla="*/ 79 h 138"/>
                <a:gd name="T4" fmla="*/ 158 w 203"/>
                <a:gd name="T5" fmla="*/ 77 h 138"/>
                <a:gd name="T6" fmla="*/ 139 w 203"/>
                <a:gd name="T7" fmla="*/ 44 h 138"/>
                <a:gd name="T8" fmla="*/ 132 w 203"/>
                <a:gd name="T9" fmla="*/ 23 h 138"/>
                <a:gd name="T10" fmla="*/ 108 w 203"/>
                <a:gd name="T11" fmla="*/ 28 h 138"/>
                <a:gd name="T12" fmla="*/ 73 w 203"/>
                <a:gd name="T13" fmla="*/ 16 h 138"/>
                <a:gd name="T14" fmla="*/ 55 w 203"/>
                <a:gd name="T15" fmla="*/ 2 h 138"/>
                <a:gd name="T16" fmla="*/ 39 w 203"/>
                <a:gd name="T17" fmla="*/ 13 h 138"/>
                <a:gd name="T18" fmla="*/ 39 w 203"/>
                <a:gd name="T19" fmla="*/ 13 h 138"/>
                <a:gd name="T20" fmla="*/ 9 w 203"/>
                <a:gd name="T21" fmla="*/ 8 h 138"/>
                <a:gd name="T22" fmla="*/ 2 w 203"/>
                <a:gd name="T23" fmla="*/ 40 h 138"/>
                <a:gd name="T24" fmla="*/ 20 w 203"/>
                <a:gd name="T25" fmla="*/ 81 h 138"/>
                <a:gd name="T26" fmla="*/ 58 w 203"/>
                <a:gd name="T27" fmla="*/ 113 h 138"/>
                <a:gd name="T28" fmla="*/ 59 w 203"/>
                <a:gd name="T29" fmla="*/ 113 h 138"/>
                <a:gd name="T30" fmla="*/ 78 w 203"/>
                <a:gd name="T31" fmla="*/ 121 h 138"/>
                <a:gd name="T32" fmla="*/ 112 w 203"/>
                <a:gd name="T33" fmla="*/ 131 h 138"/>
                <a:gd name="T34" fmla="*/ 167 w 203"/>
                <a:gd name="T35" fmla="*/ 136 h 138"/>
                <a:gd name="T36" fmla="*/ 201 w 203"/>
                <a:gd name="T37" fmla="*/ 113 h 138"/>
                <a:gd name="T38" fmla="*/ 181 w 203"/>
                <a:gd name="T39" fmla="*/ 9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138">
                  <a:moveTo>
                    <a:pt x="181" y="99"/>
                  </a:moveTo>
                  <a:cubicBezTo>
                    <a:pt x="185" y="93"/>
                    <a:pt x="188" y="85"/>
                    <a:pt x="181" y="79"/>
                  </a:cubicBezTo>
                  <a:cubicBezTo>
                    <a:pt x="176" y="74"/>
                    <a:pt x="166" y="75"/>
                    <a:pt x="158" y="77"/>
                  </a:cubicBezTo>
                  <a:cubicBezTo>
                    <a:pt x="165" y="61"/>
                    <a:pt x="157" y="33"/>
                    <a:pt x="139" y="44"/>
                  </a:cubicBezTo>
                  <a:cubicBezTo>
                    <a:pt x="141" y="36"/>
                    <a:pt x="141" y="27"/>
                    <a:pt x="132" y="23"/>
                  </a:cubicBezTo>
                  <a:cubicBezTo>
                    <a:pt x="124" y="19"/>
                    <a:pt x="114" y="23"/>
                    <a:pt x="108" y="28"/>
                  </a:cubicBezTo>
                  <a:cubicBezTo>
                    <a:pt x="108" y="8"/>
                    <a:pt x="86" y="5"/>
                    <a:pt x="73" y="16"/>
                  </a:cubicBezTo>
                  <a:cubicBezTo>
                    <a:pt x="70" y="9"/>
                    <a:pt x="63" y="3"/>
                    <a:pt x="55" y="2"/>
                  </a:cubicBezTo>
                  <a:cubicBezTo>
                    <a:pt x="47" y="1"/>
                    <a:pt x="40" y="5"/>
                    <a:pt x="39" y="13"/>
                  </a:cubicBezTo>
                  <a:cubicBezTo>
                    <a:pt x="39" y="13"/>
                    <a:pt x="39" y="13"/>
                    <a:pt x="39" y="13"/>
                  </a:cubicBezTo>
                  <a:cubicBezTo>
                    <a:pt x="31" y="6"/>
                    <a:pt x="19" y="0"/>
                    <a:pt x="9" y="8"/>
                  </a:cubicBezTo>
                  <a:cubicBezTo>
                    <a:pt x="0" y="15"/>
                    <a:pt x="0" y="30"/>
                    <a:pt x="2" y="40"/>
                  </a:cubicBezTo>
                  <a:cubicBezTo>
                    <a:pt x="3" y="55"/>
                    <a:pt x="11" y="69"/>
                    <a:pt x="20" y="81"/>
                  </a:cubicBezTo>
                  <a:cubicBezTo>
                    <a:pt x="30" y="94"/>
                    <a:pt x="42" y="109"/>
                    <a:pt x="58" y="113"/>
                  </a:cubicBezTo>
                  <a:cubicBezTo>
                    <a:pt x="58" y="114"/>
                    <a:pt x="59" y="113"/>
                    <a:pt x="59" y="113"/>
                  </a:cubicBezTo>
                  <a:cubicBezTo>
                    <a:pt x="64" y="117"/>
                    <a:pt x="73" y="119"/>
                    <a:pt x="78" y="121"/>
                  </a:cubicBezTo>
                  <a:cubicBezTo>
                    <a:pt x="89" y="126"/>
                    <a:pt x="100" y="129"/>
                    <a:pt x="112" y="131"/>
                  </a:cubicBezTo>
                  <a:cubicBezTo>
                    <a:pt x="130" y="135"/>
                    <a:pt x="148" y="138"/>
                    <a:pt x="167" y="136"/>
                  </a:cubicBezTo>
                  <a:cubicBezTo>
                    <a:pt x="180" y="134"/>
                    <a:pt x="199" y="129"/>
                    <a:pt x="201" y="113"/>
                  </a:cubicBezTo>
                  <a:cubicBezTo>
                    <a:pt x="203" y="102"/>
                    <a:pt x="190" y="98"/>
                    <a:pt x="181" y="9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Freeform 16"/>
            <p:cNvSpPr/>
            <p:nvPr/>
          </p:nvSpPr>
          <p:spPr bwMode="auto">
            <a:xfrm>
              <a:off x="847725" y="2454275"/>
              <a:ext cx="588963" cy="425450"/>
            </a:xfrm>
            <a:custGeom>
              <a:avLst/>
              <a:gdLst>
                <a:gd name="T0" fmla="*/ 135 w 139"/>
                <a:gd name="T1" fmla="*/ 77 h 100"/>
                <a:gd name="T2" fmla="*/ 118 w 139"/>
                <a:gd name="T3" fmla="*/ 72 h 100"/>
                <a:gd name="T4" fmla="*/ 104 w 139"/>
                <a:gd name="T5" fmla="*/ 55 h 100"/>
                <a:gd name="T6" fmla="*/ 86 w 139"/>
                <a:gd name="T7" fmla="*/ 37 h 100"/>
                <a:gd name="T8" fmla="*/ 56 w 139"/>
                <a:gd name="T9" fmla="*/ 24 h 100"/>
                <a:gd name="T10" fmla="*/ 31 w 139"/>
                <a:gd name="T11" fmla="*/ 13 h 100"/>
                <a:gd name="T12" fmla="*/ 11 w 139"/>
                <a:gd name="T13" fmla="*/ 1 h 100"/>
                <a:gd name="T14" fmla="*/ 0 w 139"/>
                <a:gd name="T15" fmla="*/ 19 h 100"/>
                <a:gd name="T16" fmla="*/ 39 w 139"/>
                <a:gd name="T17" fmla="*/ 81 h 100"/>
                <a:gd name="T18" fmla="*/ 40 w 139"/>
                <a:gd name="T19" fmla="*/ 83 h 100"/>
                <a:gd name="T20" fmla="*/ 124 w 139"/>
                <a:gd name="T21" fmla="*/ 92 h 100"/>
                <a:gd name="T22" fmla="*/ 135 w 139"/>
                <a:gd name="T23"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00">
                  <a:moveTo>
                    <a:pt x="135" y="77"/>
                  </a:moveTo>
                  <a:cubicBezTo>
                    <a:pt x="131" y="72"/>
                    <a:pt x="124" y="71"/>
                    <a:pt x="118" y="72"/>
                  </a:cubicBezTo>
                  <a:cubicBezTo>
                    <a:pt x="124" y="63"/>
                    <a:pt x="115" y="53"/>
                    <a:pt x="104" y="55"/>
                  </a:cubicBezTo>
                  <a:cubicBezTo>
                    <a:pt x="111" y="46"/>
                    <a:pt x="98" y="31"/>
                    <a:pt x="86" y="37"/>
                  </a:cubicBezTo>
                  <a:cubicBezTo>
                    <a:pt x="90" y="19"/>
                    <a:pt x="69" y="13"/>
                    <a:pt x="56" y="24"/>
                  </a:cubicBezTo>
                  <a:cubicBezTo>
                    <a:pt x="51" y="13"/>
                    <a:pt x="39" y="1"/>
                    <a:pt x="31" y="13"/>
                  </a:cubicBezTo>
                  <a:cubicBezTo>
                    <a:pt x="27" y="7"/>
                    <a:pt x="19" y="0"/>
                    <a:pt x="11" y="1"/>
                  </a:cubicBezTo>
                  <a:cubicBezTo>
                    <a:pt x="2" y="3"/>
                    <a:pt x="0" y="11"/>
                    <a:pt x="0" y="19"/>
                  </a:cubicBezTo>
                  <a:cubicBezTo>
                    <a:pt x="1" y="45"/>
                    <a:pt x="21" y="65"/>
                    <a:pt x="39" y="81"/>
                  </a:cubicBezTo>
                  <a:cubicBezTo>
                    <a:pt x="39" y="81"/>
                    <a:pt x="39" y="82"/>
                    <a:pt x="40" y="83"/>
                  </a:cubicBezTo>
                  <a:cubicBezTo>
                    <a:pt x="67" y="90"/>
                    <a:pt x="96" y="100"/>
                    <a:pt x="124" y="92"/>
                  </a:cubicBezTo>
                  <a:cubicBezTo>
                    <a:pt x="129" y="91"/>
                    <a:pt x="139" y="83"/>
                    <a:pt x="135" y="7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5" name="Freeform 17"/>
            <p:cNvSpPr/>
            <p:nvPr/>
          </p:nvSpPr>
          <p:spPr bwMode="auto">
            <a:xfrm>
              <a:off x="674688" y="2573338"/>
              <a:ext cx="571500" cy="506413"/>
            </a:xfrm>
            <a:custGeom>
              <a:avLst/>
              <a:gdLst>
                <a:gd name="T0" fmla="*/ 132 w 135"/>
                <a:gd name="T1" fmla="*/ 42 h 119"/>
                <a:gd name="T2" fmla="*/ 119 w 135"/>
                <a:gd name="T3" fmla="*/ 39 h 119"/>
                <a:gd name="T4" fmla="*/ 114 w 135"/>
                <a:gd name="T5" fmla="*/ 26 h 119"/>
                <a:gd name="T6" fmla="*/ 100 w 135"/>
                <a:gd name="T7" fmla="*/ 26 h 119"/>
                <a:gd name="T8" fmla="*/ 93 w 135"/>
                <a:gd name="T9" fmla="*/ 13 h 119"/>
                <a:gd name="T10" fmla="*/ 79 w 135"/>
                <a:gd name="T11" fmla="*/ 14 h 119"/>
                <a:gd name="T12" fmla="*/ 79 w 135"/>
                <a:gd name="T13" fmla="*/ 14 h 119"/>
                <a:gd name="T14" fmla="*/ 53 w 135"/>
                <a:gd name="T15" fmla="*/ 6 h 119"/>
                <a:gd name="T16" fmla="*/ 52 w 135"/>
                <a:gd name="T17" fmla="*/ 7 h 119"/>
                <a:gd name="T18" fmla="*/ 78 w 135"/>
                <a:gd name="T19" fmla="*/ 53 h 119"/>
                <a:gd name="T20" fmla="*/ 10 w 135"/>
                <a:gd name="T21" fmla="*/ 109 h 119"/>
                <a:gd name="T22" fmla="*/ 0 w 135"/>
                <a:gd name="T23" fmla="*/ 117 h 119"/>
                <a:gd name="T24" fmla="*/ 2 w 135"/>
                <a:gd name="T25" fmla="*/ 119 h 119"/>
                <a:gd name="T26" fmla="*/ 21 w 135"/>
                <a:gd name="T27" fmla="*/ 105 h 119"/>
                <a:gd name="T28" fmla="*/ 80 w 135"/>
                <a:gd name="T29" fmla="*/ 54 h 119"/>
                <a:gd name="T30" fmla="*/ 132 w 135"/>
                <a:gd name="T31" fmla="*/ 54 h 119"/>
                <a:gd name="T32" fmla="*/ 132 w 135"/>
                <a:gd name="T33" fmla="*/ 4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119">
                  <a:moveTo>
                    <a:pt x="132" y="42"/>
                  </a:moveTo>
                  <a:cubicBezTo>
                    <a:pt x="129" y="38"/>
                    <a:pt x="123" y="37"/>
                    <a:pt x="119" y="39"/>
                  </a:cubicBezTo>
                  <a:cubicBezTo>
                    <a:pt x="120" y="34"/>
                    <a:pt x="118" y="29"/>
                    <a:pt x="114" y="26"/>
                  </a:cubicBezTo>
                  <a:cubicBezTo>
                    <a:pt x="110" y="23"/>
                    <a:pt x="104" y="24"/>
                    <a:pt x="100" y="26"/>
                  </a:cubicBezTo>
                  <a:cubicBezTo>
                    <a:pt x="100" y="21"/>
                    <a:pt x="96" y="16"/>
                    <a:pt x="93" y="13"/>
                  </a:cubicBezTo>
                  <a:cubicBezTo>
                    <a:pt x="88" y="9"/>
                    <a:pt x="83" y="11"/>
                    <a:pt x="79" y="14"/>
                  </a:cubicBezTo>
                  <a:cubicBezTo>
                    <a:pt x="79" y="14"/>
                    <a:pt x="79" y="14"/>
                    <a:pt x="79" y="14"/>
                  </a:cubicBezTo>
                  <a:cubicBezTo>
                    <a:pt x="75" y="6"/>
                    <a:pt x="61" y="0"/>
                    <a:pt x="53" y="6"/>
                  </a:cubicBezTo>
                  <a:cubicBezTo>
                    <a:pt x="53" y="6"/>
                    <a:pt x="52" y="6"/>
                    <a:pt x="52" y="7"/>
                  </a:cubicBezTo>
                  <a:cubicBezTo>
                    <a:pt x="49" y="25"/>
                    <a:pt x="65" y="43"/>
                    <a:pt x="78" y="53"/>
                  </a:cubicBezTo>
                  <a:cubicBezTo>
                    <a:pt x="60" y="77"/>
                    <a:pt x="35" y="92"/>
                    <a:pt x="10" y="109"/>
                  </a:cubicBezTo>
                  <a:cubicBezTo>
                    <a:pt x="7" y="111"/>
                    <a:pt x="3" y="114"/>
                    <a:pt x="0" y="117"/>
                  </a:cubicBezTo>
                  <a:cubicBezTo>
                    <a:pt x="0" y="117"/>
                    <a:pt x="1" y="118"/>
                    <a:pt x="2" y="119"/>
                  </a:cubicBezTo>
                  <a:cubicBezTo>
                    <a:pt x="8" y="114"/>
                    <a:pt x="14" y="110"/>
                    <a:pt x="21" y="105"/>
                  </a:cubicBezTo>
                  <a:cubicBezTo>
                    <a:pt x="42" y="91"/>
                    <a:pt x="67" y="77"/>
                    <a:pt x="80" y="54"/>
                  </a:cubicBezTo>
                  <a:cubicBezTo>
                    <a:pt x="94" y="61"/>
                    <a:pt x="122" y="71"/>
                    <a:pt x="132" y="54"/>
                  </a:cubicBezTo>
                  <a:cubicBezTo>
                    <a:pt x="135" y="51"/>
                    <a:pt x="135" y="45"/>
                    <a:pt x="132" y="42"/>
                  </a:cubicBezTo>
                  <a:close/>
                </a:path>
              </a:pathLst>
            </a:custGeom>
            <a:solidFill>
              <a:srgbClr val="F2C1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Freeform 18"/>
            <p:cNvSpPr/>
            <p:nvPr/>
          </p:nvSpPr>
          <p:spPr bwMode="auto">
            <a:xfrm>
              <a:off x="492125" y="3079750"/>
              <a:ext cx="296863" cy="693738"/>
            </a:xfrm>
            <a:custGeom>
              <a:avLst/>
              <a:gdLst>
                <a:gd name="T0" fmla="*/ 41 w 70"/>
                <a:gd name="T1" fmla="*/ 129 h 163"/>
                <a:gd name="T2" fmla="*/ 43 w 70"/>
                <a:gd name="T3" fmla="*/ 96 h 163"/>
                <a:gd name="T4" fmla="*/ 38 w 70"/>
                <a:gd name="T5" fmla="*/ 56 h 163"/>
                <a:gd name="T6" fmla="*/ 1 w 70"/>
                <a:gd name="T7" fmla="*/ 0 h 163"/>
                <a:gd name="T8" fmla="*/ 0 w 70"/>
                <a:gd name="T9" fmla="*/ 2 h 163"/>
                <a:gd name="T10" fmla="*/ 36 w 70"/>
                <a:gd name="T11" fmla="*/ 61 h 163"/>
                <a:gd name="T12" fmla="*/ 39 w 70"/>
                <a:gd name="T13" fmla="*/ 99 h 163"/>
                <a:gd name="T14" fmla="*/ 38 w 70"/>
                <a:gd name="T15" fmla="*/ 130 h 163"/>
                <a:gd name="T16" fmla="*/ 15 w 70"/>
                <a:gd name="T17" fmla="*/ 154 h 163"/>
                <a:gd name="T18" fmla="*/ 18 w 70"/>
                <a:gd name="T19" fmla="*/ 156 h 163"/>
                <a:gd name="T20" fmla="*/ 29 w 70"/>
                <a:gd name="T21" fmla="*/ 151 h 163"/>
                <a:gd name="T22" fmla="*/ 35 w 70"/>
                <a:gd name="T23" fmla="*/ 159 h 163"/>
                <a:gd name="T24" fmla="*/ 38 w 70"/>
                <a:gd name="T25" fmla="*/ 159 h 163"/>
                <a:gd name="T26" fmla="*/ 41 w 70"/>
                <a:gd name="T27" fmla="*/ 154 h 163"/>
                <a:gd name="T28" fmla="*/ 46 w 70"/>
                <a:gd name="T29" fmla="*/ 159 h 163"/>
                <a:gd name="T30" fmla="*/ 49 w 70"/>
                <a:gd name="T31" fmla="*/ 158 h 163"/>
                <a:gd name="T32" fmla="*/ 51 w 70"/>
                <a:gd name="T33" fmla="*/ 153 h 163"/>
                <a:gd name="T34" fmla="*/ 66 w 70"/>
                <a:gd name="T35" fmla="*/ 154 h 163"/>
                <a:gd name="T36" fmla="*/ 41 w 70"/>
                <a:gd name="T37" fmla="*/ 1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63">
                  <a:moveTo>
                    <a:pt x="41" y="129"/>
                  </a:moveTo>
                  <a:cubicBezTo>
                    <a:pt x="44" y="119"/>
                    <a:pt x="43" y="107"/>
                    <a:pt x="43" y="96"/>
                  </a:cubicBezTo>
                  <a:cubicBezTo>
                    <a:pt x="42" y="83"/>
                    <a:pt x="41" y="69"/>
                    <a:pt x="38" y="56"/>
                  </a:cubicBezTo>
                  <a:cubicBezTo>
                    <a:pt x="34" y="35"/>
                    <a:pt x="24" y="7"/>
                    <a:pt x="1" y="0"/>
                  </a:cubicBezTo>
                  <a:cubicBezTo>
                    <a:pt x="0" y="0"/>
                    <a:pt x="0" y="1"/>
                    <a:pt x="0" y="2"/>
                  </a:cubicBezTo>
                  <a:cubicBezTo>
                    <a:pt x="23" y="14"/>
                    <a:pt x="31" y="37"/>
                    <a:pt x="36" y="61"/>
                  </a:cubicBezTo>
                  <a:cubicBezTo>
                    <a:pt x="38" y="73"/>
                    <a:pt x="39" y="86"/>
                    <a:pt x="39" y="99"/>
                  </a:cubicBezTo>
                  <a:cubicBezTo>
                    <a:pt x="39" y="109"/>
                    <a:pt x="37" y="120"/>
                    <a:pt x="38" y="130"/>
                  </a:cubicBezTo>
                  <a:cubicBezTo>
                    <a:pt x="26" y="133"/>
                    <a:pt x="18" y="143"/>
                    <a:pt x="15" y="154"/>
                  </a:cubicBezTo>
                  <a:cubicBezTo>
                    <a:pt x="15" y="155"/>
                    <a:pt x="16" y="157"/>
                    <a:pt x="18" y="156"/>
                  </a:cubicBezTo>
                  <a:cubicBezTo>
                    <a:pt x="21" y="154"/>
                    <a:pt x="25" y="153"/>
                    <a:pt x="29" y="151"/>
                  </a:cubicBezTo>
                  <a:cubicBezTo>
                    <a:pt x="31" y="153"/>
                    <a:pt x="34" y="156"/>
                    <a:pt x="35" y="159"/>
                  </a:cubicBezTo>
                  <a:cubicBezTo>
                    <a:pt x="35" y="160"/>
                    <a:pt x="37" y="160"/>
                    <a:pt x="38" y="159"/>
                  </a:cubicBezTo>
                  <a:cubicBezTo>
                    <a:pt x="39" y="157"/>
                    <a:pt x="40" y="156"/>
                    <a:pt x="41" y="154"/>
                  </a:cubicBezTo>
                  <a:cubicBezTo>
                    <a:pt x="43" y="155"/>
                    <a:pt x="44" y="157"/>
                    <a:pt x="46" y="159"/>
                  </a:cubicBezTo>
                  <a:cubicBezTo>
                    <a:pt x="47" y="160"/>
                    <a:pt x="48" y="160"/>
                    <a:pt x="49" y="158"/>
                  </a:cubicBezTo>
                  <a:cubicBezTo>
                    <a:pt x="50" y="157"/>
                    <a:pt x="50" y="155"/>
                    <a:pt x="51" y="153"/>
                  </a:cubicBezTo>
                  <a:cubicBezTo>
                    <a:pt x="55" y="158"/>
                    <a:pt x="63" y="163"/>
                    <a:pt x="66" y="154"/>
                  </a:cubicBezTo>
                  <a:cubicBezTo>
                    <a:pt x="70" y="141"/>
                    <a:pt x="51" y="131"/>
                    <a:pt x="41" y="12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7" name="Freeform 19"/>
            <p:cNvSpPr/>
            <p:nvPr/>
          </p:nvSpPr>
          <p:spPr bwMode="auto">
            <a:xfrm>
              <a:off x="877888" y="3046413"/>
              <a:ext cx="317500" cy="633413"/>
            </a:xfrm>
            <a:custGeom>
              <a:avLst/>
              <a:gdLst>
                <a:gd name="T0" fmla="*/ 51 w 75"/>
                <a:gd name="T1" fmla="*/ 115 h 149"/>
                <a:gd name="T2" fmla="*/ 50 w 75"/>
                <a:gd name="T3" fmla="*/ 115 h 149"/>
                <a:gd name="T4" fmla="*/ 48 w 75"/>
                <a:gd name="T5" fmla="*/ 86 h 149"/>
                <a:gd name="T6" fmla="*/ 41 w 75"/>
                <a:gd name="T7" fmla="*/ 48 h 149"/>
                <a:gd name="T8" fmla="*/ 1 w 75"/>
                <a:gd name="T9" fmla="*/ 0 h 149"/>
                <a:gd name="T10" fmla="*/ 1 w 75"/>
                <a:gd name="T11" fmla="*/ 2 h 149"/>
                <a:gd name="T12" fmla="*/ 40 w 75"/>
                <a:gd name="T13" fmla="*/ 55 h 149"/>
                <a:gd name="T14" fmla="*/ 45 w 75"/>
                <a:gd name="T15" fmla="*/ 90 h 149"/>
                <a:gd name="T16" fmla="*/ 46 w 75"/>
                <a:gd name="T17" fmla="*/ 115 h 149"/>
                <a:gd name="T18" fmla="*/ 45 w 75"/>
                <a:gd name="T19" fmla="*/ 142 h 149"/>
                <a:gd name="T20" fmla="*/ 50 w 75"/>
                <a:gd name="T21" fmla="*/ 149 h 149"/>
                <a:gd name="T22" fmla="*/ 61 w 75"/>
                <a:gd name="T23" fmla="*/ 148 h 149"/>
                <a:gd name="T24" fmla="*/ 51 w 75"/>
                <a:gd name="T2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49">
                  <a:moveTo>
                    <a:pt x="51" y="115"/>
                  </a:moveTo>
                  <a:cubicBezTo>
                    <a:pt x="50" y="115"/>
                    <a:pt x="50" y="115"/>
                    <a:pt x="50" y="115"/>
                  </a:cubicBezTo>
                  <a:cubicBezTo>
                    <a:pt x="50" y="106"/>
                    <a:pt x="49" y="95"/>
                    <a:pt x="48" y="86"/>
                  </a:cubicBezTo>
                  <a:cubicBezTo>
                    <a:pt x="46" y="73"/>
                    <a:pt x="45" y="61"/>
                    <a:pt x="41" y="48"/>
                  </a:cubicBezTo>
                  <a:cubicBezTo>
                    <a:pt x="36" y="28"/>
                    <a:pt x="24" y="6"/>
                    <a:pt x="1" y="0"/>
                  </a:cubicBezTo>
                  <a:cubicBezTo>
                    <a:pt x="0" y="0"/>
                    <a:pt x="0" y="1"/>
                    <a:pt x="1" y="2"/>
                  </a:cubicBezTo>
                  <a:cubicBezTo>
                    <a:pt x="24" y="11"/>
                    <a:pt x="34" y="32"/>
                    <a:pt x="40" y="55"/>
                  </a:cubicBezTo>
                  <a:cubicBezTo>
                    <a:pt x="43" y="67"/>
                    <a:pt x="44" y="78"/>
                    <a:pt x="45" y="90"/>
                  </a:cubicBezTo>
                  <a:cubicBezTo>
                    <a:pt x="46" y="98"/>
                    <a:pt x="45" y="107"/>
                    <a:pt x="46" y="115"/>
                  </a:cubicBezTo>
                  <a:cubicBezTo>
                    <a:pt x="44" y="124"/>
                    <a:pt x="42" y="133"/>
                    <a:pt x="45" y="142"/>
                  </a:cubicBezTo>
                  <a:cubicBezTo>
                    <a:pt x="46" y="144"/>
                    <a:pt x="48" y="149"/>
                    <a:pt x="50" y="149"/>
                  </a:cubicBezTo>
                  <a:cubicBezTo>
                    <a:pt x="54" y="149"/>
                    <a:pt x="58" y="149"/>
                    <a:pt x="61" y="148"/>
                  </a:cubicBezTo>
                  <a:cubicBezTo>
                    <a:pt x="75" y="141"/>
                    <a:pt x="56" y="120"/>
                    <a:pt x="51" y="115"/>
                  </a:cubicBezTo>
                  <a:close/>
                </a:path>
              </a:pathLst>
            </a:custGeom>
            <a:solidFill>
              <a:srgbClr val="1D8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Freeform 20"/>
            <p:cNvSpPr/>
            <p:nvPr/>
          </p:nvSpPr>
          <p:spPr bwMode="auto">
            <a:xfrm>
              <a:off x="831850" y="3148013"/>
              <a:ext cx="215900" cy="501650"/>
            </a:xfrm>
            <a:custGeom>
              <a:avLst/>
              <a:gdLst>
                <a:gd name="T0" fmla="*/ 40 w 51"/>
                <a:gd name="T1" fmla="*/ 2 h 118"/>
                <a:gd name="T2" fmla="*/ 41 w 51"/>
                <a:gd name="T3" fmla="*/ 1 h 118"/>
                <a:gd name="T4" fmla="*/ 40 w 51"/>
                <a:gd name="T5" fmla="*/ 0 h 118"/>
                <a:gd name="T6" fmla="*/ 39 w 51"/>
                <a:gd name="T7" fmla="*/ 2 h 118"/>
                <a:gd name="T8" fmla="*/ 39 w 51"/>
                <a:gd name="T9" fmla="*/ 2 h 118"/>
                <a:gd name="T10" fmla="*/ 3 w 51"/>
                <a:gd name="T11" fmla="*/ 116 h 118"/>
                <a:gd name="T12" fmla="*/ 4 w 51"/>
                <a:gd name="T13" fmla="*/ 117 h 118"/>
                <a:gd name="T14" fmla="*/ 6 w 51"/>
                <a:gd name="T15" fmla="*/ 117 h 118"/>
                <a:gd name="T16" fmla="*/ 41 w 51"/>
                <a:gd name="T17" fmla="*/ 67 h 118"/>
                <a:gd name="T18" fmla="*/ 40 w 51"/>
                <a:gd name="T1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8">
                  <a:moveTo>
                    <a:pt x="40" y="2"/>
                  </a:moveTo>
                  <a:cubicBezTo>
                    <a:pt x="40" y="2"/>
                    <a:pt x="41" y="1"/>
                    <a:pt x="41" y="1"/>
                  </a:cubicBezTo>
                  <a:cubicBezTo>
                    <a:pt x="41" y="0"/>
                    <a:pt x="41" y="0"/>
                    <a:pt x="40" y="0"/>
                  </a:cubicBezTo>
                  <a:cubicBezTo>
                    <a:pt x="40" y="1"/>
                    <a:pt x="40" y="2"/>
                    <a:pt x="39" y="2"/>
                  </a:cubicBezTo>
                  <a:cubicBezTo>
                    <a:pt x="39" y="2"/>
                    <a:pt x="39" y="2"/>
                    <a:pt x="39" y="2"/>
                  </a:cubicBezTo>
                  <a:cubicBezTo>
                    <a:pt x="18" y="36"/>
                    <a:pt x="0" y="75"/>
                    <a:pt x="3" y="116"/>
                  </a:cubicBezTo>
                  <a:cubicBezTo>
                    <a:pt x="3" y="117"/>
                    <a:pt x="4" y="117"/>
                    <a:pt x="4" y="117"/>
                  </a:cubicBezTo>
                  <a:cubicBezTo>
                    <a:pt x="4" y="117"/>
                    <a:pt x="5" y="118"/>
                    <a:pt x="6" y="117"/>
                  </a:cubicBezTo>
                  <a:cubicBezTo>
                    <a:pt x="24" y="106"/>
                    <a:pt x="35" y="86"/>
                    <a:pt x="41" y="67"/>
                  </a:cubicBezTo>
                  <a:cubicBezTo>
                    <a:pt x="48" y="47"/>
                    <a:pt x="51" y="21"/>
                    <a:pt x="40" y="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9" name="Freeform 21"/>
            <p:cNvSpPr/>
            <p:nvPr/>
          </p:nvSpPr>
          <p:spPr bwMode="auto">
            <a:xfrm>
              <a:off x="1304925" y="3087688"/>
              <a:ext cx="149225" cy="523875"/>
            </a:xfrm>
            <a:custGeom>
              <a:avLst/>
              <a:gdLst>
                <a:gd name="T0" fmla="*/ 31 w 35"/>
                <a:gd name="T1" fmla="*/ 52 h 123"/>
                <a:gd name="T2" fmla="*/ 0 w 35"/>
                <a:gd name="T3" fmla="*/ 0 h 123"/>
                <a:gd name="T4" fmla="*/ 0 w 35"/>
                <a:gd name="T5" fmla="*/ 0 h 123"/>
                <a:gd name="T6" fmla="*/ 29 w 35"/>
                <a:gd name="T7" fmla="*/ 57 h 123"/>
                <a:gd name="T8" fmla="*/ 31 w 35"/>
                <a:gd name="T9" fmla="*/ 121 h 123"/>
                <a:gd name="T10" fmla="*/ 34 w 35"/>
                <a:gd name="T11" fmla="*/ 121 h 123"/>
                <a:gd name="T12" fmla="*/ 31 w 35"/>
                <a:gd name="T13" fmla="*/ 52 h 123"/>
              </a:gdLst>
              <a:ahLst/>
              <a:cxnLst>
                <a:cxn ang="0">
                  <a:pos x="T0" y="T1"/>
                </a:cxn>
                <a:cxn ang="0">
                  <a:pos x="T2" y="T3"/>
                </a:cxn>
                <a:cxn ang="0">
                  <a:pos x="T4" y="T5"/>
                </a:cxn>
                <a:cxn ang="0">
                  <a:pos x="T6" y="T7"/>
                </a:cxn>
                <a:cxn ang="0">
                  <a:pos x="T8" y="T9"/>
                </a:cxn>
                <a:cxn ang="0">
                  <a:pos x="T10" y="T11"/>
                </a:cxn>
                <a:cxn ang="0">
                  <a:pos x="T12" y="T13"/>
                </a:cxn>
              </a:cxnLst>
              <a:rect l="0" t="0" r="r" b="b"/>
              <a:pathLst>
                <a:path w="35" h="123">
                  <a:moveTo>
                    <a:pt x="31" y="52"/>
                  </a:moveTo>
                  <a:cubicBezTo>
                    <a:pt x="27" y="33"/>
                    <a:pt x="20" y="8"/>
                    <a:pt x="0" y="0"/>
                  </a:cubicBezTo>
                  <a:cubicBezTo>
                    <a:pt x="0" y="0"/>
                    <a:pt x="0" y="0"/>
                    <a:pt x="0" y="0"/>
                  </a:cubicBezTo>
                  <a:cubicBezTo>
                    <a:pt x="19" y="13"/>
                    <a:pt x="25" y="36"/>
                    <a:pt x="29" y="57"/>
                  </a:cubicBezTo>
                  <a:cubicBezTo>
                    <a:pt x="32" y="78"/>
                    <a:pt x="32" y="100"/>
                    <a:pt x="31" y="121"/>
                  </a:cubicBezTo>
                  <a:cubicBezTo>
                    <a:pt x="31" y="123"/>
                    <a:pt x="34" y="123"/>
                    <a:pt x="34" y="121"/>
                  </a:cubicBezTo>
                  <a:cubicBezTo>
                    <a:pt x="35" y="98"/>
                    <a:pt x="35" y="75"/>
                    <a:pt x="31" y="5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Freeform 22"/>
            <p:cNvSpPr/>
            <p:nvPr/>
          </p:nvSpPr>
          <p:spPr bwMode="auto">
            <a:xfrm>
              <a:off x="1292225" y="3581400"/>
              <a:ext cx="296863" cy="290513"/>
            </a:xfrm>
            <a:custGeom>
              <a:avLst/>
              <a:gdLst>
                <a:gd name="T0" fmla="*/ 37 w 70"/>
                <a:gd name="T1" fmla="*/ 1 h 68"/>
                <a:gd name="T2" fmla="*/ 36 w 70"/>
                <a:gd name="T3" fmla="*/ 1 h 68"/>
                <a:gd name="T4" fmla="*/ 34 w 70"/>
                <a:gd name="T5" fmla="*/ 2 h 68"/>
                <a:gd name="T6" fmla="*/ 1 w 70"/>
                <a:gd name="T7" fmla="*/ 47 h 68"/>
                <a:gd name="T8" fmla="*/ 7 w 70"/>
                <a:gd name="T9" fmla="*/ 58 h 68"/>
                <a:gd name="T10" fmla="*/ 19 w 70"/>
                <a:gd name="T11" fmla="*/ 50 h 68"/>
                <a:gd name="T12" fmla="*/ 25 w 70"/>
                <a:gd name="T13" fmla="*/ 67 h 68"/>
                <a:gd name="T14" fmla="*/ 27 w 70"/>
                <a:gd name="T15" fmla="*/ 67 h 68"/>
                <a:gd name="T16" fmla="*/ 38 w 70"/>
                <a:gd name="T17" fmla="*/ 53 h 68"/>
                <a:gd name="T18" fmla="*/ 48 w 70"/>
                <a:gd name="T19" fmla="*/ 64 h 68"/>
                <a:gd name="T20" fmla="*/ 60 w 70"/>
                <a:gd name="T21" fmla="*/ 56 h 68"/>
                <a:gd name="T22" fmla="*/ 37 w 70"/>
                <a:gd name="T2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8">
                  <a:moveTo>
                    <a:pt x="37" y="1"/>
                  </a:moveTo>
                  <a:cubicBezTo>
                    <a:pt x="37" y="1"/>
                    <a:pt x="37" y="0"/>
                    <a:pt x="36" y="1"/>
                  </a:cubicBezTo>
                  <a:cubicBezTo>
                    <a:pt x="35" y="0"/>
                    <a:pt x="34" y="1"/>
                    <a:pt x="34" y="2"/>
                  </a:cubicBezTo>
                  <a:cubicBezTo>
                    <a:pt x="19" y="13"/>
                    <a:pt x="2" y="27"/>
                    <a:pt x="1" y="47"/>
                  </a:cubicBezTo>
                  <a:cubicBezTo>
                    <a:pt x="0" y="51"/>
                    <a:pt x="2" y="56"/>
                    <a:pt x="7" y="58"/>
                  </a:cubicBezTo>
                  <a:cubicBezTo>
                    <a:pt x="11" y="59"/>
                    <a:pt x="16" y="55"/>
                    <a:pt x="19" y="50"/>
                  </a:cubicBezTo>
                  <a:cubicBezTo>
                    <a:pt x="19" y="56"/>
                    <a:pt x="20" y="62"/>
                    <a:pt x="25" y="67"/>
                  </a:cubicBezTo>
                  <a:cubicBezTo>
                    <a:pt x="25" y="68"/>
                    <a:pt x="26" y="68"/>
                    <a:pt x="27" y="67"/>
                  </a:cubicBezTo>
                  <a:cubicBezTo>
                    <a:pt x="32" y="63"/>
                    <a:pt x="36" y="59"/>
                    <a:pt x="38" y="53"/>
                  </a:cubicBezTo>
                  <a:cubicBezTo>
                    <a:pt x="40" y="58"/>
                    <a:pt x="42" y="63"/>
                    <a:pt x="48" y="64"/>
                  </a:cubicBezTo>
                  <a:cubicBezTo>
                    <a:pt x="53" y="65"/>
                    <a:pt x="58" y="60"/>
                    <a:pt x="60" y="56"/>
                  </a:cubicBezTo>
                  <a:cubicBezTo>
                    <a:pt x="70" y="36"/>
                    <a:pt x="51" y="14"/>
                    <a:pt x="37"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1" name="Freeform 23"/>
            <p:cNvSpPr/>
            <p:nvPr/>
          </p:nvSpPr>
          <p:spPr bwMode="auto">
            <a:xfrm>
              <a:off x="1652588" y="3292475"/>
              <a:ext cx="555625" cy="1352550"/>
            </a:xfrm>
            <a:custGeom>
              <a:avLst/>
              <a:gdLst>
                <a:gd name="T0" fmla="*/ 131 w 131"/>
                <a:gd name="T1" fmla="*/ 207 h 318"/>
                <a:gd name="T2" fmla="*/ 130 w 131"/>
                <a:gd name="T3" fmla="*/ 207 h 318"/>
                <a:gd name="T4" fmla="*/ 121 w 131"/>
                <a:gd name="T5" fmla="*/ 183 h 318"/>
                <a:gd name="T6" fmla="*/ 100 w 131"/>
                <a:gd name="T7" fmla="*/ 170 h 318"/>
                <a:gd name="T8" fmla="*/ 116 w 131"/>
                <a:gd name="T9" fmla="*/ 168 h 318"/>
                <a:gd name="T10" fmla="*/ 117 w 131"/>
                <a:gd name="T11" fmla="*/ 168 h 318"/>
                <a:gd name="T12" fmla="*/ 118 w 131"/>
                <a:gd name="T13" fmla="*/ 167 h 318"/>
                <a:gd name="T14" fmla="*/ 100 w 131"/>
                <a:gd name="T15" fmla="*/ 137 h 318"/>
                <a:gd name="T16" fmla="*/ 101 w 131"/>
                <a:gd name="T17" fmla="*/ 136 h 318"/>
                <a:gd name="T18" fmla="*/ 68 w 131"/>
                <a:gd name="T19" fmla="*/ 129 h 318"/>
                <a:gd name="T20" fmla="*/ 90 w 131"/>
                <a:gd name="T21" fmla="*/ 125 h 318"/>
                <a:gd name="T22" fmla="*/ 91 w 131"/>
                <a:gd name="T23" fmla="*/ 125 h 318"/>
                <a:gd name="T24" fmla="*/ 92 w 131"/>
                <a:gd name="T25" fmla="*/ 124 h 318"/>
                <a:gd name="T26" fmla="*/ 68 w 131"/>
                <a:gd name="T27" fmla="*/ 95 h 318"/>
                <a:gd name="T28" fmla="*/ 40 w 131"/>
                <a:gd name="T29" fmla="*/ 65 h 318"/>
                <a:gd name="T30" fmla="*/ 17 w 131"/>
                <a:gd name="T31" fmla="*/ 0 h 318"/>
                <a:gd name="T32" fmla="*/ 17 w 131"/>
                <a:gd name="T33" fmla="*/ 1 h 318"/>
                <a:gd name="T34" fmla="*/ 37 w 131"/>
                <a:gd name="T35" fmla="*/ 66 h 318"/>
                <a:gd name="T36" fmla="*/ 15 w 131"/>
                <a:gd name="T37" fmla="*/ 131 h 318"/>
                <a:gd name="T38" fmla="*/ 16 w 131"/>
                <a:gd name="T39" fmla="*/ 134 h 318"/>
                <a:gd name="T40" fmla="*/ 24 w 131"/>
                <a:gd name="T41" fmla="*/ 137 h 318"/>
                <a:gd name="T42" fmla="*/ 6 w 131"/>
                <a:gd name="T43" fmla="*/ 189 h 318"/>
                <a:gd name="T44" fmla="*/ 8 w 131"/>
                <a:gd name="T45" fmla="*/ 191 h 318"/>
                <a:gd name="T46" fmla="*/ 15 w 131"/>
                <a:gd name="T47" fmla="*/ 191 h 318"/>
                <a:gd name="T48" fmla="*/ 8 w 131"/>
                <a:gd name="T49" fmla="*/ 239 h 318"/>
                <a:gd name="T50" fmla="*/ 10 w 131"/>
                <a:gd name="T51" fmla="*/ 240 h 318"/>
                <a:gd name="T52" fmla="*/ 21 w 131"/>
                <a:gd name="T53" fmla="*/ 231 h 318"/>
                <a:gd name="T54" fmla="*/ 38 w 131"/>
                <a:gd name="T55" fmla="*/ 293 h 318"/>
                <a:gd name="T56" fmla="*/ 40 w 131"/>
                <a:gd name="T57" fmla="*/ 292 h 318"/>
                <a:gd name="T58" fmla="*/ 41 w 131"/>
                <a:gd name="T59" fmla="*/ 292 h 318"/>
                <a:gd name="T60" fmla="*/ 50 w 131"/>
                <a:gd name="T61" fmla="*/ 286 h 318"/>
                <a:gd name="T62" fmla="*/ 88 w 131"/>
                <a:gd name="T63" fmla="*/ 318 h 318"/>
                <a:gd name="T64" fmla="*/ 89 w 131"/>
                <a:gd name="T65" fmla="*/ 316 h 318"/>
                <a:gd name="T66" fmla="*/ 114 w 131"/>
                <a:gd name="T67" fmla="*/ 286 h 318"/>
                <a:gd name="T68" fmla="*/ 114 w 131"/>
                <a:gd name="T69" fmla="*/ 286 h 318"/>
                <a:gd name="T70" fmla="*/ 114 w 131"/>
                <a:gd name="T71" fmla="*/ 285 h 318"/>
                <a:gd name="T72" fmla="*/ 114 w 131"/>
                <a:gd name="T73" fmla="*/ 285 h 318"/>
                <a:gd name="T74" fmla="*/ 114 w 131"/>
                <a:gd name="T75" fmla="*/ 284 h 318"/>
                <a:gd name="T76" fmla="*/ 93 w 131"/>
                <a:gd name="T77" fmla="*/ 266 h 318"/>
                <a:gd name="T78" fmla="*/ 116 w 131"/>
                <a:gd name="T79" fmla="*/ 275 h 318"/>
                <a:gd name="T80" fmla="*/ 118 w 131"/>
                <a:gd name="T81" fmla="*/ 274 h 318"/>
                <a:gd name="T82" fmla="*/ 127 w 131"/>
                <a:gd name="T83" fmla="*/ 223 h 318"/>
                <a:gd name="T84" fmla="*/ 127 w 131"/>
                <a:gd name="T85" fmla="*/ 223 h 318"/>
                <a:gd name="T86" fmla="*/ 114 w 131"/>
                <a:gd name="T87" fmla="*/ 204 h 318"/>
                <a:gd name="T88" fmla="*/ 129 w 131"/>
                <a:gd name="T89" fmla="*/ 210 h 318"/>
                <a:gd name="T90" fmla="*/ 131 w 131"/>
                <a:gd name="T91" fmla="*/ 209 h 318"/>
                <a:gd name="T92" fmla="*/ 131 w 131"/>
                <a:gd name="T93" fmla="*/ 209 h 318"/>
                <a:gd name="T94" fmla="*/ 131 w 131"/>
                <a:gd name="T95" fmla="*/ 2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318">
                  <a:moveTo>
                    <a:pt x="131" y="207"/>
                  </a:moveTo>
                  <a:cubicBezTo>
                    <a:pt x="131" y="207"/>
                    <a:pt x="130" y="207"/>
                    <a:pt x="130" y="207"/>
                  </a:cubicBezTo>
                  <a:cubicBezTo>
                    <a:pt x="128" y="199"/>
                    <a:pt x="126" y="190"/>
                    <a:pt x="121" y="183"/>
                  </a:cubicBezTo>
                  <a:cubicBezTo>
                    <a:pt x="116" y="176"/>
                    <a:pt x="108" y="173"/>
                    <a:pt x="100" y="170"/>
                  </a:cubicBezTo>
                  <a:cubicBezTo>
                    <a:pt x="105" y="169"/>
                    <a:pt x="111" y="169"/>
                    <a:pt x="116" y="168"/>
                  </a:cubicBezTo>
                  <a:cubicBezTo>
                    <a:pt x="117" y="168"/>
                    <a:pt x="117" y="168"/>
                    <a:pt x="117" y="168"/>
                  </a:cubicBezTo>
                  <a:cubicBezTo>
                    <a:pt x="117" y="168"/>
                    <a:pt x="118" y="168"/>
                    <a:pt x="118" y="167"/>
                  </a:cubicBezTo>
                  <a:cubicBezTo>
                    <a:pt x="114" y="156"/>
                    <a:pt x="109" y="145"/>
                    <a:pt x="100" y="137"/>
                  </a:cubicBezTo>
                  <a:cubicBezTo>
                    <a:pt x="101" y="137"/>
                    <a:pt x="102" y="136"/>
                    <a:pt x="101" y="136"/>
                  </a:cubicBezTo>
                  <a:cubicBezTo>
                    <a:pt x="91" y="131"/>
                    <a:pt x="79" y="130"/>
                    <a:pt x="68" y="129"/>
                  </a:cubicBezTo>
                  <a:cubicBezTo>
                    <a:pt x="75" y="126"/>
                    <a:pt x="83" y="126"/>
                    <a:pt x="90" y="125"/>
                  </a:cubicBezTo>
                  <a:cubicBezTo>
                    <a:pt x="90" y="125"/>
                    <a:pt x="91" y="125"/>
                    <a:pt x="91" y="125"/>
                  </a:cubicBezTo>
                  <a:cubicBezTo>
                    <a:pt x="91" y="126"/>
                    <a:pt x="93" y="125"/>
                    <a:pt x="92" y="124"/>
                  </a:cubicBezTo>
                  <a:cubicBezTo>
                    <a:pt x="85" y="114"/>
                    <a:pt x="76" y="105"/>
                    <a:pt x="68" y="95"/>
                  </a:cubicBezTo>
                  <a:cubicBezTo>
                    <a:pt x="59" y="84"/>
                    <a:pt x="51" y="73"/>
                    <a:pt x="40" y="65"/>
                  </a:cubicBezTo>
                  <a:cubicBezTo>
                    <a:pt x="39" y="44"/>
                    <a:pt x="37" y="11"/>
                    <a:pt x="17" y="0"/>
                  </a:cubicBezTo>
                  <a:cubicBezTo>
                    <a:pt x="17" y="0"/>
                    <a:pt x="16" y="0"/>
                    <a:pt x="17" y="1"/>
                  </a:cubicBezTo>
                  <a:cubicBezTo>
                    <a:pt x="35" y="17"/>
                    <a:pt x="34" y="43"/>
                    <a:pt x="37" y="66"/>
                  </a:cubicBezTo>
                  <a:cubicBezTo>
                    <a:pt x="39" y="89"/>
                    <a:pt x="26" y="111"/>
                    <a:pt x="15" y="131"/>
                  </a:cubicBezTo>
                  <a:cubicBezTo>
                    <a:pt x="14" y="132"/>
                    <a:pt x="15" y="133"/>
                    <a:pt x="16" y="134"/>
                  </a:cubicBezTo>
                  <a:cubicBezTo>
                    <a:pt x="19" y="135"/>
                    <a:pt x="21" y="136"/>
                    <a:pt x="24" y="137"/>
                  </a:cubicBezTo>
                  <a:cubicBezTo>
                    <a:pt x="9" y="151"/>
                    <a:pt x="6" y="170"/>
                    <a:pt x="6" y="189"/>
                  </a:cubicBezTo>
                  <a:cubicBezTo>
                    <a:pt x="6" y="190"/>
                    <a:pt x="7" y="191"/>
                    <a:pt x="8" y="191"/>
                  </a:cubicBezTo>
                  <a:cubicBezTo>
                    <a:pt x="10" y="191"/>
                    <a:pt x="12" y="191"/>
                    <a:pt x="15" y="191"/>
                  </a:cubicBezTo>
                  <a:cubicBezTo>
                    <a:pt x="0" y="201"/>
                    <a:pt x="1" y="225"/>
                    <a:pt x="8" y="239"/>
                  </a:cubicBezTo>
                  <a:cubicBezTo>
                    <a:pt x="8" y="240"/>
                    <a:pt x="9" y="240"/>
                    <a:pt x="10" y="240"/>
                  </a:cubicBezTo>
                  <a:cubicBezTo>
                    <a:pt x="13" y="236"/>
                    <a:pt x="17" y="234"/>
                    <a:pt x="21" y="231"/>
                  </a:cubicBezTo>
                  <a:cubicBezTo>
                    <a:pt x="13" y="255"/>
                    <a:pt x="21" y="275"/>
                    <a:pt x="38" y="293"/>
                  </a:cubicBezTo>
                  <a:cubicBezTo>
                    <a:pt x="39" y="293"/>
                    <a:pt x="40" y="293"/>
                    <a:pt x="40" y="292"/>
                  </a:cubicBezTo>
                  <a:cubicBezTo>
                    <a:pt x="41" y="292"/>
                    <a:pt x="41" y="293"/>
                    <a:pt x="41" y="292"/>
                  </a:cubicBezTo>
                  <a:cubicBezTo>
                    <a:pt x="44" y="291"/>
                    <a:pt x="47" y="289"/>
                    <a:pt x="50" y="286"/>
                  </a:cubicBezTo>
                  <a:cubicBezTo>
                    <a:pt x="49" y="307"/>
                    <a:pt x="70" y="317"/>
                    <a:pt x="88" y="318"/>
                  </a:cubicBezTo>
                  <a:cubicBezTo>
                    <a:pt x="89" y="318"/>
                    <a:pt x="89" y="317"/>
                    <a:pt x="89" y="316"/>
                  </a:cubicBezTo>
                  <a:cubicBezTo>
                    <a:pt x="100" y="310"/>
                    <a:pt x="110" y="298"/>
                    <a:pt x="114" y="286"/>
                  </a:cubicBezTo>
                  <a:cubicBezTo>
                    <a:pt x="114" y="286"/>
                    <a:pt x="114" y="286"/>
                    <a:pt x="114" y="286"/>
                  </a:cubicBezTo>
                  <a:cubicBezTo>
                    <a:pt x="114" y="285"/>
                    <a:pt x="114" y="285"/>
                    <a:pt x="114" y="285"/>
                  </a:cubicBezTo>
                  <a:cubicBezTo>
                    <a:pt x="114" y="285"/>
                    <a:pt x="114" y="285"/>
                    <a:pt x="114" y="285"/>
                  </a:cubicBezTo>
                  <a:cubicBezTo>
                    <a:pt x="114" y="285"/>
                    <a:pt x="114" y="285"/>
                    <a:pt x="114" y="284"/>
                  </a:cubicBezTo>
                  <a:cubicBezTo>
                    <a:pt x="109" y="277"/>
                    <a:pt x="101" y="271"/>
                    <a:pt x="93" y="266"/>
                  </a:cubicBezTo>
                  <a:cubicBezTo>
                    <a:pt x="101" y="268"/>
                    <a:pt x="109" y="270"/>
                    <a:pt x="116" y="275"/>
                  </a:cubicBezTo>
                  <a:cubicBezTo>
                    <a:pt x="116" y="275"/>
                    <a:pt x="117" y="275"/>
                    <a:pt x="118" y="274"/>
                  </a:cubicBezTo>
                  <a:cubicBezTo>
                    <a:pt x="125" y="259"/>
                    <a:pt x="130" y="240"/>
                    <a:pt x="127" y="223"/>
                  </a:cubicBezTo>
                  <a:cubicBezTo>
                    <a:pt x="127" y="223"/>
                    <a:pt x="127" y="223"/>
                    <a:pt x="127" y="223"/>
                  </a:cubicBezTo>
                  <a:cubicBezTo>
                    <a:pt x="126" y="215"/>
                    <a:pt x="120" y="209"/>
                    <a:pt x="114" y="204"/>
                  </a:cubicBezTo>
                  <a:cubicBezTo>
                    <a:pt x="119" y="205"/>
                    <a:pt x="124" y="206"/>
                    <a:pt x="129" y="210"/>
                  </a:cubicBezTo>
                  <a:cubicBezTo>
                    <a:pt x="130" y="210"/>
                    <a:pt x="130" y="210"/>
                    <a:pt x="131" y="209"/>
                  </a:cubicBezTo>
                  <a:cubicBezTo>
                    <a:pt x="131" y="209"/>
                    <a:pt x="131" y="209"/>
                    <a:pt x="131" y="209"/>
                  </a:cubicBezTo>
                  <a:cubicBezTo>
                    <a:pt x="131" y="208"/>
                    <a:pt x="131" y="208"/>
                    <a:pt x="131" y="207"/>
                  </a:cubicBezTo>
                  <a:close/>
                </a:path>
              </a:pathLst>
            </a:custGeom>
            <a:solidFill>
              <a:srgbClr val="156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Freeform 24"/>
            <p:cNvSpPr/>
            <p:nvPr/>
          </p:nvSpPr>
          <p:spPr bwMode="auto">
            <a:xfrm>
              <a:off x="250825" y="3079750"/>
              <a:ext cx="223838" cy="501650"/>
            </a:xfrm>
            <a:custGeom>
              <a:avLst/>
              <a:gdLst>
                <a:gd name="T0" fmla="*/ 52 w 53"/>
                <a:gd name="T1" fmla="*/ 115 h 118"/>
                <a:gd name="T2" fmla="*/ 3 w 53"/>
                <a:gd name="T3" fmla="*/ 6 h 118"/>
                <a:gd name="T4" fmla="*/ 3 w 53"/>
                <a:gd name="T5" fmla="*/ 6 h 118"/>
                <a:gd name="T6" fmla="*/ 2 w 53"/>
                <a:gd name="T7" fmla="*/ 7 h 118"/>
                <a:gd name="T8" fmla="*/ 49 w 53"/>
                <a:gd name="T9" fmla="*/ 116 h 118"/>
                <a:gd name="T10" fmla="*/ 49 w 53"/>
                <a:gd name="T11" fmla="*/ 116 h 118"/>
                <a:gd name="T12" fmla="*/ 52 w 53"/>
                <a:gd name="T13" fmla="*/ 116 h 118"/>
                <a:gd name="T14" fmla="*/ 52 w 53"/>
                <a:gd name="T15" fmla="*/ 116 h 118"/>
                <a:gd name="T16" fmla="*/ 52 w 53"/>
                <a:gd name="T17"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18">
                  <a:moveTo>
                    <a:pt x="52" y="115"/>
                  </a:moveTo>
                  <a:cubicBezTo>
                    <a:pt x="53" y="82"/>
                    <a:pt x="53" y="0"/>
                    <a:pt x="3" y="6"/>
                  </a:cubicBezTo>
                  <a:cubicBezTo>
                    <a:pt x="3" y="6"/>
                    <a:pt x="2" y="6"/>
                    <a:pt x="3" y="6"/>
                  </a:cubicBezTo>
                  <a:cubicBezTo>
                    <a:pt x="2" y="6"/>
                    <a:pt x="2" y="7"/>
                    <a:pt x="2" y="7"/>
                  </a:cubicBezTo>
                  <a:cubicBezTo>
                    <a:pt x="0" y="48"/>
                    <a:pt x="19" y="88"/>
                    <a:pt x="49" y="116"/>
                  </a:cubicBezTo>
                  <a:cubicBezTo>
                    <a:pt x="49" y="116"/>
                    <a:pt x="49" y="116"/>
                    <a:pt x="49" y="116"/>
                  </a:cubicBezTo>
                  <a:cubicBezTo>
                    <a:pt x="49" y="118"/>
                    <a:pt x="52" y="118"/>
                    <a:pt x="52" y="116"/>
                  </a:cubicBezTo>
                  <a:cubicBezTo>
                    <a:pt x="52" y="116"/>
                    <a:pt x="52" y="116"/>
                    <a:pt x="52" y="116"/>
                  </a:cubicBezTo>
                  <a:cubicBezTo>
                    <a:pt x="52" y="115"/>
                    <a:pt x="52" y="115"/>
                    <a:pt x="52" y="115"/>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3" name="Freeform 25"/>
            <p:cNvSpPr/>
            <p:nvPr/>
          </p:nvSpPr>
          <p:spPr bwMode="auto">
            <a:xfrm>
              <a:off x="1500188" y="2522538"/>
              <a:ext cx="1246188" cy="706438"/>
            </a:xfrm>
            <a:custGeom>
              <a:avLst/>
              <a:gdLst>
                <a:gd name="T0" fmla="*/ 273 w 294"/>
                <a:gd name="T1" fmla="*/ 43 h 166"/>
                <a:gd name="T2" fmla="*/ 273 w 294"/>
                <a:gd name="T3" fmla="*/ 44 h 166"/>
                <a:gd name="T4" fmla="*/ 244 w 294"/>
                <a:gd name="T5" fmla="*/ 46 h 166"/>
                <a:gd name="T6" fmla="*/ 276 w 294"/>
                <a:gd name="T7" fmla="*/ 23 h 166"/>
                <a:gd name="T8" fmla="*/ 268 w 294"/>
                <a:gd name="T9" fmla="*/ 4 h 166"/>
                <a:gd name="T10" fmla="*/ 265 w 294"/>
                <a:gd name="T11" fmla="*/ 12 h 166"/>
                <a:gd name="T12" fmla="*/ 217 w 294"/>
                <a:gd name="T13" fmla="*/ 60 h 166"/>
                <a:gd name="T14" fmla="*/ 233 w 294"/>
                <a:gd name="T15" fmla="*/ 21 h 166"/>
                <a:gd name="T16" fmla="*/ 210 w 294"/>
                <a:gd name="T17" fmla="*/ 21 h 166"/>
                <a:gd name="T18" fmla="*/ 220 w 294"/>
                <a:gd name="T19" fmla="*/ 30 h 166"/>
                <a:gd name="T20" fmla="*/ 216 w 294"/>
                <a:gd name="T21" fmla="*/ 61 h 166"/>
                <a:gd name="T22" fmla="*/ 150 w 294"/>
                <a:gd name="T23" fmla="*/ 99 h 166"/>
                <a:gd name="T24" fmla="*/ 184 w 294"/>
                <a:gd name="T25" fmla="*/ 54 h 166"/>
                <a:gd name="T26" fmla="*/ 169 w 294"/>
                <a:gd name="T27" fmla="*/ 37 h 166"/>
                <a:gd name="T28" fmla="*/ 169 w 294"/>
                <a:gd name="T29" fmla="*/ 51 h 166"/>
                <a:gd name="T30" fmla="*/ 148 w 294"/>
                <a:gd name="T31" fmla="*/ 100 h 166"/>
                <a:gd name="T32" fmla="*/ 80 w 294"/>
                <a:gd name="T33" fmla="*/ 128 h 166"/>
                <a:gd name="T34" fmla="*/ 131 w 294"/>
                <a:gd name="T35" fmla="*/ 87 h 166"/>
                <a:gd name="T36" fmla="*/ 115 w 294"/>
                <a:gd name="T37" fmla="*/ 73 h 166"/>
                <a:gd name="T38" fmla="*/ 113 w 294"/>
                <a:gd name="T39" fmla="*/ 85 h 166"/>
                <a:gd name="T40" fmla="*/ 42 w 294"/>
                <a:gd name="T41" fmla="*/ 142 h 166"/>
                <a:gd name="T42" fmla="*/ 32 w 294"/>
                <a:gd name="T43" fmla="*/ 130 h 166"/>
                <a:gd name="T44" fmla="*/ 51 w 294"/>
                <a:gd name="T45" fmla="*/ 113 h 166"/>
                <a:gd name="T46" fmla="*/ 36 w 294"/>
                <a:gd name="T47" fmla="*/ 97 h 166"/>
                <a:gd name="T48" fmla="*/ 39 w 294"/>
                <a:gd name="T49" fmla="*/ 113 h 166"/>
                <a:gd name="T50" fmla="*/ 0 w 294"/>
                <a:gd name="T51" fmla="*/ 152 h 166"/>
                <a:gd name="T52" fmla="*/ 36 w 294"/>
                <a:gd name="T53" fmla="*/ 147 h 166"/>
                <a:gd name="T54" fmla="*/ 88 w 294"/>
                <a:gd name="T55" fmla="*/ 153 h 166"/>
                <a:gd name="T56" fmla="*/ 102 w 294"/>
                <a:gd name="T57" fmla="*/ 165 h 166"/>
                <a:gd name="T58" fmla="*/ 95 w 294"/>
                <a:gd name="T59" fmla="*/ 142 h 166"/>
                <a:gd name="T60" fmla="*/ 89 w 294"/>
                <a:gd name="T61" fmla="*/ 149 h 166"/>
                <a:gd name="T62" fmla="*/ 48 w 294"/>
                <a:gd name="T63" fmla="*/ 144 h 166"/>
                <a:gd name="T64" fmla="*/ 121 w 294"/>
                <a:gd name="T65" fmla="*/ 116 h 166"/>
                <a:gd name="T66" fmla="*/ 159 w 294"/>
                <a:gd name="T67" fmla="*/ 143 h 166"/>
                <a:gd name="T68" fmla="*/ 172 w 294"/>
                <a:gd name="T69" fmla="*/ 151 h 166"/>
                <a:gd name="T70" fmla="*/ 167 w 294"/>
                <a:gd name="T71" fmla="*/ 130 h 166"/>
                <a:gd name="T72" fmla="*/ 123 w 294"/>
                <a:gd name="T73" fmla="*/ 115 h 166"/>
                <a:gd name="T74" fmla="*/ 187 w 294"/>
                <a:gd name="T75" fmla="*/ 85 h 166"/>
                <a:gd name="T76" fmla="*/ 216 w 294"/>
                <a:gd name="T77" fmla="*/ 104 h 166"/>
                <a:gd name="T78" fmla="*/ 234 w 294"/>
                <a:gd name="T79" fmla="*/ 95 h 166"/>
                <a:gd name="T80" fmla="*/ 225 w 294"/>
                <a:gd name="T81" fmla="*/ 90 h 166"/>
                <a:gd name="T82" fmla="*/ 221 w 294"/>
                <a:gd name="T83" fmla="*/ 91 h 166"/>
                <a:gd name="T84" fmla="*/ 218 w 294"/>
                <a:gd name="T85" fmla="*/ 93 h 166"/>
                <a:gd name="T86" fmla="*/ 243 w 294"/>
                <a:gd name="T87" fmla="*/ 48 h 166"/>
                <a:gd name="T88" fmla="*/ 273 w 294"/>
                <a:gd name="T89" fmla="*/ 48 h 166"/>
                <a:gd name="T90" fmla="*/ 293 w 294"/>
                <a:gd name="T91" fmla="*/ 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166">
                  <a:moveTo>
                    <a:pt x="284" y="34"/>
                  </a:moveTo>
                  <a:cubicBezTo>
                    <a:pt x="279" y="34"/>
                    <a:pt x="275" y="38"/>
                    <a:pt x="273" y="43"/>
                  </a:cubicBezTo>
                  <a:cubicBezTo>
                    <a:pt x="273" y="43"/>
                    <a:pt x="273" y="43"/>
                    <a:pt x="273" y="43"/>
                  </a:cubicBezTo>
                  <a:cubicBezTo>
                    <a:pt x="273" y="43"/>
                    <a:pt x="273" y="44"/>
                    <a:pt x="273" y="44"/>
                  </a:cubicBezTo>
                  <a:cubicBezTo>
                    <a:pt x="272" y="44"/>
                    <a:pt x="272" y="45"/>
                    <a:pt x="272" y="46"/>
                  </a:cubicBezTo>
                  <a:cubicBezTo>
                    <a:pt x="263" y="45"/>
                    <a:pt x="254" y="46"/>
                    <a:pt x="244" y="46"/>
                  </a:cubicBezTo>
                  <a:cubicBezTo>
                    <a:pt x="253" y="39"/>
                    <a:pt x="262" y="30"/>
                    <a:pt x="269" y="22"/>
                  </a:cubicBezTo>
                  <a:cubicBezTo>
                    <a:pt x="271" y="23"/>
                    <a:pt x="273" y="24"/>
                    <a:pt x="276" y="23"/>
                  </a:cubicBezTo>
                  <a:cubicBezTo>
                    <a:pt x="281" y="21"/>
                    <a:pt x="285" y="15"/>
                    <a:pt x="284" y="10"/>
                  </a:cubicBezTo>
                  <a:cubicBezTo>
                    <a:pt x="283" y="4"/>
                    <a:pt x="273" y="0"/>
                    <a:pt x="268" y="4"/>
                  </a:cubicBezTo>
                  <a:cubicBezTo>
                    <a:pt x="266" y="5"/>
                    <a:pt x="266" y="8"/>
                    <a:pt x="266" y="11"/>
                  </a:cubicBezTo>
                  <a:cubicBezTo>
                    <a:pt x="265" y="12"/>
                    <a:pt x="265" y="12"/>
                    <a:pt x="265" y="12"/>
                  </a:cubicBezTo>
                  <a:cubicBezTo>
                    <a:pt x="265" y="15"/>
                    <a:pt x="266" y="18"/>
                    <a:pt x="267" y="20"/>
                  </a:cubicBezTo>
                  <a:cubicBezTo>
                    <a:pt x="252" y="35"/>
                    <a:pt x="235" y="48"/>
                    <a:pt x="217" y="60"/>
                  </a:cubicBezTo>
                  <a:cubicBezTo>
                    <a:pt x="220" y="50"/>
                    <a:pt x="222" y="40"/>
                    <a:pt x="223" y="30"/>
                  </a:cubicBezTo>
                  <a:cubicBezTo>
                    <a:pt x="228" y="30"/>
                    <a:pt x="233" y="26"/>
                    <a:pt x="233" y="21"/>
                  </a:cubicBezTo>
                  <a:cubicBezTo>
                    <a:pt x="234" y="15"/>
                    <a:pt x="230" y="10"/>
                    <a:pt x="224" y="10"/>
                  </a:cubicBezTo>
                  <a:cubicBezTo>
                    <a:pt x="219" y="9"/>
                    <a:pt x="208" y="13"/>
                    <a:pt x="210" y="21"/>
                  </a:cubicBezTo>
                  <a:cubicBezTo>
                    <a:pt x="211" y="25"/>
                    <a:pt x="215" y="29"/>
                    <a:pt x="219" y="29"/>
                  </a:cubicBezTo>
                  <a:cubicBezTo>
                    <a:pt x="219" y="30"/>
                    <a:pt x="220" y="30"/>
                    <a:pt x="220" y="30"/>
                  </a:cubicBezTo>
                  <a:cubicBezTo>
                    <a:pt x="220" y="30"/>
                    <a:pt x="220" y="30"/>
                    <a:pt x="221" y="30"/>
                  </a:cubicBezTo>
                  <a:cubicBezTo>
                    <a:pt x="219" y="41"/>
                    <a:pt x="217" y="51"/>
                    <a:pt x="216" y="61"/>
                  </a:cubicBezTo>
                  <a:cubicBezTo>
                    <a:pt x="195" y="75"/>
                    <a:pt x="173" y="87"/>
                    <a:pt x="151" y="98"/>
                  </a:cubicBezTo>
                  <a:cubicBezTo>
                    <a:pt x="150" y="98"/>
                    <a:pt x="150" y="98"/>
                    <a:pt x="150" y="99"/>
                  </a:cubicBezTo>
                  <a:cubicBezTo>
                    <a:pt x="156" y="83"/>
                    <a:pt x="165" y="70"/>
                    <a:pt x="173" y="56"/>
                  </a:cubicBezTo>
                  <a:cubicBezTo>
                    <a:pt x="177" y="58"/>
                    <a:pt x="181" y="58"/>
                    <a:pt x="184" y="54"/>
                  </a:cubicBezTo>
                  <a:cubicBezTo>
                    <a:pt x="188" y="49"/>
                    <a:pt x="190" y="41"/>
                    <a:pt x="186" y="36"/>
                  </a:cubicBezTo>
                  <a:cubicBezTo>
                    <a:pt x="182" y="30"/>
                    <a:pt x="173" y="31"/>
                    <a:pt x="169" y="37"/>
                  </a:cubicBezTo>
                  <a:cubicBezTo>
                    <a:pt x="166" y="41"/>
                    <a:pt x="166" y="46"/>
                    <a:pt x="169" y="50"/>
                  </a:cubicBezTo>
                  <a:cubicBezTo>
                    <a:pt x="168" y="51"/>
                    <a:pt x="168" y="51"/>
                    <a:pt x="169" y="51"/>
                  </a:cubicBezTo>
                  <a:cubicBezTo>
                    <a:pt x="169" y="53"/>
                    <a:pt x="170" y="54"/>
                    <a:pt x="171" y="55"/>
                  </a:cubicBezTo>
                  <a:cubicBezTo>
                    <a:pt x="162" y="69"/>
                    <a:pt x="153" y="83"/>
                    <a:pt x="148" y="100"/>
                  </a:cubicBezTo>
                  <a:cubicBezTo>
                    <a:pt x="127" y="110"/>
                    <a:pt x="105" y="119"/>
                    <a:pt x="83" y="127"/>
                  </a:cubicBezTo>
                  <a:cubicBezTo>
                    <a:pt x="82" y="128"/>
                    <a:pt x="81" y="128"/>
                    <a:pt x="80" y="128"/>
                  </a:cubicBezTo>
                  <a:cubicBezTo>
                    <a:pt x="90" y="113"/>
                    <a:pt x="102" y="100"/>
                    <a:pt x="114" y="88"/>
                  </a:cubicBezTo>
                  <a:cubicBezTo>
                    <a:pt x="119" y="92"/>
                    <a:pt x="127" y="92"/>
                    <a:pt x="131" y="87"/>
                  </a:cubicBezTo>
                  <a:cubicBezTo>
                    <a:pt x="135" y="83"/>
                    <a:pt x="135" y="75"/>
                    <a:pt x="132" y="71"/>
                  </a:cubicBezTo>
                  <a:cubicBezTo>
                    <a:pt x="127" y="64"/>
                    <a:pt x="119" y="68"/>
                    <a:pt x="115" y="73"/>
                  </a:cubicBezTo>
                  <a:cubicBezTo>
                    <a:pt x="114" y="73"/>
                    <a:pt x="114" y="73"/>
                    <a:pt x="114" y="74"/>
                  </a:cubicBezTo>
                  <a:cubicBezTo>
                    <a:pt x="112" y="77"/>
                    <a:pt x="110" y="82"/>
                    <a:pt x="113" y="85"/>
                  </a:cubicBezTo>
                  <a:cubicBezTo>
                    <a:pt x="99" y="98"/>
                    <a:pt x="86" y="112"/>
                    <a:pt x="78" y="129"/>
                  </a:cubicBezTo>
                  <a:cubicBezTo>
                    <a:pt x="66" y="133"/>
                    <a:pt x="54" y="138"/>
                    <a:pt x="42" y="142"/>
                  </a:cubicBezTo>
                  <a:cubicBezTo>
                    <a:pt x="36" y="143"/>
                    <a:pt x="30" y="145"/>
                    <a:pt x="24" y="146"/>
                  </a:cubicBezTo>
                  <a:cubicBezTo>
                    <a:pt x="27" y="141"/>
                    <a:pt x="29" y="135"/>
                    <a:pt x="32" y="130"/>
                  </a:cubicBezTo>
                  <a:cubicBezTo>
                    <a:pt x="35" y="125"/>
                    <a:pt x="38" y="120"/>
                    <a:pt x="41" y="114"/>
                  </a:cubicBezTo>
                  <a:cubicBezTo>
                    <a:pt x="44" y="116"/>
                    <a:pt x="48" y="116"/>
                    <a:pt x="51" y="113"/>
                  </a:cubicBezTo>
                  <a:cubicBezTo>
                    <a:pt x="57" y="109"/>
                    <a:pt x="58" y="101"/>
                    <a:pt x="54" y="96"/>
                  </a:cubicBezTo>
                  <a:cubicBezTo>
                    <a:pt x="49" y="90"/>
                    <a:pt x="40" y="90"/>
                    <a:pt x="36" y="97"/>
                  </a:cubicBezTo>
                  <a:cubicBezTo>
                    <a:pt x="34" y="100"/>
                    <a:pt x="33" y="107"/>
                    <a:pt x="36" y="110"/>
                  </a:cubicBezTo>
                  <a:cubicBezTo>
                    <a:pt x="37" y="111"/>
                    <a:pt x="38" y="112"/>
                    <a:pt x="39" y="113"/>
                  </a:cubicBezTo>
                  <a:cubicBezTo>
                    <a:pt x="31" y="122"/>
                    <a:pt x="26" y="135"/>
                    <a:pt x="21" y="146"/>
                  </a:cubicBezTo>
                  <a:cubicBezTo>
                    <a:pt x="14" y="148"/>
                    <a:pt x="7" y="150"/>
                    <a:pt x="0" y="152"/>
                  </a:cubicBezTo>
                  <a:cubicBezTo>
                    <a:pt x="0" y="152"/>
                    <a:pt x="0" y="153"/>
                    <a:pt x="0" y="153"/>
                  </a:cubicBezTo>
                  <a:cubicBezTo>
                    <a:pt x="12" y="155"/>
                    <a:pt x="25" y="150"/>
                    <a:pt x="36" y="147"/>
                  </a:cubicBezTo>
                  <a:cubicBezTo>
                    <a:pt x="40" y="146"/>
                    <a:pt x="43" y="145"/>
                    <a:pt x="46" y="144"/>
                  </a:cubicBezTo>
                  <a:cubicBezTo>
                    <a:pt x="58" y="149"/>
                    <a:pt x="74" y="153"/>
                    <a:pt x="88" y="153"/>
                  </a:cubicBezTo>
                  <a:cubicBezTo>
                    <a:pt x="87" y="154"/>
                    <a:pt x="87" y="155"/>
                    <a:pt x="87" y="156"/>
                  </a:cubicBezTo>
                  <a:cubicBezTo>
                    <a:pt x="88" y="163"/>
                    <a:pt x="95" y="166"/>
                    <a:pt x="102" y="165"/>
                  </a:cubicBezTo>
                  <a:cubicBezTo>
                    <a:pt x="108" y="165"/>
                    <a:pt x="111" y="159"/>
                    <a:pt x="110" y="153"/>
                  </a:cubicBezTo>
                  <a:cubicBezTo>
                    <a:pt x="109" y="147"/>
                    <a:pt x="101" y="140"/>
                    <a:pt x="95" y="142"/>
                  </a:cubicBezTo>
                  <a:cubicBezTo>
                    <a:pt x="94" y="143"/>
                    <a:pt x="94" y="144"/>
                    <a:pt x="94" y="144"/>
                  </a:cubicBezTo>
                  <a:cubicBezTo>
                    <a:pt x="92" y="145"/>
                    <a:pt x="90" y="147"/>
                    <a:pt x="89" y="149"/>
                  </a:cubicBezTo>
                  <a:cubicBezTo>
                    <a:pt x="82" y="149"/>
                    <a:pt x="76" y="149"/>
                    <a:pt x="69" y="148"/>
                  </a:cubicBezTo>
                  <a:cubicBezTo>
                    <a:pt x="62" y="147"/>
                    <a:pt x="55" y="145"/>
                    <a:pt x="48" y="144"/>
                  </a:cubicBezTo>
                  <a:cubicBezTo>
                    <a:pt x="59" y="140"/>
                    <a:pt x="70" y="136"/>
                    <a:pt x="81" y="132"/>
                  </a:cubicBezTo>
                  <a:cubicBezTo>
                    <a:pt x="94" y="127"/>
                    <a:pt x="107" y="122"/>
                    <a:pt x="121" y="116"/>
                  </a:cubicBezTo>
                  <a:cubicBezTo>
                    <a:pt x="132" y="125"/>
                    <a:pt x="145" y="133"/>
                    <a:pt x="158" y="137"/>
                  </a:cubicBezTo>
                  <a:cubicBezTo>
                    <a:pt x="158" y="139"/>
                    <a:pt x="158" y="141"/>
                    <a:pt x="159" y="143"/>
                  </a:cubicBezTo>
                  <a:cubicBezTo>
                    <a:pt x="159" y="144"/>
                    <a:pt x="159" y="144"/>
                    <a:pt x="159" y="144"/>
                  </a:cubicBezTo>
                  <a:cubicBezTo>
                    <a:pt x="161" y="149"/>
                    <a:pt x="166" y="152"/>
                    <a:pt x="172" y="151"/>
                  </a:cubicBezTo>
                  <a:cubicBezTo>
                    <a:pt x="178" y="150"/>
                    <a:pt x="185" y="143"/>
                    <a:pt x="182" y="136"/>
                  </a:cubicBezTo>
                  <a:cubicBezTo>
                    <a:pt x="179" y="131"/>
                    <a:pt x="172" y="129"/>
                    <a:pt x="167" y="130"/>
                  </a:cubicBezTo>
                  <a:cubicBezTo>
                    <a:pt x="164" y="130"/>
                    <a:pt x="161" y="132"/>
                    <a:pt x="160" y="134"/>
                  </a:cubicBezTo>
                  <a:cubicBezTo>
                    <a:pt x="146" y="130"/>
                    <a:pt x="134" y="123"/>
                    <a:pt x="123" y="115"/>
                  </a:cubicBezTo>
                  <a:cubicBezTo>
                    <a:pt x="131" y="112"/>
                    <a:pt x="139" y="108"/>
                    <a:pt x="148" y="104"/>
                  </a:cubicBezTo>
                  <a:cubicBezTo>
                    <a:pt x="160" y="98"/>
                    <a:pt x="174" y="92"/>
                    <a:pt x="187" y="85"/>
                  </a:cubicBezTo>
                  <a:cubicBezTo>
                    <a:pt x="195" y="91"/>
                    <a:pt x="206" y="94"/>
                    <a:pt x="217" y="96"/>
                  </a:cubicBezTo>
                  <a:cubicBezTo>
                    <a:pt x="216" y="99"/>
                    <a:pt x="215" y="101"/>
                    <a:pt x="216" y="104"/>
                  </a:cubicBezTo>
                  <a:cubicBezTo>
                    <a:pt x="218" y="110"/>
                    <a:pt x="227" y="113"/>
                    <a:pt x="232" y="109"/>
                  </a:cubicBezTo>
                  <a:cubicBezTo>
                    <a:pt x="236" y="106"/>
                    <a:pt x="236" y="100"/>
                    <a:pt x="234" y="95"/>
                  </a:cubicBezTo>
                  <a:cubicBezTo>
                    <a:pt x="232" y="92"/>
                    <a:pt x="229" y="90"/>
                    <a:pt x="225" y="91"/>
                  </a:cubicBezTo>
                  <a:cubicBezTo>
                    <a:pt x="225" y="90"/>
                    <a:pt x="225" y="90"/>
                    <a:pt x="225" y="90"/>
                  </a:cubicBezTo>
                  <a:cubicBezTo>
                    <a:pt x="225" y="90"/>
                    <a:pt x="225" y="90"/>
                    <a:pt x="225" y="90"/>
                  </a:cubicBezTo>
                  <a:cubicBezTo>
                    <a:pt x="224" y="90"/>
                    <a:pt x="223" y="91"/>
                    <a:pt x="221" y="91"/>
                  </a:cubicBezTo>
                  <a:cubicBezTo>
                    <a:pt x="220" y="92"/>
                    <a:pt x="220" y="92"/>
                    <a:pt x="219" y="93"/>
                  </a:cubicBezTo>
                  <a:cubicBezTo>
                    <a:pt x="219" y="93"/>
                    <a:pt x="218" y="93"/>
                    <a:pt x="218" y="93"/>
                  </a:cubicBezTo>
                  <a:cubicBezTo>
                    <a:pt x="208" y="91"/>
                    <a:pt x="198" y="88"/>
                    <a:pt x="188" y="84"/>
                  </a:cubicBezTo>
                  <a:cubicBezTo>
                    <a:pt x="207" y="73"/>
                    <a:pt x="226" y="61"/>
                    <a:pt x="243" y="48"/>
                  </a:cubicBezTo>
                  <a:cubicBezTo>
                    <a:pt x="253" y="48"/>
                    <a:pt x="263" y="49"/>
                    <a:pt x="273" y="48"/>
                  </a:cubicBezTo>
                  <a:cubicBezTo>
                    <a:pt x="273" y="48"/>
                    <a:pt x="273" y="48"/>
                    <a:pt x="273" y="48"/>
                  </a:cubicBezTo>
                  <a:cubicBezTo>
                    <a:pt x="275" y="51"/>
                    <a:pt x="279" y="54"/>
                    <a:pt x="282" y="54"/>
                  </a:cubicBezTo>
                  <a:cubicBezTo>
                    <a:pt x="287" y="55"/>
                    <a:pt x="292" y="52"/>
                    <a:pt x="293" y="46"/>
                  </a:cubicBezTo>
                  <a:cubicBezTo>
                    <a:pt x="294" y="40"/>
                    <a:pt x="290" y="33"/>
                    <a:pt x="284" y="3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Freeform 26"/>
            <p:cNvSpPr/>
            <p:nvPr/>
          </p:nvSpPr>
          <p:spPr bwMode="auto">
            <a:xfrm>
              <a:off x="1852613" y="2841625"/>
              <a:ext cx="1346200" cy="858838"/>
            </a:xfrm>
            <a:custGeom>
              <a:avLst/>
              <a:gdLst>
                <a:gd name="T0" fmla="*/ 315 w 318"/>
                <a:gd name="T1" fmla="*/ 27 h 202"/>
                <a:gd name="T2" fmla="*/ 280 w 318"/>
                <a:gd name="T3" fmla="*/ 42 h 202"/>
                <a:gd name="T4" fmla="*/ 246 w 318"/>
                <a:gd name="T5" fmla="*/ 54 h 202"/>
                <a:gd name="T6" fmla="*/ 199 w 318"/>
                <a:gd name="T7" fmla="*/ 96 h 202"/>
                <a:gd name="T8" fmla="*/ 179 w 318"/>
                <a:gd name="T9" fmla="*/ 102 h 202"/>
                <a:gd name="T10" fmla="*/ 116 w 318"/>
                <a:gd name="T11" fmla="*/ 117 h 202"/>
                <a:gd name="T12" fmla="*/ 137 w 318"/>
                <a:gd name="T13" fmla="*/ 99 h 202"/>
                <a:gd name="T14" fmla="*/ 145 w 318"/>
                <a:gd name="T15" fmla="*/ 91 h 202"/>
                <a:gd name="T16" fmla="*/ 204 w 318"/>
                <a:gd name="T17" fmla="*/ 4 h 202"/>
                <a:gd name="T18" fmla="*/ 206 w 318"/>
                <a:gd name="T19" fmla="*/ 2 h 202"/>
                <a:gd name="T20" fmla="*/ 204 w 318"/>
                <a:gd name="T21" fmla="*/ 1 h 202"/>
                <a:gd name="T22" fmla="*/ 185 w 318"/>
                <a:gd name="T23" fmla="*/ 22 h 202"/>
                <a:gd name="T24" fmla="*/ 162 w 318"/>
                <a:gd name="T25" fmla="*/ 43 h 202"/>
                <a:gd name="T26" fmla="*/ 141 w 318"/>
                <a:gd name="T27" fmla="*/ 90 h 202"/>
                <a:gd name="T28" fmla="*/ 141 w 318"/>
                <a:gd name="T29" fmla="*/ 90 h 202"/>
                <a:gd name="T30" fmla="*/ 137 w 318"/>
                <a:gd name="T31" fmla="*/ 95 h 202"/>
                <a:gd name="T32" fmla="*/ 111 w 318"/>
                <a:gd name="T33" fmla="*/ 118 h 202"/>
                <a:gd name="T34" fmla="*/ 76 w 318"/>
                <a:gd name="T35" fmla="*/ 123 h 202"/>
                <a:gd name="T36" fmla="*/ 76 w 318"/>
                <a:gd name="T37" fmla="*/ 123 h 202"/>
                <a:gd name="T38" fmla="*/ 75 w 318"/>
                <a:gd name="T39" fmla="*/ 123 h 202"/>
                <a:gd name="T40" fmla="*/ 57 w 318"/>
                <a:gd name="T41" fmla="*/ 126 h 202"/>
                <a:gd name="T42" fmla="*/ 1 w 318"/>
                <a:gd name="T43" fmla="*/ 125 h 202"/>
                <a:gd name="T44" fmla="*/ 1 w 318"/>
                <a:gd name="T45" fmla="*/ 126 h 202"/>
                <a:gd name="T46" fmla="*/ 50 w 318"/>
                <a:gd name="T47" fmla="*/ 130 h 202"/>
                <a:gd name="T48" fmla="*/ 77 w 318"/>
                <a:gd name="T49" fmla="*/ 127 h 202"/>
                <a:gd name="T50" fmla="*/ 122 w 318"/>
                <a:gd name="T51" fmla="*/ 158 h 202"/>
                <a:gd name="T52" fmla="*/ 164 w 318"/>
                <a:gd name="T53" fmla="*/ 171 h 202"/>
                <a:gd name="T54" fmla="*/ 251 w 318"/>
                <a:gd name="T55" fmla="*/ 156 h 202"/>
                <a:gd name="T56" fmla="*/ 251 w 318"/>
                <a:gd name="T57" fmla="*/ 155 h 202"/>
                <a:gd name="T58" fmla="*/ 252 w 318"/>
                <a:gd name="T59" fmla="*/ 155 h 202"/>
                <a:gd name="T60" fmla="*/ 251 w 318"/>
                <a:gd name="T61" fmla="*/ 153 h 202"/>
                <a:gd name="T62" fmla="*/ 163 w 318"/>
                <a:gd name="T63" fmla="*/ 167 h 202"/>
                <a:gd name="T64" fmla="*/ 163 w 318"/>
                <a:gd name="T65" fmla="*/ 167 h 202"/>
                <a:gd name="T66" fmla="*/ 127 w 318"/>
                <a:gd name="T67" fmla="*/ 157 h 202"/>
                <a:gd name="T68" fmla="*/ 78 w 318"/>
                <a:gd name="T69" fmla="*/ 126 h 202"/>
                <a:gd name="T70" fmla="*/ 108 w 318"/>
                <a:gd name="T71" fmla="*/ 121 h 202"/>
                <a:gd name="T72" fmla="*/ 199 w 318"/>
                <a:gd name="T73" fmla="*/ 100 h 202"/>
                <a:gd name="T74" fmla="*/ 199 w 318"/>
                <a:gd name="T75" fmla="*/ 100 h 202"/>
                <a:gd name="T76" fmla="*/ 265 w 318"/>
                <a:gd name="T77" fmla="*/ 104 h 202"/>
                <a:gd name="T78" fmla="*/ 296 w 318"/>
                <a:gd name="T79" fmla="*/ 74 h 202"/>
                <a:gd name="T80" fmla="*/ 315 w 318"/>
                <a:gd name="T81" fmla="*/ 30 h 202"/>
                <a:gd name="T82" fmla="*/ 316 w 318"/>
                <a:gd name="T83" fmla="*/ 29 h 202"/>
                <a:gd name="T84" fmla="*/ 315 w 318"/>
                <a:gd name="T85"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202">
                  <a:moveTo>
                    <a:pt x="315" y="27"/>
                  </a:moveTo>
                  <a:cubicBezTo>
                    <a:pt x="304" y="33"/>
                    <a:pt x="292" y="38"/>
                    <a:pt x="280" y="42"/>
                  </a:cubicBezTo>
                  <a:cubicBezTo>
                    <a:pt x="269" y="46"/>
                    <a:pt x="257" y="49"/>
                    <a:pt x="246" y="54"/>
                  </a:cubicBezTo>
                  <a:cubicBezTo>
                    <a:pt x="226" y="63"/>
                    <a:pt x="211" y="78"/>
                    <a:pt x="199" y="96"/>
                  </a:cubicBezTo>
                  <a:cubicBezTo>
                    <a:pt x="193" y="98"/>
                    <a:pt x="186" y="100"/>
                    <a:pt x="179" y="102"/>
                  </a:cubicBezTo>
                  <a:cubicBezTo>
                    <a:pt x="158" y="109"/>
                    <a:pt x="137" y="113"/>
                    <a:pt x="116" y="117"/>
                  </a:cubicBezTo>
                  <a:cubicBezTo>
                    <a:pt x="124" y="113"/>
                    <a:pt x="131" y="105"/>
                    <a:pt x="137" y="99"/>
                  </a:cubicBezTo>
                  <a:cubicBezTo>
                    <a:pt x="140" y="96"/>
                    <a:pt x="142" y="94"/>
                    <a:pt x="145" y="91"/>
                  </a:cubicBezTo>
                  <a:cubicBezTo>
                    <a:pt x="192" y="99"/>
                    <a:pt x="197" y="38"/>
                    <a:pt x="204" y="4"/>
                  </a:cubicBezTo>
                  <a:cubicBezTo>
                    <a:pt x="205" y="3"/>
                    <a:pt x="205" y="3"/>
                    <a:pt x="206" y="2"/>
                  </a:cubicBezTo>
                  <a:cubicBezTo>
                    <a:pt x="206" y="1"/>
                    <a:pt x="205" y="0"/>
                    <a:pt x="204" y="1"/>
                  </a:cubicBezTo>
                  <a:cubicBezTo>
                    <a:pt x="198" y="8"/>
                    <a:pt x="192" y="15"/>
                    <a:pt x="185" y="22"/>
                  </a:cubicBezTo>
                  <a:cubicBezTo>
                    <a:pt x="177" y="29"/>
                    <a:pt x="169" y="35"/>
                    <a:pt x="162" y="43"/>
                  </a:cubicBezTo>
                  <a:cubicBezTo>
                    <a:pt x="149" y="55"/>
                    <a:pt x="139" y="71"/>
                    <a:pt x="141" y="90"/>
                  </a:cubicBezTo>
                  <a:cubicBezTo>
                    <a:pt x="141" y="90"/>
                    <a:pt x="141" y="90"/>
                    <a:pt x="141" y="90"/>
                  </a:cubicBezTo>
                  <a:cubicBezTo>
                    <a:pt x="140" y="91"/>
                    <a:pt x="139" y="93"/>
                    <a:pt x="137" y="95"/>
                  </a:cubicBezTo>
                  <a:cubicBezTo>
                    <a:pt x="129" y="104"/>
                    <a:pt x="121" y="111"/>
                    <a:pt x="111" y="118"/>
                  </a:cubicBezTo>
                  <a:cubicBezTo>
                    <a:pt x="99" y="120"/>
                    <a:pt x="88" y="122"/>
                    <a:pt x="76" y="123"/>
                  </a:cubicBezTo>
                  <a:cubicBezTo>
                    <a:pt x="76" y="123"/>
                    <a:pt x="76" y="123"/>
                    <a:pt x="76" y="123"/>
                  </a:cubicBezTo>
                  <a:cubicBezTo>
                    <a:pt x="76" y="123"/>
                    <a:pt x="75" y="123"/>
                    <a:pt x="75" y="123"/>
                  </a:cubicBezTo>
                  <a:cubicBezTo>
                    <a:pt x="69" y="124"/>
                    <a:pt x="63" y="125"/>
                    <a:pt x="57" y="126"/>
                  </a:cubicBezTo>
                  <a:cubicBezTo>
                    <a:pt x="38" y="129"/>
                    <a:pt x="20" y="130"/>
                    <a:pt x="1" y="125"/>
                  </a:cubicBezTo>
                  <a:cubicBezTo>
                    <a:pt x="1" y="124"/>
                    <a:pt x="0" y="125"/>
                    <a:pt x="1" y="126"/>
                  </a:cubicBezTo>
                  <a:cubicBezTo>
                    <a:pt x="15" y="134"/>
                    <a:pt x="35" y="132"/>
                    <a:pt x="50" y="130"/>
                  </a:cubicBezTo>
                  <a:cubicBezTo>
                    <a:pt x="59" y="129"/>
                    <a:pt x="68" y="128"/>
                    <a:pt x="77" y="127"/>
                  </a:cubicBezTo>
                  <a:cubicBezTo>
                    <a:pt x="86" y="142"/>
                    <a:pt x="107" y="151"/>
                    <a:pt x="122" y="158"/>
                  </a:cubicBezTo>
                  <a:cubicBezTo>
                    <a:pt x="135" y="163"/>
                    <a:pt x="149" y="168"/>
                    <a:pt x="164" y="171"/>
                  </a:cubicBezTo>
                  <a:cubicBezTo>
                    <a:pt x="182" y="202"/>
                    <a:pt x="242" y="188"/>
                    <a:pt x="251" y="156"/>
                  </a:cubicBezTo>
                  <a:cubicBezTo>
                    <a:pt x="251" y="156"/>
                    <a:pt x="251" y="156"/>
                    <a:pt x="251" y="155"/>
                  </a:cubicBezTo>
                  <a:cubicBezTo>
                    <a:pt x="251" y="155"/>
                    <a:pt x="251" y="155"/>
                    <a:pt x="252" y="155"/>
                  </a:cubicBezTo>
                  <a:cubicBezTo>
                    <a:pt x="253" y="155"/>
                    <a:pt x="253" y="152"/>
                    <a:pt x="251" y="153"/>
                  </a:cubicBezTo>
                  <a:cubicBezTo>
                    <a:pt x="222" y="155"/>
                    <a:pt x="184" y="140"/>
                    <a:pt x="163" y="167"/>
                  </a:cubicBezTo>
                  <a:cubicBezTo>
                    <a:pt x="163" y="167"/>
                    <a:pt x="163" y="167"/>
                    <a:pt x="163" y="167"/>
                  </a:cubicBezTo>
                  <a:cubicBezTo>
                    <a:pt x="151" y="165"/>
                    <a:pt x="139" y="161"/>
                    <a:pt x="127" y="157"/>
                  </a:cubicBezTo>
                  <a:cubicBezTo>
                    <a:pt x="110" y="150"/>
                    <a:pt x="90" y="141"/>
                    <a:pt x="78" y="126"/>
                  </a:cubicBezTo>
                  <a:cubicBezTo>
                    <a:pt x="88" y="125"/>
                    <a:pt x="98" y="123"/>
                    <a:pt x="108" y="121"/>
                  </a:cubicBezTo>
                  <a:cubicBezTo>
                    <a:pt x="138" y="116"/>
                    <a:pt x="169" y="110"/>
                    <a:pt x="199" y="100"/>
                  </a:cubicBezTo>
                  <a:cubicBezTo>
                    <a:pt x="199" y="100"/>
                    <a:pt x="199" y="100"/>
                    <a:pt x="199" y="100"/>
                  </a:cubicBezTo>
                  <a:cubicBezTo>
                    <a:pt x="214" y="119"/>
                    <a:pt x="247" y="113"/>
                    <a:pt x="265" y="104"/>
                  </a:cubicBezTo>
                  <a:cubicBezTo>
                    <a:pt x="278" y="98"/>
                    <a:pt x="288" y="85"/>
                    <a:pt x="296" y="74"/>
                  </a:cubicBezTo>
                  <a:cubicBezTo>
                    <a:pt x="305" y="61"/>
                    <a:pt x="313" y="45"/>
                    <a:pt x="315" y="30"/>
                  </a:cubicBezTo>
                  <a:cubicBezTo>
                    <a:pt x="315" y="30"/>
                    <a:pt x="316" y="30"/>
                    <a:pt x="316" y="29"/>
                  </a:cubicBezTo>
                  <a:cubicBezTo>
                    <a:pt x="318" y="29"/>
                    <a:pt x="317" y="27"/>
                    <a:pt x="315" y="27"/>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5" name="Freeform 27"/>
            <p:cNvSpPr/>
            <p:nvPr/>
          </p:nvSpPr>
          <p:spPr bwMode="auto">
            <a:xfrm>
              <a:off x="2401888" y="3727450"/>
              <a:ext cx="319088" cy="714375"/>
            </a:xfrm>
            <a:custGeom>
              <a:avLst/>
              <a:gdLst>
                <a:gd name="T0" fmla="*/ 74 w 75"/>
                <a:gd name="T1" fmla="*/ 155 h 168"/>
                <a:gd name="T2" fmla="*/ 67 w 75"/>
                <a:gd name="T3" fmla="*/ 150 h 168"/>
                <a:gd name="T4" fmla="*/ 58 w 75"/>
                <a:gd name="T5" fmla="*/ 144 h 168"/>
                <a:gd name="T6" fmla="*/ 58 w 75"/>
                <a:gd name="T7" fmla="*/ 144 h 168"/>
                <a:gd name="T8" fmla="*/ 46 w 75"/>
                <a:gd name="T9" fmla="*/ 67 h 168"/>
                <a:gd name="T10" fmla="*/ 28 w 75"/>
                <a:gd name="T11" fmla="*/ 24 h 168"/>
                <a:gd name="T12" fmla="*/ 1 w 75"/>
                <a:gd name="T13" fmla="*/ 0 h 168"/>
                <a:gd name="T14" fmla="*/ 1 w 75"/>
                <a:gd name="T15" fmla="*/ 1 h 168"/>
                <a:gd name="T16" fmla="*/ 27 w 75"/>
                <a:gd name="T17" fmla="*/ 30 h 168"/>
                <a:gd name="T18" fmla="*/ 44 w 75"/>
                <a:gd name="T19" fmla="*/ 73 h 168"/>
                <a:gd name="T20" fmla="*/ 54 w 75"/>
                <a:gd name="T21" fmla="*/ 144 h 168"/>
                <a:gd name="T22" fmla="*/ 42 w 75"/>
                <a:gd name="T23" fmla="*/ 158 h 168"/>
                <a:gd name="T24" fmla="*/ 42 w 75"/>
                <a:gd name="T25" fmla="*/ 160 h 168"/>
                <a:gd name="T26" fmla="*/ 60 w 75"/>
                <a:gd name="T27" fmla="*/ 167 h 168"/>
                <a:gd name="T28" fmla="*/ 73 w 75"/>
                <a:gd name="T29" fmla="*/ 157 h 168"/>
                <a:gd name="T30" fmla="*/ 74 w 75"/>
                <a:gd name="T31" fmla="*/ 1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68">
                  <a:moveTo>
                    <a:pt x="74" y="155"/>
                  </a:moveTo>
                  <a:cubicBezTo>
                    <a:pt x="72" y="153"/>
                    <a:pt x="70" y="151"/>
                    <a:pt x="67" y="150"/>
                  </a:cubicBezTo>
                  <a:cubicBezTo>
                    <a:pt x="64" y="148"/>
                    <a:pt x="61" y="146"/>
                    <a:pt x="58" y="144"/>
                  </a:cubicBezTo>
                  <a:cubicBezTo>
                    <a:pt x="58" y="144"/>
                    <a:pt x="58" y="144"/>
                    <a:pt x="58" y="144"/>
                  </a:cubicBezTo>
                  <a:cubicBezTo>
                    <a:pt x="58" y="118"/>
                    <a:pt x="53" y="91"/>
                    <a:pt x="46" y="67"/>
                  </a:cubicBezTo>
                  <a:cubicBezTo>
                    <a:pt x="42" y="52"/>
                    <a:pt x="37" y="38"/>
                    <a:pt x="28" y="24"/>
                  </a:cubicBezTo>
                  <a:cubicBezTo>
                    <a:pt x="22" y="15"/>
                    <a:pt x="13" y="3"/>
                    <a:pt x="1" y="0"/>
                  </a:cubicBezTo>
                  <a:cubicBezTo>
                    <a:pt x="1" y="0"/>
                    <a:pt x="0" y="1"/>
                    <a:pt x="1" y="1"/>
                  </a:cubicBezTo>
                  <a:cubicBezTo>
                    <a:pt x="12" y="10"/>
                    <a:pt x="20" y="17"/>
                    <a:pt x="27" y="30"/>
                  </a:cubicBezTo>
                  <a:cubicBezTo>
                    <a:pt x="35" y="43"/>
                    <a:pt x="40" y="58"/>
                    <a:pt x="44" y="73"/>
                  </a:cubicBezTo>
                  <a:cubicBezTo>
                    <a:pt x="50" y="96"/>
                    <a:pt x="51" y="120"/>
                    <a:pt x="54" y="144"/>
                  </a:cubicBezTo>
                  <a:cubicBezTo>
                    <a:pt x="49" y="148"/>
                    <a:pt x="46" y="153"/>
                    <a:pt x="42" y="158"/>
                  </a:cubicBezTo>
                  <a:cubicBezTo>
                    <a:pt x="42" y="159"/>
                    <a:pt x="42" y="160"/>
                    <a:pt x="42" y="160"/>
                  </a:cubicBezTo>
                  <a:cubicBezTo>
                    <a:pt x="47" y="165"/>
                    <a:pt x="53" y="168"/>
                    <a:pt x="60" y="167"/>
                  </a:cubicBezTo>
                  <a:cubicBezTo>
                    <a:pt x="65" y="166"/>
                    <a:pt x="71" y="162"/>
                    <a:pt x="73" y="157"/>
                  </a:cubicBezTo>
                  <a:cubicBezTo>
                    <a:pt x="74" y="157"/>
                    <a:pt x="75" y="156"/>
                    <a:pt x="74" y="15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Freeform 28"/>
            <p:cNvSpPr/>
            <p:nvPr/>
          </p:nvSpPr>
          <p:spPr bwMode="auto">
            <a:xfrm>
              <a:off x="2767013" y="3887788"/>
              <a:ext cx="541338" cy="584200"/>
            </a:xfrm>
            <a:custGeom>
              <a:avLst/>
              <a:gdLst>
                <a:gd name="T0" fmla="*/ 120 w 128"/>
                <a:gd name="T1" fmla="*/ 87 h 137"/>
                <a:gd name="T2" fmla="*/ 109 w 128"/>
                <a:gd name="T3" fmla="*/ 89 h 137"/>
                <a:gd name="T4" fmla="*/ 74 w 128"/>
                <a:gd name="T5" fmla="*/ 76 h 137"/>
                <a:gd name="T6" fmla="*/ 74 w 128"/>
                <a:gd name="T7" fmla="*/ 76 h 137"/>
                <a:gd name="T8" fmla="*/ 51 w 128"/>
                <a:gd name="T9" fmla="*/ 38 h 137"/>
                <a:gd name="T10" fmla="*/ 86 w 128"/>
                <a:gd name="T11" fmla="*/ 47 h 137"/>
                <a:gd name="T12" fmla="*/ 86 w 128"/>
                <a:gd name="T13" fmla="*/ 53 h 137"/>
                <a:gd name="T14" fmla="*/ 102 w 128"/>
                <a:gd name="T15" fmla="*/ 59 h 137"/>
                <a:gd name="T16" fmla="*/ 105 w 128"/>
                <a:gd name="T17" fmla="*/ 41 h 137"/>
                <a:gd name="T18" fmla="*/ 90 w 128"/>
                <a:gd name="T19" fmla="*/ 38 h 137"/>
                <a:gd name="T20" fmla="*/ 90 w 128"/>
                <a:gd name="T21" fmla="*/ 39 h 137"/>
                <a:gd name="T22" fmla="*/ 87 w 128"/>
                <a:gd name="T23" fmla="*/ 43 h 137"/>
                <a:gd name="T24" fmla="*/ 69 w 128"/>
                <a:gd name="T25" fmla="*/ 41 h 137"/>
                <a:gd name="T26" fmla="*/ 47 w 128"/>
                <a:gd name="T27" fmla="*/ 33 h 137"/>
                <a:gd name="T28" fmla="*/ 17 w 128"/>
                <a:gd name="T29" fmla="*/ 1 h 137"/>
                <a:gd name="T30" fmla="*/ 16 w 128"/>
                <a:gd name="T31" fmla="*/ 1 h 137"/>
                <a:gd name="T32" fmla="*/ 30 w 128"/>
                <a:gd name="T33" fmla="*/ 18 h 137"/>
                <a:gd name="T34" fmla="*/ 16 w 128"/>
                <a:gd name="T35" fmla="*/ 65 h 137"/>
                <a:gd name="T36" fmla="*/ 4 w 128"/>
                <a:gd name="T37" fmla="*/ 66 h 137"/>
                <a:gd name="T38" fmla="*/ 5 w 128"/>
                <a:gd name="T39" fmla="*/ 81 h 137"/>
                <a:gd name="T40" fmla="*/ 17 w 128"/>
                <a:gd name="T41" fmla="*/ 81 h 137"/>
                <a:gd name="T42" fmla="*/ 18 w 128"/>
                <a:gd name="T43" fmla="*/ 68 h 137"/>
                <a:gd name="T44" fmla="*/ 32 w 128"/>
                <a:gd name="T45" fmla="*/ 20 h 137"/>
                <a:gd name="T46" fmla="*/ 59 w 128"/>
                <a:gd name="T47" fmla="*/ 56 h 137"/>
                <a:gd name="T48" fmla="*/ 45 w 128"/>
                <a:gd name="T49" fmla="*/ 97 h 137"/>
                <a:gd name="T50" fmla="*/ 44 w 128"/>
                <a:gd name="T51" fmla="*/ 97 h 137"/>
                <a:gd name="T52" fmla="*/ 42 w 128"/>
                <a:gd name="T53" fmla="*/ 97 h 137"/>
                <a:gd name="T54" fmla="*/ 32 w 128"/>
                <a:gd name="T55" fmla="*/ 100 h 137"/>
                <a:gd name="T56" fmla="*/ 35 w 128"/>
                <a:gd name="T57" fmla="*/ 114 h 137"/>
                <a:gd name="T58" fmla="*/ 48 w 128"/>
                <a:gd name="T59" fmla="*/ 111 h 137"/>
                <a:gd name="T60" fmla="*/ 48 w 128"/>
                <a:gd name="T61" fmla="*/ 100 h 137"/>
                <a:gd name="T62" fmla="*/ 61 w 128"/>
                <a:gd name="T63" fmla="*/ 59 h 137"/>
                <a:gd name="T64" fmla="*/ 80 w 128"/>
                <a:gd name="T65" fmla="*/ 97 h 137"/>
                <a:gd name="T66" fmla="*/ 72 w 128"/>
                <a:gd name="T67" fmla="*/ 115 h 137"/>
                <a:gd name="T68" fmla="*/ 71 w 128"/>
                <a:gd name="T69" fmla="*/ 114 h 137"/>
                <a:gd name="T70" fmla="*/ 61 w 128"/>
                <a:gd name="T71" fmla="*/ 122 h 137"/>
                <a:gd name="T72" fmla="*/ 67 w 128"/>
                <a:gd name="T73" fmla="*/ 133 h 137"/>
                <a:gd name="T74" fmla="*/ 75 w 128"/>
                <a:gd name="T75" fmla="*/ 127 h 137"/>
                <a:gd name="T76" fmla="*/ 74 w 128"/>
                <a:gd name="T77" fmla="*/ 117 h 137"/>
                <a:gd name="T78" fmla="*/ 81 w 128"/>
                <a:gd name="T79" fmla="*/ 99 h 137"/>
                <a:gd name="T80" fmla="*/ 89 w 128"/>
                <a:gd name="T81" fmla="*/ 121 h 137"/>
                <a:gd name="T82" fmla="*/ 88 w 128"/>
                <a:gd name="T83" fmla="*/ 131 h 137"/>
                <a:gd name="T84" fmla="*/ 100 w 128"/>
                <a:gd name="T85" fmla="*/ 134 h 137"/>
                <a:gd name="T86" fmla="*/ 103 w 128"/>
                <a:gd name="T87" fmla="*/ 123 h 137"/>
                <a:gd name="T88" fmla="*/ 91 w 128"/>
                <a:gd name="T89" fmla="*/ 119 h 137"/>
                <a:gd name="T90" fmla="*/ 76 w 128"/>
                <a:gd name="T91" fmla="*/ 79 h 137"/>
                <a:gd name="T92" fmla="*/ 106 w 128"/>
                <a:gd name="T93" fmla="*/ 93 h 137"/>
                <a:gd name="T94" fmla="*/ 106 w 128"/>
                <a:gd name="T95" fmla="*/ 94 h 137"/>
                <a:gd name="T96" fmla="*/ 106 w 128"/>
                <a:gd name="T97" fmla="*/ 95 h 137"/>
                <a:gd name="T98" fmla="*/ 112 w 128"/>
                <a:gd name="T99" fmla="*/ 106 h 137"/>
                <a:gd name="T100" fmla="*/ 128 w 128"/>
                <a:gd name="T101" fmla="*/ 99 h 137"/>
                <a:gd name="T102" fmla="*/ 120 w 128"/>
                <a:gd name="T103" fmla="*/ 8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137">
                  <a:moveTo>
                    <a:pt x="120" y="87"/>
                  </a:moveTo>
                  <a:cubicBezTo>
                    <a:pt x="116" y="85"/>
                    <a:pt x="112" y="86"/>
                    <a:pt x="109" y="89"/>
                  </a:cubicBezTo>
                  <a:cubicBezTo>
                    <a:pt x="96" y="86"/>
                    <a:pt x="85" y="83"/>
                    <a:pt x="74" y="76"/>
                  </a:cubicBezTo>
                  <a:cubicBezTo>
                    <a:pt x="74" y="76"/>
                    <a:pt x="74" y="76"/>
                    <a:pt x="74" y="76"/>
                  </a:cubicBezTo>
                  <a:cubicBezTo>
                    <a:pt x="67" y="62"/>
                    <a:pt x="60" y="50"/>
                    <a:pt x="51" y="38"/>
                  </a:cubicBezTo>
                  <a:cubicBezTo>
                    <a:pt x="61" y="44"/>
                    <a:pt x="74" y="47"/>
                    <a:pt x="86" y="47"/>
                  </a:cubicBezTo>
                  <a:cubicBezTo>
                    <a:pt x="85" y="49"/>
                    <a:pt x="85" y="51"/>
                    <a:pt x="86" y="53"/>
                  </a:cubicBezTo>
                  <a:cubicBezTo>
                    <a:pt x="87" y="61"/>
                    <a:pt x="96" y="63"/>
                    <a:pt x="102" y="59"/>
                  </a:cubicBezTo>
                  <a:cubicBezTo>
                    <a:pt x="106" y="55"/>
                    <a:pt x="107" y="47"/>
                    <a:pt x="105" y="41"/>
                  </a:cubicBezTo>
                  <a:cubicBezTo>
                    <a:pt x="103" y="34"/>
                    <a:pt x="95" y="33"/>
                    <a:pt x="90" y="38"/>
                  </a:cubicBezTo>
                  <a:cubicBezTo>
                    <a:pt x="90" y="38"/>
                    <a:pt x="90" y="39"/>
                    <a:pt x="90" y="39"/>
                  </a:cubicBezTo>
                  <a:cubicBezTo>
                    <a:pt x="89" y="40"/>
                    <a:pt x="88" y="42"/>
                    <a:pt x="87" y="43"/>
                  </a:cubicBezTo>
                  <a:cubicBezTo>
                    <a:pt x="81" y="42"/>
                    <a:pt x="75" y="42"/>
                    <a:pt x="69" y="41"/>
                  </a:cubicBezTo>
                  <a:cubicBezTo>
                    <a:pt x="61" y="40"/>
                    <a:pt x="54" y="37"/>
                    <a:pt x="47" y="33"/>
                  </a:cubicBezTo>
                  <a:cubicBezTo>
                    <a:pt x="38" y="21"/>
                    <a:pt x="28" y="10"/>
                    <a:pt x="17" y="1"/>
                  </a:cubicBezTo>
                  <a:cubicBezTo>
                    <a:pt x="16" y="0"/>
                    <a:pt x="16" y="1"/>
                    <a:pt x="16" y="1"/>
                  </a:cubicBezTo>
                  <a:cubicBezTo>
                    <a:pt x="21" y="7"/>
                    <a:pt x="26" y="13"/>
                    <a:pt x="30" y="18"/>
                  </a:cubicBezTo>
                  <a:cubicBezTo>
                    <a:pt x="30" y="36"/>
                    <a:pt x="22" y="50"/>
                    <a:pt x="16" y="65"/>
                  </a:cubicBezTo>
                  <a:cubicBezTo>
                    <a:pt x="12" y="63"/>
                    <a:pt x="7" y="63"/>
                    <a:pt x="4" y="66"/>
                  </a:cubicBezTo>
                  <a:cubicBezTo>
                    <a:pt x="1" y="70"/>
                    <a:pt x="0" y="77"/>
                    <a:pt x="5" y="81"/>
                  </a:cubicBezTo>
                  <a:cubicBezTo>
                    <a:pt x="8" y="83"/>
                    <a:pt x="13" y="83"/>
                    <a:pt x="17" y="81"/>
                  </a:cubicBezTo>
                  <a:cubicBezTo>
                    <a:pt x="21" y="78"/>
                    <a:pt x="21" y="71"/>
                    <a:pt x="18" y="68"/>
                  </a:cubicBezTo>
                  <a:cubicBezTo>
                    <a:pt x="26" y="54"/>
                    <a:pt x="33" y="36"/>
                    <a:pt x="32" y="20"/>
                  </a:cubicBezTo>
                  <a:cubicBezTo>
                    <a:pt x="42" y="32"/>
                    <a:pt x="51" y="43"/>
                    <a:pt x="59" y="56"/>
                  </a:cubicBezTo>
                  <a:cubicBezTo>
                    <a:pt x="60" y="72"/>
                    <a:pt x="53" y="84"/>
                    <a:pt x="45" y="97"/>
                  </a:cubicBezTo>
                  <a:cubicBezTo>
                    <a:pt x="45" y="97"/>
                    <a:pt x="45" y="97"/>
                    <a:pt x="44" y="97"/>
                  </a:cubicBezTo>
                  <a:cubicBezTo>
                    <a:pt x="43" y="96"/>
                    <a:pt x="43" y="96"/>
                    <a:pt x="42" y="97"/>
                  </a:cubicBezTo>
                  <a:cubicBezTo>
                    <a:pt x="38" y="96"/>
                    <a:pt x="34" y="97"/>
                    <a:pt x="32" y="100"/>
                  </a:cubicBezTo>
                  <a:cubicBezTo>
                    <a:pt x="27" y="104"/>
                    <a:pt x="31" y="111"/>
                    <a:pt x="35" y="114"/>
                  </a:cubicBezTo>
                  <a:cubicBezTo>
                    <a:pt x="39" y="117"/>
                    <a:pt x="45" y="115"/>
                    <a:pt x="48" y="111"/>
                  </a:cubicBezTo>
                  <a:cubicBezTo>
                    <a:pt x="51" y="108"/>
                    <a:pt x="50" y="103"/>
                    <a:pt x="48" y="100"/>
                  </a:cubicBezTo>
                  <a:cubicBezTo>
                    <a:pt x="56" y="88"/>
                    <a:pt x="62" y="73"/>
                    <a:pt x="61" y="59"/>
                  </a:cubicBezTo>
                  <a:cubicBezTo>
                    <a:pt x="69" y="71"/>
                    <a:pt x="75" y="84"/>
                    <a:pt x="80" y="97"/>
                  </a:cubicBezTo>
                  <a:cubicBezTo>
                    <a:pt x="77" y="103"/>
                    <a:pt x="75" y="109"/>
                    <a:pt x="72" y="115"/>
                  </a:cubicBezTo>
                  <a:cubicBezTo>
                    <a:pt x="72" y="115"/>
                    <a:pt x="71" y="114"/>
                    <a:pt x="71" y="114"/>
                  </a:cubicBezTo>
                  <a:cubicBezTo>
                    <a:pt x="67" y="114"/>
                    <a:pt x="62" y="117"/>
                    <a:pt x="61" y="122"/>
                  </a:cubicBezTo>
                  <a:cubicBezTo>
                    <a:pt x="61" y="126"/>
                    <a:pt x="62" y="132"/>
                    <a:pt x="67" y="133"/>
                  </a:cubicBezTo>
                  <a:cubicBezTo>
                    <a:pt x="71" y="133"/>
                    <a:pt x="74" y="130"/>
                    <a:pt x="75" y="127"/>
                  </a:cubicBezTo>
                  <a:cubicBezTo>
                    <a:pt x="77" y="124"/>
                    <a:pt x="76" y="120"/>
                    <a:pt x="74" y="117"/>
                  </a:cubicBezTo>
                  <a:cubicBezTo>
                    <a:pt x="77" y="111"/>
                    <a:pt x="79" y="105"/>
                    <a:pt x="81" y="99"/>
                  </a:cubicBezTo>
                  <a:cubicBezTo>
                    <a:pt x="83" y="107"/>
                    <a:pt x="86" y="114"/>
                    <a:pt x="89" y="121"/>
                  </a:cubicBezTo>
                  <a:cubicBezTo>
                    <a:pt x="86" y="124"/>
                    <a:pt x="86" y="128"/>
                    <a:pt x="88" y="131"/>
                  </a:cubicBezTo>
                  <a:cubicBezTo>
                    <a:pt x="91" y="135"/>
                    <a:pt x="96" y="137"/>
                    <a:pt x="100" y="134"/>
                  </a:cubicBezTo>
                  <a:cubicBezTo>
                    <a:pt x="103" y="131"/>
                    <a:pt x="104" y="127"/>
                    <a:pt x="103" y="123"/>
                  </a:cubicBezTo>
                  <a:cubicBezTo>
                    <a:pt x="101" y="119"/>
                    <a:pt x="95" y="118"/>
                    <a:pt x="91" y="119"/>
                  </a:cubicBezTo>
                  <a:cubicBezTo>
                    <a:pt x="87" y="105"/>
                    <a:pt x="82" y="92"/>
                    <a:pt x="76" y="79"/>
                  </a:cubicBezTo>
                  <a:cubicBezTo>
                    <a:pt x="84" y="86"/>
                    <a:pt x="96" y="91"/>
                    <a:pt x="106" y="93"/>
                  </a:cubicBezTo>
                  <a:cubicBezTo>
                    <a:pt x="106" y="93"/>
                    <a:pt x="106" y="93"/>
                    <a:pt x="106" y="94"/>
                  </a:cubicBezTo>
                  <a:cubicBezTo>
                    <a:pt x="106" y="94"/>
                    <a:pt x="106" y="94"/>
                    <a:pt x="106" y="95"/>
                  </a:cubicBezTo>
                  <a:cubicBezTo>
                    <a:pt x="105" y="99"/>
                    <a:pt x="107" y="104"/>
                    <a:pt x="112" y="106"/>
                  </a:cubicBezTo>
                  <a:cubicBezTo>
                    <a:pt x="117" y="108"/>
                    <a:pt x="127" y="106"/>
                    <a:pt x="128" y="99"/>
                  </a:cubicBezTo>
                  <a:cubicBezTo>
                    <a:pt x="128" y="94"/>
                    <a:pt x="124" y="89"/>
                    <a:pt x="120" y="87"/>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7" name="Freeform 29"/>
            <p:cNvSpPr/>
            <p:nvPr/>
          </p:nvSpPr>
          <p:spPr bwMode="auto">
            <a:xfrm>
              <a:off x="2736850" y="3173413"/>
              <a:ext cx="855663" cy="693738"/>
            </a:xfrm>
            <a:custGeom>
              <a:avLst/>
              <a:gdLst>
                <a:gd name="T0" fmla="*/ 200 w 202"/>
                <a:gd name="T1" fmla="*/ 36 h 163"/>
                <a:gd name="T2" fmla="*/ 159 w 202"/>
                <a:gd name="T3" fmla="*/ 36 h 163"/>
                <a:gd name="T4" fmla="*/ 130 w 202"/>
                <a:gd name="T5" fmla="*/ 54 h 163"/>
                <a:gd name="T6" fmla="*/ 119 w 202"/>
                <a:gd name="T7" fmla="*/ 0 h 163"/>
                <a:gd name="T8" fmla="*/ 116 w 202"/>
                <a:gd name="T9" fmla="*/ 1 h 163"/>
                <a:gd name="T10" fmla="*/ 121 w 202"/>
                <a:gd name="T11" fmla="*/ 67 h 163"/>
                <a:gd name="T12" fmla="*/ 121 w 202"/>
                <a:gd name="T13" fmla="*/ 68 h 163"/>
                <a:gd name="T14" fmla="*/ 121 w 202"/>
                <a:gd name="T15" fmla="*/ 69 h 163"/>
                <a:gd name="T16" fmla="*/ 98 w 202"/>
                <a:gd name="T17" fmla="*/ 97 h 163"/>
                <a:gd name="T18" fmla="*/ 70 w 202"/>
                <a:gd name="T19" fmla="*/ 124 h 163"/>
                <a:gd name="T20" fmla="*/ 1 w 202"/>
                <a:gd name="T21" fmla="*/ 162 h 163"/>
                <a:gd name="T22" fmla="*/ 1 w 202"/>
                <a:gd name="T23" fmla="*/ 163 h 163"/>
                <a:gd name="T24" fmla="*/ 68 w 202"/>
                <a:gd name="T25" fmla="*/ 130 h 163"/>
                <a:gd name="T26" fmla="*/ 98 w 202"/>
                <a:gd name="T27" fmla="*/ 101 h 163"/>
                <a:gd name="T28" fmla="*/ 123 w 202"/>
                <a:gd name="T29" fmla="*/ 70 h 163"/>
                <a:gd name="T30" fmla="*/ 123 w 202"/>
                <a:gd name="T31" fmla="*/ 70 h 163"/>
                <a:gd name="T32" fmla="*/ 123 w 202"/>
                <a:gd name="T33" fmla="*/ 70 h 163"/>
                <a:gd name="T34" fmla="*/ 124 w 202"/>
                <a:gd name="T35" fmla="*/ 68 h 163"/>
                <a:gd name="T36" fmla="*/ 169 w 202"/>
                <a:gd name="T37" fmla="*/ 67 h 163"/>
                <a:gd name="T38" fmla="*/ 202 w 202"/>
                <a:gd name="T39" fmla="*/ 37 h 163"/>
                <a:gd name="T40" fmla="*/ 200 w 202"/>
                <a:gd name="T41" fmla="*/ 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163">
                  <a:moveTo>
                    <a:pt x="200" y="36"/>
                  </a:moveTo>
                  <a:cubicBezTo>
                    <a:pt x="189" y="29"/>
                    <a:pt x="171" y="32"/>
                    <a:pt x="159" y="36"/>
                  </a:cubicBezTo>
                  <a:cubicBezTo>
                    <a:pt x="148" y="40"/>
                    <a:pt x="138" y="46"/>
                    <a:pt x="130" y="54"/>
                  </a:cubicBezTo>
                  <a:cubicBezTo>
                    <a:pt x="134" y="35"/>
                    <a:pt x="130" y="12"/>
                    <a:pt x="119" y="0"/>
                  </a:cubicBezTo>
                  <a:cubicBezTo>
                    <a:pt x="118" y="0"/>
                    <a:pt x="117" y="0"/>
                    <a:pt x="116" y="1"/>
                  </a:cubicBezTo>
                  <a:cubicBezTo>
                    <a:pt x="104" y="18"/>
                    <a:pt x="104" y="52"/>
                    <a:pt x="121" y="67"/>
                  </a:cubicBezTo>
                  <a:cubicBezTo>
                    <a:pt x="121" y="67"/>
                    <a:pt x="121" y="68"/>
                    <a:pt x="121" y="68"/>
                  </a:cubicBezTo>
                  <a:cubicBezTo>
                    <a:pt x="120" y="68"/>
                    <a:pt x="120" y="69"/>
                    <a:pt x="121" y="69"/>
                  </a:cubicBezTo>
                  <a:cubicBezTo>
                    <a:pt x="112" y="78"/>
                    <a:pt x="105" y="88"/>
                    <a:pt x="98" y="97"/>
                  </a:cubicBezTo>
                  <a:cubicBezTo>
                    <a:pt x="89" y="106"/>
                    <a:pt x="80" y="116"/>
                    <a:pt x="70" y="124"/>
                  </a:cubicBezTo>
                  <a:cubicBezTo>
                    <a:pt x="50" y="143"/>
                    <a:pt x="27" y="154"/>
                    <a:pt x="1" y="162"/>
                  </a:cubicBezTo>
                  <a:cubicBezTo>
                    <a:pt x="0" y="162"/>
                    <a:pt x="0" y="163"/>
                    <a:pt x="1" y="163"/>
                  </a:cubicBezTo>
                  <a:cubicBezTo>
                    <a:pt x="26" y="162"/>
                    <a:pt x="50" y="146"/>
                    <a:pt x="68" y="130"/>
                  </a:cubicBezTo>
                  <a:cubicBezTo>
                    <a:pt x="79" y="122"/>
                    <a:pt x="89" y="112"/>
                    <a:pt x="98" y="101"/>
                  </a:cubicBezTo>
                  <a:cubicBezTo>
                    <a:pt x="107" y="92"/>
                    <a:pt x="116" y="81"/>
                    <a:pt x="123" y="70"/>
                  </a:cubicBezTo>
                  <a:cubicBezTo>
                    <a:pt x="123" y="70"/>
                    <a:pt x="123" y="70"/>
                    <a:pt x="123" y="70"/>
                  </a:cubicBezTo>
                  <a:cubicBezTo>
                    <a:pt x="123" y="70"/>
                    <a:pt x="123" y="70"/>
                    <a:pt x="123" y="70"/>
                  </a:cubicBezTo>
                  <a:cubicBezTo>
                    <a:pt x="124" y="69"/>
                    <a:pt x="124" y="68"/>
                    <a:pt x="124" y="68"/>
                  </a:cubicBezTo>
                  <a:cubicBezTo>
                    <a:pt x="139" y="73"/>
                    <a:pt x="155" y="72"/>
                    <a:pt x="169" y="67"/>
                  </a:cubicBezTo>
                  <a:cubicBezTo>
                    <a:pt x="182" y="61"/>
                    <a:pt x="197" y="50"/>
                    <a:pt x="202" y="37"/>
                  </a:cubicBezTo>
                  <a:cubicBezTo>
                    <a:pt x="202" y="36"/>
                    <a:pt x="201" y="35"/>
                    <a:pt x="200" y="36"/>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Freeform 30"/>
            <p:cNvSpPr/>
            <p:nvPr/>
          </p:nvSpPr>
          <p:spPr bwMode="auto">
            <a:xfrm>
              <a:off x="3495675" y="2578100"/>
              <a:ext cx="906463" cy="1258888"/>
            </a:xfrm>
            <a:custGeom>
              <a:avLst/>
              <a:gdLst>
                <a:gd name="T0" fmla="*/ 200 w 214"/>
                <a:gd name="T1" fmla="*/ 127 h 296"/>
                <a:gd name="T2" fmla="*/ 143 w 214"/>
                <a:gd name="T3" fmla="*/ 133 h 296"/>
                <a:gd name="T4" fmla="*/ 109 w 214"/>
                <a:gd name="T5" fmla="*/ 159 h 296"/>
                <a:gd name="T6" fmla="*/ 98 w 214"/>
                <a:gd name="T7" fmla="*/ 170 h 296"/>
                <a:gd name="T8" fmla="*/ 109 w 214"/>
                <a:gd name="T9" fmla="*/ 139 h 296"/>
                <a:gd name="T10" fmla="*/ 109 w 214"/>
                <a:gd name="T11" fmla="*/ 139 h 296"/>
                <a:gd name="T12" fmla="*/ 109 w 214"/>
                <a:gd name="T13" fmla="*/ 139 h 296"/>
                <a:gd name="T14" fmla="*/ 111 w 214"/>
                <a:gd name="T15" fmla="*/ 139 h 296"/>
                <a:gd name="T16" fmla="*/ 180 w 214"/>
                <a:gd name="T17" fmla="*/ 51 h 296"/>
                <a:gd name="T18" fmla="*/ 176 w 214"/>
                <a:gd name="T19" fmla="*/ 13 h 296"/>
                <a:gd name="T20" fmla="*/ 141 w 214"/>
                <a:gd name="T21" fmla="*/ 2 h 296"/>
                <a:gd name="T22" fmla="*/ 95 w 214"/>
                <a:gd name="T23" fmla="*/ 60 h 296"/>
                <a:gd name="T24" fmla="*/ 108 w 214"/>
                <a:gd name="T25" fmla="*/ 138 h 296"/>
                <a:gd name="T26" fmla="*/ 107 w 214"/>
                <a:gd name="T27" fmla="*/ 138 h 296"/>
                <a:gd name="T28" fmla="*/ 90 w 214"/>
                <a:gd name="T29" fmla="*/ 180 h 296"/>
                <a:gd name="T30" fmla="*/ 68 w 214"/>
                <a:gd name="T31" fmla="*/ 224 h 296"/>
                <a:gd name="T32" fmla="*/ 1 w 214"/>
                <a:gd name="T33" fmla="*/ 295 h 296"/>
                <a:gd name="T34" fmla="*/ 2 w 214"/>
                <a:gd name="T35" fmla="*/ 296 h 296"/>
                <a:gd name="T36" fmla="*/ 69 w 214"/>
                <a:gd name="T37" fmla="*/ 231 h 296"/>
                <a:gd name="T38" fmla="*/ 91 w 214"/>
                <a:gd name="T39" fmla="*/ 186 h 296"/>
                <a:gd name="T40" fmla="*/ 94 w 214"/>
                <a:gd name="T41" fmla="*/ 180 h 296"/>
                <a:gd name="T42" fmla="*/ 173 w 214"/>
                <a:gd name="T43" fmla="*/ 186 h 296"/>
                <a:gd name="T44" fmla="*/ 200 w 214"/>
                <a:gd name="T45" fmla="*/ 1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6">
                  <a:moveTo>
                    <a:pt x="200" y="127"/>
                  </a:moveTo>
                  <a:cubicBezTo>
                    <a:pt x="189" y="108"/>
                    <a:pt x="156" y="126"/>
                    <a:pt x="143" y="133"/>
                  </a:cubicBezTo>
                  <a:cubicBezTo>
                    <a:pt x="131" y="141"/>
                    <a:pt x="119" y="149"/>
                    <a:pt x="109" y="159"/>
                  </a:cubicBezTo>
                  <a:cubicBezTo>
                    <a:pt x="105" y="162"/>
                    <a:pt x="101" y="166"/>
                    <a:pt x="98" y="170"/>
                  </a:cubicBezTo>
                  <a:cubicBezTo>
                    <a:pt x="102" y="160"/>
                    <a:pt x="106" y="150"/>
                    <a:pt x="109" y="139"/>
                  </a:cubicBezTo>
                  <a:cubicBezTo>
                    <a:pt x="109" y="139"/>
                    <a:pt x="109" y="139"/>
                    <a:pt x="109" y="139"/>
                  </a:cubicBezTo>
                  <a:cubicBezTo>
                    <a:pt x="109" y="139"/>
                    <a:pt x="109" y="139"/>
                    <a:pt x="109" y="139"/>
                  </a:cubicBezTo>
                  <a:cubicBezTo>
                    <a:pt x="110" y="139"/>
                    <a:pt x="110" y="139"/>
                    <a:pt x="111" y="139"/>
                  </a:cubicBezTo>
                  <a:cubicBezTo>
                    <a:pt x="143" y="117"/>
                    <a:pt x="172" y="91"/>
                    <a:pt x="180" y="51"/>
                  </a:cubicBezTo>
                  <a:cubicBezTo>
                    <a:pt x="183" y="39"/>
                    <a:pt x="183" y="24"/>
                    <a:pt x="176" y="13"/>
                  </a:cubicBezTo>
                  <a:cubicBezTo>
                    <a:pt x="169" y="1"/>
                    <a:pt x="154" y="0"/>
                    <a:pt x="141" y="2"/>
                  </a:cubicBezTo>
                  <a:cubicBezTo>
                    <a:pt x="113" y="6"/>
                    <a:pt x="99" y="35"/>
                    <a:pt x="95" y="60"/>
                  </a:cubicBezTo>
                  <a:cubicBezTo>
                    <a:pt x="91" y="85"/>
                    <a:pt x="92" y="117"/>
                    <a:pt x="108" y="138"/>
                  </a:cubicBezTo>
                  <a:cubicBezTo>
                    <a:pt x="107" y="138"/>
                    <a:pt x="107" y="138"/>
                    <a:pt x="107" y="138"/>
                  </a:cubicBezTo>
                  <a:cubicBezTo>
                    <a:pt x="100" y="152"/>
                    <a:pt x="95" y="166"/>
                    <a:pt x="90" y="180"/>
                  </a:cubicBezTo>
                  <a:cubicBezTo>
                    <a:pt x="83" y="195"/>
                    <a:pt x="76" y="210"/>
                    <a:pt x="68" y="224"/>
                  </a:cubicBezTo>
                  <a:cubicBezTo>
                    <a:pt x="52" y="254"/>
                    <a:pt x="29" y="276"/>
                    <a:pt x="1" y="295"/>
                  </a:cubicBezTo>
                  <a:cubicBezTo>
                    <a:pt x="0" y="296"/>
                    <a:pt x="1" y="296"/>
                    <a:pt x="2" y="296"/>
                  </a:cubicBezTo>
                  <a:cubicBezTo>
                    <a:pt x="31" y="283"/>
                    <a:pt x="53" y="257"/>
                    <a:pt x="69" y="231"/>
                  </a:cubicBezTo>
                  <a:cubicBezTo>
                    <a:pt x="78" y="216"/>
                    <a:pt x="85" y="201"/>
                    <a:pt x="91" y="186"/>
                  </a:cubicBezTo>
                  <a:cubicBezTo>
                    <a:pt x="92" y="184"/>
                    <a:pt x="93" y="182"/>
                    <a:pt x="94" y="180"/>
                  </a:cubicBezTo>
                  <a:cubicBezTo>
                    <a:pt x="116" y="196"/>
                    <a:pt x="149" y="196"/>
                    <a:pt x="173" y="186"/>
                  </a:cubicBezTo>
                  <a:cubicBezTo>
                    <a:pt x="194" y="177"/>
                    <a:pt x="214" y="150"/>
                    <a:pt x="200" y="12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9" name="Freeform 31"/>
            <p:cNvSpPr/>
            <p:nvPr/>
          </p:nvSpPr>
          <p:spPr bwMode="auto">
            <a:xfrm>
              <a:off x="3597275" y="3960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100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Freeform 32"/>
            <p:cNvSpPr/>
            <p:nvPr/>
          </p:nvSpPr>
          <p:spPr bwMode="auto">
            <a:xfrm>
              <a:off x="3792538" y="3990975"/>
              <a:ext cx="528638" cy="608013"/>
            </a:xfrm>
            <a:custGeom>
              <a:avLst/>
              <a:gdLst>
                <a:gd name="T0" fmla="*/ 109 w 125"/>
                <a:gd name="T1" fmla="*/ 33 h 143"/>
                <a:gd name="T2" fmla="*/ 118 w 125"/>
                <a:gd name="T3" fmla="*/ 8 h 143"/>
                <a:gd name="T4" fmla="*/ 98 w 125"/>
                <a:gd name="T5" fmla="*/ 1 h 143"/>
                <a:gd name="T6" fmla="*/ 63 w 125"/>
                <a:gd name="T7" fmla="*/ 17 h 143"/>
                <a:gd name="T8" fmla="*/ 26 w 125"/>
                <a:gd name="T9" fmla="*/ 50 h 143"/>
                <a:gd name="T10" fmla="*/ 26 w 125"/>
                <a:gd name="T11" fmla="*/ 51 h 143"/>
                <a:gd name="T12" fmla="*/ 27 w 125"/>
                <a:gd name="T13" fmla="*/ 50 h 143"/>
                <a:gd name="T14" fmla="*/ 32 w 125"/>
                <a:gd name="T15" fmla="*/ 138 h 143"/>
                <a:gd name="T16" fmla="*/ 56 w 125"/>
                <a:gd name="T17" fmla="*/ 126 h 143"/>
                <a:gd name="T18" fmla="*/ 64 w 125"/>
                <a:gd name="T19" fmla="*/ 123 h 143"/>
                <a:gd name="T20" fmla="*/ 74 w 125"/>
                <a:gd name="T21" fmla="*/ 120 h 143"/>
                <a:gd name="T22" fmla="*/ 84 w 125"/>
                <a:gd name="T23" fmla="*/ 102 h 143"/>
                <a:gd name="T24" fmla="*/ 84 w 125"/>
                <a:gd name="T25" fmla="*/ 102 h 143"/>
                <a:gd name="T26" fmla="*/ 101 w 125"/>
                <a:gd name="T27" fmla="*/ 74 h 143"/>
                <a:gd name="T28" fmla="*/ 122 w 125"/>
                <a:gd name="T29" fmla="*/ 58 h 143"/>
                <a:gd name="T30" fmla="*/ 109 w 125"/>
                <a:gd name="T31"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43">
                  <a:moveTo>
                    <a:pt x="109" y="33"/>
                  </a:moveTo>
                  <a:cubicBezTo>
                    <a:pt x="114" y="26"/>
                    <a:pt x="121" y="17"/>
                    <a:pt x="118" y="8"/>
                  </a:cubicBezTo>
                  <a:cubicBezTo>
                    <a:pt x="115" y="0"/>
                    <a:pt x="105" y="0"/>
                    <a:pt x="98" y="1"/>
                  </a:cubicBezTo>
                  <a:cubicBezTo>
                    <a:pt x="85" y="2"/>
                    <a:pt x="73" y="9"/>
                    <a:pt x="63" y="17"/>
                  </a:cubicBezTo>
                  <a:cubicBezTo>
                    <a:pt x="50" y="27"/>
                    <a:pt x="41" y="42"/>
                    <a:pt x="26" y="50"/>
                  </a:cubicBezTo>
                  <a:cubicBezTo>
                    <a:pt x="26" y="50"/>
                    <a:pt x="26" y="51"/>
                    <a:pt x="26" y="51"/>
                  </a:cubicBezTo>
                  <a:cubicBezTo>
                    <a:pt x="27" y="51"/>
                    <a:pt x="27" y="50"/>
                    <a:pt x="27" y="50"/>
                  </a:cubicBezTo>
                  <a:cubicBezTo>
                    <a:pt x="12" y="72"/>
                    <a:pt x="0" y="124"/>
                    <a:pt x="32" y="138"/>
                  </a:cubicBezTo>
                  <a:cubicBezTo>
                    <a:pt x="43" y="143"/>
                    <a:pt x="52" y="135"/>
                    <a:pt x="56" y="126"/>
                  </a:cubicBezTo>
                  <a:cubicBezTo>
                    <a:pt x="58" y="122"/>
                    <a:pt x="60" y="123"/>
                    <a:pt x="64" y="123"/>
                  </a:cubicBezTo>
                  <a:cubicBezTo>
                    <a:pt x="68" y="123"/>
                    <a:pt x="71" y="122"/>
                    <a:pt x="74" y="120"/>
                  </a:cubicBezTo>
                  <a:cubicBezTo>
                    <a:pt x="80" y="116"/>
                    <a:pt x="84" y="109"/>
                    <a:pt x="84" y="102"/>
                  </a:cubicBezTo>
                  <a:cubicBezTo>
                    <a:pt x="84" y="102"/>
                    <a:pt x="84" y="102"/>
                    <a:pt x="84" y="102"/>
                  </a:cubicBezTo>
                  <a:cubicBezTo>
                    <a:pt x="95" y="101"/>
                    <a:pt x="107" y="84"/>
                    <a:pt x="101" y="74"/>
                  </a:cubicBezTo>
                  <a:cubicBezTo>
                    <a:pt x="111" y="74"/>
                    <a:pt x="119" y="68"/>
                    <a:pt x="122" y="58"/>
                  </a:cubicBezTo>
                  <a:cubicBezTo>
                    <a:pt x="125" y="47"/>
                    <a:pt x="118" y="37"/>
                    <a:pt x="109" y="3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1" name="Freeform 33"/>
            <p:cNvSpPr/>
            <p:nvPr/>
          </p:nvSpPr>
          <p:spPr bwMode="auto">
            <a:xfrm>
              <a:off x="3384550" y="3871913"/>
              <a:ext cx="746125" cy="577850"/>
            </a:xfrm>
            <a:custGeom>
              <a:avLst/>
              <a:gdLst>
                <a:gd name="T0" fmla="*/ 157 w 176"/>
                <a:gd name="T1" fmla="*/ 48 h 136"/>
                <a:gd name="T2" fmla="*/ 136 w 176"/>
                <a:gd name="T3" fmla="*/ 58 h 136"/>
                <a:gd name="T4" fmla="*/ 121 w 176"/>
                <a:gd name="T5" fmla="*/ 72 h 136"/>
                <a:gd name="T6" fmla="*/ 69 w 176"/>
                <a:gd name="T7" fmla="*/ 29 h 136"/>
                <a:gd name="T8" fmla="*/ 1 w 176"/>
                <a:gd name="T9" fmla="*/ 0 h 136"/>
                <a:gd name="T10" fmla="*/ 0 w 176"/>
                <a:gd name="T11" fmla="*/ 1 h 136"/>
                <a:gd name="T12" fmla="*/ 24 w 176"/>
                <a:gd name="T13" fmla="*/ 14 h 136"/>
                <a:gd name="T14" fmla="*/ 60 w 176"/>
                <a:gd name="T15" fmla="*/ 28 h 136"/>
                <a:gd name="T16" fmla="*/ 93 w 176"/>
                <a:gd name="T17" fmla="*/ 50 h 136"/>
                <a:gd name="T18" fmla="*/ 119 w 176"/>
                <a:gd name="T19" fmla="*/ 75 h 136"/>
                <a:gd name="T20" fmla="*/ 119 w 176"/>
                <a:gd name="T21" fmla="*/ 75 h 136"/>
                <a:gd name="T22" fmla="*/ 119 w 176"/>
                <a:gd name="T23" fmla="*/ 77 h 136"/>
                <a:gd name="T24" fmla="*/ 118 w 176"/>
                <a:gd name="T25" fmla="*/ 125 h 136"/>
                <a:gd name="T26" fmla="*/ 140 w 176"/>
                <a:gd name="T27" fmla="*/ 111 h 136"/>
                <a:gd name="T28" fmla="*/ 158 w 176"/>
                <a:gd name="T29" fmla="*/ 99 h 136"/>
                <a:gd name="T30" fmla="*/ 157 w 176"/>
                <a:gd name="T31" fmla="*/ 78 h 136"/>
                <a:gd name="T32" fmla="*/ 157 w 176"/>
                <a:gd name="T33"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6">
                  <a:moveTo>
                    <a:pt x="157" y="48"/>
                  </a:moveTo>
                  <a:cubicBezTo>
                    <a:pt x="149" y="48"/>
                    <a:pt x="142" y="54"/>
                    <a:pt x="136" y="58"/>
                  </a:cubicBezTo>
                  <a:cubicBezTo>
                    <a:pt x="131" y="62"/>
                    <a:pt x="126" y="67"/>
                    <a:pt x="121" y="72"/>
                  </a:cubicBezTo>
                  <a:cubicBezTo>
                    <a:pt x="108" y="55"/>
                    <a:pt x="88" y="40"/>
                    <a:pt x="69" y="29"/>
                  </a:cubicBezTo>
                  <a:cubicBezTo>
                    <a:pt x="47" y="17"/>
                    <a:pt x="23" y="12"/>
                    <a:pt x="1" y="0"/>
                  </a:cubicBezTo>
                  <a:cubicBezTo>
                    <a:pt x="0" y="0"/>
                    <a:pt x="0" y="1"/>
                    <a:pt x="0" y="1"/>
                  </a:cubicBezTo>
                  <a:cubicBezTo>
                    <a:pt x="7" y="7"/>
                    <a:pt x="16" y="11"/>
                    <a:pt x="24" y="14"/>
                  </a:cubicBezTo>
                  <a:cubicBezTo>
                    <a:pt x="36" y="18"/>
                    <a:pt x="48" y="23"/>
                    <a:pt x="60" y="28"/>
                  </a:cubicBezTo>
                  <a:cubicBezTo>
                    <a:pt x="72" y="34"/>
                    <a:pt x="83" y="41"/>
                    <a:pt x="93" y="50"/>
                  </a:cubicBezTo>
                  <a:cubicBezTo>
                    <a:pt x="102" y="57"/>
                    <a:pt x="110" y="67"/>
                    <a:pt x="119" y="75"/>
                  </a:cubicBezTo>
                  <a:cubicBezTo>
                    <a:pt x="119" y="75"/>
                    <a:pt x="119" y="75"/>
                    <a:pt x="119" y="75"/>
                  </a:cubicBezTo>
                  <a:cubicBezTo>
                    <a:pt x="119" y="76"/>
                    <a:pt x="119" y="76"/>
                    <a:pt x="119" y="77"/>
                  </a:cubicBezTo>
                  <a:cubicBezTo>
                    <a:pt x="112" y="92"/>
                    <a:pt x="105" y="111"/>
                    <a:pt x="118" y="125"/>
                  </a:cubicBezTo>
                  <a:cubicBezTo>
                    <a:pt x="128" y="136"/>
                    <a:pt x="140" y="122"/>
                    <a:pt x="140" y="111"/>
                  </a:cubicBezTo>
                  <a:cubicBezTo>
                    <a:pt x="147" y="110"/>
                    <a:pt x="154" y="106"/>
                    <a:pt x="158" y="99"/>
                  </a:cubicBezTo>
                  <a:cubicBezTo>
                    <a:pt x="162" y="93"/>
                    <a:pt x="163" y="83"/>
                    <a:pt x="157" y="78"/>
                  </a:cubicBezTo>
                  <a:cubicBezTo>
                    <a:pt x="166" y="70"/>
                    <a:pt x="176" y="48"/>
                    <a:pt x="157" y="4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Freeform 34"/>
            <p:cNvSpPr/>
            <p:nvPr/>
          </p:nvSpPr>
          <p:spPr bwMode="auto">
            <a:xfrm>
              <a:off x="3482975" y="3960813"/>
              <a:ext cx="182563" cy="442913"/>
            </a:xfrm>
            <a:custGeom>
              <a:avLst/>
              <a:gdLst>
                <a:gd name="T0" fmla="*/ 30 w 43"/>
                <a:gd name="T1" fmla="*/ 2 h 104"/>
                <a:gd name="T2" fmla="*/ 28 w 43"/>
                <a:gd name="T3" fmla="*/ 0 h 104"/>
                <a:gd name="T4" fmla="*/ 27 w 43"/>
                <a:gd name="T5" fmla="*/ 1 h 104"/>
                <a:gd name="T6" fmla="*/ 2 w 43"/>
                <a:gd name="T7" fmla="*/ 49 h 104"/>
                <a:gd name="T8" fmla="*/ 11 w 43"/>
                <a:gd name="T9" fmla="*/ 103 h 104"/>
                <a:gd name="T10" fmla="*/ 14 w 43"/>
                <a:gd name="T11" fmla="*/ 102 h 104"/>
                <a:gd name="T12" fmla="*/ 40 w 43"/>
                <a:gd name="T13" fmla="*/ 55 h 104"/>
                <a:gd name="T14" fmla="*/ 30 w 43"/>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4">
                  <a:moveTo>
                    <a:pt x="30" y="2"/>
                  </a:moveTo>
                  <a:cubicBezTo>
                    <a:pt x="30" y="1"/>
                    <a:pt x="29" y="0"/>
                    <a:pt x="28" y="0"/>
                  </a:cubicBezTo>
                  <a:cubicBezTo>
                    <a:pt x="27" y="0"/>
                    <a:pt x="27" y="1"/>
                    <a:pt x="27" y="1"/>
                  </a:cubicBezTo>
                  <a:cubicBezTo>
                    <a:pt x="11" y="12"/>
                    <a:pt x="5" y="32"/>
                    <a:pt x="2" y="49"/>
                  </a:cubicBezTo>
                  <a:cubicBezTo>
                    <a:pt x="0" y="66"/>
                    <a:pt x="1" y="88"/>
                    <a:pt x="11" y="103"/>
                  </a:cubicBezTo>
                  <a:cubicBezTo>
                    <a:pt x="12" y="104"/>
                    <a:pt x="14" y="103"/>
                    <a:pt x="14" y="102"/>
                  </a:cubicBezTo>
                  <a:cubicBezTo>
                    <a:pt x="29" y="92"/>
                    <a:pt x="37" y="72"/>
                    <a:pt x="40" y="55"/>
                  </a:cubicBezTo>
                  <a:cubicBezTo>
                    <a:pt x="43" y="39"/>
                    <a:pt x="42" y="14"/>
                    <a:pt x="30"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3" name="Freeform 35"/>
            <p:cNvSpPr/>
            <p:nvPr/>
          </p:nvSpPr>
          <p:spPr bwMode="auto">
            <a:xfrm>
              <a:off x="3690938" y="3798888"/>
              <a:ext cx="406400" cy="255588"/>
            </a:xfrm>
            <a:custGeom>
              <a:avLst/>
              <a:gdLst>
                <a:gd name="T0" fmla="*/ 93 w 96"/>
                <a:gd name="T1" fmla="*/ 2 h 60"/>
                <a:gd name="T2" fmla="*/ 92 w 96"/>
                <a:gd name="T3" fmla="*/ 1 h 60"/>
                <a:gd name="T4" fmla="*/ 1 w 96"/>
                <a:gd name="T5" fmla="*/ 49 h 60"/>
                <a:gd name="T6" fmla="*/ 1 w 96"/>
                <a:gd name="T7" fmla="*/ 49 h 60"/>
                <a:gd name="T8" fmla="*/ 0 w 96"/>
                <a:gd name="T9" fmla="*/ 50 h 60"/>
                <a:gd name="T10" fmla="*/ 2 w 96"/>
                <a:gd name="T11" fmla="*/ 50 h 60"/>
                <a:gd name="T12" fmla="*/ 2 w 96"/>
                <a:gd name="T13" fmla="*/ 50 h 60"/>
                <a:gd name="T14" fmla="*/ 52 w 96"/>
                <a:gd name="T15" fmla="*/ 44 h 60"/>
                <a:gd name="T16" fmla="*/ 95 w 96"/>
                <a:gd name="T17" fmla="*/ 5 h 60"/>
                <a:gd name="T18" fmla="*/ 93 w 96"/>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60">
                  <a:moveTo>
                    <a:pt x="93" y="2"/>
                  </a:moveTo>
                  <a:cubicBezTo>
                    <a:pt x="93" y="2"/>
                    <a:pt x="92" y="1"/>
                    <a:pt x="92" y="1"/>
                  </a:cubicBezTo>
                  <a:cubicBezTo>
                    <a:pt x="56" y="0"/>
                    <a:pt x="15" y="14"/>
                    <a:pt x="1" y="49"/>
                  </a:cubicBezTo>
                  <a:cubicBezTo>
                    <a:pt x="1" y="49"/>
                    <a:pt x="1" y="49"/>
                    <a:pt x="1" y="49"/>
                  </a:cubicBezTo>
                  <a:cubicBezTo>
                    <a:pt x="1" y="49"/>
                    <a:pt x="1" y="49"/>
                    <a:pt x="0" y="50"/>
                  </a:cubicBezTo>
                  <a:cubicBezTo>
                    <a:pt x="0" y="50"/>
                    <a:pt x="1" y="51"/>
                    <a:pt x="2" y="50"/>
                  </a:cubicBezTo>
                  <a:cubicBezTo>
                    <a:pt x="2" y="50"/>
                    <a:pt x="2" y="50"/>
                    <a:pt x="2" y="50"/>
                  </a:cubicBezTo>
                  <a:cubicBezTo>
                    <a:pt x="16" y="60"/>
                    <a:pt x="38" y="51"/>
                    <a:pt x="52" y="44"/>
                  </a:cubicBezTo>
                  <a:cubicBezTo>
                    <a:pt x="69" y="35"/>
                    <a:pt x="85" y="22"/>
                    <a:pt x="95" y="5"/>
                  </a:cubicBezTo>
                  <a:cubicBezTo>
                    <a:pt x="96" y="4"/>
                    <a:pt x="94" y="2"/>
                    <a:pt x="93"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Freeform 36"/>
            <p:cNvSpPr/>
            <p:nvPr/>
          </p:nvSpPr>
          <p:spPr bwMode="auto">
            <a:xfrm>
              <a:off x="4516438" y="2747963"/>
              <a:ext cx="317500" cy="476250"/>
            </a:xfrm>
            <a:custGeom>
              <a:avLst/>
              <a:gdLst>
                <a:gd name="T0" fmla="*/ 71 w 75"/>
                <a:gd name="T1" fmla="*/ 24 h 112"/>
                <a:gd name="T2" fmla="*/ 58 w 75"/>
                <a:gd name="T3" fmla="*/ 25 h 112"/>
                <a:gd name="T4" fmla="*/ 60 w 75"/>
                <a:gd name="T5" fmla="*/ 12 h 112"/>
                <a:gd name="T6" fmla="*/ 58 w 75"/>
                <a:gd name="T7" fmla="*/ 10 h 112"/>
                <a:gd name="T8" fmla="*/ 40 w 75"/>
                <a:gd name="T9" fmla="*/ 17 h 112"/>
                <a:gd name="T10" fmla="*/ 24 w 75"/>
                <a:gd name="T11" fmla="*/ 8 h 112"/>
                <a:gd name="T12" fmla="*/ 27 w 75"/>
                <a:gd name="T13" fmla="*/ 39 h 112"/>
                <a:gd name="T14" fmla="*/ 27 w 75"/>
                <a:gd name="T15" fmla="*/ 41 h 112"/>
                <a:gd name="T16" fmla="*/ 13 w 75"/>
                <a:gd name="T17" fmla="*/ 71 h 112"/>
                <a:gd name="T18" fmla="*/ 1 w 75"/>
                <a:gd name="T19" fmla="*/ 110 h 112"/>
                <a:gd name="T20" fmla="*/ 2 w 75"/>
                <a:gd name="T21" fmla="*/ 111 h 112"/>
                <a:gd name="T22" fmla="*/ 15 w 75"/>
                <a:gd name="T23" fmla="*/ 75 h 112"/>
                <a:gd name="T24" fmla="*/ 29 w 75"/>
                <a:gd name="T25" fmla="*/ 43 h 112"/>
                <a:gd name="T26" fmla="*/ 73 w 75"/>
                <a:gd name="T27" fmla="*/ 38 h 112"/>
                <a:gd name="T28" fmla="*/ 71 w 75"/>
                <a:gd name="T29"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1" y="24"/>
                  </a:moveTo>
                  <a:cubicBezTo>
                    <a:pt x="66" y="22"/>
                    <a:pt x="62" y="23"/>
                    <a:pt x="58" y="25"/>
                  </a:cubicBezTo>
                  <a:cubicBezTo>
                    <a:pt x="59" y="21"/>
                    <a:pt x="60" y="16"/>
                    <a:pt x="60" y="12"/>
                  </a:cubicBezTo>
                  <a:cubicBezTo>
                    <a:pt x="60" y="11"/>
                    <a:pt x="59" y="10"/>
                    <a:pt x="58" y="10"/>
                  </a:cubicBezTo>
                  <a:cubicBezTo>
                    <a:pt x="51" y="9"/>
                    <a:pt x="45" y="12"/>
                    <a:pt x="40" y="17"/>
                  </a:cubicBezTo>
                  <a:cubicBezTo>
                    <a:pt x="38" y="9"/>
                    <a:pt x="32" y="0"/>
                    <a:pt x="24" y="8"/>
                  </a:cubicBezTo>
                  <a:cubicBezTo>
                    <a:pt x="15" y="16"/>
                    <a:pt x="18" y="31"/>
                    <a:pt x="27" y="39"/>
                  </a:cubicBezTo>
                  <a:cubicBezTo>
                    <a:pt x="27" y="39"/>
                    <a:pt x="27" y="40"/>
                    <a:pt x="27" y="41"/>
                  </a:cubicBezTo>
                  <a:cubicBezTo>
                    <a:pt x="21" y="50"/>
                    <a:pt x="17" y="61"/>
                    <a:pt x="13" y="71"/>
                  </a:cubicBezTo>
                  <a:cubicBezTo>
                    <a:pt x="8" y="84"/>
                    <a:pt x="3" y="97"/>
                    <a:pt x="1" y="110"/>
                  </a:cubicBezTo>
                  <a:cubicBezTo>
                    <a:pt x="0" y="111"/>
                    <a:pt x="2" y="112"/>
                    <a:pt x="2" y="111"/>
                  </a:cubicBezTo>
                  <a:cubicBezTo>
                    <a:pt x="6" y="99"/>
                    <a:pt x="10" y="87"/>
                    <a:pt x="15" y="75"/>
                  </a:cubicBezTo>
                  <a:cubicBezTo>
                    <a:pt x="19" y="64"/>
                    <a:pt x="25" y="54"/>
                    <a:pt x="29" y="43"/>
                  </a:cubicBezTo>
                  <a:cubicBezTo>
                    <a:pt x="41" y="55"/>
                    <a:pt x="63" y="52"/>
                    <a:pt x="73" y="38"/>
                  </a:cubicBezTo>
                  <a:cubicBezTo>
                    <a:pt x="75" y="34"/>
                    <a:pt x="75" y="27"/>
                    <a:pt x="71" y="2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5" name="Freeform 37"/>
            <p:cNvSpPr/>
            <p:nvPr/>
          </p:nvSpPr>
          <p:spPr bwMode="auto">
            <a:xfrm>
              <a:off x="5392738" y="3097213"/>
              <a:ext cx="906463" cy="1263650"/>
            </a:xfrm>
            <a:custGeom>
              <a:avLst/>
              <a:gdLst>
                <a:gd name="T0" fmla="*/ 173 w 214"/>
                <a:gd name="T1" fmla="*/ 110 h 297"/>
                <a:gd name="T2" fmla="*/ 94 w 214"/>
                <a:gd name="T3" fmla="*/ 117 h 297"/>
                <a:gd name="T4" fmla="*/ 91 w 214"/>
                <a:gd name="T5" fmla="*/ 110 h 297"/>
                <a:gd name="T6" fmla="*/ 69 w 214"/>
                <a:gd name="T7" fmla="*/ 66 h 297"/>
                <a:gd name="T8" fmla="*/ 2 w 214"/>
                <a:gd name="T9" fmla="*/ 0 h 297"/>
                <a:gd name="T10" fmla="*/ 1 w 214"/>
                <a:gd name="T11" fmla="*/ 1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7 h 297"/>
                <a:gd name="T36" fmla="*/ 98 w 214"/>
                <a:gd name="T37" fmla="*/ 127 h 297"/>
                <a:gd name="T38" fmla="*/ 109 w 214"/>
                <a:gd name="T39" fmla="*/ 138 h 297"/>
                <a:gd name="T40" fmla="*/ 143 w 214"/>
                <a:gd name="T41" fmla="*/ 163 h 297"/>
                <a:gd name="T42" fmla="*/ 200 w 214"/>
                <a:gd name="T43" fmla="*/ 169 h 297"/>
                <a:gd name="T44" fmla="*/ 173 w 214"/>
                <a:gd name="T45" fmla="*/ 11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0"/>
                  </a:moveTo>
                  <a:cubicBezTo>
                    <a:pt x="149" y="100"/>
                    <a:pt x="116" y="100"/>
                    <a:pt x="94" y="117"/>
                  </a:cubicBezTo>
                  <a:cubicBezTo>
                    <a:pt x="93" y="114"/>
                    <a:pt x="92" y="112"/>
                    <a:pt x="91" y="110"/>
                  </a:cubicBezTo>
                  <a:cubicBezTo>
                    <a:pt x="85" y="95"/>
                    <a:pt x="78" y="80"/>
                    <a:pt x="69" y="66"/>
                  </a:cubicBezTo>
                  <a:cubicBezTo>
                    <a:pt x="53" y="39"/>
                    <a:pt x="31" y="14"/>
                    <a:pt x="2" y="0"/>
                  </a:cubicBezTo>
                  <a:cubicBezTo>
                    <a:pt x="1" y="0"/>
                    <a:pt x="0" y="1"/>
                    <a:pt x="1" y="1"/>
                  </a:cubicBezTo>
                  <a:cubicBezTo>
                    <a:pt x="29" y="20"/>
                    <a:pt x="52" y="43"/>
                    <a:pt x="68" y="73"/>
                  </a:cubicBezTo>
                  <a:cubicBezTo>
                    <a:pt x="77" y="87"/>
                    <a:pt x="83" y="102"/>
                    <a:pt x="90" y="117"/>
                  </a:cubicBezTo>
                  <a:cubicBezTo>
                    <a:pt x="95" y="131"/>
                    <a:pt x="100" y="145"/>
                    <a:pt x="107" y="158"/>
                  </a:cubicBezTo>
                  <a:cubicBezTo>
                    <a:pt x="107" y="159"/>
                    <a:pt x="107" y="159"/>
                    <a:pt x="108" y="159"/>
                  </a:cubicBezTo>
                  <a:cubicBezTo>
                    <a:pt x="92" y="179"/>
                    <a:pt x="91" y="212"/>
                    <a:pt x="95" y="236"/>
                  </a:cubicBezTo>
                  <a:cubicBezTo>
                    <a:pt x="100" y="262"/>
                    <a:pt x="113" y="290"/>
                    <a:pt x="141" y="295"/>
                  </a:cubicBezTo>
                  <a:cubicBezTo>
                    <a:pt x="154" y="297"/>
                    <a:pt x="169" y="296"/>
                    <a:pt x="176" y="284"/>
                  </a:cubicBezTo>
                  <a:cubicBezTo>
                    <a:pt x="183" y="272"/>
                    <a:pt x="183" y="258"/>
                    <a:pt x="180" y="245"/>
                  </a:cubicBezTo>
                  <a:cubicBezTo>
                    <a:pt x="172" y="206"/>
                    <a:pt x="143" y="179"/>
                    <a:pt x="111" y="158"/>
                  </a:cubicBezTo>
                  <a:cubicBezTo>
                    <a:pt x="110" y="158"/>
                    <a:pt x="110" y="158"/>
                    <a:pt x="109" y="158"/>
                  </a:cubicBezTo>
                  <a:cubicBezTo>
                    <a:pt x="109" y="158"/>
                    <a:pt x="109" y="158"/>
                    <a:pt x="109" y="158"/>
                  </a:cubicBezTo>
                  <a:cubicBezTo>
                    <a:pt x="109" y="158"/>
                    <a:pt x="109" y="158"/>
                    <a:pt x="109" y="157"/>
                  </a:cubicBezTo>
                  <a:cubicBezTo>
                    <a:pt x="106" y="147"/>
                    <a:pt x="102" y="137"/>
                    <a:pt x="98" y="127"/>
                  </a:cubicBezTo>
                  <a:cubicBezTo>
                    <a:pt x="101" y="131"/>
                    <a:pt x="105" y="134"/>
                    <a:pt x="109" y="138"/>
                  </a:cubicBezTo>
                  <a:cubicBezTo>
                    <a:pt x="119" y="147"/>
                    <a:pt x="131" y="156"/>
                    <a:pt x="143" y="163"/>
                  </a:cubicBezTo>
                  <a:cubicBezTo>
                    <a:pt x="156" y="171"/>
                    <a:pt x="189" y="188"/>
                    <a:pt x="200" y="169"/>
                  </a:cubicBezTo>
                  <a:cubicBezTo>
                    <a:pt x="214" y="146"/>
                    <a:pt x="194" y="119"/>
                    <a:pt x="173" y="110"/>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6" name="Freeform 38"/>
            <p:cNvSpPr/>
            <p:nvPr/>
          </p:nvSpPr>
          <p:spPr bwMode="auto">
            <a:xfrm>
              <a:off x="6380163" y="3768725"/>
              <a:ext cx="457200" cy="442913"/>
            </a:xfrm>
            <a:custGeom>
              <a:avLst/>
              <a:gdLst>
                <a:gd name="T0" fmla="*/ 92 w 108"/>
                <a:gd name="T1" fmla="*/ 20 h 104"/>
                <a:gd name="T2" fmla="*/ 49 w 108"/>
                <a:gd name="T3" fmla="*/ 2 h 104"/>
                <a:gd name="T4" fmla="*/ 16 w 108"/>
                <a:gd name="T5" fmla="*/ 15 h 104"/>
                <a:gd name="T6" fmla="*/ 2 w 108"/>
                <a:gd name="T7" fmla="*/ 45 h 104"/>
                <a:gd name="T8" fmla="*/ 10 w 108"/>
                <a:gd name="T9" fmla="*/ 82 h 104"/>
                <a:gd name="T10" fmla="*/ 37 w 108"/>
                <a:gd name="T11" fmla="*/ 103 h 104"/>
                <a:gd name="T12" fmla="*/ 55 w 108"/>
                <a:gd name="T13" fmla="*/ 86 h 104"/>
                <a:gd name="T14" fmla="*/ 80 w 108"/>
                <a:gd name="T15" fmla="*/ 64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9"/>
                    <a:pt x="64" y="3"/>
                    <a:pt x="49" y="2"/>
                  </a:cubicBezTo>
                  <a:cubicBezTo>
                    <a:pt x="37" y="0"/>
                    <a:pt x="19" y="2"/>
                    <a:pt x="16" y="15"/>
                  </a:cubicBezTo>
                  <a:cubicBezTo>
                    <a:pt x="8" y="21"/>
                    <a:pt x="4" y="39"/>
                    <a:pt x="2" y="45"/>
                  </a:cubicBezTo>
                  <a:cubicBezTo>
                    <a:pt x="0" y="59"/>
                    <a:pt x="2" y="71"/>
                    <a:pt x="10" y="82"/>
                  </a:cubicBezTo>
                  <a:cubicBezTo>
                    <a:pt x="16" y="91"/>
                    <a:pt x="25" y="101"/>
                    <a:pt x="37" y="103"/>
                  </a:cubicBezTo>
                  <a:cubicBezTo>
                    <a:pt x="47" y="104"/>
                    <a:pt x="52" y="95"/>
                    <a:pt x="55" y="86"/>
                  </a:cubicBezTo>
                  <a:cubicBezTo>
                    <a:pt x="69" y="94"/>
                    <a:pt x="82" y="80"/>
                    <a:pt x="80" y="64"/>
                  </a:cubicBezTo>
                  <a:cubicBezTo>
                    <a:pt x="89" y="71"/>
                    <a:pt x="103" y="72"/>
                    <a:pt x="105" y="58"/>
                  </a:cubicBezTo>
                  <a:cubicBezTo>
                    <a:pt x="108" y="46"/>
                    <a:pt x="101" y="29"/>
                    <a:pt x="92" y="20"/>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7" name="Freeform 39"/>
            <p:cNvSpPr/>
            <p:nvPr/>
          </p:nvSpPr>
          <p:spPr bwMode="auto">
            <a:xfrm>
              <a:off x="7065963" y="2952750"/>
              <a:ext cx="1122363" cy="881063"/>
            </a:xfrm>
            <a:custGeom>
              <a:avLst/>
              <a:gdLst>
                <a:gd name="T0" fmla="*/ 244 w 265"/>
                <a:gd name="T1" fmla="*/ 42 h 207"/>
                <a:gd name="T2" fmla="*/ 244 w 265"/>
                <a:gd name="T3" fmla="*/ 43 h 207"/>
                <a:gd name="T4" fmla="*/ 217 w 265"/>
                <a:gd name="T5" fmla="*/ 51 h 207"/>
                <a:gd name="T6" fmla="*/ 243 w 265"/>
                <a:gd name="T7" fmla="*/ 21 h 207"/>
                <a:gd name="T8" fmla="*/ 231 w 265"/>
                <a:gd name="T9" fmla="*/ 4 h 207"/>
                <a:gd name="T10" fmla="*/ 230 w 265"/>
                <a:gd name="T11" fmla="*/ 13 h 207"/>
                <a:gd name="T12" fmla="*/ 193 w 265"/>
                <a:gd name="T13" fmla="*/ 70 h 207"/>
                <a:gd name="T14" fmla="*/ 200 w 265"/>
                <a:gd name="T15" fmla="*/ 29 h 207"/>
                <a:gd name="T16" fmla="*/ 177 w 265"/>
                <a:gd name="T17" fmla="*/ 33 h 207"/>
                <a:gd name="T18" fmla="*/ 190 w 265"/>
                <a:gd name="T19" fmla="*/ 41 h 207"/>
                <a:gd name="T20" fmla="*/ 192 w 265"/>
                <a:gd name="T21" fmla="*/ 72 h 207"/>
                <a:gd name="T22" fmla="*/ 135 w 265"/>
                <a:gd name="T23" fmla="*/ 122 h 207"/>
                <a:gd name="T24" fmla="*/ 160 w 265"/>
                <a:gd name="T25" fmla="*/ 71 h 207"/>
                <a:gd name="T26" fmla="*/ 141 w 265"/>
                <a:gd name="T27" fmla="*/ 58 h 207"/>
                <a:gd name="T28" fmla="*/ 144 w 265"/>
                <a:gd name="T29" fmla="*/ 72 h 207"/>
                <a:gd name="T30" fmla="*/ 134 w 265"/>
                <a:gd name="T31" fmla="*/ 123 h 207"/>
                <a:gd name="T32" fmla="*/ 73 w 265"/>
                <a:gd name="T33" fmla="*/ 166 h 207"/>
                <a:gd name="T34" fmla="*/ 115 w 265"/>
                <a:gd name="T35" fmla="*/ 115 h 207"/>
                <a:gd name="T36" fmla="*/ 95 w 265"/>
                <a:gd name="T37" fmla="*/ 104 h 207"/>
                <a:gd name="T38" fmla="*/ 96 w 265"/>
                <a:gd name="T39" fmla="*/ 117 h 207"/>
                <a:gd name="T40" fmla="*/ 39 w 265"/>
                <a:gd name="T41" fmla="*/ 187 h 207"/>
                <a:gd name="T42" fmla="*/ 27 w 265"/>
                <a:gd name="T43" fmla="*/ 178 h 207"/>
                <a:gd name="T44" fmla="*/ 42 w 265"/>
                <a:gd name="T45" fmla="*/ 157 h 207"/>
                <a:gd name="T46" fmla="*/ 23 w 265"/>
                <a:gd name="T47" fmla="*/ 144 h 207"/>
                <a:gd name="T48" fmla="*/ 29 w 265"/>
                <a:gd name="T49" fmla="*/ 159 h 207"/>
                <a:gd name="T50" fmla="*/ 0 w 265"/>
                <a:gd name="T51" fmla="*/ 206 h 207"/>
                <a:gd name="T52" fmla="*/ 34 w 265"/>
                <a:gd name="T53" fmla="*/ 193 h 207"/>
                <a:gd name="T54" fmla="*/ 86 w 265"/>
                <a:gd name="T55" fmla="*/ 188 h 207"/>
                <a:gd name="T56" fmla="*/ 102 w 265"/>
                <a:gd name="T57" fmla="*/ 198 h 207"/>
                <a:gd name="T58" fmla="*/ 91 w 265"/>
                <a:gd name="T59" fmla="*/ 177 h 207"/>
                <a:gd name="T60" fmla="*/ 86 w 265"/>
                <a:gd name="T61" fmla="*/ 184 h 207"/>
                <a:gd name="T62" fmla="*/ 45 w 265"/>
                <a:gd name="T63" fmla="*/ 187 h 207"/>
                <a:gd name="T64" fmla="*/ 110 w 265"/>
                <a:gd name="T65" fmla="*/ 146 h 207"/>
                <a:gd name="T66" fmla="*/ 153 w 265"/>
                <a:gd name="T67" fmla="*/ 164 h 207"/>
                <a:gd name="T68" fmla="*/ 168 w 265"/>
                <a:gd name="T69" fmla="*/ 169 h 207"/>
                <a:gd name="T70" fmla="*/ 159 w 265"/>
                <a:gd name="T71" fmla="*/ 149 h 207"/>
                <a:gd name="T72" fmla="*/ 112 w 265"/>
                <a:gd name="T73" fmla="*/ 144 h 207"/>
                <a:gd name="T74" fmla="*/ 168 w 265"/>
                <a:gd name="T75" fmla="*/ 101 h 207"/>
                <a:gd name="T76" fmla="*/ 201 w 265"/>
                <a:gd name="T77" fmla="*/ 113 h 207"/>
                <a:gd name="T78" fmla="*/ 217 w 265"/>
                <a:gd name="T79" fmla="*/ 101 h 207"/>
                <a:gd name="T80" fmla="*/ 207 w 265"/>
                <a:gd name="T81" fmla="*/ 98 h 207"/>
                <a:gd name="T82" fmla="*/ 204 w 265"/>
                <a:gd name="T83" fmla="*/ 100 h 207"/>
                <a:gd name="T84" fmla="*/ 201 w 265"/>
                <a:gd name="T85" fmla="*/ 103 h 207"/>
                <a:gd name="T86" fmla="*/ 215 w 265"/>
                <a:gd name="T87" fmla="*/ 53 h 207"/>
                <a:gd name="T88" fmla="*/ 245 w 265"/>
                <a:gd name="T89" fmla="*/ 47 h 207"/>
                <a:gd name="T90" fmla="*/ 264 w 265"/>
                <a:gd name="T91" fmla="*/ 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207">
                  <a:moveTo>
                    <a:pt x="252" y="31"/>
                  </a:moveTo>
                  <a:cubicBezTo>
                    <a:pt x="248" y="32"/>
                    <a:pt x="245" y="37"/>
                    <a:pt x="244" y="42"/>
                  </a:cubicBezTo>
                  <a:cubicBezTo>
                    <a:pt x="244" y="42"/>
                    <a:pt x="244" y="42"/>
                    <a:pt x="244" y="42"/>
                  </a:cubicBezTo>
                  <a:cubicBezTo>
                    <a:pt x="244" y="42"/>
                    <a:pt x="244" y="43"/>
                    <a:pt x="244" y="43"/>
                  </a:cubicBezTo>
                  <a:cubicBezTo>
                    <a:pt x="244" y="43"/>
                    <a:pt x="244" y="44"/>
                    <a:pt x="244" y="45"/>
                  </a:cubicBezTo>
                  <a:cubicBezTo>
                    <a:pt x="235" y="46"/>
                    <a:pt x="225" y="49"/>
                    <a:pt x="217" y="51"/>
                  </a:cubicBezTo>
                  <a:cubicBezTo>
                    <a:pt x="224" y="42"/>
                    <a:pt x="230" y="32"/>
                    <a:pt x="236" y="22"/>
                  </a:cubicBezTo>
                  <a:cubicBezTo>
                    <a:pt x="238" y="23"/>
                    <a:pt x="240" y="23"/>
                    <a:pt x="243" y="21"/>
                  </a:cubicBezTo>
                  <a:cubicBezTo>
                    <a:pt x="247" y="19"/>
                    <a:pt x="250" y="12"/>
                    <a:pt x="248" y="7"/>
                  </a:cubicBezTo>
                  <a:cubicBezTo>
                    <a:pt x="245" y="2"/>
                    <a:pt x="235" y="0"/>
                    <a:pt x="231" y="4"/>
                  </a:cubicBezTo>
                  <a:cubicBezTo>
                    <a:pt x="230" y="6"/>
                    <a:pt x="229" y="10"/>
                    <a:pt x="230" y="13"/>
                  </a:cubicBezTo>
                  <a:cubicBezTo>
                    <a:pt x="230" y="13"/>
                    <a:pt x="230" y="13"/>
                    <a:pt x="230" y="13"/>
                  </a:cubicBezTo>
                  <a:cubicBezTo>
                    <a:pt x="230" y="16"/>
                    <a:pt x="232" y="19"/>
                    <a:pt x="234" y="21"/>
                  </a:cubicBezTo>
                  <a:cubicBezTo>
                    <a:pt x="221" y="38"/>
                    <a:pt x="208" y="55"/>
                    <a:pt x="193" y="70"/>
                  </a:cubicBezTo>
                  <a:cubicBezTo>
                    <a:pt x="194" y="60"/>
                    <a:pt x="194" y="50"/>
                    <a:pt x="193" y="40"/>
                  </a:cubicBezTo>
                  <a:cubicBezTo>
                    <a:pt x="197" y="39"/>
                    <a:pt x="201" y="34"/>
                    <a:pt x="200" y="29"/>
                  </a:cubicBezTo>
                  <a:cubicBezTo>
                    <a:pt x="200" y="23"/>
                    <a:pt x="195" y="19"/>
                    <a:pt x="189" y="20"/>
                  </a:cubicBezTo>
                  <a:cubicBezTo>
                    <a:pt x="184" y="20"/>
                    <a:pt x="175" y="27"/>
                    <a:pt x="177" y="33"/>
                  </a:cubicBezTo>
                  <a:cubicBezTo>
                    <a:pt x="179" y="38"/>
                    <a:pt x="184" y="40"/>
                    <a:pt x="189" y="39"/>
                  </a:cubicBezTo>
                  <a:cubicBezTo>
                    <a:pt x="189" y="40"/>
                    <a:pt x="189" y="41"/>
                    <a:pt x="190" y="41"/>
                  </a:cubicBezTo>
                  <a:cubicBezTo>
                    <a:pt x="190" y="41"/>
                    <a:pt x="190" y="41"/>
                    <a:pt x="190" y="41"/>
                  </a:cubicBezTo>
                  <a:cubicBezTo>
                    <a:pt x="191" y="51"/>
                    <a:pt x="191" y="61"/>
                    <a:pt x="192" y="72"/>
                  </a:cubicBezTo>
                  <a:cubicBezTo>
                    <a:pt x="174" y="90"/>
                    <a:pt x="156" y="106"/>
                    <a:pt x="136" y="122"/>
                  </a:cubicBezTo>
                  <a:cubicBezTo>
                    <a:pt x="136" y="122"/>
                    <a:pt x="135" y="122"/>
                    <a:pt x="135" y="122"/>
                  </a:cubicBezTo>
                  <a:cubicBezTo>
                    <a:pt x="138" y="106"/>
                    <a:pt x="144" y="91"/>
                    <a:pt x="149" y="76"/>
                  </a:cubicBezTo>
                  <a:cubicBezTo>
                    <a:pt x="153" y="77"/>
                    <a:pt x="157" y="76"/>
                    <a:pt x="160" y="71"/>
                  </a:cubicBezTo>
                  <a:cubicBezTo>
                    <a:pt x="163" y="66"/>
                    <a:pt x="162" y="58"/>
                    <a:pt x="158" y="53"/>
                  </a:cubicBezTo>
                  <a:cubicBezTo>
                    <a:pt x="152" y="48"/>
                    <a:pt x="143" y="51"/>
                    <a:pt x="141" y="58"/>
                  </a:cubicBezTo>
                  <a:cubicBezTo>
                    <a:pt x="139" y="62"/>
                    <a:pt x="140" y="67"/>
                    <a:pt x="143" y="71"/>
                  </a:cubicBezTo>
                  <a:cubicBezTo>
                    <a:pt x="143" y="71"/>
                    <a:pt x="143" y="72"/>
                    <a:pt x="144" y="72"/>
                  </a:cubicBezTo>
                  <a:cubicBezTo>
                    <a:pt x="145" y="73"/>
                    <a:pt x="146" y="74"/>
                    <a:pt x="147" y="75"/>
                  </a:cubicBezTo>
                  <a:cubicBezTo>
                    <a:pt x="141" y="91"/>
                    <a:pt x="135" y="107"/>
                    <a:pt x="134" y="123"/>
                  </a:cubicBezTo>
                  <a:cubicBezTo>
                    <a:pt x="115" y="138"/>
                    <a:pt x="96" y="151"/>
                    <a:pt x="76" y="164"/>
                  </a:cubicBezTo>
                  <a:cubicBezTo>
                    <a:pt x="75" y="165"/>
                    <a:pt x="74" y="165"/>
                    <a:pt x="73" y="166"/>
                  </a:cubicBezTo>
                  <a:cubicBezTo>
                    <a:pt x="80" y="149"/>
                    <a:pt x="88" y="134"/>
                    <a:pt x="98" y="119"/>
                  </a:cubicBezTo>
                  <a:cubicBezTo>
                    <a:pt x="103" y="122"/>
                    <a:pt x="112" y="121"/>
                    <a:pt x="115" y="115"/>
                  </a:cubicBezTo>
                  <a:cubicBezTo>
                    <a:pt x="117" y="110"/>
                    <a:pt x="116" y="102"/>
                    <a:pt x="112" y="99"/>
                  </a:cubicBezTo>
                  <a:cubicBezTo>
                    <a:pt x="106" y="94"/>
                    <a:pt x="98" y="99"/>
                    <a:pt x="95" y="104"/>
                  </a:cubicBezTo>
                  <a:cubicBezTo>
                    <a:pt x="95" y="105"/>
                    <a:pt x="95" y="105"/>
                    <a:pt x="95" y="105"/>
                  </a:cubicBezTo>
                  <a:cubicBezTo>
                    <a:pt x="93" y="109"/>
                    <a:pt x="93" y="114"/>
                    <a:pt x="96" y="117"/>
                  </a:cubicBezTo>
                  <a:cubicBezTo>
                    <a:pt x="85" y="132"/>
                    <a:pt x="76" y="149"/>
                    <a:pt x="72" y="167"/>
                  </a:cubicBezTo>
                  <a:cubicBezTo>
                    <a:pt x="61" y="174"/>
                    <a:pt x="50" y="181"/>
                    <a:pt x="39" y="187"/>
                  </a:cubicBezTo>
                  <a:cubicBezTo>
                    <a:pt x="33" y="190"/>
                    <a:pt x="28" y="192"/>
                    <a:pt x="22" y="195"/>
                  </a:cubicBezTo>
                  <a:cubicBezTo>
                    <a:pt x="24" y="189"/>
                    <a:pt x="25" y="183"/>
                    <a:pt x="27" y="178"/>
                  </a:cubicBezTo>
                  <a:cubicBezTo>
                    <a:pt x="28" y="172"/>
                    <a:pt x="30" y="166"/>
                    <a:pt x="32" y="160"/>
                  </a:cubicBezTo>
                  <a:cubicBezTo>
                    <a:pt x="36" y="161"/>
                    <a:pt x="39" y="160"/>
                    <a:pt x="42" y="157"/>
                  </a:cubicBezTo>
                  <a:cubicBezTo>
                    <a:pt x="46" y="152"/>
                    <a:pt x="46" y="144"/>
                    <a:pt x="41" y="140"/>
                  </a:cubicBezTo>
                  <a:cubicBezTo>
                    <a:pt x="35" y="135"/>
                    <a:pt x="26" y="137"/>
                    <a:pt x="23" y="144"/>
                  </a:cubicBezTo>
                  <a:cubicBezTo>
                    <a:pt x="22" y="148"/>
                    <a:pt x="23" y="154"/>
                    <a:pt x="27" y="157"/>
                  </a:cubicBezTo>
                  <a:cubicBezTo>
                    <a:pt x="27" y="158"/>
                    <a:pt x="28" y="159"/>
                    <a:pt x="29" y="159"/>
                  </a:cubicBezTo>
                  <a:cubicBezTo>
                    <a:pt x="24" y="170"/>
                    <a:pt x="22" y="184"/>
                    <a:pt x="20" y="196"/>
                  </a:cubicBezTo>
                  <a:cubicBezTo>
                    <a:pt x="13" y="199"/>
                    <a:pt x="6" y="202"/>
                    <a:pt x="0" y="206"/>
                  </a:cubicBezTo>
                  <a:cubicBezTo>
                    <a:pt x="0" y="206"/>
                    <a:pt x="0" y="207"/>
                    <a:pt x="0" y="207"/>
                  </a:cubicBezTo>
                  <a:cubicBezTo>
                    <a:pt x="12" y="206"/>
                    <a:pt x="24" y="199"/>
                    <a:pt x="34" y="193"/>
                  </a:cubicBezTo>
                  <a:cubicBezTo>
                    <a:pt x="37" y="192"/>
                    <a:pt x="40" y="190"/>
                    <a:pt x="43" y="189"/>
                  </a:cubicBezTo>
                  <a:cubicBezTo>
                    <a:pt x="56" y="191"/>
                    <a:pt x="72" y="191"/>
                    <a:pt x="86" y="188"/>
                  </a:cubicBezTo>
                  <a:cubicBezTo>
                    <a:pt x="86" y="189"/>
                    <a:pt x="86" y="190"/>
                    <a:pt x="86" y="191"/>
                  </a:cubicBezTo>
                  <a:cubicBezTo>
                    <a:pt x="88" y="198"/>
                    <a:pt x="96" y="200"/>
                    <a:pt x="102" y="198"/>
                  </a:cubicBezTo>
                  <a:cubicBezTo>
                    <a:pt x="108" y="195"/>
                    <a:pt x="110" y="190"/>
                    <a:pt x="108" y="184"/>
                  </a:cubicBezTo>
                  <a:cubicBezTo>
                    <a:pt x="105" y="178"/>
                    <a:pt x="96" y="173"/>
                    <a:pt x="91" y="177"/>
                  </a:cubicBezTo>
                  <a:cubicBezTo>
                    <a:pt x="90" y="177"/>
                    <a:pt x="90" y="178"/>
                    <a:pt x="90" y="179"/>
                  </a:cubicBezTo>
                  <a:cubicBezTo>
                    <a:pt x="88" y="180"/>
                    <a:pt x="87" y="182"/>
                    <a:pt x="86" y="184"/>
                  </a:cubicBezTo>
                  <a:cubicBezTo>
                    <a:pt x="80" y="185"/>
                    <a:pt x="73" y="187"/>
                    <a:pt x="66" y="187"/>
                  </a:cubicBezTo>
                  <a:cubicBezTo>
                    <a:pt x="59" y="188"/>
                    <a:pt x="52" y="187"/>
                    <a:pt x="45" y="187"/>
                  </a:cubicBezTo>
                  <a:cubicBezTo>
                    <a:pt x="55" y="182"/>
                    <a:pt x="65" y="176"/>
                    <a:pt x="75" y="169"/>
                  </a:cubicBezTo>
                  <a:cubicBezTo>
                    <a:pt x="87" y="162"/>
                    <a:pt x="99" y="154"/>
                    <a:pt x="110" y="146"/>
                  </a:cubicBezTo>
                  <a:cubicBezTo>
                    <a:pt x="123" y="152"/>
                    <a:pt x="137" y="157"/>
                    <a:pt x="152" y="158"/>
                  </a:cubicBezTo>
                  <a:cubicBezTo>
                    <a:pt x="151" y="160"/>
                    <a:pt x="152" y="162"/>
                    <a:pt x="153" y="164"/>
                  </a:cubicBezTo>
                  <a:cubicBezTo>
                    <a:pt x="153" y="164"/>
                    <a:pt x="154" y="165"/>
                    <a:pt x="154" y="165"/>
                  </a:cubicBezTo>
                  <a:cubicBezTo>
                    <a:pt x="157" y="169"/>
                    <a:pt x="162" y="171"/>
                    <a:pt x="168" y="169"/>
                  </a:cubicBezTo>
                  <a:cubicBezTo>
                    <a:pt x="174" y="167"/>
                    <a:pt x="179" y="158"/>
                    <a:pt x="174" y="152"/>
                  </a:cubicBezTo>
                  <a:cubicBezTo>
                    <a:pt x="171" y="148"/>
                    <a:pt x="163" y="147"/>
                    <a:pt x="159" y="149"/>
                  </a:cubicBezTo>
                  <a:cubicBezTo>
                    <a:pt x="155" y="150"/>
                    <a:pt x="153" y="152"/>
                    <a:pt x="152" y="155"/>
                  </a:cubicBezTo>
                  <a:cubicBezTo>
                    <a:pt x="138" y="153"/>
                    <a:pt x="125" y="149"/>
                    <a:pt x="112" y="144"/>
                  </a:cubicBezTo>
                  <a:cubicBezTo>
                    <a:pt x="120" y="139"/>
                    <a:pt x="127" y="134"/>
                    <a:pt x="134" y="128"/>
                  </a:cubicBezTo>
                  <a:cubicBezTo>
                    <a:pt x="145" y="119"/>
                    <a:pt x="157" y="110"/>
                    <a:pt x="168" y="101"/>
                  </a:cubicBezTo>
                  <a:cubicBezTo>
                    <a:pt x="178" y="105"/>
                    <a:pt x="189" y="106"/>
                    <a:pt x="200" y="106"/>
                  </a:cubicBezTo>
                  <a:cubicBezTo>
                    <a:pt x="200" y="108"/>
                    <a:pt x="200" y="111"/>
                    <a:pt x="201" y="113"/>
                  </a:cubicBezTo>
                  <a:cubicBezTo>
                    <a:pt x="204" y="119"/>
                    <a:pt x="214" y="120"/>
                    <a:pt x="218" y="115"/>
                  </a:cubicBezTo>
                  <a:cubicBezTo>
                    <a:pt x="221" y="111"/>
                    <a:pt x="220" y="105"/>
                    <a:pt x="217" y="101"/>
                  </a:cubicBezTo>
                  <a:cubicBezTo>
                    <a:pt x="215" y="98"/>
                    <a:pt x="210" y="98"/>
                    <a:pt x="207" y="99"/>
                  </a:cubicBezTo>
                  <a:cubicBezTo>
                    <a:pt x="207" y="98"/>
                    <a:pt x="207" y="98"/>
                    <a:pt x="207" y="98"/>
                  </a:cubicBezTo>
                  <a:cubicBezTo>
                    <a:pt x="207" y="98"/>
                    <a:pt x="207" y="98"/>
                    <a:pt x="207" y="98"/>
                  </a:cubicBezTo>
                  <a:cubicBezTo>
                    <a:pt x="206" y="98"/>
                    <a:pt x="205" y="99"/>
                    <a:pt x="204" y="100"/>
                  </a:cubicBezTo>
                  <a:cubicBezTo>
                    <a:pt x="203" y="101"/>
                    <a:pt x="202" y="101"/>
                    <a:pt x="201" y="102"/>
                  </a:cubicBezTo>
                  <a:cubicBezTo>
                    <a:pt x="201" y="102"/>
                    <a:pt x="201" y="102"/>
                    <a:pt x="201" y="103"/>
                  </a:cubicBezTo>
                  <a:cubicBezTo>
                    <a:pt x="190" y="102"/>
                    <a:pt x="180" y="102"/>
                    <a:pt x="169" y="100"/>
                  </a:cubicBezTo>
                  <a:cubicBezTo>
                    <a:pt x="186" y="85"/>
                    <a:pt x="202" y="70"/>
                    <a:pt x="215" y="53"/>
                  </a:cubicBezTo>
                  <a:cubicBezTo>
                    <a:pt x="225" y="51"/>
                    <a:pt x="236" y="50"/>
                    <a:pt x="245" y="47"/>
                  </a:cubicBezTo>
                  <a:cubicBezTo>
                    <a:pt x="245" y="47"/>
                    <a:pt x="245" y="47"/>
                    <a:pt x="245" y="47"/>
                  </a:cubicBezTo>
                  <a:cubicBezTo>
                    <a:pt x="248" y="50"/>
                    <a:pt x="252" y="51"/>
                    <a:pt x="255" y="51"/>
                  </a:cubicBezTo>
                  <a:cubicBezTo>
                    <a:pt x="260" y="50"/>
                    <a:pt x="265" y="46"/>
                    <a:pt x="264" y="41"/>
                  </a:cubicBezTo>
                  <a:cubicBezTo>
                    <a:pt x="264" y="35"/>
                    <a:pt x="259" y="28"/>
                    <a:pt x="252" y="3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8" name="Freeform 40"/>
            <p:cNvSpPr/>
            <p:nvPr/>
          </p:nvSpPr>
          <p:spPr bwMode="auto">
            <a:xfrm>
              <a:off x="6049963" y="2808288"/>
              <a:ext cx="1341438" cy="858838"/>
            </a:xfrm>
            <a:custGeom>
              <a:avLst/>
              <a:gdLst>
                <a:gd name="T0" fmla="*/ 314 w 317"/>
                <a:gd name="T1" fmla="*/ 28 h 202"/>
                <a:gd name="T2" fmla="*/ 279 w 317"/>
                <a:gd name="T3" fmla="*/ 42 h 202"/>
                <a:gd name="T4" fmla="*/ 245 w 317"/>
                <a:gd name="T5" fmla="*/ 54 h 202"/>
                <a:gd name="T6" fmla="*/ 198 w 317"/>
                <a:gd name="T7" fmla="*/ 96 h 202"/>
                <a:gd name="T8" fmla="*/ 178 w 317"/>
                <a:gd name="T9" fmla="*/ 103 h 202"/>
                <a:gd name="T10" fmla="*/ 115 w 317"/>
                <a:gd name="T11" fmla="*/ 117 h 202"/>
                <a:gd name="T12" fmla="*/ 137 w 317"/>
                <a:gd name="T13" fmla="*/ 99 h 202"/>
                <a:gd name="T14" fmla="*/ 144 w 317"/>
                <a:gd name="T15" fmla="*/ 91 h 202"/>
                <a:gd name="T16" fmla="*/ 204 w 317"/>
                <a:gd name="T17" fmla="*/ 4 h 202"/>
                <a:gd name="T18" fmla="*/ 205 w 317"/>
                <a:gd name="T19" fmla="*/ 2 h 202"/>
                <a:gd name="T20" fmla="*/ 203 w 317"/>
                <a:gd name="T21" fmla="*/ 1 h 202"/>
                <a:gd name="T22" fmla="*/ 184 w 317"/>
                <a:gd name="T23" fmla="*/ 22 h 202"/>
                <a:gd name="T24" fmla="*/ 161 w 317"/>
                <a:gd name="T25" fmla="*/ 43 h 202"/>
                <a:gd name="T26" fmla="*/ 140 w 317"/>
                <a:gd name="T27" fmla="*/ 90 h 202"/>
                <a:gd name="T28" fmla="*/ 140 w 317"/>
                <a:gd name="T29" fmla="*/ 90 h 202"/>
                <a:gd name="T30" fmla="*/ 136 w 317"/>
                <a:gd name="T31" fmla="*/ 95 h 202"/>
                <a:gd name="T32" fmla="*/ 110 w 317"/>
                <a:gd name="T33" fmla="*/ 118 h 202"/>
                <a:gd name="T34" fmla="*/ 75 w 317"/>
                <a:gd name="T35" fmla="*/ 124 h 202"/>
                <a:gd name="T36" fmla="*/ 75 w 317"/>
                <a:gd name="T37" fmla="*/ 123 h 202"/>
                <a:gd name="T38" fmla="*/ 74 w 317"/>
                <a:gd name="T39" fmla="*/ 124 h 202"/>
                <a:gd name="T40" fmla="*/ 56 w 317"/>
                <a:gd name="T41" fmla="*/ 127 h 202"/>
                <a:gd name="T42" fmla="*/ 1 w 317"/>
                <a:gd name="T43" fmla="*/ 125 h 202"/>
                <a:gd name="T44" fmla="*/ 0 w 317"/>
                <a:gd name="T45" fmla="*/ 126 h 202"/>
                <a:gd name="T46" fmla="*/ 49 w 317"/>
                <a:gd name="T47" fmla="*/ 130 h 202"/>
                <a:gd name="T48" fmla="*/ 76 w 317"/>
                <a:gd name="T49" fmla="*/ 127 h 202"/>
                <a:gd name="T50" fmla="*/ 121 w 317"/>
                <a:gd name="T51" fmla="*/ 158 h 202"/>
                <a:gd name="T52" fmla="*/ 163 w 317"/>
                <a:gd name="T53" fmla="*/ 171 h 202"/>
                <a:gd name="T54" fmla="*/ 250 w 317"/>
                <a:gd name="T55" fmla="*/ 156 h 202"/>
                <a:gd name="T56" fmla="*/ 250 w 317"/>
                <a:gd name="T57" fmla="*/ 156 h 202"/>
                <a:gd name="T58" fmla="*/ 251 w 317"/>
                <a:gd name="T59" fmla="*/ 155 h 202"/>
                <a:gd name="T60" fmla="*/ 250 w 317"/>
                <a:gd name="T61" fmla="*/ 153 h 202"/>
                <a:gd name="T62" fmla="*/ 162 w 317"/>
                <a:gd name="T63" fmla="*/ 167 h 202"/>
                <a:gd name="T64" fmla="*/ 162 w 317"/>
                <a:gd name="T65" fmla="*/ 168 h 202"/>
                <a:gd name="T66" fmla="*/ 126 w 317"/>
                <a:gd name="T67" fmla="*/ 157 h 202"/>
                <a:gd name="T68" fmla="*/ 77 w 317"/>
                <a:gd name="T69" fmla="*/ 126 h 202"/>
                <a:gd name="T70" fmla="*/ 107 w 317"/>
                <a:gd name="T71" fmla="*/ 122 h 202"/>
                <a:gd name="T72" fmla="*/ 198 w 317"/>
                <a:gd name="T73" fmla="*/ 100 h 202"/>
                <a:gd name="T74" fmla="*/ 198 w 317"/>
                <a:gd name="T75" fmla="*/ 101 h 202"/>
                <a:gd name="T76" fmla="*/ 264 w 317"/>
                <a:gd name="T77" fmla="*/ 104 h 202"/>
                <a:gd name="T78" fmla="*/ 295 w 317"/>
                <a:gd name="T79" fmla="*/ 74 h 202"/>
                <a:gd name="T80" fmla="*/ 314 w 317"/>
                <a:gd name="T81" fmla="*/ 31 h 202"/>
                <a:gd name="T82" fmla="*/ 315 w 317"/>
                <a:gd name="T83" fmla="*/ 30 h 202"/>
                <a:gd name="T84" fmla="*/ 314 w 317"/>
                <a:gd name="T85" fmla="*/ 2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4" y="28"/>
                  </a:moveTo>
                  <a:cubicBezTo>
                    <a:pt x="303" y="33"/>
                    <a:pt x="292" y="39"/>
                    <a:pt x="279" y="42"/>
                  </a:cubicBezTo>
                  <a:cubicBezTo>
                    <a:pt x="268" y="46"/>
                    <a:pt x="256" y="49"/>
                    <a:pt x="245" y="54"/>
                  </a:cubicBezTo>
                  <a:cubicBezTo>
                    <a:pt x="225" y="63"/>
                    <a:pt x="210" y="78"/>
                    <a:pt x="198" y="96"/>
                  </a:cubicBezTo>
                  <a:cubicBezTo>
                    <a:pt x="192" y="98"/>
                    <a:pt x="185" y="101"/>
                    <a:pt x="178" y="103"/>
                  </a:cubicBezTo>
                  <a:cubicBezTo>
                    <a:pt x="157" y="109"/>
                    <a:pt x="136" y="113"/>
                    <a:pt x="115" y="117"/>
                  </a:cubicBezTo>
                  <a:cubicBezTo>
                    <a:pt x="123" y="113"/>
                    <a:pt x="130" y="105"/>
                    <a:pt x="137" y="99"/>
                  </a:cubicBezTo>
                  <a:cubicBezTo>
                    <a:pt x="139" y="96"/>
                    <a:pt x="141" y="94"/>
                    <a:pt x="144" y="91"/>
                  </a:cubicBezTo>
                  <a:cubicBezTo>
                    <a:pt x="191" y="99"/>
                    <a:pt x="196" y="38"/>
                    <a:pt x="204" y="4"/>
                  </a:cubicBezTo>
                  <a:cubicBezTo>
                    <a:pt x="204" y="4"/>
                    <a:pt x="204" y="3"/>
                    <a:pt x="205" y="2"/>
                  </a:cubicBezTo>
                  <a:cubicBezTo>
                    <a:pt x="205" y="1"/>
                    <a:pt x="204" y="0"/>
                    <a:pt x="203" y="1"/>
                  </a:cubicBezTo>
                  <a:cubicBezTo>
                    <a:pt x="197" y="8"/>
                    <a:pt x="191" y="16"/>
                    <a:pt x="184" y="22"/>
                  </a:cubicBezTo>
                  <a:cubicBezTo>
                    <a:pt x="176" y="29"/>
                    <a:pt x="168" y="36"/>
                    <a:pt x="161" y="43"/>
                  </a:cubicBezTo>
                  <a:cubicBezTo>
                    <a:pt x="148" y="55"/>
                    <a:pt x="138" y="72"/>
                    <a:pt x="140" y="90"/>
                  </a:cubicBezTo>
                  <a:cubicBezTo>
                    <a:pt x="140" y="90"/>
                    <a:pt x="140" y="90"/>
                    <a:pt x="140" y="90"/>
                  </a:cubicBezTo>
                  <a:cubicBezTo>
                    <a:pt x="139" y="92"/>
                    <a:pt x="138" y="93"/>
                    <a:pt x="136" y="95"/>
                  </a:cubicBezTo>
                  <a:cubicBezTo>
                    <a:pt x="128" y="104"/>
                    <a:pt x="120" y="111"/>
                    <a:pt x="110" y="118"/>
                  </a:cubicBezTo>
                  <a:cubicBezTo>
                    <a:pt x="99" y="120"/>
                    <a:pt x="87" y="122"/>
                    <a:pt x="75" y="124"/>
                  </a:cubicBezTo>
                  <a:cubicBezTo>
                    <a:pt x="75" y="124"/>
                    <a:pt x="75" y="123"/>
                    <a:pt x="75" y="123"/>
                  </a:cubicBezTo>
                  <a:cubicBezTo>
                    <a:pt x="75" y="123"/>
                    <a:pt x="74" y="123"/>
                    <a:pt x="74" y="124"/>
                  </a:cubicBezTo>
                  <a:cubicBezTo>
                    <a:pt x="68" y="125"/>
                    <a:pt x="62" y="126"/>
                    <a:pt x="56" y="127"/>
                  </a:cubicBezTo>
                  <a:cubicBezTo>
                    <a:pt x="37" y="129"/>
                    <a:pt x="19" y="131"/>
                    <a:pt x="1" y="125"/>
                  </a:cubicBezTo>
                  <a:cubicBezTo>
                    <a:pt x="0" y="125"/>
                    <a:pt x="0" y="126"/>
                    <a:pt x="0" y="126"/>
                  </a:cubicBezTo>
                  <a:cubicBezTo>
                    <a:pt x="14" y="135"/>
                    <a:pt x="34" y="132"/>
                    <a:pt x="49" y="130"/>
                  </a:cubicBezTo>
                  <a:cubicBezTo>
                    <a:pt x="58" y="129"/>
                    <a:pt x="67" y="128"/>
                    <a:pt x="76" y="127"/>
                  </a:cubicBezTo>
                  <a:cubicBezTo>
                    <a:pt x="85" y="142"/>
                    <a:pt x="106" y="151"/>
                    <a:pt x="121" y="158"/>
                  </a:cubicBezTo>
                  <a:cubicBezTo>
                    <a:pt x="134" y="163"/>
                    <a:pt x="148" y="168"/>
                    <a:pt x="163" y="171"/>
                  </a:cubicBezTo>
                  <a:cubicBezTo>
                    <a:pt x="181" y="202"/>
                    <a:pt x="241" y="188"/>
                    <a:pt x="250" y="156"/>
                  </a:cubicBezTo>
                  <a:cubicBezTo>
                    <a:pt x="250" y="156"/>
                    <a:pt x="250" y="156"/>
                    <a:pt x="250" y="156"/>
                  </a:cubicBezTo>
                  <a:cubicBezTo>
                    <a:pt x="250" y="155"/>
                    <a:pt x="250" y="155"/>
                    <a:pt x="251" y="155"/>
                  </a:cubicBezTo>
                  <a:cubicBezTo>
                    <a:pt x="252" y="155"/>
                    <a:pt x="252" y="153"/>
                    <a:pt x="250" y="153"/>
                  </a:cubicBezTo>
                  <a:cubicBezTo>
                    <a:pt x="221" y="155"/>
                    <a:pt x="183" y="141"/>
                    <a:pt x="162" y="167"/>
                  </a:cubicBezTo>
                  <a:cubicBezTo>
                    <a:pt x="162" y="167"/>
                    <a:pt x="162" y="168"/>
                    <a:pt x="162" y="168"/>
                  </a:cubicBezTo>
                  <a:cubicBezTo>
                    <a:pt x="150" y="165"/>
                    <a:pt x="138" y="161"/>
                    <a:pt x="126" y="157"/>
                  </a:cubicBezTo>
                  <a:cubicBezTo>
                    <a:pt x="109" y="150"/>
                    <a:pt x="89" y="141"/>
                    <a:pt x="77" y="126"/>
                  </a:cubicBezTo>
                  <a:cubicBezTo>
                    <a:pt x="87" y="125"/>
                    <a:pt x="97" y="123"/>
                    <a:pt x="107" y="122"/>
                  </a:cubicBezTo>
                  <a:cubicBezTo>
                    <a:pt x="137" y="117"/>
                    <a:pt x="168" y="111"/>
                    <a:pt x="198" y="100"/>
                  </a:cubicBezTo>
                  <a:cubicBezTo>
                    <a:pt x="198" y="100"/>
                    <a:pt x="198" y="100"/>
                    <a:pt x="198" y="101"/>
                  </a:cubicBezTo>
                  <a:cubicBezTo>
                    <a:pt x="213" y="119"/>
                    <a:pt x="246" y="113"/>
                    <a:pt x="264" y="104"/>
                  </a:cubicBezTo>
                  <a:cubicBezTo>
                    <a:pt x="277" y="98"/>
                    <a:pt x="287" y="86"/>
                    <a:pt x="295" y="74"/>
                  </a:cubicBezTo>
                  <a:cubicBezTo>
                    <a:pt x="304" y="62"/>
                    <a:pt x="312" y="46"/>
                    <a:pt x="314" y="31"/>
                  </a:cubicBezTo>
                  <a:cubicBezTo>
                    <a:pt x="315" y="30"/>
                    <a:pt x="315" y="30"/>
                    <a:pt x="315" y="30"/>
                  </a:cubicBezTo>
                  <a:cubicBezTo>
                    <a:pt x="317" y="29"/>
                    <a:pt x="316" y="27"/>
                    <a:pt x="314" y="28"/>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9" name="Freeform 41"/>
            <p:cNvSpPr/>
            <p:nvPr/>
          </p:nvSpPr>
          <p:spPr bwMode="auto">
            <a:xfrm>
              <a:off x="8221663" y="2568575"/>
              <a:ext cx="911225" cy="519113"/>
            </a:xfrm>
            <a:custGeom>
              <a:avLst/>
              <a:gdLst>
                <a:gd name="T0" fmla="*/ 192 w 215"/>
                <a:gd name="T1" fmla="*/ 78 h 122"/>
                <a:gd name="T2" fmla="*/ 189 w 215"/>
                <a:gd name="T3" fmla="*/ 58 h 122"/>
                <a:gd name="T4" fmla="*/ 166 w 215"/>
                <a:gd name="T5" fmla="*/ 60 h 122"/>
                <a:gd name="T6" fmla="*/ 141 w 215"/>
                <a:gd name="T7" fmla="*/ 31 h 122"/>
                <a:gd name="T8" fmla="*/ 132 w 215"/>
                <a:gd name="T9" fmla="*/ 11 h 122"/>
                <a:gd name="T10" fmla="*/ 108 w 215"/>
                <a:gd name="T11" fmla="*/ 19 h 122"/>
                <a:gd name="T12" fmla="*/ 72 w 215"/>
                <a:gd name="T13" fmla="*/ 13 h 122"/>
                <a:gd name="T14" fmla="*/ 52 w 215"/>
                <a:gd name="T15" fmla="*/ 2 h 122"/>
                <a:gd name="T16" fmla="*/ 38 w 215"/>
                <a:gd name="T17" fmla="*/ 16 h 122"/>
                <a:gd name="T18" fmla="*/ 38 w 215"/>
                <a:gd name="T19" fmla="*/ 16 h 122"/>
                <a:gd name="T20" fmla="*/ 8 w 215"/>
                <a:gd name="T21" fmla="*/ 15 h 122"/>
                <a:gd name="T22" fmla="*/ 6 w 215"/>
                <a:gd name="T23" fmla="*/ 49 h 122"/>
                <a:gd name="T24" fmla="*/ 30 w 215"/>
                <a:gd name="T25" fmla="*/ 86 h 122"/>
                <a:gd name="T26" fmla="*/ 73 w 215"/>
                <a:gd name="T27" fmla="*/ 112 h 122"/>
                <a:gd name="T28" fmla="*/ 74 w 215"/>
                <a:gd name="T29" fmla="*/ 111 h 122"/>
                <a:gd name="T30" fmla="*/ 94 w 215"/>
                <a:gd name="T31" fmla="*/ 117 h 122"/>
                <a:gd name="T32" fmla="*/ 129 w 215"/>
                <a:gd name="T33" fmla="*/ 121 h 122"/>
                <a:gd name="T34" fmla="*/ 184 w 215"/>
                <a:gd name="T35" fmla="*/ 116 h 122"/>
                <a:gd name="T36" fmla="*/ 215 w 215"/>
                <a:gd name="T37" fmla="*/ 89 h 122"/>
                <a:gd name="T38" fmla="*/ 192 w 215"/>
                <a:gd name="T39"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22">
                  <a:moveTo>
                    <a:pt x="192" y="78"/>
                  </a:moveTo>
                  <a:cubicBezTo>
                    <a:pt x="195" y="71"/>
                    <a:pt x="196" y="63"/>
                    <a:pt x="189" y="58"/>
                  </a:cubicBezTo>
                  <a:cubicBezTo>
                    <a:pt x="183" y="54"/>
                    <a:pt x="173" y="57"/>
                    <a:pt x="166" y="60"/>
                  </a:cubicBezTo>
                  <a:cubicBezTo>
                    <a:pt x="170" y="43"/>
                    <a:pt x="158" y="17"/>
                    <a:pt x="141" y="31"/>
                  </a:cubicBezTo>
                  <a:cubicBezTo>
                    <a:pt x="143" y="22"/>
                    <a:pt x="141" y="14"/>
                    <a:pt x="132" y="11"/>
                  </a:cubicBezTo>
                  <a:cubicBezTo>
                    <a:pt x="123" y="8"/>
                    <a:pt x="114" y="13"/>
                    <a:pt x="108" y="19"/>
                  </a:cubicBezTo>
                  <a:cubicBezTo>
                    <a:pt x="105" y="0"/>
                    <a:pt x="83" y="0"/>
                    <a:pt x="72" y="13"/>
                  </a:cubicBezTo>
                  <a:cubicBezTo>
                    <a:pt x="68" y="7"/>
                    <a:pt x="60" y="2"/>
                    <a:pt x="52" y="2"/>
                  </a:cubicBezTo>
                  <a:cubicBezTo>
                    <a:pt x="44" y="2"/>
                    <a:pt x="38" y="8"/>
                    <a:pt x="38" y="16"/>
                  </a:cubicBezTo>
                  <a:cubicBezTo>
                    <a:pt x="38" y="16"/>
                    <a:pt x="38" y="16"/>
                    <a:pt x="38" y="16"/>
                  </a:cubicBezTo>
                  <a:cubicBezTo>
                    <a:pt x="29" y="10"/>
                    <a:pt x="16" y="6"/>
                    <a:pt x="8" y="15"/>
                  </a:cubicBezTo>
                  <a:cubicBezTo>
                    <a:pt x="0" y="24"/>
                    <a:pt x="3" y="39"/>
                    <a:pt x="6" y="49"/>
                  </a:cubicBezTo>
                  <a:cubicBezTo>
                    <a:pt x="10" y="63"/>
                    <a:pt x="20" y="76"/>
                    <a:pt x="30" y="86"/>
                  </a:cubicBezTo>
                  <a:cubicBezTo>
                    <a:pt x="42" y="97"/>
                    <a:pt x="57" y="110"/>
                    <a:pt x="73" y="112"/>
                  </a:cubicBezTo>
                  <a:cubicBezTo>
                    <a:pt x="73" y="112"/>
                    <a:pt x="74" y="112"/>
                    <a:pt x="74" y="111"/>
                  </a:cubicBezTo>
                  <a:cubicBezTo>
                    <a:pt x="79" y="115"/>
                    <a:pt x="88" y="115"/>
                    <a:pt x="94" y="117"/>
                  </a:cubicBezTo>
                  <a:cubicBezTo>
                    <a:pt x="106" y="119"/>
                    <a:pt x="117" y="120"/>
                    <a:pt x="129" y="121"/>
                  </a:cubicBezTo>
                  <a:cubicBezTo>
                    <a:pt x="147" y="122"/>
                    <a:pt x="166" y="121"/>
                    <a:pt x="184" y="116"/>
                  </a:cubicBezTo>
                  <a:cubicBezTo>
                    <a:pt x="197" y="113"/>
                    <a:pt x="215" y="105"/>
                    <a:pt x="215" y="89"/>
                  </a:cubicBezTo>
                  <a:cubicBezTo>
                    <a:pt x="214" y="77"/>
                    <a:pt x="201" y="75"/>
                    <a:pt x="192" y="78"/>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0" name="Freeform 42"/>
            <p:cNvSpPr/>
            <p:nvPr/>
          </p:nvSpPr>
          <p:spPr bwMode="auto">
            <a:xfrm>
              <a:off x="8310563" y="2717800"/>
              <a:ext cx="631825" cy="379413"/>
            </a:xfrm>
            <a:custGeom>
              <a:avLst/>
              <a:gdLst>
                <a:gd name="T0" fmla="*/ 143 w 149"/>
                <a:gd name="T1" fmla="*/ 60 h 89"/>
                <a:gd name="T2" fmla="*/ 126 w 149"/>
                <a:gd name="T3" fmla="*/ 58 h 89"/>
                <a:gd name="T4" fmla="*/ 110 w 149"/>
                <a:gd name="T5" fmla="*/ 44 h 89"/>
                <a:gd name="T6" fmla="*/ 89 w 149"/>
                <a:gd name="T7" fmla="*/ 29 h 89"/>
                <a:gd name="T8" fmla="*/ 57 w 149"/>
                <a:gd name="T9" fmla="*/ 21 h 89"/>
                <a:gd name="T10" fmla="*/ 31 w 149"/>
                <a:gd name="T11" fmla="*/ 14 h 89"/>
                <a:gd name="T12" fmla="*/ 9 w 149"/>
                <a:gd name="T13" fmla="*/ 5 h 89"/>
                <a:gd name="T14" fmla="*/ 1 w 149"/>
                <a:gd name="T15" fmla="*/ 25 h 89"/>
                <a:gd name="T16" fmla="*/ 50 w 149"/>
                <a:gd name="T17" fmla="*/ 79 h 89"/>
                <a:gd name="T18" fmla="*/ 51 w 149"/>
                <a:gd name="T19" fmla="*/ 81 h 89"/>
                <a:gd name="T20" fmla="*/ 135 w 149"/>
                <a:gd name="T21" fmla="*/ 77 h 89"/>
                <a:gd name="T22" fmla="*/ 143 w 149"/>
                <a:gd name="T23"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89">
                  <a:moveTo>
                    <a:pt x="143" y="60"/>
                  </a:moveTo>
                  <a:cubicBezTo>
                    <a:pt x="139" y="56"/>
                    <a:pt x="132" y="56"/>
                    <a:pt x="126" y="58"/>
                  </a:cubicBezTo>
                  <a:cubicBezTo>
                    <a:pt x="130" y="48"/>
                    <a:pt x="120" y="40"/>
                    <a:pt x="110" y="44"/>
                  </a:cubicBezTo>
                  <a:cubicBezTo>
                    <a:pt x="114" y="33"/>
                    <a:pt x="100" y="21"/>
                    <a:pt x="89" y="29"/>
                  </a:cubicBezTo>
                  <a:cubicBezTo>
                    <a:pt x="90" y="10"/>
                    <a:pt x="68" y="8"/>
                    <a:pt x="57" y="21"/>
                  </a:cubicBezTo>
                  <a:cubicBezTo>
                    <a:pt x="51" y="10"/>
                    <a:pt x="37" y="0"/>
                    <a:pt x="31" y="14"/>
                  </a:cubicBezTo>
                  <a:cubicBezTo>
                    <a:pt x="26" y="9"/>
                    <a:pt x="17" y="3"/>
                    <a:pt x="9" y="5"/>
                  </a:cubicBezTo>
                  <a:cubicBezTo>
                    <a:pt x="1" y="8"/>
                    <a:pt x="0" y="17"/>
                    <a:pt x="1" y="25"/>
                  </a:cubicBezTo>
                  <a:cubicBezTo>
                    <a:pt x="7" y="50"/>
                    <a:pt x="29" y="67"/>
                    <a:pt x="50" y="79"/>
                  </a:cubicBezTo>
                  <a:cubicBezTo>
                    <a:pt x="49" y="80"/>
                    <a:pt x="50" y="81"/>
                    <a:pt x="51" y="81"/>
                  </a:cubicBezTo>
                  <a:cubicBezTo>
                    <a:pt x="78" y="84"/>
                    <a:pt x="109" y="89"/>
                    <a:pt x="135" y="77"/>
                  </a:cubicBezTo>
                  <a:cubicBezTo>
                    <a:pt x="140" y="75"/>
                    <a:pt x="149" y="66"/>
                    <a:pt x="143" y="6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1" name="Freeform 43"/>
            <p:cNvSpPr/>
            <p:nvPr/>
          </p:nvSpPr>
          <p:spPr bwMode="auto">
            <a:xfrm>
              <a:off x="6146800" y="2386013"/>
              <a:ext cx="512763" cy="635000"/>
            </a:xfrm>
            <a:custGeom>
              <a:avLst/>
              <a:gdLst>
                <a:gd name="T0" fmla="*/ 36 w 121"/>
                <a:gd name="T1" fmla="*/ 18 h 149"/>
                <a:gd name="T2" fmla="*/ 15 w 121"/>
                <a:gd name="T3" fmla="*/ 1 h 149"/>
                <a:gd name="T4" fmla="*/ 3 w 121"/>
                <a:gd name="T5" fmla="*/ 18 h 149"/>
                <a:gd name="T6" fmla="*/ 7 w 121"/>
                <a:gd name="T7" fmla="*/ 56 h 149"/>
                <a:gd name="T8" fmla="*/ 28 w 121"/>
                <a:gd name="T9" fmla="*/ 102 h 149"/>
                <a:gd name="T10" fmla="*/ 28 w 121"/>
                <a:gd name="T11" fmla="*/ 101 h 149"/>
                <a:gd name="T12" fmla="*/ 28 w 121"/>
                <a:gd name="T13" fmla="*/ 100 h 149"/>
                <a:gd name="T14" fmla="*/ 113 w 121"/>
                <a:gd name="T15" fmla="*/ 123 h 149"/>
                <a:gd name="T16" fmla="*/ 109 w 121"/>
                <a:gd name="T17" fmla="*/ 96 h 149"/>
                <a:gd name="T18" fmla="*/ 109 w 121"/>
                <a:gd name="T19" fmla="*/ 88 h 149"/>
                <a:gd name="T20" fmla="*/ 109 w 121"/>
                <a:gd name="T21" fmla="*/ 77 h 149"/>
                <a:gd name="T22" fmla="*/ 95 w 121"/>
                <a:gd name="T23" fmla="*/ 62 h 149"/>
                <a:gd name="T24" fmla="*/ 95 w 121"/>
                <a:gd name="T25" fmla="*/ 62 h 149"/>
                <a:gd name="T26" fmla="*/ 73 w 121"/>
                <a:gd name="T27" fmla="*/ 37 h 149"/>
                <a:gd name="T28" fmla="*/ 64 w 121"/>
                <a:gd name="T29" fmla="*/ 13 h 149"/>
                <a:gd name="T30" fmla="*/ 36 w 121"/>
                <a:gd name="T31" fmla="*/ 1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36" y="18"/>
                  </a:moveTo>
                  <a:cubicBezTo>
                    <a:pt x="32" y="10"/>
                    <a:pt x="25" y="0"/>
                    <a:pt x="15" y="1"/>
                  </a:cubicBezTo>
                  <a:cubicBezTo>
                    <a:pt x="7" y="1"/>
                    <a:pt x="4" y="11"/>
                    <a:pt x="3" y="18"/>
                  </a:cubicBezTo>
                  <a:cubicBezTo>
                    <a:pt x="0" y="30"/>
                    <a:pt x="3" y="44"/>
                    <a:pt x="7" y="56"/>
                  </a:cubicBezTo>
                  <a:cubicBezTo>
                    <a:pt x="13" y="71"/>
                    <a:pt x="24" y="85"/>
                    <a:pt x="28" y="102"/>
                  </a:cubicBezTo>
                  <a:cubicBezTo>
                    <a:pt x="28" y="102"/>
                    <a:pt x="28" y="102"/>
                    <a:pt x="28" y="101"/>
                  </a:cubicBezTo>
                  <a:cubicBezTo>
                    <a:pt x="28" y="101"/>
                    <a:pt x="28" y="101"/>
                    <a:pt x="28" y="100"/>
                  </a:cubicBezTo>
                  <a:cubicBezTo>
                    <a:pt x="45" y="122"/>
                    <a:pt x="90" y="149"/>
                    <a:pt x="113" y="123"/>
                  </a:cubicBezTo>
                  <a:cubicBezTo>
                    <a:pt x="121" y="114"/>
                    <a:pt x="117" y="103"/>
                    <a:pt x="109" y="96"/>
                  </a:cubicBezTo>
                  <a:cubicBezTo>
                    <a:pt x="106" y="93"/>
                    <a:pt x="108" y="92"/>
                    <a:pt x="109" y="88"/>
                  </a:cubicBezTo>
                  <a:cubicBezTo>
                    <a:pt x="110" y="84"/>
                    <a:pt x="109" y="80"/>
                    <a:pt x="109" y="77"/>
                  </a:cubicBezTo>
                  <a:cubicBezTo>
                    <a:pt x="107" y="71"/>
                    <a:pt x="102" y="64"/>
                    <a:pt x="95" y="62"/>
                  </a:cubicBezTo>
                  <a:cubicBezTo>
                    <a:pt x="95" y="62"/>
                    <a:pt x="95" y="62"/>
                    <a:pt x="95" y="62"/>
                  </a:cubicBezTo>
                  <a:cubicBezTo>
                    <a:pt x="97" y="51"/>
                    <a:pt x="85" y="35"/>
                    <a:pt x="73" y="37"/>
                  </a:cubicBezTo>
                  <a:cubicBezTo>
                    <a:pt x="76" y="28"/>
                    <a:pt x="73" y="18"/>
                    <a:pt x="64" y="13"/>
                  </a:cubicBezTo>
                  <a:cubicBezTo>
                    <a:pt x="55" y="6"/>
                    <a:pt x="43"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2" name="Freeform 44"/>
            <p:cNvSpPr/>
            <p:nvPr/>
          </p:nvSpPr>
          <p:spPr bwMode="auto">
            <a:xfrm>
              <a:off x="5795963" y="2565400"/>
              <a:ext cx="711200" cy="655638"/>
            </a:xfrm>
            <a:custGeom>
              <a:avLst/>
              <a:gdLst>
                <a:gd name="T0" fmla="*/ 94 w 168"/>
                <a:gd name="T1" fmla="*/ 19 h 154"/>
                <a:gd name="T2" fmla="*/ 97 w 168"/>
                <a:gd name="T3" fmla="*/ 41 h 154"/>
                <a:gd name="T4" fmla="*/ 106 w 168"/>
                <a:gd name="T5" fmla="*/ 60 h 154"/>
                <a:gd name="T6" fmla="*/ 49 w 168"/>
                <a:gd name="T7" fmla="*/ 96 h 154"/>
                <a:gd name="T8" fmla="*/ 0 w 168"/>
                <a:gd name="T9" fmla="*/ 152 h 154"/>
                <a:gd name="T10" fmla="*/ 1 w 168"/>
                <a:gd name="T11" fmla="*/ 153 h 154"/>
                <a:gd name="T12" fmla="*/ 20 w 168"/>
                <a:gd name="T13" fmla="*/ 134 h 154"/>
                <a:gd name="T14" fmla="*/ 45 w 168"/>
                <a:gd name="T15" fmla="*/ 105 h 154"/>
                <a:gd name="T16" fmla="*/ 76 w 168"/>
                <a:gd name="T17" fmla="*/ 80 h 154"/>
                <a:gd name="T18" fmla="*/ 108 w 168"/>
                <a:gd name="T19" fmla="*/ 62 h 154"/>
                <a:gd name="T20" fmla="*/ 108 w 168"/>
                <a:gd name="T21" fmla="*/ 63 h 154"/>
                <a:gd name="T22" fmla="*/ 109 w 168"/>
                <a:gd name="T23" fmla="*/ 63 h 154"/>
                <a:gd name="T24" fmla="*/ 155 w 168"/>
                <a:gd name="T25" fmla="*/ 79 h 154"/>
                <a:gd name="T26" fmla="*/ 148 w 168"/>
                <a:gd name="T27" fmla="*/ 54 h 154"/>
                <a:gd name="T28" fmla="*/ 143 w 168"/>
                <a:gd name="T29" fmla="*/ 33 h 154"/>
                <a:gd name="T30" fmla="*/ 122 w 168"/>
                <a:gd name="T31" fmla="*/ 27 h 154"/>
                <a:gd name="T32" fmla="*/ 94 w 168"/>
                <a:gd name="T3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4">
                  <a:moveTo>
                    <a:pt x="94" y="19"/>
                  </a:moveTo>
                  <a:cubicBezTo>
                    <a:pt x="91" y="26"/>
                    <a:pt x="94" y="35"/>
                    <a:pt x="97" y="41"/>
                  </a:cubicBezTo>
                  <a:cubicBezTo>
                    <a:pt x="99" y="47"/>
                    <a:pt x="102" y="54"/>
                    <a:pt x="106" y="60"/>
                  </a:cubicBezTo>
                  <a:cubicBezTo>
                    <a:pt x="85" y="67"/>
                    <a:pt x="65" y="81"/>
                    <a:pt x="49" y="96"/>
                  </a:cubicBezTo>
                  <a:cubicBezTo>
                    <a:pt x="31" y="113"/>
                    <a:pt x="18" y="135"/>
                    <a:pt x="0" y="152"/>
                  </a:cubicBezTo>
                  <a:cubicBezTo>
                    <a:pt x="0" y="153"/>
                    <a:pt x="0" y="154"/>
                    <a:pt x="1" y="153"/>
                  </a:cubicBezTo>
                  <a:cubicBezTo>
                    <a:pt x="9" y="149"/>
                    <a:pt x="15" y="141"/>
                    <a:pt x="20" y="134"/>
                  </a:cubicBezTo>
                  <a:cubicBezTo>
                    <a:pt x="29" y="124"/>
                    <a:pt x="36" y="114"/>
                    <a:pt x="45" y="105"/>
                  </a:cubicBezTo>
                  <a:cubicBezTo>
                    <a:pt x="54" y="95"/>
                    <a:pt x="65" y="87"/>
                    <a:pt x="76" y="80"/>
                  </a:cubicBezTo>
                  <a:cubicBezTo>
                    <a:pt x="86" y="73"/>
                    <a:pt x="97" y="68"/>
                    <a:pt x="108" y="62"/>
                  </a:cubicBezTo>
                  <a:cubicBezTo>
                    <a:pt x="108" y="62"/>
                    <a:pt x="108" y="63"/>
                    <a:pt x="108" y="63"/>
                  </a:cubicBezTo>
                  <a:cubicBezTo>
                    <a:pt x="108" y="63"/>
                    <a:pt x="109" y="63"/>
                    <a:pt x="109" y="63"/>
                  </a:cubicBezTo>
                  <a:cubicBezTo>
                    <a:pt x="121" y="74"/>
                    <a:pt x="138" y="87"/>
                    <a:pt x="155" y="79"/>
                  </a:cubicBezTo>
                  <a:cubicBezTo>
                    <a:pt x="168" y="72"/>
                    <a:pt x="159" y="57"/>
                    <a:pt x="148" y="54"/>
                  </a:cubicBezTo>
                  <a:cubicBezTo>
                    <a:pt x="150" y="46"/>
                    <a:pt x="147" y="39"/>
                    <a:pt x="143" y="33"/>
                  </a:cubicBezTo>
                  <a:cubicBezTo>
                    <a:pt x="138" y="27"/>
                    <a:pt x="129" y="23"/>
                    <a:pt x="122" y="27"/>
                  </a:cubicBezTo>
                  <a:cubicBezTo>
                    <a:pt x="118" y="16"/>
                    <a:pt x="100" y="0"/>
                    <a:pt x="94" y="19"/>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3" name="Freeform 45"/>
            <p:cNvSpPr/>
            <p:nvPr/>
          </p:nvSpPr>
          <p:spPr bwMode="auto">
            <a:xfrm>
              <a:off x="5892800" y="2517775"/>
              <a:ext cx="185738" cy="447675"/>
            </a:xfrm>
            <a:custGeom>
              <a:avLst/>
              <a:gdLst>
                <a:gd name="T0" fmla="*/ 13 w 44"/>
                <a:gd name="T1" fmla="*/ 3 h 105"/>
                <a:gd name="T2" fmla="*/ 12 w 44"/>
                <a:gd name="T3" fmla="*/ 3 h 105"/>
                <a:gd name="T4" fmla="*/ 29 w 44"/>
                <a:gd name="T5" fmla="*/ 104 h 105"/>
                <a:gd name="T6" fmla="*/ 30 w 44"/>
                <a:gd name="T7" fmla="*/ 105 h 105"/>
                <a:gd name="T8" fmla="*/ 30 w 44"/>
                <a:gd name="T9" fmla="*/ 105 h 105"/>
                <a:gd name="T10" fmla="*/ 31 w 44"/>
                <a:gd name="T11" fmla="*/ 104 h 105"/>
                <a:gd name="T12" fmla="*/ 31 w 44"/>
                <a:gd name="T13" fmla="*/ 104 h 105"/>
                <a:gd name="T14" fmla="*/ 40 w 44"/>
                <a:gd name="T15" fmla="*/ 54 h 105"/>
                <a:gd name="T16" fmla="*/ 17 w 44"/>
                <a:gd name="T17" fmla="*/ 2 h 105"/>
                <a:gd name="T18" fmla="*/ 13 w 44"/>
                <a:gd name="T19"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5">
                  <a:moveTo>
                    <a:pt x="13" y="3"/>
                  </a:moveTo>
                  <a:cubicBezTo>
                    <a:pt x="13" y="2"/>
                    <a:pt x="12" y="3"/>
                    <a:pt x="12" y="3"/>
                  </a:cubicBezTo>
                  <a:cubicBezTo>
                    <a:pt x="0" y="37"/>
                    <a:pt x="0" y="80"/>
                    <a:pt x="29" y="104"/>
                  </a:cubicBezTo>
                  <a:cubicBezTo>
                    <a:pt x="30" y="104"/>
                    <a:pt x="30" y="105"/>
                    <a:pt x="30" y="105"/>
                  </a:cubicBezTo>
                  <a:cubicBezTo>
                    <a:pt x="30" y="105"/>
                    <a:pt x="30" y="105"/>
                    <a:pt x="30" y="105"/>
                  </a:cubicBezTo>
                  <a:cubicBezTo>
                    <a:pt x="31" y="105"/>
                    <a:pt x="31" y="105"/>
                    <a:pt x="31" y="104"/>
                  </a:cubicBezTo>
                  <a:cubicBezTo>
                    <a:pt x="31" y="104"/>
                    <a:pt x="31" y="104"/>
                    <a:pt x="31" y="104"/>
                  </a:cubicBezTo>
                  <a:cubicBezTo>
                    <a:pt x="44" y="93"/>
                    <a:pt x="43" y="69"/>
                    <a:pt x="40" y="54"/>
                  </a:cubicBezTo>
                  <a:cubicBezTo>
                    <a:pt x="37" y="36"/>
                    <a:pt x="29" y="16"/>
                    <a:pt x="17" y="2"/>
                  </a:cubicBezTo>
                  <a:cubicBezTo>
                    <a:pt x="15" y="0"/>
                    <a:pt x="14" y="1"/>
                    <a:pt x="13"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4" name="Freeform 46"/>
            <p:cNvSpPr/>
            <p:nvPr/>
          </p:nvSpPr>
          <p:spPr bwMode="auto">
            <a:xfrm>
              <a:off x="5913438" y="2995613"/>
              <a:ext cx="449263" cy="195263"/>
            </a:xfrm>
            <a:custGeom>
              <a:avLst/>
              <a:gdLst>
                <a:gd name="T0" fmla="*/ 104 w 106"/>
                <a:gd name="T1" fmla="*/ 31 h 46"/>
                <a:gd name="T2" fmla="*/ 104 w 106"/>
                <a:gd name="T3" fmla="*/ 29 h 46"/>
                <a:gd name="T4" fmla="*/ 1 w 106"/>
                <a:gd name="T5" fmla="*/ 22 h 46"/>
                <a:gd name="T6" fmla="*/ 1 w 106"/>
                <a:gd name="T7" fmla="*/ 22 h 46"/>
                <a:gd name="T8" fmla="*/ 1 w 106"/>
                <a:gd name="T9" fmla="*/ 22 h 46"/>
                <a:gd name="T10" fmla="*/ 1 w 106"/>
                <a:gd name="T11" fmla="*/ 23 h 46"/>
                <a:gd name="T12" fmla="*/ 2 w 106"/>
                <a:gd name="T13" fmla="*/ 23 h 46"/>
                <a:gd name="T14" fmla="*/ 47 w 106"/>
                <a:gd name="T15" fmla="*/ 45 h 46"/>
                <a:gd name="T16" fmla="*/ 104 w 106"/>
                <a:gd name="T17" fmla="*/ 35 h 46"/>
                <a:gd name="T18" fmla="*/ 104 w 106"/>
                <a:gd name="T19"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6">
                  <a:moveTo>
                    <a:pt x="104" y="31"/>
                  </a:moveTo>
                  <a:cubicBezTo>
                    <a:pt x="104" y="31"/>
                    <a:pt x="104" y="30"/>
                    <a:pt x="104" y="29"/>
                  </a:cubicBezTo>
                  <a:cubicBezTo>
                    <a:pt x="74" y="10"/>
                    <a:pt x="32" y="0"/>
                    <a:pt x="1" y="22"/>
                  </a:cubicBezTo>
                  <a:cubicBezTo>
                    <a:pt x="1" y="22"/>
                    <a:pt x="1" y="22"/>
                    <a:pt x="1" y="22"/>
                  </a:cubicBezTo>
                  <a:cubicBezTo>
                    <a:pt x="1" y="22"/>
                    <a:pt x="1" y="22"/>
                    <a:pt x="1" y="22"/>
                  </a:cubicBezTo>
                  <a:cubicBezTo>
                    <a:pt x="0" y="23"/>
                    <a:pt x="1" y="24"/>
                    <a:pt x="1" y="23"/>
                  </a:cubicBezTo>
                  <a:cubicBezTo>
                    <a:pt x="1" y="23"/>
                    <a:pt x="1" y="23"/>
                    <a:pt x="2" y="23"/>
                  </a:cubicBezTo>
                  <a:cubicBezTo>
                    <a:pt x="8" y="39"/>
                    <a:pt x="32" y="43"/>
                    <a:pt x="47" y="45"/>
                  </a:cubicBezTo>
                  <a:cubicBezTo>
                    <a:pt x="66" y="46"/>
                    <a:pt x="87" y="44"/>
                    <a:pt x="104" y="35"/>
                  </a:cubicBezTo>
                  <a:cubicBezTo>
                    <a:pt x="106" y="34"/>
                    <a:pt x="105" y="32"/>
                    <a:pt x="104"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5" name="Freeform 47"/>
            <p:cNvSpPr/>
            <p:nvPr/>
          </p:nvSpPr>
          <p:spPr bwMode="auto">
            <a:xfrm>
              <a:off x="5133975" y="2411413"/>
              <a:ext cx="547688" cy="673100"/>
            </a:xfrm>
            <a:custGeom>
              <a:avLst/>
              <a:gdLst>
                <a:gd name="T0" fmla="*/ 59 w 129"/>
                <a:gd name="T1" fmla="*/ 14 h 158"/>
                <a:gd name="T2" fmla="*/ 65 w 129"/>
                <a:gd name="T3" fmla="*/ 25 h 158"/>
                <a:gd name="T4" fmla="*/ 62 w 129"/>
                <a:gd name="T5" fmla="*/ 68 h 158"/>
                <a:gd name="T6" fmla="*/ 62 w 129"/>
                <a:gd name="T7" fmla="*/ 68 h 158"/>
                <a:gd name="T8" fmla="*/ 29 w 129"/>
                <a:gd name="T9" fmla="*/ 107 h 158"/>
                <a:gd name="T10" fmla="*/ 26 w 129"/>
                <a:gd name="T11" fmla="*/ 65 h 158"/>
                <a:gd name="T12" fmla="*/ 34 w 129"/>
                <a:gd name="T13" fmla="*/ 63 h 158"/>
                <a:gd name="T14" fmla="*/ 34 w 129"/>
                <a:gd name="T15" fmla="*/ 44 h 158"/>
                <a:gd name="T16" fmla="*/ 14 w 129"/>
                <a:gd name="T17" fmla="*/ 46 h 158"/>
                <a:gd name="T18" fmla="*/ 15 w 129"/>
                <a:gd name="T19" fmla="*/ 64 h 158"/>
                <a:gd name="T20" fmla="*/ 17 w 129"/>
                <a:gd name="T21" fmla="*/ 64 h 158"/>
                <a:gd name="T22" fmla="*/ 22 w 129"/>
                <a:gd name="T23" fmla="*/ 65 h 158"/>
                <a:gd name="T24" fmla="*/ 26 w 129"/>
                <a:gd name="T25" fmla="*/ 86 h 158"/>
                <a:gd name="T26" fmla="*/ 25 w 129"/>
                <a:gd name="T27" fmla="*/ 112 h 158"/>
                <a:gd name="T28" fmla="*/ 0 w 129"/>
                <a:gd name="T29" fmla="*/ 157 h 158"/>
                <a:gd name="T30" fmla="*/ 1 w 129"/>
                <a:gd name="T31" fmla="*/ 158 h 158"/>
                <a:gd name="T32" fmla="*/ 15 w 129"/>
                <a:gd name="T33" fmla="*/ 136 h 158"/>
                <a:gd name="T34" fmla="*/ 71 w 129"/>
                <a:gd name="T35" fmla="*/ 136 h 158"/>
                <a:gd name="T36" fmla="*/ 76 w 129"/>
                <a:gd name="T37" fmla="*/ 148 h 158"/>
                <a:gd name="T38" fmla="*/ 92 w 129"/>
                <a:gd name="T39" fmla="*/ 142 h 158"/>
                <a:gd name="T40" fmla="*/ 88 w 129"/>
                <a:gd name="T41" fmla="*/ 129 h 158"/>
                <a:gd name="T42" fmla="*/ 73 w 129"/>
                <a:gd name="T43" fmla="*/ 132 h 158"/>
                <a:gd name="T44" fmla="*/ 16 w 129"/>
                <a:gd name="T45" fmla="*/ 134 h 158"/>
                <a:gd name="T46" fmla="*/ 46 w 129"/>
                <a:gd name="T47" fmla="*/ 91 h 158"/>
                <a:gd name="T48" fmla="*/ 96 w 129"/>
                <a:gd name="T49" fmla="*/ 92 h 158"/>
                <a:gd name="T50" fmla="*/ 96 w 129"/>
                <a:gd name="T51" fmla="*/ 94 h 158"/>
                <a:gd name="T52" fmla="*/ 97 w 129"/>
                <a:gd name="T53" fmla="*/ 95 h 158"/>
                <a:gd name="T54" fmla="*/ 104 w 129"/>
                <a:gd name="T55" fmla="*/ 106 h 158"/>
                <a:gd name="T56" fmla="*/ 118 w 129"/>
                <a:gd name="T57" fmla="*/ 98 h 158"/>
                <a:gd name="T58" fmla="*/ 111 w 129"/>
                <a:gd name="T59" fmla="*/ 84 h 158"/>
                <a:gd name="T60" fmla="*/ 98 w 129"/>
                <a:gd name="T61" fmla="*/ 88 h 158"/>
                <a:gd name="T62" fmla="*/ 48 w 129"/>
                <a:gd name="T63" fmla="*/ 88 h 158"/>
                <a:gd name="T64" fmla="*/ 84 w 129"/>
                <a:gd name="T65" fmla="*/ 54 h 158"/>
                <a:gd name="T66" fmla="*/ 106 w 129"/>
                <a:gd name="T67" fmla="*/ 57 h 158"/>
                <a:gd name="T68" fmla="*/ 106 w 129"/>
                <a:gd name="T69" fmla="*/ 58 h 158"/>
                <a:gd name="T70" fmla="*/ 118 w 129"/>
                <a:gd name="T71" fmla="*/ 66 h 158"/>
                <a:gd name="T72" fmla="*/ 127 w 129"/>
                <a:gd name="T73" fmla="*/ 56 h 158"/>
                <a:gd name="T74" fmla="*/ 118 w 129"/>
                <a:gd name="T75" fmla="*/ 49 h 158"/>
                <a:gd name="T76" fmla="*/ 108 w 129"/>
                <a:gd name="T77" fmla="*/ 54 h 158"/>
                <a:gd name="T78" fmla="*/ 86 w 129"/>
                <a:gd name="T79" fmla="*/ 52 h 158"/>
                <a:gd name="T80" fmla="*/ 108 w 129"/>
                <a:gd name="T81" fmla="*/ 36 h 158"/>
                <a:gd name="T82" fmla="*/ 118 w 129"/>
                <a:gd name="T83" fmla="*/ 33 h 158"/>
                <a:gd name="T84" fmla="*/ 117 w 129"/>
                <a:gd name="T85" fmla="*/ 19 h 158"/>
                <a:gd name="T86" fmla="*/ 105 w 129"/>
                <a:gd name="T87" fmla="*/ 20 h 158"/>
                <a:gd name="T88" fmla="*/ 104 w 129"/>
                <a:gd name="T89" fmla="*/ 34 h 158"/>
                <a:gd name="T90" fmla="*/ 66 w 129"/>
                <a:gd name="T91" fmla="*/ 65 h 158"/>
                <a:gd name="T92" fmla="*/ 70 w 129"/>
                <a:gd name="T93" fmla="*/ 27 h 158"/>
                <a:gd name="T94" fmla="*/ 71 w 129"/>
                <a:gd name="T95" fmla="*/ 27 h 158"/>
                <a:gd name="T96" fmla="*/ 72 w 129"/>
                <a:gd name="T97" fmla="*/ 26 h 158"/>
                <a:gd name="T98" fmla="*/ 83 w 129"/>
                <a:gd name="T99" fmla="*/ 16 h 158"/>
                <a:gd name="T100" fmla="*/ 70 w 129"/>
                <a:gd name="T101" fmla="*/ 1 h 158"/>
                <a:gd name="T102" fmla="*/ 59 w 129"/>
                <a:gd name="T103" fmla="*/ 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58">
                  <a:moveTo>
                    <a:pt x="59" y="14"/>
                  </a:moveTo>
                  <a:cubicBezTo>
                    <a:pt x="58" y="19"/>
                    <a:pt x="61" y="23"/>
                    <a:pt x="65" y="25"/>
                  </a:cubicBezTo>
                  <a:cubicBezTo>
                    <a:pt x="66" y="40"/>
                    <a:pt x="67" y="53"/>
                    <a:pt x="62" y="68"/>
                  </a:cubicBezTo>
                  <a:cubicBezTo>
                    <a:pt x="62" y="68"/>
                    <a:pt x="62" y="68"/>
                    <a:pt x="62" y="68"/>
                  </a:cubicBezTo>
                  <a:cubicBezTo>
                    <a:pt x="50" y="80"/>
                    <a:pt x="39" y="93"/>
                    <a:pt x="29" y="107"/>
                  </a:cubicBezTo>
                  <a:cubicBezTo>
                    <a:pt x="32" y="94"/>
                    <a:pt x="31" y="78"/>
                    <a:pt x="26" y="65"/>
                  </a:cubicBezTo>
                  <a:cubicBezTo>
                    <a:pt x="29" y="65"/>
                    <a:pt x="32" y="64"/>
                    <a:pt x="34" y="63"/>
                  </a:cubicBezTo>
                  <a:cubicBezTo>
                    <a:pt x="41" y="59"/>
                    <a:pt x="40" y="48"/>
                    <a:pt x="34" y="44"/>
                  </a:cubicBezTo>
                  <a:cubicBezTo>
                    <a:pt x="28" y="40"/>
                    <a:pt x="19" y="42"/>
                    <a:pt x="14" y="46"/>
                  </a:cubicBezTo>
                  <a:cubicBezTo>
                    <a:pt x="7" y="51"/>
                    <a:pt x="9" y="60"/>
                    <a:pt x="15" y="64"/>
                  </a:cubicBezTo>
                  <a:cubicBezTo>
                    <a:pt x="16" y="64"/>
                    <a:pt x="16" y="64"/>
                    <a:pt x="17" y="64"/>
                  </a:cubicBezTo>
                  <a:cubicBezTo>
                    <a:pt x="18" y="65"/>
                    <a:pt x="20" y="65"/>
                    <a:pt x="22" y="65"/>
                  </a:cubicBezTo>
                  <a:cubicBezTo>
                    <a:pt x="23" y="72"/>
                    <a:pt x="25" y="79"/>
                    <a:pt x="26" y="86"/>
                  </a:cubicBezTo>
                  <a:cubicBezTo>
                    <a:pt x="28" y="95"/>
                    <a:pt x="27" y="103"/>
                    <a:pt x="25" y="112"/>
                  </a:cubicBezTo>
                  <a:cubicBezTo>
                    <a:pt x="15" y="127"/>
                    <a:pt x="7" y="142"/>
                    <a:pt x="0" y="157"/>
                  </a:cubicBezTo>
                  <a:cubicBezTo>
                    <a:pt x="0" y="158"/>
                    <a:pt x="1" y="158"/>
                    <a:pt x="1" y="158"/>
                  </a:cubicBezTo>
                  <a:cubicBezTo>
                    <a:pt x="6" y="150"/>
                    <a:pt x="10" y="143"/>
                    <a:pt x="15" y="136"/>
                  </a:cubicBezTo>
                  <a:cubicBezTo>
                    <a:pt x="34" y="130"/>
                    <a:pt x="52" y="134"/>
                    <a:pt x="71" y="136"/>
                  </a:cubicBezTo>
                  <a:cubicBezTo>
                    <a:pt x="70" y="140"/>
                    <a:pt x="72" y="146"/>
                    <a:pt x="76" y="148"/>
                  </a:cubicBezTo>
                  <a:cubicBezTo>
                    <a:pt x="82" y="151"/>
                    <a:pt x="90" y="149"/>
                    <a:pt x="92" y="142"/>
                  </a:cubicBezTo>
                  <a:cubicBezTo>
                    <a:pt x="94" y="138"/>
                    <a:pt x="92" y="132"/>
                    <a:pt x="88" y="129"/>
                  </a:cubicBezTo>
                  <a:cubicBezTo>
                    <a:pt x="84" y="126"/>
                    <a:pt x="76" y="128"/>
                    <a:pt x="73" y="132"/>
                  </a:cubicBezTo>
                  <a:cubicBezTo>
                    <a:pt x="55" y="128"/>
                    <a:pt x="33" y="127"/>
                    <a:pt x="16" y="134"/>
                  </a:cubicBezTo>
                  <a:cubicBezTo>
                    <a:pt x="25" y="119"/>
                    <a:pt x="35" y="105"/>
                    <a:pt x="46" y="91"/>
                  </a:cubicBezTo>
                  <a:cubicBezTo>
                    <a:pt x="63" y="85"/>
                    <a:pt x="79" y="88"/>
                    <a:pt x="96" y="92"/>
                  </a:cubicBezTo>
                  <a:cubicBezTo>
                    <a:pt x="96" y="93"/>
                    <a:pt x="96" y="93"/>
                    <a:pt x="96" y="94"/>
                  </a:cubicBezTo>
                  <a:cubicBezTo>
                    <a:pt x="96" y="94"/>
                    <a:pt x="96" y="95"/>
                    <a:pt x="97" y="95"/>
                  </a:cubicBezTo>
                  <a:cubicBezTo>
                    <a:pt x="97" y="100"/>
                    <a:pt x="100" y="104"/>
                    <a:pt x="104" y="106"/>
                  </a:cubicBezTo>
                  <a:cubicBezTo>
                    <a:pt x="110" y="110"/>
                    <a:pt x="116" y="103"/>
                    <a:pt x="118" y="98"/>
                  </a:cubicBezTo>
                  <a:cubicBezTo>
                    <a:pt x="120" y="92"/>
                    <a:pt x="116" y="86"/>
                    <a:pt x="111" y="84"/>
                  </a:cubicBezTo>
                  <a:cubicBezTo>
                    <a:pt x="106" y="82"/>
                    <a:pt x="101" y="85"/>
                    <a:pt x="98" y="88"/>
                  </a:cubicBezTo>
                  <a:cubicBezTo>
                    <a:pt x="82" y="84"/>
                    <a:pt x="64" y="82"/>
                    <a:pt x="48" y="88"/>
                  </a:cubicBezTo>
                  <a:cubicBezTo>
                    <a:pt x="59" y="76"/>
                    <a:pt x="71" y="65"/>
                    <a:pt x="84" y="54"/>
                  </a:cubicBezTo>
                  <a:cubicBezTo>
                    <a:pt x="92" y="55"/>
                    <a:pt x="99" y="56"/>
                    <a:pt x="106" y="57"/>
                  </a:cubicBezTo>
                  <a:cubicBezTo>
                    <a:pt x="106" y="57"/>
                    <a:pt x="106" y="57"/>
                    <a:pt x="106" y="58"/>
                  </a:cubicBezTo>
                  <a:cubicBezTo>
                    <a:pt x="107" y="63"/>
                    <a:pt x="112" y="67"/>
                    <a:pt x="118" y="66"/>
                  </a:cubicBezTo>
                  <a:cubicBezTo>
                    <a:pt x="122" y="65"/>
                    <a:pt x="129" y="61"/>
                    <a:pt x="127" y="56"/>
                  </a:cubicBezTo>
                  <a:cubicBezTo>
                    <a:pt x="127" y="52"/>
                    <a:pt x="122" y="49"/>
                    <a:pt x="118" y="49"/>
                  </a:cubicBezTo>
                  <a:cubicBezTo>
                    <a:pt x="114" y="48"/>
                    <a:pt x="110" y="50"/>
                    <a:pt x="108" y="54"/>
                  </a:cubicBezTo>
                  <a:cubicBezTo>
                    <a:pt x="101" y="52"/>
                    <a:pt x="93" y="52"/>
                    <a:pt x="86" y="52"/>
                  </a:cubicBezTo>
                  <a:cubicBezTo>
                    <a:pt x="93" y="47"/>
                    <a:pt x="100" y="41"/>
                    <a:pt x="108" y="36"/>
                  </a:cubicBezTo>
                  <a:cubicBezTo>
                    <a:pt x="111" y="38"/>
                    <a:pt x="115" y="37"/>
                    <a:pt x="118" y="33"/>
                  </a:cubicBezTo>
                  <a:cubicBezTo>
                    <a:pt x="121" y="28"/>
                    <a:pt x="122" y="23"/>
                    <a:pt x="117" y="19"/>
                  </a:cubicBezTo>
                  <a:cubicBezTo>
                    <a:pt x="113" y="17"/>
                    <a:pt x="108" y="17"/>
                    <a:pt x="105" y="20"/>
                  </a:cubicBezTo>
                  <a:cubicBezTo>
                    <a:pt x="100" y="23"/>
                    <a:pt x="101" y="30"/>
                    <a:pt x="104" y="34"/>
                  </a:cubicBezTo>
                  <a:cubicBezTo>
                    <a:pt x="90" y="43"/>
                    <a:pt x="78" y="53"/>
                    <a:pt x="66" y="65"/>
                  </a:cubicBezTo>
                  <a:cubicBezTo>
                    <a:pt x="71" y="53"/>
                    <a:pt x="72" y="39"/>
                    <a:pt x="70" y="27"/>
                  </a:cubicBezTo>
                  <a:cubicBezTo>
                    <a:pt x="70" y="27"/>
                    <a:pt x="71" y="27"/>
                    <a:pt x="71" y="27"/>
                  </a:cubicBezTo>
                  <a:cubicBezTo>
                    <a:pt x="72" y="27"/>
                    <a:pt x="72" y="27"/>
                    <a:pt x="72" y="26"/>
                  </a:cubicBezTo>
                  <a:cubicBezTo>
                    <a:pt x="78" y="26"/>
                    <a:pt x="83" y="22"/>
                    <a:pt x="83" y="16"/>
                  </a:cubicBezTo>
                  <a:cubicBezTo>
                    <a:pt x="83" y="9"/>
                    <a:pt x="77" y="0"/>
                    <a:pt x="70" y="1"/>
                  </a:cubicBezTo>
                  <a:cubicBezTo>
                    <a:pt x="64" y="2"/>
                    <a:pt x="59" y="8"/>
                    <a:pt x="59" y="1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6" name="Freeform 48"/>
            <p:cNvSpPr/>
            <p:nvPr/>
          </p:nvSpPr>
          <p:spPr bwMode="auto">
            <a:xfrm>
              <a:off x="3944938" y="3292475"/>
              <a:ext cx="1341438" cy="860425"/>
            </a:xfrm>
            <a:custGeom>
              <a:avLst/>
              <a:gdLst>
                <a:gd name="T0" fmla="*/ 316 w 317"/>
                <a:gd name="T1" fmla="*/ 172 h 202"/>
                <a:gd name="T2" fmla="*/ 314 w 317"/>
                <a:gd name="T3" fmla="*/ 171 h 202"/>
                <a:gd name="T4" fmla="*/ 296 w 317"/>
                <a:gd name="T5" fmla="*/ 128 h 202"/>
                <a:gd name="T6" fmla="*/ 264 w 317"/>
                <a:gd name="T7" fmla="*/ 98 h 202"/>
                <a:gd name="T8" fmla="*/ 199 w 317"/>
                <a:gd name="T9" fmla="*/ 101 h 202"/>
                <a:gd name="T10" fmla="*/ 198 w 317"/>
                <a:gd name="T11" fmla="*/ 102 h 202"/>
                <a:gd name="T12" fmla="*/ 107 w 317"/>
                <a:gd name="T13" fmla="*/ 80 h 202"/>
                <a:gd name="T14" fmla="*/ 78 w 317"/>
                <a:gd name="T15" fmla="*/ 76 h 202"/>
                <a:gd name="T16" fmla="*/ 127 w 317"/>
                <a:gd name="T17" fmla="*/ 45 h 202"/>
                <a:gd name="T18" fmla="*/ 162 w 317"/>
                <a:gd name="T19" fmla="*/ 34 h 202"/>
                <a:gd name="T20" fmla="*/ 162 w 317"/>
                <a:gd name="T21" fmla="*/ 35 h 202"/>
                <a:gd name="T22" fmla="*/ 251 w 317"/>
                <a:gd name="T23" fmla="*/ 49 h 202"/>
                <a:gd name="T24" fmla="*/ 251 w 317"/>
                <a:gd name="T25" fmla="*/ 47 h 202"/>
                <a:gd name="T26" fmla="*/ 250 w 317"/>
                <a:gd name="T27" fmla="*/ 46 h 202"/>
                <a:gd name="T28" fmla="*/ 250 w 317"/>
                <a:gd name="T29" fmla="*/ 46 h 202"/>
                <a:gd name="T30" fmla="*/ 163 w 317"/>
                <a:gd name="T31" fmla="*/ 31 h 202"/>
                <a:gd name="T32" fmla="*/ 122 w 317"/>
                <a:gd name="T33" fmla="*/ 44 h 202"/>
                <a:gd name="T34" fmla="*/ 76 w 317"/>
                <a:gd name="T35" fmla="*/ 75 h 202"/>
                <a:gd name="T36" fmla="*/ 49 w 317"/>
                <a:gd name="T37" fmla="*/ 72 h 202"/>
                <a:gd name="T38" fmla="*/ 0 w 317"/>
                <a:gd name="T39" fmla="*/ 76 h 202"/>
                <a:gd name="T40" fmla="*/ 1 w 317"/>
                <a:gd name="T41" fmla="*/ 77 h 202"/>
                <a:gd name="T42" fmla="*/ 57 w 317"/>
                <a:gd name="T43" fmla="*/ 75 h 202"/>
                <a:gd name="T44" fmla="*/ 75 w 317"/>
                <a:gd name="T45" fmla="*/ 78 h 202"/>
                <a:gd name="T46" fmla="*/ 75 w 317"/>
                <a:gd name="T47" fmla="*/ 79 h 202"/>
                <a:gd name="T48" fmla="*/ 76 w 317"/>
                <a:gd name="T49" fmla="*/ 78 h 202"/>
                <a:gd name="T50" fmla="*/ 111 w 317"/>
                <a:gd name="T51" fmla="*/ 84 h 202"/>
                <a:gd name="T52" fmla="*/ 137 w 317"/>
                <a:gd name="T53" fmla="*/ 107 h 202"/>
                <a:gd name="T54" fmla="*/ 141 w 317"/>
                <a:gd name="T55" fmla="*/ 112 h 202"/>
                <a:gd name="T56" fmla="*/ 141 w 317"/>
                <a:gd name="T57" fmla="*/ 112 h 202"/>
                <a:gd name="T58" fmla="*/ 161 w 317"/>
                <a:gd name="T59" fmla="*/ 159 h 202"/>
                <a:gd name="T60" fmla="*/ 184 w 317"/>
                <a:gd name="T61" fmla="*/ 180 h 202"/>
                <a:gd name="T62" fmla="*/ 203 w 317"/>
                <a:gd name="T63" fmla="*/ 201 h 202"/>
                <a:gd name="T64" fmla="*/ 205 w 317"/>
                <a:gd name="T65" fmla="*/ 200 h 202"/>
                <a:gd name="T66" fmla="*/ 204 w 317"/>
                <a:gd name="T67" fmla="*/ 198 h 202"/>
                <a:gd name="T68" fmla="*/ 144 w 317"/>
                <a:gd name="T69" fmla="*/ 111 h 202"/>
                <a:gd name="T70" fmla="*/ 137 w 317"/>
                <a:gd name="T71" fmla="*/ 103 h 202"/>
                <a:gd name="T72" fmla="*/ 115 w 317"/>
                <a:gd name="T73" fmla="*/ 85 h 202"/>
                <a:gd name="T74" fmla="*/ 178 w 317"/>
                <a:gd name="T75" fmla="*/ 99 h 202"/>
                <a:gd name="T76" fmla="*/ 199 w 317"/>
                <a:gd name="T77" fmla="*/ 106 h 202"/>
                <a:gd name="T78" fmla="*/ 246 w 317"/>
                <a:gd name="T79" fmla="*/ 148 h 202"/>
                <a:gd name="T80" fmla="*/ 280 w 317"/>
                <a:gd name="T81" fmla="*/ 160 h 202"/>
                <a:gd name="T82" fmla="*/ 315 w 317"/>
                <a:gd name="T83" fmla="*/ 174 h 202"/>
                <a:gd name="T84" fmla="*/ 316 w 317"/>
                <a:gd name="T85" fmla="*/ 1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6" y="172"/>
                  </a:moveTo>
                  <a:cubicBezTo>
                    <a:pt x="315" y="172"/>
                    <a:pt x="315" y="172"/>
                    <a:pt x="314" y="171"/>
                  </a:cubicBezTo>
                  <a:cubicBezTo>
                    <a:pt x="312" y="156"/>
                    <a:pt x="304" y="140"/>
                    <a:pt x="296" y="128"/>
                  </a:cubicBezTo>
                  <a:cubicBezTo>
                    <a:pt x="288" y="116"/>
                    <a:pt x="278" y="104"/>
                    <a:pt x="264" y="98"/>
                  </a:cubicBezTo>
                  <a:cubicBezTo>
                    <a:pt x="246" y="89"/>
                    <a:pt x="213" y="83"/>
                    <a:pt x="199" y="101"/>
                  </a:cubicBezTo>
                  <a:cubicBezTo>
                    <a:pt x="199" y="102"/>
                    <a:pt x="199" y="102"/>
                    <a:pt x="198" y="102"/>
                  </a:cubicBezTo>
                  <a:cubicBezTo>
                    <a:pt x="169" y="91"/>
                    <a:pt x="137" y="85"/>
                    <a:pt x="107" y="80"/>
                  </a:cubicBezTo>
                  <a:cubicBezTo>
                    <a:pt x="97" y="79"/>
                    <a:pt x="87" y="77"/>
                    <a:pt x="78" y="76"/>
                  </a:cubicBezTo>
                  <a:cubicBezTo>
                    <a:pt x="90" y="61"/>
                    <a:pt x="110" y="52"/>
                    <a:pt x="127" y="45"/>
                  </a:cubicBezTo>
                  <a:cubicBezTo>
                    <a:pt x="138" y="41"/>
                    <a:pt x="150" y="37"/>
                    <a:pt x="162" y="34"/>
                  </a:cubicBezTo>
                  <a:cubicBezTo>
                    <a:pt x="162" y="34"/>
                    <a:pt x="162" y="35"/>
                    <a:pt x="162" y="35"/>
                  </a:cubicBezTo>
                  <a:cubicBezTo>
                    <a:pt x="184" y="61"/>
                    <a:pt x="222" y="47"/>
                    <a:pt x="251" y="49"/>
                  </a:cubicBezTo>
                  <a:cubicBezTo>
                    <a:pt x="252" y="49"/>
                    <a:pt x="253" y="47"/>
                    <a:pt x="251" y="47"/>
                  </a:cubicBezTo>
                  <a:cubicBezTo>
                    <a:pt x="251" y="47"/>
                    <a:pt x="250" y="46"/>
                    <a:pt x="250" y="46"/>
                  </a:cubicBezTo>
                  <a:cubicBezTo>
                    <a:pt x="250" y="46"/>
                    <a:pt x="250" y="46"/>
                    <a:pt x="250" y="46"/>
                  </a:cubicBezTo>
                  <a:cubicBezTo>
                    <a:pt x="241" y="14"/>
                    <a:pt x="181" y="0"/>
                    <a:pt x="163" y="31"/>
                  </a:cubicBezTo>
                  <a:cubicBezTo>
                    <a:pt x="149" y="34"/>
                    <a:pt x="135" y="39"/>
                    <a:pt x="122" y="44"/>
                  </a:cubicBezTo>
                  <a:cubicBezTo>
                    <a:pt x="106" y="51"/>
                    <a:pt x="85" y="60"/>
                    <a:pt x="76" y="75"/>
                  </a:cubicBezTo>
                  <a:cubicBezTo>
                    <a:pt x="67" y="74"/>
                    <a:pt x="58" y="73"/>
                    <a:pt x="49" y="72"/>
                  </a:cubicBezTo>
                  <a:cubicBezTo>
                    <a:pt x="34" y="70"/>
                    <a:pt x="14" y="67"/>
                    <a:pt x="0" y="76"/>
                  </a:cubicBezTo>
                  <a:cubicBezTo>
                    <a:pt x="0" y="76"/>
                    <a:pt x="0" y="77"/>
                    <a:pt x="1" y="77"/>
                  </a:cubicBezTo>
                  <a:cubicBezTo>
                    <a:pt x="19" y="71"/>
                    <a:pt x="38" y="73"/>
                    <a:pt x="57" y="75"/>
                  </a:cubicBezTo>
                  <a:cubicBezTo>
                    <a:pt x="63" y="76"/>
                    <a:pt x="69" y="77"/>
                    <a:pt x="75" y="78"/>
                  </a:cubicBezTo>
                  <a:cubicBezTo>
                    <a:pt x="75" y="79"/>
                    <a:pt x="75" y="79"/>
                    <a:pt x="75" y="79"/>
                  </a:cubicBezTo>
                  <a:cubicBezTo>
                    <a:pt x="75" y="79"/>
                    <a:pt x="76" y="78"/>
                    <a:pt x="76" y="78"/>
                  </a:cubicBezTo>
                  <a:cubicBezTo>
                    <a:pt x="87" y="80"/>
                    <a:pt x="99" y="82"/>
                    <a:pt x="111" y="84"/>
                  </a:cubicBezTo>
                  <a:cubicBezTo>
                    <a:pt x="120" y="91"/>
                    <a:pt x="129" y="98"/>
                    <a:pt x="137" y="107"/>
                  </a:cubicBezTo>
                  <a:cubicBezTo>
                    <a:pt x="138" y="109"/>
                    <a:pt x="139" y="110"/>
                    <a:pt x="141" y="112"/>
                  </a:cubicBezTo>
                  <a:cubicBezTo>
                    <a:pt x="141" y="112"/>
                    <a:pt x="141" y="112"/>
                    <a:pt x="141" y="112"/>
                  </a:cubicBezTo>
                  <a:cubicBezTo>
                    <a:pt x="138" y="130"/>
                    <a:pt x="149" y="147"/>
                    <a:pt x="161" y="159"/>
                  </a:cubicBezTo>
                  <a:cubicBezTo>
                    <a:pt x="168" y="166"/>
                    <a:pt x="176" y="173"/>
                    <a:pt x="184" y="180"/>
                  </a:cubicBezTo>
                  <a:cubicBezTo>
                    <a:pt x="191" y="186"/>
                    <a:pt x="197" y="194"/>
                    <a:pt x="203" y="201"/>
                  </a:cubicBezTo>
                  <a:cubicBezTo>
                    <a:pt x="204" y="202"/>
                    <a:pt x="206" y="201"/>
                    <a:pt x="205" y="200"/>
                  </a:cubicBezTo>
                  <a:cubicBezTo>
                    <a:pt x="205" y="199"/>
                    <a:pt x="204" y="198"/>
                    <a:pt x="204" y="198"/>
                  </a:cubicBezTo>
                  <a:cubicBezTo>
                    <a:pt x="197" y="164"/>
                    <a:pt x="191" y="103"/>
                    <a:pt x="144" y="111"/>
                  </a:cubicBezTo>
                  <a:cubicBezTo>
                    <a:pt x="142" y="108"/>
                    <a:pt x="139" y="106"/>
                    <a:pt x="137" y="103"/>
                  </a:cubicBezTo>
                  <a:cubicBezTo>
                    <a:pt x="131" y="97"/>
                    <a:pt x="124" y="89"/>
                    <a:pt x="115" y="85"/>
                  </a:cubicBezTo>
                  <a:cubicBezTo>
                    <a:pt x="136" y="89"/>
                    <a:pt x="158" y="93"/>
                    <a:pt x="178" y="99"/>
                  </a:cubicBezTo>
                  <a:cubicBezTo>
                    <a:pt x="185" y="101"/>
                    <a:pt x="192" y="104"/>
                    <a:pt x="199" y="106"/>
                  </a:cubicBezTo>
                  <a:cubicBezTo>
                    <a:pt x="211" y="124"/>
                    <a:pt x="226" y="139"/>
                    <a:pt x="246" y="148"/>
                  </a:cubicBezTo>
                  <a:cubicBezTo>
                    <a:pt x="257" y="153"/>
                    <a:pt x="268" y="156"/>
                    <a:pt x="280" y="160"/>
                  </a:cubicBezTo>
                  <a:cubicBezTo>
                    <a:pt x="292" y="163"/>
                    <a:pt x="303" y="169"/>
                    <a:pt x="315" y="174"/>
                  </a:cubicBezTo>
                  <a:cubicBezTo>
                    <a:pt x="316" y="175"/>
                    <a:pt x="317" y="173"/>
                    <a:pt x="316" y="17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7" name="Freeform 49"/>
            <p:cNvSpPr/>
            <p:nvPr/>
          </p:nvSpPr>
          <p:spPr bwMode="auto">
            <a:xfrm>
              <a:off x="4940300" y="3084513"/>
              <a:ext cx="393700" cy="390525"/>
            </a:xfrm>
            <a:custGeom>
              <a:avLst/>
              <a:gdLst>
                <a:gd name="T0" fmla="*/ 53 w 93"/>
                <a:gd name="T1" fmla="*/ 32 h 92"/>
                <a:gd name="T2" fmla="*/ 0 w 93"/>
                <a:gd name="T3" fmla="*/ 3 h 92"/>
                <a:gd name="T4" fmla="*/ 0 w 93"/>
                <a:gd name="T5" fmla="*/ 4 h 92"/>
                <a:gd name="T6" fmla="*/ 54 w 93"/>
                <a:gd name="T7" fmla="*/ 37 h 92"/>
                <a:gd name="T8" fmla="*/ 90 w 93"/>
                <a:gd name="T9" fmla="*/ 90 h 92"/>
                <a:gd name="T10" fmla="*/ 93 w 93"/>
                <a:gd name="T11" fmla="*/ 88 h 92"/>
                <a:gd name="T12" fmla="*/ 53 w 93"/>
                <a:gd name="T13" fmla="*/ 32 h 92"/>
              </a:gdLst>
              <a:ahLst/>
              <a:cxnLst>
                <a:cxn ang="0">
                  <a:pos x="T0" y="T1"/>
                </a:cxn>
                <a:cxn ang="0">
                  <a:pos x="T2" y="T3"/>
                </a:cxn>
                <a:cxn ang="0">
                  <a:pos x="T4" y="T5"/>
                </a:cxn>
                <a:cxn ang="0">
                  <a:pos x="T6" y="T7"/>
                </a:cxn>
                <a:cxn ang="0">
                  <a:pos x="T8" y="T9"/>
                </a:cxn>
                <a:cxn ang="0">
                  <a:pos x="T10" y="T11"/>
                </a:cxn>
                <a:cxn ang="0">
                  <a:pos x="T12" y="T13"/>
                </a:cxn>
              </a:cxnLst>
              <a:rect l="0" t="0" r="r" b="b"/>
              <a:pathLst>
                <a:path w="93" h="92">
                  <a:moveTo>
                    <a:pt x="53" y="32"/>
                  </a:moveTo>
                  <a:cubicBezTo>
                    <a:pt x="40" y="17"/>
                    <a:pt x="21" y="0"/>
                    <a:pt x="0" y="3"/>
                  </a:cubicBezTo>
                  <a:cubicBezTo>
                    <a:pt x="0" y="3"/>
                    <a:pt x="0" y="4"/>
                    <a:pt x="0" y="4"/>
                  </a:cubicBezTo>
                  <a:cubicBezTo>
                    <a:pt x="23" y="5"/>
                    <a:pt x="40" y="21"/>
                    <a:pt x="54" y="37"/>
                  </a:cubicBezTo>
                  <a:cubicBezTo>
                    <a:pt x="68" y="53"/>
                    <a:pt x="79" y="72"/>
                    <a:pt x="90" y="90"/>
                  </a:cubicBezTo>
                  <a:cubicBezTo>
                    <a:pt x="91" y="92"/>
                    <a:pt x="93" y="90"/>
                    <a:pt x="93" y="88"/>
                  </a:cubicBezTo>
                  <a:cubicBezTo>
                    <a:pt x="81" y="69"/>
                    <a:pt x="69" y="49"/>
                    <a:pt x="53" y="32"/>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8" name="Freeform 50"/>
            <p:cNvSpPr/>
            <p:nvPr/>
          </p:nvSpPr>
          <p:spPr bwMode="auto">
            <a:xfrm>
              <a:off x="5257800" y="3449638"/>
              <a:ext cx="271463" cy="280988"/>
            </a:xfrm>
            <a:custGeom>
              <a:avLst/>
              <a:gdLst>
                <a:gd name="T0" fmla="*/ 16 w 64"/>
                <a:gd name="T1" fmla="*/ 1 h 66"/>
                <a:gd name="T2" fmla="*/ 15 w 64"/>
                <a:gd name="T3" fmla="*/ 1 h 66"/>
                <a:gd name="T4" fmla="*/ 14 w 64"/>
                <a:gd name="T5" fmla="*/ 4 h 66"/>
                <a:gd name="T6" fmla="*/ 9 w 64"/>
                <a:gd name="T7" fmla="*/ 59 h 66"/>
                <a:gd name="T8" fmla="*/ 20 w 64"/>
                <a:gd name="T9" fmla="*/ 65 h 66"/>
                <a:gd name="T10" fmla="*/ 26 w 64"/>
                <a:gd name="T11" fmla="*/ 52 h 66"/>
                <a:gd name="T12" fmla="*/ 40 w 64"/>
                <a:gd name="T13" fmla="*/ 63 h 66"/>
                <a:gd name="T14" fmla="*/ 42 w 64"/>
                <a:gd name="T15" fmla="*/ 62 h 66"/>
                <a:gd name="T16" fmla="*/ 44 w 64"/>
                <a:gd name="T17" fmla="*/ 45 h 66"/>
                <a:gd name="T18" fmla="*/ 58 w 64"/>
                <a:gd name="T19" fmla="*/ 49 h 66"/>
                <a:gd name="T20" fmla="*/ 64 w 64"/>
                <a:gd name="T21" fmla="*/ 35 h 66"/>
                <a:gd name="T22" fmla="*/ 16 w 64"/>
                <a:gd name="T2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6">
                  <a:moveTo>
                    <a:pt x="16" y="1"/>
                  </a:moveTo>
                  <a:cubicBezTo>
                    <a:pt x="16" y="1"/>
                    <a:pt x="15" y="0"/>
                    <a:pt x="15" y="1"/>
                  </a:cubicBezTo>
                  <a:cubicBezTo>
                    <a:pt x="14" y="1"/>
                    <a:pt x="13" y="3"/>
                    <a:pt x="14" y="4"/>
                  </a:cubicBezTo>
                  <a:cubicBezTo>
                    <a:pt x="7" y="20"/>
                    <a:pt x="0" y="42"/>
                    <a:pt x="9" y="59"/>
                  </a:cubicBezTo>
                  <a:cubicBezTo>
                    <a:pt x="11" y="63"/>
                    <a:pt x="15" y="66"/>
                    <a:pt x="20" y="65"/>
                  </a:cubicBezTo>
                  <a:cubicBezTo>
                    <a:pt x="25" y="64"/>
                    <a:pt x="26" y="58"/>
                    <a:pt x="26" y="52"/>
                  </a:cubicBezTo>
                  <a:cubicBezTo>
                    <a:pt x="30" y="57"/>
                    <a:pt x="34" y="61"/>
                    <a:pt x="40" y="63"/>
                  </a:cubicBezTo>
                  <a:cubicBezTo>
                    <a:pt x="41" y="64"/>
                    <a:pt x="42" y="63"/>
                    <a:pt x="42" y="62"/>
                  </a:cubicBezTo>
                  <a:cubicBezTo>
                    <a:pt x="44" y="56"/>
                    <a:pt x="45" y="51"/>
                    <a:pt x="44" y="45"/>
                  </a:cubicBezTo>
                  <a:cubicBezTo>
                    <a:pt x="48" y="48"/>
                    <a:pt x="53" y="50"/>
                    <a:pt x="58" y="49"/>
                  </a:cubicBezTo>
                  <a:cubicBezTo>
                    <a:pt x="64" y="47"/>
                    <a:pt x="64" y="40"/>
                    <a:pt x="64" y="35"/>
                  </a:cubicBezTo>
                  <a:cubicBezTo>
                    <a:pt x="62" y="13"/>
                    <a:pt x="35" y="4"/>
                    <a:pt x="16"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9" name="Freeform 51"/>
            <p:cNvSpPr/>
            <p:nvPr/>
          </p:nvSpPr>
          <p:spPr bwMode="auto">
            <a:xfrm>
              <a:off x="10013950" y="3092450"/>
              <a:ext cx="906463" cy="1263650"/>
            </a:xfrm>
            <a:custGeom>
              <a:avLst/>
              <a:gdLst>
                <a:gd name="T0" fmla="*/ 173 w 214"/>
                <a:gd name="T1" fmla="*/ 111 h 297"/>
                <a:gd name="T2" fmla="*/ 94 w 214"/>
                <a:gd name="T3" fmla="*/ 117 h 297"/>
                <a:gd name="T4" fmla="*/ 91 w 214"/>
                <a:gd name="T5" fmla="*/ 111 h 297"/>
                <a:gd name="T6" fmla="*/ 69 w 214"/>
                <a:gd name="T7" fmla="*/ 66 h 297"/>
                <a:gd name="T8" fmla="*/ 2 w 214"/>
                <a:gd name="T9" fmla="*/ 1 h 297"/>
                <a:gd name="T10" fmla="*/ 1 w 214"/>
                <a:gd name="T11" fmla="*/ 2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8 h 297"/>
                <a:gd name="T36" fmla="*/ 98 w 214"/>
                <a:gd name="T37" fmla="*/ 127 h 297"/>
                <a:gd name="T38" fmla="*/ 109 w 214"/>
                <a:gd name="T39" fmla="*/ 138 h 297"/>
                <a:gd name="T40" fmla="*/ 143 w 214"/>
                <a:gd name="T41" fmla="*/ 163 h 297"/>
                <a:gd name="T42" fmla="*/ 200 w 214"/>
                <a:gd name="T43" fmla="*/ 169 h 297"/>
                <a:gd name="T44" fmla="*/ 173 w 214"/>
                <a:gd name="T45" fmla="*/ 11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1"/>
                  </a:moveTo>
                  <a:cubicBezTo>
                    <a:pt x="149" y="100"/>
                    <a:pt x="116" y="101"/>
                    <a:pt x="94" y="117"/>
                  </a:cubicBezTo>
                  <a:cubicBezTo>
                    <a:pt x="93" y="115"/>
                    <a:pt x="92" y="113"/>
                    <a:pt x="91" y="111"/>
                  </a:cubicBezTo>
                  <a:cubicBezTo>
                    <a:pt x="85" y="95"/>
                    <a:pt x="78" y="80"/>
                    <a:pt x="69" y="66"/>
                  </a:cubicBezTo>
                  <a:cubicBezTo>
                    <a:pt x="53" y="39"/>
                    <a:pt x="31" y="14"/>
                    <a:pt x="2" y="1"/>
                  </a:cubicBezTo>
                  <a:cubicBezTo>
                    <a:pt x="1" y="0"/>
                    <a:pt x="0" y="1"/>
                    <a:pt x="1" y="2"/>
                  </a:cubicBezTo>
                  <a:cubicBezTo>
                    <a:pt x="29" y="20"/>
                    <a:pt x="52" y="43"/>
                    <a:pt x="68" y="73"/>
                  </a:cubicBezTo>
                  <a:cubicBezTo>
                    <a:pt x="76" y="87"/>
                    <a:pt x="83" y="102"/>
                    <a:pt x="90" y="117"/>
                  </a:cubicBezTo>
                  <a:cubicBezTo>
                    <a:pt x="95" y="131"/>
                    <a:pt x="100" y="145"/>
                    <a:pt x="107" y="158"/>
                  </a:cubicBezTo>
                  <a:cubicBezTo>
                    <a:pt x="107" y="159"/>
                    <a:pt x="107" y="159"/>
                    <a:pt x="108" y="159"/>
                  </a:cubicBezTo>
                  <a:cubicBezTo>
                    <a:pt x="92" y="180"/>
                    <a:pt x="91" y="212"/>
                    <a:pt x="95" y="236"/>
                  </a:cubicBezTo>
                  <a:cubicBezTo>
                    <a:pt x="99" y="262"/>
                    <a:pt x="113" y="290"/>
                    <a:pt x="141" y="295"/>
                  </a:cubicBezTo>
                  <a:cubicBezTo>
                    <a:pt x="154" y="297"/>
                    <a:pt x="169" y="296"/>
                    <a:pt x="176" y="284"/>
                  </a:cubicBezTo>
                  <a:cubicBezTo>
                    <a:pt x="183" y="272"/>
                    <a:pt x="183" y="258"/>
                    <a:pt x="180" y="245"/>
                  </a:cubicBezTo>
                  <a:cubicBezTo>
                    <a:pt x="172" y="206"/>
                    <a:pt x="143" y="180"/>
                    <a:pt x="111" y="158"/>
                  </a:cubicBezTo>
                  <a:cubicBezTo>
                    <a:pt x="110" y="158"/>
                    <a:pt x="110" y="158"/>
                    <a:pt x="109" y="158"/>
                  </a:cubicBezTo>
                  <a:cubicBezTo>
                    <a:pt x="109" y="158"/>
                    <a:pt x="109" y="158"/>
                    <a:pt x="109" y="158"/>
                  </a:cubicBezTo>
                  <a:cubicBezTo>
                    <a:pt x="109" y="158"/>
                    <a:pt x="109" y="158"/>
                    <a:pt x="109" y="158"/>
                  </a:cubicBezTo>
                  <a:cubicBezTo>
                    <a:pt x="106" y="147"/>
                    <a:pt x="102" y="137"/>
                    <a:pt x="98" y="127"/>
                  </a:cubicBezTo>
                  <a:cubicBezTo>
                    <a:pt x="101" y="131"/>
                    <a:pt x="105" y="135"/>
                    <a:pt x="109" y="138"/>
                  </a:cubicBezTo>
                  <a:cubicBezTo>
                    <a:pt x="119" y="148"/>
                    <a:pt x="131" y="156"/>
                    <a:pt x="143" y="163"/>
                  </a:cubicBezTo>
                  <a:cubicBezTo>
                    <a:pt x="156" y="171"/>
                    <a:pt x="189" y="188"/>
                    <a:pt x="200" y="169"/>
                  </a:cubicBezTo>
                  <a:cubicBezTo>
                    <a:pt x="214" y="147"/>
                    <a:pt x="194" y="119"/>
                    <a:pt x="173" y="111"/>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0" name="Freeform 52"/>
            <p:cNvSpPr/>
            <p:nvPr/>
          </p:nvSpPr>
          <p:spPr bwMode="auto">
            <a:xfrm>
              <a:off x="9802813" y="3067050"/>
              <a:ext cx="317500" cy="476250"/>
            </a:xfrm>
            <a:custGeom>
              <a:avLst/>
              <a:gdLst>
                <a:gd name="T0" fmla="*/ 73 w 75"/>
                <a:gd name="T1" fmla="*/ 74 h 112"/>
                <a:gd name="T2" fmla="*/ 29 w 75"/>
                <a:gd name="T3" fmla="*/ 69 h 112"/>
                <a:gd name="T4" fmla="*/ 15 w 75"/>
                <a:gd name="T5" fmla="*/ 37 h 112"/>
                <a:gd name="T6" fmla="*/ 2 w 75"/>
                <a:gd name="T7" fmla="*/ 1 h 112"/>
                <a:gd name="T8" fmla="*/ 1 w 75"/>
                <a:gd name="T9" fmla="*/ 2 h 112"/>
                <a:gd name="T10" fmla="*/ 13 w 75"/>
                <a:gd name="T11" fmla="*/ 41 h 112"/>
                <a:gd name="T12" fmla="*/ 27 w 75"/>
                <a:gd name="T13" fmla="*/ 71 h 112"/>
                <a:gd name="T14" fmla="*/ 27 w 75"/>
                <a:gd name="T15" fmla="*/ 73 h 112"/>
                <a:gd name="T16" fmla="*/ 24 w 75"/>
                <a:gd name="T17" fmla="*/ 104 h 112"/>
                <a:gd name="T18" fmla="*/ 40 w 75"/>
                <a:gd name="T19" fmla="*/ 95 h 112"/>
                <a:gd name="T20" fmla="*/ 58 w 75"/>
                <a:gd name="T21" fmla="*/ 102 h 112"/>
                <a:gd name="T22" fmla="*/ 60 w 75"/>
                <a:gd name="T23" fmla="*/ 100 h 112"/>
                <a:gd name="T24" fmla="*/ 58 w 75"/>
                <a:gd name="T25" fmla="*/ 87 h 112"/>
                <a:gd name="T26" fmla="*/ 71 w 75"/>
                <a:gd name="T27" fmla="*/ 87 h 112"/>
                <a:gd name="T28" fmla="*/ 73 w 75"/>
                <a:gd name="T29"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3" y="74"/>
                  </a:moveTo>
                  <a:cubicBezTo>
                    <a:pt x="64" y="60"/>
                    <a:pt x="42" y="57"/>
                    <a:pt x="29" y="69"/>
                  </a:cubicBezTo>
                  <a:cubicBezTo>
                    <a:pt x="25" y="58"/>
                    <a:pt x="19" y="48"/>
                    <a:pt x="15" y="37"/>
                  </a:cubicBezTo>
                  <a:cubicBezTo>
                    <a:pt x="10" y="25"/>
                    <a:pt x="7" y="13"/>
                    <a:pt x="2" y="1"/>
                  </a:cubicBezTo>
                  <a:cubicBezTo>
                    <a:pt x="2" y="0"/>
                    <a:pt x="0" y="1"/>
                    <a:pt x="1" y="2"/>
                  </a:cubicBezTo>
                  <a:cubicBezTo>
                    <a:pt x="3" y="15"/>
                    <a:pt x="8" y="28"/>
                    <a:pt x="13" y="41"/>
                  </a:cubicBezTo>
                  <a:cubicBezTo>
                    <a:pt x="17" y="51"/>
                    <a:pt x="22" y="62"/>
                    <a:pt x="27" y="71"/>
                  </a:cubicBezTo>
                  <a:cubicBezTo>
                    <a:pt x="27" y="72"/>
                    <a:pt x="27" y="73"/>
                    <a:pt x="27" y="73"/>
                  </a:cubicBezTo>
                  <a:cubicBezTo>
                    <a:pt x="18" y="80"/>
                    <a:pt x="15" y="96"/>
                    <a:pt x="24" y="104"/>
                  </a:cubicBezTo>
                  <a:cubicBezTo>
                    <a:pt x="33" y="112"/>
                    <a:pt x="38" y="103"/>
                    <a:pt x="40" y="95"/>
                  </a:cubicBezTo>
                  <a:cubicBezTo>
                    <a:pt x="45" y="100"/>
                    <a:pt x="51" y="102"/>
                    <a:pt x="58" y="102"/>
                  </a:cubicBezTo>
                  <a:cubicBezTo>
                    <a:pt x="59" y="102"/>
                    <a:pt x="60" y="101"/>
                    <a:pt x="60" y="100"/>
                  </a:cubicBezTo>
                  <a:cubicBezTo>
                    <a:pt x="60" y="95"/>
                    <a:pt x="60" y="91"/>
                    <a:pt x="58" y="87"/>
                  </a:cubicBezTo>
                  <a:cubicBezTo>
                    <a:pt x="62" y="89"/>
                    <a:pt x="67" y="90"/>
                    <a:pt x="71" y="87"/>
                  </a:cubicBezTo>
                  <a:cubicBezTo>
                    <a:pt x="75" y="85"/>
                    <a:pt x="75" y="78"/>
                    <a:pt x="73" y="7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1" name="Freeform 53"/>
            <p:cNvSpPr/>
            <p:nvPr/>
          </p:nvSpPr>
          <p:spPr bwMode="auto">
            <a:xfrm>
              <a:off x="8909050" y="3228975"/>
              <a:ext cx="952500" cy="1190625"/>
            </a:xfrm>
            <a:custGeom>
              <a:avLst/>
              <a:gdLst>
                <a:gd name="T0" fmla="*/ 180 w 225"/>
                <a:gd name="T1" fmla="*/ 278 h 280"/>
                <a:gd name="T2" fmla="*/ 180 w 225"/>
                <a:gd name="T3" fmla="*/ 276 h 280"/>
                <a:gd name="T4" fmla="*/ 193 w 225"/>
                <a:gd name="T5" fmla="*/ 231 h 280"/>
                <a:gd name="T6" fmla="*/ 189 w 225"/>
                <a:gd name="T7" fmla="*/ 188 h 280"/>
                <a:gd name="T8" fmla="*/ 136 w 225"/>
                <a:gd name="T9" fmla="*/ 148 h 280"/>
                <a:gd name="T10" fmla="*/ 136 w 225"/>
                <a:gd name="T11" fmla="*/ 148 h 280"/>
                <a:gd name="T12" fmla="*/ 80 w 225"/>
                <a:gd name="T13" fmla="*/ 73 h 280"/>
                <a:gd name="T14" fmla="*/ 61 w 225"/>
                <a:gd name="T15" fmla="*/ 50 h 280"/>
                <a:gd name="T16" fmla="*/ 118 w 225"/>
                <a:gd name="T17" fmla="*/ 58 h 280"/>
                <a:gd name="T18" fmla="*/ 152 w 225"/>
                <a:gd name="T19" fmla="*/ 73 h 280"/>
                <a:gd name="T20" fmla="*/ 152 w 225"/>
                <a:gd name="T21" fmla="*/ 74 h 280"/>
                <a:gd name="T22" fmla="*/ 210 w 225"/>
                <a:gd name="T23" fmla="*/ 141 h 280"/>
                <a:gd name="T24" fmla="*/ 212 w 225"/>
                <a:gd name="T25" fmla="*/ 140 h 280"/>
                <a:gd name="T26" fmla="*/ 211 w 225"/>
                <a:gd name="T27" fmla="*/ 139 h 280"/>
                <a:gd name="T28" fmla="*/ 212 w 225"/>
                <a:gd name="T29" fmla="*/ 139 h 280"/>
                <a:gd name="T30" fmla="*/ 155 w 225"/>
                <a:gd name="T31" fmla="*/ 71 h 280"/>
                <a:gd name="T32" fmla="*/ 114 w 225"/>
                <a:gd name="T33" fmla="*/ 54 h 280"/>
                <a:gd name="T34" fmla="*/ 60 w 225"/>
                <a:gd name="T35" fmla="*/ 49 h 280"/>
                <a:gd name="T36" fmla="*/ 41 w 225"/>
                <a:gd name="T37" fmla="*/ 29 h 280"/>
                <a:gd name="T38" fmla="*/ 1 w 225"/>
                <a:gd name="T39" fmla="*/ 1 h 280"/>
                <a:gd name="T40" fmla="*/ 1 w 225"/>
                <a:gd name="T41" fmla="*/ 2 h 280"/>
                <a:gd name="T42" fmla="*/ 44 w 225"/>
                <a:gd name="T43" fmla="*/ 36 h 280"/>
                <a:gd name="T44" fmla="*/ 57 w 225"/>
                <a:gd name="T45" fmla="*/ 50 h 280"/>
                <a:gd name="T46" fmla="*/ 57 w 225"/>
                <a:gd name="T47" fmla="*/ 51 h 280"/>
                <a:gd name="T48" fmla="*/ 57 w 225"/>
                <a:gd name="T49" fmla="*/ 51 h 280"/>
                <a:gd name="T50" fmla="*/ 80 w 225"/>
                <a:gd name="T51" fmla="*/ 78 h 280"/>
                <a:gd name="T52" fmla="*/ 85 w 225"/>
                <a:gd name="T53" fmla="*/ 112 h 280"/>
                <a:gd name="T54" fmla="*/ 85 w 225"/>
                <a:gd name="T55" fmla="*/ 119 h 280"/>
                <a:gd name="T56" fmla="*/ 85 w 225"/>
                <a:gd name="T57" fmla="*/ 119 h 280"/>
                <a:gd name="T58" fmla="*/ 70 w 225"/>
                <a:gd name="T59" fmla="*/ 168 h 280"/>
                <a:gd name="T60" fmla="*/ 75 w 225"/>
                <a:gd name="T61" fmla="*/ 198 h 280"/>
                <a:gd name="T62" fmla="*/ 76 w 225"/>
                <a:gd name="T63" fmla="*/ 227 h 280"/>
                <a:gd name="T64" fmla="*/ 78 w 225"/>
                <a:gd name="T65" fmla="*/ 227 h 280"/>
                <a:gd name="T66" fmla="*/ 78 w 225"/>
                <a:gd name="T67" fmla="*/ 225 h 280"/>
                <a:gd name="T68" fmla="*/ 89 w 225"/>
                <a:gd name="T69" fmla="*/ 120 h 280"/>
                <a:gd name="T70" fmla="*/ 88 w 225"/>
                <a:gd name="T71" fmla="*/ 109 h 280"/>
                <a:gd name="T72" fmla="*/ 83 w 225"/>
                <a:gd name="T73" fmla="*/ 81 h 280"/>
                <a:gd name="T74" fmla="*/ 122 w 225"/>
                <a:gd name="T75" fmla="*/ 133 h 280"/>
                <a:gd name="T76" fmla="*/ 133 w 225"/>
                <a:gd name="T77" fmla="*/ 151 h 280"/>
                <a:gd name="T78" fmla="*/ 142 w 225"/>
                <a:gd name="T79" fmla="*/ 214 h 280"/>
                <a:gd name="T80" fmla="*/ 161 w 225"/>
                <a:gd name="T81" fmla="*/ 244 h 280"/>
                <a:gd name="T82" fmla="*/ 178 w 225"/>
                <a:gd name="T83" fmla="*/ 278 h 280"/>
                <a:gd name="T84" fmla="*/ 180 w 225"/>
                <a:gd name="T85"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 h="280">
                  <a:moveTo>
                    <a:pt x="180" y="278"/>
                  </a:moveTo>
                  <a:cubicBezTo>
                    <a:pt x="180" y="277"/>
                    <a:pt x="180" y="276"/>
                    <a:pt x="180" y="276"/>
                  </a:cubicBezTo>
                  <a:cubicBezTo>
                    <a:pt x="188" y="263"/>
                    <a:pt x="192" y="245"/>
                    <a:pt x="193" y="231"/>
                  </a:cubicBezTo>
                  <a:cubicBezTo>
                    <a:pt x="195" y="217"/>
                    <a:pt x="195" y="201"/>
                    <a:pt x="189" y="188"/>
                  </a:cubicBezTo>
                  <a:cubicBezTo>
                    <a:pt x="181" y="169"/>
                    <a:pt x="160" y="143"/>
                    <a:pt x="136" y="148"/>
                  </a:cubicBezTo>
                  <a:cubicBezTo>
                    <a:pt x="136" y="148"/>
                    <a:pt x="136" y="148"/>
                    <a:pt x="136" y="148"/>
                  </a:cubicBezTo>
                  <a:cubicBezTo>
                    <a:pt x="120" y="121"/>
                    <a:pt x="100" y="96"/>
                    <a:pt x="80" y="73"/>
                  </a:cubicBezTo>
                  <a:cubicBezTo>
                    <a:pt x="74" y="65"/>
                    <a:pt x="67" y="57"/>
                    <a:pt x="61" y="50"/>
                  </a:cubicBezTo>
                  <a:cubicBezTo>
                    <a:pt x="79" y="46"/>
                    <a:pt x="100" y="52"/>
                    <a:pt x="118" y="58"/>
                  </a:cubicBezTo>
                  <a:cubicBezTo>
                    <a:pt x="129" y="63"/>
                    <a:pt x="141" y="67"/>
                    <a:pt x="152" y="73"/>
                  </a:cubicBezTo>
                  <a:cubicBezTo>
                    <a:pt x="152" y="73"/>
                    <a:pt x="152" y="73"/>
                    <a:pt x="152" y="74"/>
                  </a:cubicBezTo>
                  <a:cubicBezTo>
                    <a:pt x="151" y="108"/>
                    <a:pt x="189" y="121"/>
                    <a:pt x="210" y="141"/>
                  </a:cubicBezTo>
                  <a:cubicBezTo>
                    <a:pt x="211" y="143"/>
                    <a:pt x="213" y="141"/>
                    <a:pt x="212" y="140"/>
                  </a:cubicBezTo>
                  <a:cubicBezTo>
                    <a:pt x="212" y="140"/>
                    <a:pt x="211" y="139"/>
                    <a:pt x="211" y="139"/>
                  </a:cubicBezTo>
                  <a:cubicBezTo>
                    <a:pt x="211" y="139"/>
                    <a:pt x="212" y="139"/>
                    <a:pt x="212" y="139"/>
                  </a:cubicBezTo>
                  <a:cubicBezTo>
                    <a:pt x="225" y="108"/>
                    <a:pt x="188" y="59"/>
                    <a:pt x="155" y="71"/>
                  </a:cubicBezTo>
                  <a:cubicBezTo>
                    <a:pt x="142" y="64"/>
                    <a:pt x="128" y="59"/>
                    <a:pt x="114" y="54"/>
                  </a:cubicBezTo>
                  <a:cubicBezTo>
                    <a:pt x="98" y="49"/>
                    <a:pt x="77" y="42"/>
                    <a:pt x="60" y="49"/>
                  </a:cubicBezTo>
                  <a:cubicBezTo>
                    <a:pt x="54" y="42"/>
                    <a:pt x="48" y="35"/>
                    <a:pt x="41" y="29"/>
                  </a:cubicBezTo>
                  <a:cubicBezTo>
                    <a:pt x="31" y="17"/>
                    <a:pt x="17" y="3"/>
                    <a:pt x="1" y="1"/>
                  </a:cubicBezTo>
                  <a:cubicBezTo>
                    <a:pt x="1" y="0"/>
                    <a:pt x="0" y="1"/>
                    <a:pt x="1" y="2"/>
                  </a:cubicBezTo>
                  <a:cubicBezTo>
                    <a:pt x="19" y="9"/>
                    <a:pt x="32" y="22"/>
                    <a:pt x="44" y="36"/>
                  </a:cubicBezTo>
                  <a:cubicBezTo>
                    <a:pt x="49" y="41"/>
                    <a:pt x="53" y="46"/>
                    <a:pt x="57" y="50"/>
                  </a:cubicBezTo>
                  <a:cubicBezTo>
                    <a:pt x="56" y="51"/>
                    <a:pt x="57" y="51"/>
                    <a:pt x="57" y="51"/>
                  </a:cubicBezTo>
                  <a:cubicBezTo>
                    <a:pt x="57" y="51"/>
                    <a:pt x="57" y="51"/>
                    <a:pt x="57" y="51"/>
                  </a:cubicBezTo>
                  <a:cubicBezTo>
                    <a:pt x="65" y="60"/>
                    <a:pt x="73" y="69"/>
                    <a:pt x="80" y="78"/>
                  </a:cubicBezTo>
                  <a:cubicBezTo>
                    <a:pt x="83" y="89"/>
                    <a:pt x="85" y="100"/>
                    <a:pt x="85" y="112"/>
                  </a:cubicBezTo>
                  <a:cubicBezTo>
                    <a:pt x="85" y="114"/>
                    <a:pt x="85" y="116"/>
                    <a:pt x="85" y="119"/>
                  </a:cubicBezTo>
                  <a:cubicBezTo>
                    <a:pt x="85" y="119"/>
                    <a:pt x="85" y="119"/>
                    <a:pt x="85" y="119"/>
                  </a:cubicBezTo>
                  <a:cubicBezTo>
                    <a:pt x="71" y="131"/>
                    <a:pt x="69" y="150"/>
                    <a:pt x="70" y="168"/>
                  </a:cubicBezTo>
                  <a:cubicBezTo>
                    <a:pt x="71" y="178"/>
                    <a:pt x="73" y="188"/>
                    <a:pt x="75" y="198"/>
                  </a:cubicBezTo>
                  <a:cubicBezTo>
                    <a:pt x="76" y="208"/>
                    <a:pt x="76" y="217"/>
                    <a:pt x="76" y="227"/>
                  </a:cubicBezTo>
                  <a:cubicBezTo>
                    <a:pt x="76" y="228"/>
                    <a:pt x="78" y="228"/>
                    <a:pt x="78" y="227"/>
                  </a:cubicBezTo>
                  <a:cubicBezTo>
                    <a:pt x="78" y="226"/>
                    <a:pt x="78" y="225"/>
                    <a:pt x="78" y="225"/>
                  </a:cubicBezTo>
                  <a:cubicBezTo>
                    <a:pt x="94" y="195"/>
                    <a:pt x="130" y="144"/>
                    <a:pt x="89" y="120"/>
                  </a:cubicBezTo>
                  <a:cubicBezTo>
                    <a:pt x="89" y="116"/>
                    <a:pt x="88" y="113"/>
                    <a:pt x="88" y="109"/>
                  </a:cubicBezTo>
                  <a:cubicBezTo>
                    <a:pt x="88" y="100"/>
                    <a:pt x="87" y="90"/>
                    <a:pt x="83" y="81"/>
                  </a:cubicBezTo>
                  <a:cubicBezTo>
                    <a:pt x="97" y="98"/>
                    <a:pt x="110" y="115"/>
                    <a:pt x="122" y="133"/>
                  </a:cubicBezTo>
                  <a:cubicBezTo>
                    <a:pt x="126" y="139"/>
                    <a:pt x="130" y="145"/>
                    <a:pt x="133" y="151"/>
                  </a:cubicBezTo>
                  <a:cubicBezTo>
                    <a:pt x="131" y="172"/>
                    <a:pt x="133" y="194"/>
                    <a:pt x="142" y="214"/>
                  </a:cubicBezTo>
                  <a:cubicBezTo>
                    <a:pt x="148" y="224"/>
                    <a:pt x="154" y="234"/>
                    <a:pt x="161" y="244"/>
                  </a:cubicBezTo>
                  <a:cubicBezTo>
                    <a:pt x="168" y="255"/>
                    <a:pt x="173" y="267"/>
                    <a:pt x="178" y="278"/>
                  </a:cubicBezTo>
                  <a:cubicBezTo>
                    <a:pt x="179" y="280"/>
                    <a:pt x="180" y="279"/>
                    <a:pt x="180" y="27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2" name="Freeform 54"/>
            <p:cNvSpPr/>
            <p:nvPr/>
          </p:nvSpPr>
          <p:spPr bwMode="auto">
            <a:xfrm>
              <a:off x="8272463" y="3514725"/>
              <a:ext cx="712788" cy="650875"/>
            </a:xfrm>
            <a:custGeom>
              <a:avLst/>
              <a:gdLst>
                <a:gd name="T0" fmla="*/ 122 w 168"/>
                <a:gd name="T1" fmla="*/ 127 h 153"/>
                <a:gd name="T2" fmla="*/ 143 w 168"/>
                <a:gd name="T3" fmla="*/ 120 h 153"/>
                <a:gd name="T4" fmla="*/ 148 w 168"/>
                <a:gd name="T5" fmla="*/ 99 h 153"/>
                <a:gd name="T6" fmla="*/ 155 w 168"/>
                <a:gd name="T7" fmla="*/ 74 h 153"/>
                <a:gd name="T8" fmla="*/ 109 w 168"/>
                <a:gd name="T9" fmla="*/ 90 h 153"/>
                <a:gd name="T10" fmla="*/ 108 w 168"/>
                <a:gd name="T11" fmla="*/ 91 h 153"/>
                <a:gd name="T12" fmla="*/ 108 w 168"/>
                <a:gd name="T13" fmla="*/ 91 h 153"/>
                <a:gd name="T14" fmla="*/ 76 w 168"/>
                <a:gd name="T15" fmla="*/ 74 h 153"/>
                <a:gd name="T16" fmla="*/ 45 w 168"/>
                <a:gd name="T17" fmla="*/ 48 h 153"/>
                <a:gd name="T18" fmla="*/ 21 w 168"/>
                <a:gd name="T19" fmla="*/ 19 h 153"/>
                <a:gd name="T20" fmla="*/ 1 w 168"/>
                <a:gd name="T21" fmla="*/ 0 h 153"/>
                <a:gd name="T22" fmla="*/ 1 w 168"/>
                <a:gd name="T23" fmla="*/ 1 h 153"/>
                <a:gd name="T24" fmla="*/ 49 w 168"/>
                <a:gd name="T25" fmla="*/ 57 h 153"/>
                <a:gd name="T26" fmla="*/ 106 w 168"/>
                <a:gd name="T27" fmla="*/ 94 h 153"/>
                <a:gd name="T28" fmla="*/ 97 w 168"/>
                <a:gd name="T29" fmla="*/ 112 h 153"/>
                <a:gd name="T30" fmla="*/ 94 w 168"/>
                <a:gd name="T31" fmla="*/ 135 h 153"/>
                <a:gd name="T32" fmla="*/ 122 w 168"/>
                <a:gd name="T33" fmla="*/ 1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3">
                  <a:moveTo>
                    <a:pt x="122" y="127"/>
                  </a:moveTo>
                  <a:cubicBezTo>
                    <a:pt x="129" y="131"/>
                    <a:pt x="138" y="126"/>
                    <a:pt x="143" y="120"/>
                  </a:cubicBezTo>
                  <a:cubicBezTo>
                    <a:pt x="148" y="114"/>
                    <a:pt x="150" y="107"/>
                    <a:pt x="148" y="99"/>
                  </a:cubicBezTo>
                  <a:cubicBezTo>
                    <a:pt x="159" y="96"/>
                    <a:pt x="168" y="81"/>
                    <a:pt x="155" y="74"/>
                  </a:cubicBezTo>
                  <a:cubicBezTo>
                    <a:pt x="138" y="66"/>
                    <a:pt x="122" y="79"/>
                    <a:pt x="109" y="90"/>
                  </a:cubicBezTo>
                  <a:cubicBezTo>
                    <a:pt x="109" y="90"/>
                    <a:pt x="108" y="90"/>
                    <a:pt x="108" y="91"/>
                  </a:cubicBezTo>
                  <a:cubicBezTo>
                    <a:pt x="108" y="91"/>
                    <a:pt x="108" y="91"/>
                    <a:pt x="108" y="91"/>
                  </a:cubicBezTo>
                  <a:cubicBezTo>
                    <a:pt x="97" y="85"/>
                    <a:pt x="86" y="80"/>
                    <a:pt x="76" y="74"/>
                  </a:cubicBezTo>
                  <a:cubicBezTo>
                    <a:pt x="65" y="66"/>
                    <a:pt x="54" y="58"/>
                    <a:pt x="45" y="48"/>
                  </a:cubicBezTo>
                  <a:cubicBezTo>
                    <a:pt x="37" y="39"/>
                    <a:pt x="29" y="29"/>
                    <a:pt x="21" y="19"/>
                  </a:cubicBezTo>
                  <a:cubicBezTo>
                    <a:pt x="15" y="12"/>
                    <a:pt x="9" y="5"/>
                    <a:pt x="1" y="0"/>
                  </a:cubicBezTo>
                  <a:cubicBezTo>
                    <a:pt x="1" y="0"/>
                    <a:pt x="0" y="1"/>
                    <a:pt x="1" y="1"/>
                  </a:cubicBezTo>
                  <a:cubicBezTo>
                    <a:pt x="18" y="19"/>
                    <a:pt x="31" y="40"/>
                    <a:pt x="49" y="57"/>
                  </a:cubicBezTo>
                  <a:cubicBezTo>
                    <a:pt x="65" y="72"/>
                    <a:pt x="85" y="87"/>
                    <a:pt x="106" y="94"/>
                  </a:cubicBezTo>
                  <a:cubicBezTo>
                    <a:pt x="102" y="100"/>
                    <a:pt x="99" y="106"/>
                    <a:pt x="97" y="112"/>
                  </a:cubicBezTo>
                  <a:cubicBezTo>
                    <a:pt x="95" y="119"/>
                    <a:pt x="91" y="128"/>
                    <a:pt x="94" y="135"/>
                  </a:cubicBezTo>
                  <a:cubicBezTo>
                    <a:pt x="100" y="153"/>
                    <a:pt x="118" y="137"/>
                    <a:pt x="122" y="12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3" name="Freeform 55"/>
            <p:cNvSpPr/>
            <p:nvPr/>
          </p:nvSpPr>
          <p:spPr bwMode="auto">
            <a:xfrm>
              <a:off x="8424863" y="3471863"/>
              <a:ext cx="398463" cy="263525"/>
            </a:xfrm>
            <a:custGeom>
              <a:avLst/>
              <a:gdLst>
                <a:gd name="T0" fmla="*/ 93 w 94"/>
                <a:gd name="T1" fmla="*/ 5 h 62"/>
                <a:gd name="T2" fmla="*/ 39 w 94"/>
                <a:gd name="T3" fmla="*/ 13 h 62"/>
                <a:gd name="T4" fmla="*/ 1 w 94"/>
                <a:gd name="T5" fmla="*/ 51 h 62"/>
                <a:gd name="T6" fmla="*/ 1 w 94"/>
                <a:gd name="T7" fmla="*/ 51 h 62"/>
                <a:gd name="T8" fmla="*/ 1 w 94"/>
                <a:gd name="T9" fmla="*/ 54 h 62"/>
                <a:gd name="T10" fmla="*/ 1 w 94"/>
                <a:gd name="T11" fmla="*/ 54 h 62"/>
                <a:gd name="T12" fmla="*/ 1 w 94"/>
                <a:gd name="T13" fmla="*/ 54 h 62"/>
                <a:gd name="T14" fmla="*/ 2 w 94"/>
                <a:gd name="T15" fmla="*/ 54 h 62"/>
                <a:gd name="T16" fmla="*/ 56 w 94"/>
                <a:gd name="T17" fmla="*/ 47 h 62"/>
                <a:gd name="T18" fmla="*/ 93 w 94"/>
                <a:gd name="T19" fmla="*/ 8 h 62"/>
                <a:gd name="T20" fmla="*/ 93 w 94"/>
                <a:gd name="T2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2">
                  <a:moveTo>
                    <a:pt x="93" y="5"/>
                  </a:moveTo>
                  <a:cubicBezTo>
                    <a:pt x="76" y="0"/>
                    <a:pt x="54" y="5"/>
                    <a:pt x="39" y="13"/>
                  </a:cubicBezTo>
                  <a:cubicBezTo>
                    <a:pt x="23" y="21"/>
                    <a:pt x="6" y="33"/>
                    <a:pt x="1" y="51"/>
                  </a:cubicBezTo>
                  <a:cubicBezTo>
                    <a:pt x="1" y="51"/>
                    <a:pt x="1" y="51"/>
                    <a:pt x="1" y="51"/>
                  </a:cubicBezTo>
                  <a:cubicBezTo>
                    <a:pt x="0" y="52"/>
                    <a:pt x="1" y="53"/>
                    <a:pt x="1" y="54"/>
                  </a:cubicBezTo>
                  <a:cubicBezTo>
                    <a:pt x="1" y="54"/>
                    <a:pt x="1" y="54"/>
                    <a:pt x="1" y="54"/>
                  </a:cubicBezTo>
                  <a:cubicBezTo>
                    <a:pt x="1" y="54"/>
                    <a:pt x="1" y="54"/>
                    <a:pt x="1" y="54"/>
                  </a:cubicBezTo>
                  <a:cubicBezTo>
                    <a:pt x="1" y="54"/>
                    <a:pt x="2" y="54"/>
                    <a:pt x="2" y="54"/>
                  </a:cubicBezTo>
                  <a:cubicBezTo>
                    <a:pt x="17" y="62"/>
                    <a:pt x="41" y="55"/>
                    <a:pt x="56" y="47"/>
                  </a:cubicBezTo>
                  <a:cubicBezTo>
                    <a:pt x="71" y="39"/>
                    <a:pt x="88" y="25"/>
                    <a:pt x="93" y="8"/>
                  </a:cubicBezTo>
                  <a:cubicBezTo>
                    <a:pt x="94" y="8"/>
                    <a:pt x="94" y="6"/>
                    <a:pt x="93" y="5"/>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4" name="Freeform 56"/>
            <p:cNvSpPr/>
            <p:nvPr/>
          </p:nvSpPr>
          <p:spPr bwMode="auto">
            <a:xfrm>
              <a:off x="8370888" y="3765550"/>
              <a:ext cx="190500" cy="446088"/>
            </a:xfrm>
            <a:custGeom>
              <a:avLst/>
              <a:gdLst>
                <a:gd name="T0" fmla="*/ 17 w 45"/>
                <a:gd name="T1" fmla="*/ 104 h 105"/>
                <a:gd name="T2" fmla="*/ 40 w 45"/>
                <a:gd name="T3" fmla="*/ 51 h 105"/>
                <a:gd name="T4" fmla="*/ 31 w 45"/>
                <a:gd name="T5" fmla="*/ 2 h 105"/>
                <a:gd name="T6" fmla="*/ 31 w 45"/>
                <a:gd name="T7" fmla="*/ 1 h 105"/>
                <a:gd name="T8" fmla="*/ 30 w 45"/>
                <a:gd name="T9" fmla="*/ 0 h 105"/>
                <a:gd name="T10" fmla="*/ 30 w 45"/>
                <a:gd name="T11" fmla="*/ 1 h 105"/>
                <a:gd name="T12" fmla="*/ 30 w 45"/>
                <a:gd name="T13" fmla="*/ 1 h 105"/>
                <a:gd name="T14" fmla="*/ 12 w 45"/>
                <a:gd name="T15" fmla="*/ 102 h 105"/>
                <a:gd name="T16" fmla="*/ 14 w 45"/>
                <a:gd name="T17" fmla="*/ 103 h 105"/>
                <a:gd name="T18" fmla="*/ 17 w 45"/>
                <a:gd name="T19"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5">
                  <a:moveTo>
                    <a:pt x="17" y="104"/>
                  </a:moveTo>
                  <a:cubicBezTo>
                    <a:pt x="30" y="90"/>
                    <a:pt x="37" y="70"/>
                    <a:pt x="40" y="51"/>
                  </a:cubicBezTo>
                  <a:cubicBezTo>
                    <a:pt x="43" y="36"/>
                    <a:pt x="45" y="12"/>
                    <a:pt x="31" y="2"/>
                  </a:cubicBezTo>
                  <a:cubicBezTo>
                    <a:pt x="31" y="1"/>
                    <a:pt x="31" y="1"/>
                    <a:pt x="31" y="1"/>
                  </a:cubicBezTo>
                  <a:cubicBezTo>
                    <a:pt x="32" y="1"/>
                    <a:pt x="31" y="0"/>
                    <a:pt x="30" y="0"/>
                  </a:cubicBezTo>
                  <a:cubicBezTo>
                    <a:pt x="30" y="1"/>
                    <a:pt x="30" y="1"/>
                    <a:pt x="30" y="1"/>
                  </a:cubicBezTo>
                  <a:cubicBezTo>
                    <a:pt x="30" y="1"/>
                    <a:pt x="30" y="1"/>
                    <a:pt x="30" y="1"/>
                  </a:cubicBezTo>
                  <a:cubicBezTo>
                    <a:pt x="1" y="26"/>
                    <a:pt x="0" y="69"/>
                    <a:pt x="12" y="102"/>
                  </a:cubicBezTo>
                  <a:cubicBezTo>
                    <a:pt x="12" y="103"/>
                    <a:pt x="13" y="103"/>
                    <a:pt x="14" y="103"/>
                  </a:cubicBezTo>
                  <a:cubicBezTo>
                    <a:pt x="14" y="104"/>
                    <a:pt x="16" y="105"/>
                    <a:pt x="17" y="10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5" name="Freeform 57"/>
            <p:cNvSpPr/>
            <p:nvPr/>
          </p:nvSpPr>
          <p:spPr bwMode="auto">
            <a:xfrm>
              <a:off x="10928350" y="3581400"/>
              <a:ext cx="512763" cy="744538"/>
            </a:xfrm>
            <a:custGeom>
              <a:avLst/>
              <a:gdLst>
                <a:gd name="T0" fmla="*/ 40 w 121"/>
                <a:gd name="T1" fmla="*/ 171 h 175"/>
                <a:gd name="T2" fmla="*/ 57 w 121"/>
                <a:gd name="T3" fmla="*/ 163 h 175"/>
                <a:gd name="T4" fmla="*/ 52 w 121"/>
                <a:gd name="T5" fmla="*/ 149 h 175"/>
                <a:gd name="T6" fmla="*/ 51 w 121"/>
                <a:gd name="T7" fmla="*/ 148 h 175"/>
                <a:gd name="T8" fmla="*/ 49 w 121"/>
                <a:gd name="T9" fmla="*/ 147 h 175"/>
                <a:gd name="T10" fmla="*/ 60 w 121"/>
                <a:gd name="T11" fmla="*/ 111 h 175"/>
                <a:gd name="T12" fmla="*/ 84 w 121"/>
                <a:gd name="T13" fmla="*/ 153 h 175"/>
                <a:gd name="T14" fmla="*/ 79 w 121"/>
                <a:gd name="T15" fmla="*/ 167 h 175"/>
                <a:gd name="T16" fmla="*/ 91 w 121"/>
                <a:gd name="T17" fmla="*/ 172 h 175"/>
                <a:gd name="T18" fmla="*/ 97 w 121"/>
                <a:gd name="T19" fmla="*/ 160 h 175"/>
                <a:gd name="T20" fmla="*/ 88 w 121"/>
                <a:gd name="T21" fmla="*/ 153 h 175"/>
                <a:gd name="T22" fmla="*/ 74 w 121"/>
                <a:gd name="T23" fmla="*/ 130 h 175"/>
                <a:gd name="T24" fmla="*/ 95 w 121"/>
                <a:gd name="T25" fmla="*/ 137 h 175"/>
                <a:gd name="T26" fmla="*/ 103 w 121"/>
                <a:gd name="T27" fmla="*/ 145 h 175"/>
                <a:gd name="T28" fmla="*/ 114 w 121"/>
                <a:gd name="T29" fmla="*/ 142 h 175"/>
                <a:gd name="T30" fmla="*/ 109 w 121"/>
                <a:gd name="T31" fmla="*/ 129 h 175"/>
                <a:gd name="T32" fmla="*/ 95 w 121"/>
                <a:gd name="T33" fmla="*/ 132 h 175"/>
                <a:gd name="T34" fmla="*/ 95 w 121"/>
                <a:gd name="T35" fmla="*/ 133 h 175"/>
                <a:gd name="T36" fmla="*/ 73 w 121"/>
                <a:gd name="T37" fmla="*/ 127 h 175"/>
                <a:gd name="T38" fmla="*/ 53 w 121"/>
                <a:gd name="T39" fmla="*/ 83 h 175"/>
                <a:gd name="T40" fmla="*/ 99 w 121"/>
                <a:gd name="T41" fmla="*/ 101 h 175"/>
                <a:gd name="T42" fmla="*/ 109 w 121"/>
                <a:gd name="T43" fmla="*/ 110 h 175"/>
                <a:gd name="T44" fmla="*/ 121 w 121"/>
                <a:gd name="T45" fmla="*/ 100 h 175"/>
                <a:gd name="T46" fmla="*/ 111 w 121"/>
                <a:gd name="T47" fmla="*/ 87 h 175"/>
                <a:gd name="T48" fmla="*/ 101 w 121"/>
                <a:gd name="T49" fmla="*/ 94 h 175"/>
                <a:gd name="T50" fmla="*/ 99 w 121"/>
                <a:gd name="T51" fmla="*/ 95 h 175"/>
                <a:gd name="T52" fmla="*/ 99 w 121"/>
                <a:gd name="T53" fmla="*/ 97 h 175"/>
                <a:gd name="T54" fmla="*/ 52 w 121"/>
                <a:gd name="T55" fmla="*/ 79 h 175"/>
                <a:gd name="T56" fmla="*/ 40 w 121"/>
                <a:gd name="T57" fmla="*/ 28 h 175"/>
                <a:gd name="T58" fmla="*/ 92 w 121"/>
                <a:gd name="T59" fmla="*/ 51 h 175"/>
                <a:gd name="T60" fmla="*/ 105 w 121"/>
                <a:gd name="T61" fmla="*/ 60 h 175"/>
                <a:gd name="T62" fmla="*/ 114 w 121"/>
                <a:gd name="T63" fmla="*/ 49 h 175"/>
                <a:gd name="T64" fmla="*/ 101 w 121"/>
                <a:gd name="T65" fmla="*/ 38 h 175"/>
                <a:gd name="T66" fmla="*/ 92 w 121"/>
                <a:gd name="T67" fmla="*/ 47 h 175"/>
                <a:gd name="T68" fmla="*/ 40 w 121"/>
                <a:gd name="T69" fmla="*/ 26 h 175"/>
                <a:gd name="T70" fmla="*/ 35 w 121"/>
                <a:gd name="T71" fmla="*/ 1 h 175"/>
                <a:gd name="T72" fmla="*/ 34 w 121"/>
                <a:gd name="T73" fmla="*/ 1 h 175"/>
                <a:gd name="T74" fmla="*/ 40 w 121"/>
                <a:gd name="T75" fmla="*/ 51 h 175"/>
                <a:gd name="T76" fmla="*/ 31 w 121"/>
                <a:gd name="T77" fmla="*/ 77 h 175"/>
                <a:gd name="T78" fmla="*/ 20 w 121"/>
                <a:gd name="T79" fmla="*/ 94 h 175"/>
                <a:gd name="T80" fmla="*/ 14 w 121"/>
                <a:gd name="T81" fmla="*/ 93 h 175"/>
                <a:gd name="T82" fmla="*/ 13 w 121"/>
                <a:gd name="T83" fmla="*/ 93 h 175"/>
                <a:gd name="T84" fmla="*/ 5 w 121"/>
                <a:gd name="T85" fmla="*/ 109 h 175"/>
                <a:gd name="T86" fmla="*/ 23 w 121"/>
                <a:gd name="T87" fmla="*/ 118 h 175"/>
                <a:gd name="T88" fmla="*/ 30 w 121"/>
                <a:gd name="T89" fmla="*/ 100 h 175"/>
                <a:gd name="T90" fmla="*/ 24 w 121"/>
                <a:gd name="T91" fmla="*/ 95 h 175"/>
                <a:gd name="T92" fmla="*/ 42 w 121"/>
                <a:gd name="T93" fmla="*/ 58 h 175"/>
                <a:gd name="T94" fmla="*/ 58 w 121"/>
                <a:gd name="T95" fmla="*/ 106 h 175"/>
                <a:gd name="T96" fmla="*/ 58 w 121"/>
                <a:gd name="T97" fmla="*/ 107 h 175"/>
                <a:gd name="T98" fmla="*/ 45 w 121"/>
                <a:gd name="T99" fmla="*/ 147 h 175"/>
                <a:gd name="T100" fmla="*/ 35 w 121"/>
                <a:gd name="T101" fmla="*/ 155 h 175"/>
                <a:gd name="T102" fmla="*/ 40 w 121"/>
                <a:gd name="T103"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75">
                  <a:moveTo>
                    <a:pt x="40" y="171"/>
                  </a:moveTo>
                  <a:cubicBezTo>
                    <a:pt x="46" y="175"/>
                    <a:pt x="55" y="169"/>
                    <a:pt x="57" y="163"/>
                  </a:cubicBezTo>
                  <a:cubicBezTo>
                    <a:pt x="60" y="157"/>
                    <a:pt x="57" y="151"/>
                    <a:pt x="52" y="149"/>
                  </a:cubicBezTo>
                  <a:cubicBezTo>
                    <a:pt x="51" y="148"/>
                    <a:pt x="51" y="148"/>
                    <a:pt x="51" y="148"/>
                  </a:cubicBezTo>
                  <a:cubicBezTo>
                    <a:pt x="50" y="148"/>
                    <a:pt x="50" y="148"/>
                    <a:pt x="49" y="147"/>
                  </a:cubicBezTo>
                  <a:cubicBezTo>
                    <a:pt x="56" y="137"/>
                    <a:pt x="60" y="123"/>
                    <a:pt x="60" y="111"/>
                  </a:cubicBezTo>
                  <a:cubicBezTo>
                    <a:pt x="67" y="126"/>
                    <a:pt x="75" y="140"/>
                    <a:pt x="84" y="153"/>
                  </a:cubicBezTo>
                  <a:cubicBezTo>
                    <a:pt x="80" y="156"/>
                    <a:pt x="76" y="162"/>
                    <a:pt x="79" y="167"/>
                  </a:cubicBezTo>
                  <a:cubicBezTo>
                    <a:pt x="82" y="171"/>
                    <a:pt x="86" y="173"/>
                    <a:pt x="91" y="172"/>
                  </a:cubicBezTo>
                  <a:cubicBezTo>
                    <a:pt x="97" y="171"/>
                    <a:pt x="98" y="165"/>
                    <a:pt x="97" y="160"/>
                  </a:cubicBezTo>
                  <a:cubicBezTo>
                    <a:pt x="96" y="155"/>
                    <a:pt x="92" y="153"/>
                    <a:pt x="88" y="153"/>
                  </a:cubicBezTo>
                  <a:cubicBezTo>
                    <a:pt x="83" y="145"/>
                    <a:pt x="79" y="138"/>
                    <a:pt x="74" y="130"/>
                  </a:cubicBezTo>
                  <a:cubicBezTo>
                    <a:pt x="81" y="133"/>
                    <a:pt x="88" y="135"/>
                    <a:pt x="95" y="137"/>
                  </a:cubicBezTo>
                  <a:cubicBezTo>
                    <a:pt x="96" y="141"/>
                    <a:pt x="99" y="144"/>
                    <a:pt x="103" y="145"/>
                  </a:cubicBezTo>
                  <a:cubicBezTo>
                    <a:pt x="106" y="146"/>
                    <a:pt x="112" y="146"/>
                    <a:pt x="114" y="142"/>
                  </a:cubicBezTo>
                  <a:cubicBezTo>
                    <a:pt x="117" y="138"/>
                    <a:pt x="112" y="131"/>
                    <a:pt x="109" y="129"/>
                  </a:cubicBezTo>
                  <a:cubicBezTo>
                    <a:pt x="104" y="126"/>
                    <a:pt x="98" y="128"/>
                    <a:pt x="95" y="132"/>
                  </a:cubicBezTo>
                  <a:cubicBezTo>
                    <a:pt x="95" y="133"/>
                    <a:pt x="95" y="133"/>
                    <a:pt x="95" y="133"/>
                  </a:cubicBezTo>
                  <a:cubicBezTo>
                    <a:pt x="87" y="132"/>
                    <a:pt x="80" y="130"/>
                    <a:pt x="73" y="127"/>
                  </a:cubicBezTo>
                  <a:cubicBezTo>
                    <a:pt x="65" y="113"/>
                    <a:pt x="58" y="98"/>
                    <a:pt x="53" y="83"/>
                  </a:cubicBezTo>
                  <a:cubicBezTo>
                    <a:pt x="65" y="94"/>
                    <a:pt x="83" y="99"/>
                    <a:pt x="99" y="101"/>
                  </a:cubicBezTo>
                  <a:cubicBezTo>
                    <a:pt x="100" y="106"/>
                    <a:pt x="104" y="109"/>
                    <a:pt x="109" y="110"/>
                  </a:cubicBezTo>
                  <a:cubicBezTo>
                    <a:pt x="115" y="110"/>
                    <a:pt x="120" y="106"/>
                    <a:pt x="121" y="100"/>
                  </a:cubicBezTo>
                  <a:cubicBezTo>
                    <a:pt x="121" y="94"/>
                    <a:pt x="118" y="86"/>
                    <a:pt x="111" y="87"/>
                  </a:cubicBezTo>
                  <a:cubicBezTo>
                    <a:pt x="107" y="87"/>
                    <a:pt x="103" y="90"/>
                    <a:pt x="101" y="94"/>
                  </a:cubicBezTo>
                  <a:cubicBezTo>
                    <a:pt x="100" y="94"/>
                    <a:pt x="99" y="94"/>
                    <a:pt x="99" y="95"/>
                  </a:cubicBezTo>
                  <a:cubicBezTo>
                    <a:pt x="99" y="96"/>
                    <a:pt x="99" y="96"/>
                    <a:pt x="99" y="97"/>
                  </a:cubicBezTo>
                  <a:cubicBezTo>
                    <a:pt x="82" y="94"/>
                    <a:pt x="65" y="91"/>
                    <a:pt x="52" y="79"/>
                  </a:cubicBezTo>
                  <a:cubicBezTo>
                    <a:pt x="46" y="62"/>
                    <a:pt x="43" y="45"/>
                    <a:pt x="40" y="28"/>
                  </a:cubicBezTo>
                  <a:cubicBezTo>
                    <a:pt x="53" y="41"/>
                    <a:pt x="74" y="48"/>
                    <a:pt x="92" y="51"/>
                  </a:cubicBezTo>
                  <a:cubicBezTo>
                    <a:pt x="93" y="56"/>
                    <a:pt x="100" y="61"/>
                    <a:pt x="105" y="60"/>
                  </a:cubicBezTo>
                  <a:cubicBezTo>
                    <a:pt x="110" y="59"/>
                    <a:pt x="114" y="54"/>
                    <a:pt x="114" y="49"/>
                  </a:cubicBezTo>
                  <a:cubicBezTo>
                    <a:pt x="114" y="42"/>
                    <a:pt x="108" y="37"/>
                    <a:pt x="101" y="38"/>
                  </a:cubicBezTo>
                  <a:cubicBezTo>
                    <a:pt x="96" y="38"/>
                    <a:pt x="92" y="42"/>
                    <a:pt x="92" y="47"/>
                  </a:cubicBezTo>
                  <a:cubicBezTo>
                    <a:pt x="74" y="41"/>
                    <a:pt x="55" y="38"/>
                    <a:pt x="40" y="26"/>
                  </a:cubicBezTo>
                  <a:cubicBezTo>
                    <a:pt x="38" y="17"/>
                    <a:pt x="37" y="9"/>
                    <a:pt x="35" y="1"/>
                  </a:cubicBezTo>
                  <a:cubicBezTo>
                    <a:pt x="35" y="0"/>
                    <a:pt x="34" y="0"/>
                    <a:pt x="34" y="1"/>
                  </a:cubicBezTo>
                  <a:cubicBezTo>
                    <a:pt x="34" y="17"/>
                    <a:pt x="37" y="34"/>
                    <a:pt x="40" y="51"/>
                  </a:cubicBezTo>
                  <a:cubicBezTo>
                    <a:pt x="39" y="60"/>
                    <a:pt x="36" y="69"/>
                    <a:pt x="31" y="77"/>
                  </a:cubicBezTo>
                  <a:cubicBezTo>
                    <a:pt x="28" y="83"/>
                    <a:pt x="23" y="88"/>
                    <a:pt x="20" y="94"/>
                  </a:cubicBezTo>
                  <a:cubicBezTo>
                    <a:pt x="18" y="93"/>
                    <a:pt x="16" y="93"/>
                    <a:pt x="14" y="93"/>
                  </a:cubicBezTo>
                  <a:cubicBezTo>
                    <a:pt x="14" y="93"/>
                    <a:pt x="14" y="93"/>
                    <a:pt x="13" y="93"/>
                  </a:cubicBezTo>
                  <a:cubicBezTo>
                    <a:pt x="5" y="94"/>
                    <a:pt x="0" y="102"/>
                    <a:pt x="5" y="109"/>
                  </a:cubicBezTo>
                  <a:cubicBezTo>
                    <a:pt x="8" y="114"/>
                    <a:pt x="16" y="120"/>
                    <a:pt x="23" y="118"/>
                  </a:cubicBezTo>
                  <a:cubicBezTo>
                    <a:pt x="30" y="117"/>
                    <a:pt x="35" y="107"/>
                    <a:pt x="30" y="100"/>
                  </a:cubicBezTo>
                  <a:cubicBezTo>
                    <a:pt x="29" y="98"/>
                    <a:pt x="26" y="97"/>
                    <a:pt x="24" y="95"/>
                  </a:cubicBezTo>
                  <a:cubicBezTo>
                    <a:pt x="32" y="85"/>
                    <a:pt x="40" y="71"/>
                    <a:pt x="42" y="58"/>
                  </a:cubicBezTo>
                  <a:cubicBezTo>
                    <a:pt x="46" y="74"/>
                    <a:pt x="51" y="91"/>
                    <a:pt x="58" y="106"/>
                  </a:cubicBezTo>
                  <a:cubicBezTo>
                    <a:pt x="58" y="106"/>
                    <a:pt x="58" y="107"/>
                    <a:pt x="58" y="107"/>
                  </a:cubicBezTo>
                  <a:cubicBezTo>
                    <a:pt x="57" y="122"/>
                    <a:pt x="51" y="134"/>
                    <a:pt x="45" y="147"/>
                  </a:cubicBezTo>
                  <a:cubicBezTo>
                    <a:pt x="40" y="148"/>
                    <a:pt x="36" y="151"/>
                    <a:pt x="35" y="155"/>
                  </a:cubicBezTo>
                  <a:cubicBezTo>
                    <a:pt x="33" y="161"/>
                    <a:pt x="35" y="168"/>
                    <a:pt x="40" y="17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6" name="Freeform 58"/>
            <p:cNvSpPr/>
            <p:nvPr/>
          </p:nvSpPr>
          <p:spPr bwMode="auto">
            <a:xfrm>
              <a:off x="10475913" y="2611438"/>
              <a:ext cx="304800" cy="315913"/>
            </a:xfrm>
            <a:custGeom>
              <a:avLst/>
              <a:gdLst>
                <a:gd name="T0" fmla="*/ 62 w 72"/>
                <a:gd name="T1" fmla="*/ 59 h 74"/>
                <a:gd name="T2" fmla="*/ 54 w 72"/>
                <a:gd name="T3" fmla="*/ 45 h 74"/>
                <a:gd name="T4" fmla="*/ 43 w 72"/>
                <a:gd name="T5" fmla="*/ 14 h 74"/>
                <a:gd name="T6" fmla="*/ 35 w 72"/>
                <a:gd name="T7" fmla="*/ 2 h 74"/>
                <a:gd name="T8" fmla="*/ 23 w 72"/>
                <a:gd name="T9" fmla="*/ 8 h 74"/>
                <a:gd name="T10" fmla="*/ 1 w 72"/>
                <a:gd name="T11" fmla="*/ 45 h 74"/>
                <a:gd name="T12" fmla="*/ 1 w 72"/>
                <a:gd name="T13" fmla="*/ 45 h 74"/>
                <a:gd name="T14" fmla="*/ 0 w 72"/>
                <a:gd name="T15" fmla="*/ 46 h 74"/>
                <a:gd name="T16" fmla="*/ 1 w 72"/>
                <a:gd name="T17" fmla="*/ 47 h 74"/>
                <a:gd name="T18" fmla="*/ 2 w 72"/>
                <a:gd name="T19" fmla="*/ 47 h 74"/>
                <a:gd name="T20" fmla="*/ 3 w 72"/>
                <a:gd name="T21" fmla="*/ 47 h 74"/>
                <a:gd name="T22" fmla="*/ 3 w 72"/>
                <a:gd name="T23" fmla="*/ 48 h 74"/>
                <a:gd name="T24" fmla="*/ 3 w 72"/>
                <a:gd name="T25" fmla="*/ 48 h 74"/>
                <a:gd name="T26" fmla="*/ 52 w 72"/>
                <a:gd name="T27" fmla="*/ 68 h 74"/>
                <a:gd name="T28" fmla="*/ 62 w 72"/>
                <a:gd name="T2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4">
                  <a:moveTo>
                    <a:pt x="62" y="59"/>
                  </a:moveTo>
                  <a:cubicBezTo>
                    <a:pt x="63" y="53"/>
                    <a:pt x="59" y="48"/>
                    <a:pt x="54" y="45"/>
                  </a:cubicBezTo>
                  <a:cubicBezTo>
                    <a:pt x="72" y="36"/>
                    <a:pt x="59" y="10"/>
                    <a:pt x="43" y="14"/>
                  </a:cubicBezTo>
                  <a:cubicBezTo>
                    <a:pt x="42" y="9"/>
                    <a:pt x="40" y="3"/>
                    <a:pt x="35" y="2"/>
                  </a:cubicBezTo>
                  <a:cubicBezTo>
                    <a:pt x="30" y="0"/>
                    <a:pt x="26" y="5"/>
                    <a:pt x="23" y="8"/>
                  </a:cubicBezTo>
                  <a:cubicBezTo>
                    <a:pt x="13" y="19"/>
                    <a:pt x="7" y="32"/>
                    <a:pt x="1" y="45"/>
                  </a:cubicBezTo>
                  <a:cubicBezTo>
                    <a:pt x="1" y="45"/>
                    <a:pt x="1" y="45"/>
                    <a:pt x="1" y="45"/>
                  </a:cubicBezTo>
                  <a:cubicBezTo>
                    <a:pt x="1" y="45"/>
                    <a:pt x="1" y="45"/>
                    <a:pt x="0" y="46"/>
                  </a:cubicBezTo>
                  <a:cubicBezTo>
                    <a:pt x="0" y="46"/>
                    <a:pt x="0" y="47"/>
                    <a:pt x="1" y="47"/>
                  </a:cubicBezTo>
                  <a:cubicBezTo>
                    <a:pt x="1" y="47"/>
                    <a:pt x="1" y="47"/>
                    <a:pt x="2" y="47"/>
                  </a:cubicBezTo>
                  <a:cubicBezTo>
                    <a:pt x="2" y="48"/>
                    <a:pt x="2" y="48"/>
                    <a:pt x="3" y="47"/>
                  </a:cubicBezTo>
                  <a:cubicBezTo>
                    <a:pt x="3" y="48"/>
                    <a:pt x="3" y="48"/>
                    <a:pt x="3" y="48"/>
                  </a:cubicBezTo>
                  <a:cubicBezTo>
                    <a:pt x="3" y="48"/>
                    <a:pt x="3" y="48"/>
                    <a:pt x="3" y="48"/>
                  </a:cubicBezTo>
                  <a:cubicBezTo>
                    <a:pt x="17" y="58"/>
                    <a:pt x="33" y="74"/>
                    <a:pt x="52" y="68"/>
                  </a:cubicBezTo>
                  <a:cubicBezTo>
                    <a:pt x="56" y="67"/>
                    <a:pt x="62" y="64"/>
                    <a:pt x="62" y="59"/>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7" name="Freeform 59"/>
            <p:cNvSpPr/>
            <p:nvPr/>
          </p:nvSpPr>
          <p:spPr bwMode="auto">
            <a:xfrm>
              <a:off x="9891713" y="2722563"/>
              <a:ext cx="690563" cy="365125"/>
            </a:xfrm>
            <a:custGeom>
              <a:avLst/>
              <a:gdLst>
                <a:gd name="T0" fmla="*/ 149 w 163"/>
                <a:gd name="T1" fmla="*/ 1 h 86"/>
                <a:gd name="T2" fmla="*/ 144 w 163"/>
                <a:gd name="T3" fmla="*/ 8 h 86"/>
                <a:gd name="T4" fmla="*/ 139 w 163"/>
                <a:gd name="T5" fmla="*/ 17 h 86"/>
                <a:gd name="T6" fmla="*/ 139 w 163"/>
                <a:gd name="T7" fmla="*/ 18 h 86"/>
                <a:gd name="T8" fmla="*/ 64 w 163"/>
                <a:gd name="T9" fmla="*/ 35 h 86"/>
                <a:gd name="T10" fmla="*/ 23 w 163"/>
                <a:gd name="T11" fmla="*/ 57 h 86"/>
                <a:gd name="T12" fmla="*/ 0 w 163"/>
                <a:gd name="T13" fmla="*/ 85 h 86"/>
                <a:gd name="T14" fmla="*/ 1 w 163"/>
                <a:gd name="T15" fmla="*/ 86 h 86"/>
                <a:gd name="T16" fmla="*/ 28 w 163"/>
                <a:gd name="T17" fmla="*/ 57 h 86"/>
                <a:gd name="T18" fmla="*/ 70 w 163"/>
                <a:gd name="T19" fmla="*/ 37 h 86"/>
                <a:gd name="T20" fmla="*/ 140 w 163"/>
                <a:gd name="T21" fmla="*/ 22 h 86"/>
                <a:gd name="T22" fmla="*/ 155 w 163"/>
                <a:gd name="T23" fmla="*/ 32 h 86"/>
                <a:gd name="T24" fmla="*/ 157 w 163"/>
                <a:gd name="T25" fmla="*/ 32 h 86"/>
                <a:gd name="T26" fmla="*/ 162 w 163"/>
                <a:gd name="T27" fmla="*/ 14 h 86"/>
                <a:gd name="T28" fmla="*/ 151 w 163"/>
                <a:gd name="T29" fmla="*/ 2 h 86"/>
                <a:gd name="T30" fmla="*/ 149 w 163"/>
                <a:gd name="T3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86">
                  <a:moveTo>
                    <a:pt x="149" y="1"/>
                  </a:moveTo>
                  <a:cubicBezTo>
                    <a:pt x="147" y="3"/>
                    <a:pt x="146" y="6"/>
                    <a:pt x="144" y="8"/>
                  </a:cubicBezTo>
                  <a:cubicBezTo>
                    <a:pt x="143" y="11"/>
                    <a:pt x="141" y="14"/>
                    <a:pt x="139" y="17"/>
                  </a:cubicBezTo>
                  <a:cubicBezTo>
                    <a:pt x="139" y="18"/>
                    <a:pt x="139" y="18"/>
                    <a:pt x="139" y="18"/>
                  </a:cubicBezTo>
                  <a:cubicBezTo>
                    <a:pt x="114" y="20"/>
                    <a:pt x="88" y="27"/>
                    <a:pt x="64" y="35"/>
                  </a:cubicBezTo>
                  <a:cubicBezTo>
                    <a:pt x="49" y="40"/>
                    <a:pt x="35" y="47"/>
                    <a:pt x="23" y="57"/>
                  </a:cubicBezTo>
                  <a:cubicBezTo>
                    <a:pt x="14" y="63"/>
                    <a:pt x="2" y="74"/>
                    <a:pt x="0" y="85"/>
                  </a:cubicBezTo>
                  <a:cubicBezTo>
                    <a:pt x="0" y="86"/>
                    <a:pt x="1" y="86"/>
                    <a:pt x="1" y="86"/>
                  </a:cubicBezTo>
                  <a:cubicBezTo>
                    <a:pt x="9" y="75"/>
                    <a:pt x="16" y="65"/>
                    <a:pt x="28" y="57"/>
                  </a:cubicBezTo>
                  <a:cubicBezTo>
                    <a:pt x="41" y="48"/>
                    <a:pt x="55" y="42"/>
                    <a:pt x="70" y="37"/>
                  </a:cubicBezTo>
                  <a:cubicBezTo>
                    <a:pt x="93" y="30"/>
                    <a:pt x="116" y="26"/>
                    <a:pt x="140" y="22"/>
                  </a:cubicBezTo>
                  <a:cubicBezTo>
                    <a:pt x="145" y="26"/>
                    <a:pt x="150" y="29"/>
                    <a:pt x="155" y="32"/>
                  </a:cubicBezTo>
                  <a:cubicBezTo>
                    <a:pt x="155" y="33"/>
                    <a:pt x="156" y="33"/>
                    <a:pt x="157" y="32"/>
                  </a:cubicBezTo>
                  <a:cubicBezTo>
                    <a:pt x="162" y="27"/>
                    <a:pt x="163" y="20"/>
                    <a:pt x="162" y="14"/>
                  </a:cubicBezTo>
                  <a:cubicBezTo>
                    <a:pt x="161" y="9"/>
                    <a:pt x="156" y="3"/>
                    <a:pt x="151" y="2"/>
                  </a:cubicBezTo>
                  <a:cubicBezTo>
                    <a:pt x="151" y="1"/>
                    <a:pt x="150" y="0"/>
                    <a:pt x="149" y="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8" name="Freeform 60"/>
            <p:cNvSpPr/>
            <p:nvPr/>
          </p:nvSpPr>
          <p:spPr bwMode="auto">
            <a:xfrm>
              <a:off x="9290050" y="2535238"/>
              <a:ext cx="546100" cy="582613"/>
            </a:xfrm>
            <a:custGeom>
              <a:avLst/>
              <a:gdLst>
                <a:gd name="T0" fmla="*/ 128 w 129"/>
                <a:gd name="T1" fmla="*/ 38 h 137"/>
                <a:gd name="T2" fmla="*/ 112 w 129"/>
                <a:gd name="T3" fmla="*/ 31 h 137"/>
                <a:gd name="T4" fmla="*/ 106 w 129"/>
                <a:gd name="T5" fmla="*/ 43 h 137"/>
                <a:gd name="T6" fmla="*/ 106 w 129"/>
                <a:gd name="T7" fmla="*/ 44 h 137"/>
                <a:gd name="T8" fmla="*/ 107 w 129"/>
                <a:gd name="T9" fmla="*/ 45 h 137"/>
                <a:gd name="T10" fmla="*/ 76 w 129"/>
                <a:gd name="T11" fmla="*/ 58 h 137"/>
                <a:gd name="T12" fmla="*/ 91 w 129"/>
                <a:gd name="T13" fmla="*/ 19 h 137"/>
                <a:gd name="T14" fmla="*/ 103 w 129"/>
                <a:gd name="T15" fmla="*/ 14 h 137"/>
                <a:gd name="T16" fmla="*/ 100 w 129"/>
                <a:gd name="T17" fmla="*/ 4 h 137"/>
                <a:gd name="T18" fmla="*/ 88 w 129"/>
                <a:gd name="T19" fmla="*/ 7 h 137"/>
                <a:gd name="T20" fmla="*/ 89 w 129"/>
                <a:gd name="T21" fmla="*/ 16 h 137"/>
                <a:gd name="T22" fmla="*/ 81 w 129"/>
                <a:gd name="T23" fmla="*/ 38 h 137"/>
                <a:gd name="T24" fmla="*/ 74 w 129"/>
                <a:gd name="T25" fmla="*/ 21 h 137"/>
                <a:gd name="T26" fmla="*/ 76 w 129"/>
                <a:gd name="T27" fmla="*/ 11 h 137"/>
                <a:gd name="T28" fmla="*/ 67 w 129"/>
                <a:gd name="T29" fmla="*/ 5 h 137"/>
                <a:gd name="T30" fmla="*/ 61 w 129"/>
                <a:gd name="T31" fmla="*/ 16 h 137"/>
                <a:gd name="T32" fmla="*/ 71 w 129"/>
                <a:gd name="T33" fmla="*/ 23 h 137"/>
                <a:gd name="T34" fmla="*/ 72 w 129"/>
                <a:gd name="T35" fmla="*/ 23 h 137"/>
                <a:gd name="T36" fmla="*/ 80 w 129"/>
                <a:gd name="T37" fmla="*/ 41 h 137"/>
                <a:gd name="T38" fmla="*/ 61 w 129"/>
                <a:gd name="T39" fmla="*/ 79 h 137"/>
                <a:gd name="T40" fmla="*/ 48 w 129"/>
                <a:gd name="T41" fmla="*/ 37 h 137"/>
                <a:gd name="T42" fmla="*/ 48 w 129"/>
                <a:gd name="T43" fmla="*/ 26 h 137"/>
                <a:gd name="T44" fmla="*/ 35 w 129"/>
                <a:gd name="T45" fmla="*/ 24 h 137"/>
                <a:gd name="T46" fmla="*/ 32 w 129"/>
                <a:gd name="T47" fmla="*/ 38 h 137"/>
                <a:gd name="T48" fmla="*/ 42 w 129"/>
                <a:gd name="T49" fmla="*/ 40 h 137"/>
                <a:gd name="T50" fmla="*/ 44 w 129"/>
                <a:gd name="T51" fmla="*/ 41 h 137"/>
                <a:gd name="T52" fmla="*/ 45 w 129"/>
                <a:gd name="T53" fmla="*/ 40 h 137"/>
                <a:gd name="T54" fmla="*/ 59 w 129"/>
                <a:gd name="T55" fmla="*/ 82 h 137"/>
                <a:gd name="T56" fmla="*/ 32 w 129"/>
                <a:gd name="T57" fmla="*/ 117 h 137"/>
                <a:gd name="T58" fmla="*/ 19 w 129"/>
                <a:gd name="T59" fmla="*/ 70 h 137"/>
                <a:gd name="T60" fmla="*/ 17 w 129"/>
                <a:gd name="T61" fmla="*/ 57 h 137"/>
                <a:gd name="T62" fmla="*/ 5 w 129"/>
                <a:gd name="T63" fmla="*/ 57 h 137"/>
                <a:gd name="T64" fmla="*/ 5 w 129"/>
                <a:gd name="T65" fmla="*/ 71 h 137"/>
                <a:gd name="T66" fmla="*/ 16 w 129"/>
                <a:gd name="T67" fmla="*/ 72 h 137"/>
                <a:gd name="T68" fmla="*/ 31 w 129"/>
                <a:gd name="T69" fmla="*/ 119 h 137"/>
                <a:gd name="T70" fmla="*/ 16 w 129"/>
                <a:gd name="T71" fmla="*/ 136 h 137"/>
                <a:gd name="T72" fmla="*/ 17 w 129"/>
                <a:gd name="T73" fmla="*/ 137 h 137"/>
                <a:gd name="T74" fmla="*/ 47 w 129"/>
                <a:gd name="T75" fmla="*/ 105 h 137"/>
                <a:gd name="T76" fmla="*/ 69 w 129"/>
                <a:gd name="T77" fmla="*/ 96 h 137"/>
                <a:gd name="T78" fmla="*/ 87 w 129"/>
                <a:gd name="T79" fmla="*/ 95 h 137"/>
                <a:gd name="T80" fmla="*/ 90 w 129"/>
                <a:gd name="T81" fmla="*/ 98 h 137"/>
                <a:gd name="T82" fmla="*/ 90 w 129"/>
                <a:gd name="T83" fmla="*/ 100 h 137"/>
                <a:gd name="T84" fmla="*/ 106 w 129"/>
                <a:gd name="T85" fmla="*/ 96 h 137"/>
                <a:gd name="T86" fmla="*/ 102 w 129"/>
                <a:gd name="T87" fmla="*/ 79 h 137"/>
                <a:gd name="T88" fmla="*/ 86 w 129"/>
                <a:gd name="T89" fmla="*/ 84 h 137"/>
                <a:gd name="T90" fmla="*/ 86 w 129"/>
                <a:gd name="T91" fmla="*/ 91 h 137"/>
                <a:gd name="T92" fmla="*/ 51 w 129"/>
                <a:gd name="T93" fmla="*/ 100 h 137"/>
                <a:gd name="T94" fmla="*/ 74 w 129"/>
                <a:gd name="T95" fmla="*/ 62 h 137"/>
                <a:gd name="T96" fmla="*/ 75 w 129"/>
                <a:gd name="T97" fmla="*/ 62 h 137"/>
                <a:gd name="T98" fmla="*/ 109 w 129"/>
                <a:gd name="T99" fmla="*/ 48 h 137"/>
                <a:gd name="T100" fmla="*/ 120 w 129"/>
                <a:gd name="T101" fmla="*/ 50 h 137"/>
                <a:gd name="T102" fmla="*/ 128 w 129"/>
                <a:gd name="T103"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7">
                  <a:moveTo>
                    <a:pt x="128" y="38"/>
                  </a:moveTo>
                  <a:cubicBezTo>
                    <a:pt x="127" y="32"/>
                    <a:pt x="118" y="29"/>
                    <a:pt x="112" y="31"/>
                  </a:cubicBezTo>
                  <a:cubicBezTo>
                    <a:pt x="107" y="33"/>
                    <a:pt x="105" y="38"/>
                    <a:pt x="106" y="43"/>
                  </a:cubicBezTo>
                  <a:cubicBezTo>
                    <a:pt x="106" y="43"/>
                    <a:pt x="106" y="43"/>
                    <a:pt x="106" y="44"/>
                  </a:cubicBezTo>
                  <a:cubicBezTo>
                    <a:pt x="106" y="44"/>
                    <a:pt x="106" y="44"/>
                    <a:pt x="107" y="45"/>
                  </a:cubicBezTo>
                  <a:cubicBezTo>
                    <a:pt x="96" y="46"/>
                    <a:pt x="84" y="51"/>
                    <a:pt x="76" y="58"/>
                  </a:cubicBezTo>
                  <a:cubicBezTo>
                    <a:pt x="82" y="45"/>
                    <a:pt x="87" y="32"/>
                    <a:pt x="91" y="19"/>
                  </a:cubicBezTo>
                  <a:cubicBezTo>
                    <a:pt x="95" y="19"/>
                    <a:pt x="101" y="19"/>
                    <a:pt x="103" y="14"/>
                  </a:cubicBezTo>
                  <a:cubicBezTo>
                    <a:pt x="104" y="11"/>
                    <a:pt x="103" y="6"/>
                    <a:pt x="100" y="4"/>
                  </a:cubicBezTo>
                  <a:cubicBezTo>
                    <a:pt x="96" y="0"/>
                    <a:pt x="91" y="3"/>
                    <a:pt x="88" y="7"/>
                  </a:cubicBezTo>
                  <a:cubicBezTo>
                    <a:pt x="86" y="10"/>
                    <a:pt x="86" y="14"/>
                    <a:pt x="89" y="16"/>
                  </a:cubicBezTo>
                  <a:cubicBezTo>
                    <a:pt x="86" y="23"/>
                    <a:pt x="84" y="31"/>
                    <a:pt x="81" y="38"/>
                  </a:cubicBezTo>
                  <a:cubicBezTo>
                    <a:pt x="80" y="32"/>
                    <a:pt x="77" y="26"/>
                    <a:pt x="74" y="21"/>
                  </a:cubicBezTo>
                  <a:cubicBezTo>
                    <a:pt x="76" y="18"/>
                    <a:pt x="77" y="14"/>
                    <a:pt x="76" y="11"/>
                  </a:cubicBezTo>
                  <a:cubicBezTo>
                    <a:pt x="74" y="8"/>
                    <a:pt x="71" y="4"/>
                    <a:pt x="67" y="5"/>
                  </a:cubicBezTo>
                  <a:cubicBezTo>
                    <a:pt x="62" y="5"/>
                    <a:pt x="61" y="12"/>
                    <a:pt x="61" y="16"/>
                  </a:cubicBezTo>
                  <a:cubicBezTo>
                    <a:pt x="62" y="20"/>
                    <a:pt x="67" y="23"/>
                    <a:pt x="71" y="23"/>
                  </a:cubicBezTo>
                  <a:cubicBezTo>
                    <a:pt x="72" y="23"/>
                    <a:pt x="72" y="23"/>
                    <a:pt x="72" y="23"/>
                  </a:cubicBezTo>
                  <a:cubicBezTo>
                    <a:pt x="75" y="28"/>
                    <a:pt x="78" y="34"/>
                    <a:pt x="80" y="41"/>
                  </a:cubicBezTo>
                  <a:cubicBezTo>
                    <a:pt x="75" y="54"/>
                    <a:pt x="69" y="67"/>
                    <a:pt x="61" y="79"/>
                  </a:cubicBezTo>
                  <a:cubicBezTo>
                    <a:pt x="62" y="65"/>
                    <a:pt x="56" y="50"/>
                    <a:pt x="48" y="37"/>
                  </a:cubicBezTo>
                  <a:cubicBezTo>
                    <a:pt x="50" y="34"/>
                    <a:pt x="51" y="30"/>
                    <a:pt x="48" y="26"/>
                  </a:cubicBezTo>
                  <a:cubicBezTo>
                    <a:pt x="45" y="22"/>
                    <a:pt x="39" y="21"/>
                    <a:pt x="35" y="24"/>
                  </a:cubicBezTo>
                  <a:cubicBezTo>
                    <a:pt x="31" y="26"/>
                    <a:pt x="27" y="33"/>
                    <a:pt x="32" y="38"/>
                  </a:cubicBezTo>
                  <a:cubicBezTo>
                    <a:pt x="34" y="40"/>
                    <a:pt x="39" y="41"/>
                    <a:pt x="42" y="40"/>
                  </a:cubicBezTo>
                  <a:cubicBezTo>
                    <a:pt x="43" y="41"/>
                    <a:pt x="44" y="41"/>
                    <a:pt x="44" y="41"/>
                  </a:cubicBezTo>
                  <a:cubicBezTo>
                    <a:pt x="45" y="41"/>
                    <a:pt x="45" y="40"/>
                    <a:pt x="45" y="40"/>
                  </a:cubicBezTo>
                  <a:cubicBezTo>
                    <a:pt x="53" y="53"/>
                    <a:pt x="60" y="65"/>
                    <a:pt x="59" y="82"/>
                  </a:cubicBezTo>
                  <a:cubicBezTo>
                    <a:pt x="51" y="94"/>
                    <a:pt x="42" y="106"/>
                    <a:pt x="32" y="117"/>
                  </a:cubicBezTo>
                  <a:cubicBezTo>
                    <a:pt x="33" y="102"/>
                    <a:pt x="27" y="84"/>
                    <a:pt x="19" y="70"/>
                  </a:cubicBezTo>
                  <a:cubicBezTo>
                    <a:pt x="21" y="66"/>
                    <a:pt x="21" y="60"/>
                    <a:pt x="17" y="57"/>
                  </a:cubicBezTo>
                  <a:cubicBezTo>
                    <a:pt x="14" y="54"/>
                    <a:pt x="8" y="54"/>
                    <a:pt x="5" y="57"/>
                  </a:cubicBezTo>
                  <a:cubicBezTo>
                    <a:pt x="0" y="60"/>
                    <a:pt x="1" y="67"/>
                    <a:pt x="5" y="71"/>
                  </a:cubicBezTo>
                  <a:cubicBezTo>
                    <a:pt x="8" y="75"/>
                    <a:pt x="13" y="75"/>
                    <a:pt x="16" y="72"/>
                  </a:cubicBezTo>
                  <a:cubicBezTo>
                    <a:pt x="22" y="88"/>
                    <a:pt x="31" y="102"/>
                    <a:pt x="31" y="119"/>
                  </a:cubicBezTo>
                  <a:cubicBezTo>
                    <a:pt x="26" y="125"/>
                    <a:pt x="21" y="130"/>
                    <a:pt x="16" y="136"/>
                  </a:cubicBezTo>
                  <a:cubicBezTo>
                    <a:pt x="16" y="137"/>
                    <a:pt x="17" y="137"/>
                    <a:pt x="17" y="137"/>
                  </a:cubicBezTo>
                  <a:cubicBezTo>
                    <a:pt x="28" y="127"/>
                    <a:pt x="38" y="116"/>
                    <a:pt x="47" y="105"/>
                  </a:cubicBezTo>
                  <a:cubicBezTo>
                    <a:pt x="54" y="101"/>
                    <a:pt x="61" y="98"/>
                    <a:pt x="69" y="96"/>
                  </a:cubicBezTo>
                  <a:cubicBezTo>
                    <a:pt x="75" y="95"/>
                    <a:pt x="81" y="95"/>
                    <a:pt x="87" y="95"/>
                  </a:cubicBezTo>
                  <a:cubicBezTo>
                    <a:pt x="88" y="96"/>
                    <a:pt x="89" y="97"/>
                    <a:pt x="90" y="98"/>
                  </a:cubicBezTo>
                  <a:cubicBezTo>
                    <a:pt x="90" y="99"/>
                    <a:pt x="90" y="99"/>
                    <a:pt x="90" y="100"/>
                  </a:cubicBezTo>
                  <a:cubicBezTo>
                    <a:pt x="95" y="104"/>
                    <a:pt x="103" y="103"/>
                    <a:pt x="106" y="96"/>
                  </a:cubicBezTo>
                  <a:cubicBezTo>
                    <a:pt x="108" y="91"/>
                    <a:pt x="107" y="83"/>
                    <a:pt x="102" y="79"/>
                  </a:cubicBezTo>
                  <a:cubicBezTo>
                    <a:pt x="97" y="75"/>
                    <a:pt x="87" y="77"/>
                    <a:pt x="86" y="84"/>
                  </a:cubicBezTo>
                  <a:cubicBezTo>
                    <a:pt x="85" y="86"/>
                    <a:pt x="86" y="89"/>
                    <a:pt x="86" y="91"/>
                  </a:cubicBezTo>
                  <a:cubicBezTo>
                    <a:pt x="75" y="91"/>
                    <a:pt x="61" y="94"/>
                    <a:pt x="51" y="100"/>
                  </a:cubicBezTo>
                  <a:cubicBezTo>
                    <a:pt x="60" y="88"/>
                    <a:pt x="68" y="75"/>
                    <a:pt x="74" y="62"/>
                  </a:cubicBezTo>
                  <a:cubicBezTo>
                    <a:pt x="74" y="62"/>
                    <a:pt x="74" y="62"/>
                    <a:pt x="75" y="62"/>
                  </a:cubicBezTo>
                  <a:cubicBezTo>
                    <a:pt x="85" y="54"/>
                    <a:pt x="97" y="52"/>
                    <a:pt x="109" y="48"/>
                  </a:cubicBezTo>
                  <a:cubicBezTo>
                    <a:pt x="112" y="51"/>
                    <a:pt x="116" y="52"/>
                    <a:pt x="120" y="50"/>
                  </a:cubicBezTo>
                  <a:cubicBezTo>
                    <a:pt x="125" y="48"/>
                    <a:pt x="129" y="43"/>
                    <a:pt x="128" y="3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9" name="Freeform 61"/>
            <p:cNvSpPr/>
            <p:nvPr/>
          </p:nvSpPr>
          <p:spPr bwMode="auto">
            <a:xfrm>
              <a:off x="6769100" y="3994150"/>
              <a:ext cx="923925" cy="511175"/>
            </a:xfrm>
            <a:custGeom>
              <a:avLst/>
              <a:gdLst>
                <a:gd name="T0" fmla="*/ 217 w 218"/>
                <a:gd name="T1" fmla="*/ 36 h 120"/>
                <a:gd name="T2" fmla="*/ 187 w 218"/>
                <a:gd name="T3" fmla="*/ 7 h 120"/>
                <a:gd name="T4" fmla="*/ 133 w 218"/>
                <a:gd name="T5" fmla="*/ 0 h 120"/>
                <a:gd name="T6" fmla="*/ 98 w 218"/>
                <a:gd name="T7" fmla="*/ 3 h 120"/>
                <a:gd name="T8" fmla="*/ 77 w 218"/>
                <a:gd name="T9" fmla="*/ 7 h 120"/>
                <a:gd name="T10" fmla="*/ 76 w 218"/>
                <a:gd name="T11" fmla="*/ 6 h 120"/>
                <a:gd name="T12" fmla="*/ 33 w 218"/>
                <a:gd name="T13" fmla="*/ 30 h 120"/>
                <a:gd name="T14" fmla="*/ 7 w 218"/>
                <a:gd name="T15" fmla="*/ 67 h 120"/>
                <a:gd name="T16" fmla="*/ 7 w 218"/>
                <a:gd name="T17" fmla="*/ 100 h 120"/>
                <a:gd name="T18" fmla="*/ 37 w 218"/>
                <a:gd name="T19" fmla="*/ 101 h 120"/>
                <a:gd name="T20" fmla="*/ 38 w 218"/>
                <a:gd name="T21" fmla="*/ 101 h 120"/>
                <a:gd name="T22" fmla="*/ 51 w 218"/>
                <a:gd name="T23" fmla="*/ 116 h 120"/>
                <a:gd name="T24" fmla="*/ 71 w 218"/>
                <a:gd name="T25" fmla="*/ 105 h 120"/>
                <a:gd name="T26" fmla="*/ 108 w 218"/>
                <a:gd name="T27" fmla="*/ 100 h 120"/>
                <a:gd name="T28" fmla="*/ 131 w 218"/>
                <a:gd name="T29" fmla="*/ 110 h 120"/>
                <a:gd name="T30" fmla="*/ 141 w 218"/>
                <a:gd name="T31" fmla="*/ 90 h 120"/>
                <a:gd name="T32" fmla="*/ 168 w 218"/>
                <a:gd name="T33" fmla="*/ 63 h 120"/>
                <a:gd name="T34" fmla="*/ 190 w 218"/>
                <a:gd name="T35" fmla="*/ 65 h 120"/>
                <a:gd name="T36" fmla="*/ 194 w 218"/>
                <a:gd name="T37" fmla="*/ 45 h 120"/>
                <a:gd name="T38" fmla="*/ 217 w 218"/>
                <a:gd name="T3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120">
                  <a:moveTo>
                    <a:pt x="217" y="36"/>
                  </a:moveTo>
                  <a:cubicBezTo>
                    <a:pt x="218" y="20"/>
                    <a:pt x="200" y="11"/>
                    <a:pt x="187" y="7"/>
                  </a:cubicBezTo>
                  <a:cubicBezTo>
                    <a:pt x="170" y="1"/>
                    <a:pt x="151" y="0"/>
                    <a:pt x="133" y="0"/>
                  </a:cubicBezTo>
                  <a:cubicBezTo>
                    <a:pt x="121" y="0"/>
                    <a:pt x="110" y="1"/>
                    <a:pt x="98" y="3"/>
                  </a:cubicBezTo>
                  <a:cubicBezTo>
                    <a:pt x="92" y="4"/>
                    <a:pt x="83" y="4"/>
                    <a:pt x="77" y="7"/>
                  </a:cubicBezTo>
                  <a:cubicBezTo>
                    <a:pt x="77" y="7"/>
                    <a:pt x="77" y="6"/>
                    <a:pt x="76" y="6"/>
                  </a:cubicBezTo>
                  <a:cubicBezTo>
                    <a:pt x="60" y="8"/>
                    <a:pt x="45" y="20"/>
                    <a:pt x="33" y="30"/>
                  </a:cubicBezTo>
                  <a:cubicBezTo>
                    <a:pt x="22" y="40"/>
                    <a:pt x="11" y="52"/>
                    <a:pt x="7" y="67"/>
                  </a:cubicBezTo>
                  <a:cubicBezTo>
                    <a:pt x="3" y="76"/>
                    <a:pt x="0" y="91"/>
                    <a:pt x="7" y="100"/>
                  </a:cubicBezTo>
                  <a:cubicBezTo>
                    <a:pt x="15" y="110"/>
                    <a:pt x="28" y="106"/>
                    <a:pt x="37" y="101"/>
                  </a:cubicBezTo>
                  <a:cubicBezTo>
                    <a:pt x="38" y="101"/>
                    <a:pt x="38" y="101"/>
                    <a:pt x="38" y="101"/>
                  </a:cubicBezTo>
                  <a:cubicBezTo>
                    <a:pt x="37" y="109"/>
                    <a:pt x="43" y="115"/>
                    <a:pt x="51" y="116"/>
                  </a:cubicBezTo>
                  <a:cubicBezTo>
                    <a:pt x="59" y="116"/>
                    <a:pt x="67" y="111"/>
                    <a:pt x="71" y="105"/>
                  </a:cubicBezTo>
                  <a:cubicBezTo>
                    <a:pt x="82" y="119"/>
                    <a:pt x="104" y="120"/>
                    <a:pt x="108" y="100"/>
                  </a:cubicBezTo>
                  <a:cubicBezTo>
                    <a:pt x="113" y="107"/>
                    <a:pt x="122" y="113"/>
                    <a:pt x="131" y="110"/>
                  </a:cubicBezTo>
                  <a:cubicBezTo>
                    <a:pt x="140" y="108"/>
                    <a:pt x="142" y="99"/>
                    <a:pt x="141" y="90"/>
                  </a:cubicBezTo>
                  <a:cubicBezTo>
                    <a:pt x="157" y="105"/>
                    <a:pt x="171" y="80"/>
                    <a:pt x="168" y="63"/>
                  </a:cubicBezTo>
                  <a:cubicBezTo>
                    <a:pt x="174" y="66"/>
                    <a:pt x="184" y="69"/>
                    <a:pt x="190" y="65"/>
                  </a:cubicBezTo>
                  <a:cubicBezTo>
                    <a:pt x="198" y="61"/>
                    <a:pt x="197" y="53"/>
                    <a:pt x="194" y="45"/>
                  </a:cubicBezTo>
                  <a:cubicBezTo>
                    <a:pt x="203" y="49"/>
                    <a:pt x="216" y="47"/>
                    <a:pt x="217" y="3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0" name="Freeform 62"/>
            <p:cNvSpPr/>
            <p:nvPr/>
          </p:nvSpPr>
          <p:spPr bwMode="auto">
            <a:xfrm>
              <a:off x="6858000" y="3981450"/>
              <a:ext cx="639763" cy="366713"/>
            </a:xfrm>
            <a:custGeom>
              <a:avLst/>
              <a:gdLst>
                <a:gd name="T0" fmla="*/ 139 w 151"/>
                <a:gd name="T1" fmla="*/ 13 h 86"/>
                <a:gd name="T2" fmla="*/ 55 w 151"/>
                <a:gd name="T3" fmla="*/ 5 h 86"/>
                <a:gd name="T4" fmla="*/ 53 w 151"/>
                <a:gd name="T5" fmla="*/ 7 h 86"/>
                <a:gd name="T6" fmla="*/ 3 w 151"/>
                <a:gd name="T7" fmla="*/ 60 h 86"/>
                <a:gd name="T8" fmla="*/ 10 w 151"/>
                <a:gd name="T9" fmla="*/ 80 h 86"/>
                <a:gd name="T10" fmla="*/ 32 w 151"/>
                <a:gd name="T11" fmla="*/ 72 h 86"/>
                <a:gd name="T12" fmla="*/ 58 w 151"/>
                <a:gd name="T13" fmla="*/ 66 h 86"/>
                <a:gd name="T14" fmla="*/ 90 w 151"/>
                <a:gd name="T15" fmla="*/ 60 h 86"/>
                <a:gd name="T16" fmla="*/ 112 w 151"/>
                <a:gd name="T17" fmla="*/ 45 h 86"/>
                <a:gd name="T18" fmla="*/ 129 w 151"/>
                <a:gd name="T19" fmla="*/ 32 h 86"/>
                <a:gd name="T20" fmla="*/ 146 w 151"/>
                <a:gd name="T21" fmla="*/ 30 h 86"/>
                <a:gd name="T22" fmla="*/ 139 w 151"/>
                <a:gd name="T2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86">
                  <a:moveTo>
                    <a:pt x="139" y="13"/>
                  </a:moveTo>
                  <a:cubicBezTo>
                    <a:pt x="113" y="0"/>
                    <a:pt x="82" y="4"/>
                    <a:pt x="55" y="5"/>
                  </a:cubicBezTo>
                  <a:cubicBezTo>
                    <a:pt x="53" y="5"/>
                    <a:pt x="53" y="6"/>
                    <a:pt x="53" y="7"/>
                  </a:cubicBezTo>
                  <a:cubicBezTo>
                    <a:pt x="32" y="19"/>
                    <a:pt x="9" y="35"/>
                    <a:pt x="3" y="60"/>
                  </a:cubicBezTo>
                  <a:cubicBezTo>
                    <a:pt x="0" y="68"/>
                    <a:pt x="1" y="76"/>
                    <a:pt x="10" y="80"/>
                  </a:cubicBezTo>
                  <a:cubicBezTo>
                    <a:pt x="17" y="83"/>
                    <a:pt x="26" y="77"/>
                    <a:pt x="32" y="72"/>
                  </a:cubicBezTo>
                  <a:cubicBezTo>
                    <a:pt x="37" y="86"/>
                    <a:pt x="51" y="76"/>
                    <a:pt x="58" y="66"/>
                  </a:cubicBezTo>
                  <a:cubicBezTo>
                    <a:pt x="69" y="79"/>
                    <a:pt x="91" y="78"/>
                    <a:pt x="90" y="60"/>
                  </a:cubicBezTo>
                  <a:cubicBezTo>
                    <a:pt x="101" y="67"/>
                    <a:pt x="116" y="56"/>
                    <a:pt x="112" y="45"/>
                  </a:cubicBezTo>
                  <a:cubicBezTo>
                    <a:pt x="121" y="49"/>
                    <a:pt x="133" y="42"/>
                    <a:pt x="129" y="32"/>
                  </a:cubicBezTo>
                  <a:cubicBezTo>
                    <a:pt x="135" y="34"/>
                    <a:pt x="141" y="35"/>
                    <a:pt x="146" y="30"/>
                  </a:cubicBezTo>
                  <a:cubicBezTo>
                    <a:pt x="151" y="25"/>
                    <a:pt x="143" y="16"/>
                    <a:pt x="139" y="1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1" name="Freeform 63"/>
            <p:cNvSpPr/>
            <p:nvPr/>
          </p:nvSpPr>
          <p:spPr bwMode="auto">
            <a:xfrm>
              <a:off x="7723188" y="3662363"/>
              <a:ext cx="612775" cy="536575"/>
            </a:xfrm>
            <a:custGeom>
              <a:avLst/>
              <a:gdLst>
                <a:gd name="T0" fmla="*/ 110 w 145"/>
                <a:gd name="T1" fmla="*/ 124 h 126"/>
                <a:gd name="T2" fmla="*/ 116 w 145"/>
                <a:gd name="T3" fmla="*/ 108 h 126"/>
                <a:gd name="T4" fmla="*/ 103 w 145"/>
                <a:gd name="T5" fmla="*/ 103 h 126"/>
                <a:gd name="T6" fmla="*/ 103 w 145"/>
                <a:gd name="T7" fmla="*/ 103 h 126"/>
                <a:gd name="T8" fmla="*/ 101 w 145"/>
                <a:gd name="T9" fmla="*/ 104 h 126"/>
                <a:gd name="T10" fmla="*/ 85 w 145"/>
                <a:gd name="T11" fmla="*/ 75 h 126"/>
                <a:gd name="T12" fmla="*/ 126 w 145"/>
                <a:gd name="T13" fmla="*/ 86 h 126"/>
                <a:gd name="T14" fmla="*/ 132 w 145"/>
                <a:gd name="T15" fmla="*/ 97 h 126"/>
                <a:gd name="T16" fmla="*/ 142 w 145"/>
                <a:gd name="T17" fmla="*/ 93 h 126"/>
                <a:gd name="T18" fmla="*/ 138 w 145"/>
                <a:gd name="T19" fmla="*/ 82 h 126"/>
                <a:gd name="T20" fmla="*/ 128 w 145"/>
                <a:gd name="T21" fmla="*/ 83 h 126"/>
                <a:gd name="T22" fmla="*/ 105 w 145"/>
                <a:gd name="T23" fmla="*/ 78 h 126"/>
                <a:gd name="T24" fmla="*/ 122 w 145"/>
                <a:gd name="T25" fmla="*/ 69 h 126"/>
                <a:gd name="T26" fmla="*/ 132 w 145"/>
                <a:gd name="T27" fmla="*/ 69 h 126"/>
                <a:gd name="T28" fmla="*/ 137 w 145"/>
                <a:gd name="T29" fmla="*/ 60 h 126"/>
                <a:gd name="T30" fmla="*/ 126 w 145"/>
                <a:gd name="T31" fmla="*/ 56 h 126"/>
                <a:gd name="T32" fmla="*/ 119 w 145"/>
                <a:gd name="T33" fmla="*/ 66 h 126"/>
                <a:gd name="T34" fmla="*/ 120 w 145"/>
                <a:gd name="T35" fmla="*/ 67 h 126"/>
                <a:gd name="T36" fmla="*/ 103 w 145"/>
                <a:gd name="T37" fmla="*/ 77 h 126"/>
                <a:gd name="T38" fmla="*/ 63 w 145"/>
                <a:gd name="T39" fmla="*/ 63 h 126"/>
                <a:gd name="T40" fmla="*/ 102 w 145"/>
                <a:gd name="T41" fmla="*/ 45 h 126"/>
                <a:gd name="T42" fmla="*/ 114 w 145"/>
                <a:gd name="T43" fmla="*/ 44 h 126"/>
                <a:gd name="T44" fmla="*/ 115 w 145"/>
                <a:gd name="T45" fmla="*/ 31 h 126"/>
                <a:gd name="T46" fmla="*/ 100 w 145"/>
                <a:gd name="T47" fmla="*/ 29 h 126"/>
                <a:gd name="T48" fmla="*/ 99 w 145"/>
                <a:gd name="T49" fmla="*/ 40 h 126"/>
                <a:gd name="T50" fmla="*/ 99 w 145"/>
                <a:gd name="T51" fmla="*/ 42 h 126"/>
                <a:gd name="T52" fmla="*/ 100 w 145"/>
                <a:gd name="T53" fmla="*/ 43 h 126"/>
                <a:gd name="T54" fmla="*/ 60 w 145"/>
                <a:gd name="T55" fmla="*/ 61 h 126"/>
                <a:gd name="T56" fmla="*/ 21 w 145"/>
                <a:gd name="T57" fmla="*/ 38 h 126"/>
                <a:gd name="T58" fmla="*/ 67 w 145"/>
                <a:gd name="T59" fmla="*/ 19 h 126"/>
                <a:gd name="T60" fmla="*/ 80 w 145"/>
                <a:gd name="T61" fmla="*/ 16 h 126"/>
                <a:gd name="T62" fmla="*/ 79 w 145"/>
                <a:gd name="T63" fmla="*/ 4 h 126"/>
                <a:gd name="T64" fmla="*/ 64 w 145"/>
                <a:gd name="T65" fmla="*/ 5 h 126"/>
                <a:gd name="T66" fmla="*/ 64 w 145"/>
                <a:gd name="T67" fmla="*/ 17 h 126"/>
                <a:gd name="T68" fmla="*/ 19 w 145"/>
                <a:gd name="T69" fmla="*/ 36 h 126"/>
                <a:gd name="T70" fmla="*/ 1 w 145"/>
                <a:gd name="T71" fmla="*/ 24 h 126"/>
                <a:gd name="T72" fmla="*/ 0 w 145"/>
                <a:gd name="T73" fmla="*/ 25 h 126"/>
                <a:gd name="T74" fmla="*/ 36 w 145"/>
                <a:gd name="T75" fmla="*/ 52 h 126"/>
                <a:gd name="T76" fmla="*/ 46 w 145"/>
                <a:gd name="T77" fmla="*/ 72 h 126"/>
                <a:gd name="T78" fmla="*/ 50 w 145"/>
                <a:gd name="T79" fmla="*/ 90 h 126"/>
                <a:gd name="T80" fmla="*/ 47 w 145"/>
                <a:gd name="T81" fmla="*/ 93 h 126"/>
                <a:gd name="T82" fmla="*/ 45 w 145"/>
                <a:gd name="T83" fmla="*/ 94 h 126"/>
                <a:gd name="T84" fmla="*/ 50 w 145"/>
                <a:gd name="T85" fmla="*/ 108 h 126"/>
                <a:gd name="T86" fmla="*/ 67 w 145"/>
                <a:gd name="T87" fmla="*/ 103 h 126"/>
                <a:gd name="T88" fmla="*/ 60 w 145"/>
                <a:gd name="T89" fmla="*/ 88 h 126"/>
                <a:gd name="T90" fmla="*/ 53 w 145"/>
                <a:gd name="T91" fmla="*/ 88 h 126"/>
                <a:gd name="T92" fmla="*/ 41 w 145"/>
                <a:gd name="T93" fmla="*/ 55 h 126"/>
                <a:gd name="T94" fmla="*/ 81 w 145"/>
                <a:gd name="T95" fmla="*/ 74 h 126"/>
                <a:gd name="T96" fmla="*/ 81 w 145"/>
                <a:gd name="T97" fmla="*/ 74 h 126"/>
                <a:gd name="T98" fmla="*/ 98 w 145"/>
                <a:gd name="T99" fmla="*/ 107 h 126"/>
                <a:gd name="T100" fmla="*/ 98 w 145"/>
                <a:gd name="T101" fmla="*/ 118 h 126"/>
                <a:gd name="T102" fmla="*/ 110 w 145"/>
                <a:gd name="T103"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26">
                  <a:moveTo>
                    <a:pt x="110" y="124"/>
                  </a:moveTo>
                  <a:cubicBezTo>
                    <a:pt x="117" y="122"/>
                    <a:pt x="118" y="113"/>
                    <a:pt x="116" y="108"/>
                  </a:cubicBezTo>
                  <a:cubicBezTo>
                    <a:pt x="113" y="103"/>
                    <a:pt x="108" y="101"/>
                    <a:pt x="103" y="103"/>
                  </a:cubicBezTo>
                  <a:cubicBezTo>
                    <a:pt x="103" y="103"/>
                    <a:pt x="103" y="103"/>
                    <a:pt x="103" y="103"/>
                  </a:cubicBezTo>
                  <a:cubicBezTo>
                    <a:pt x="102" y="103"/>
                    <a:pt x="102" y="104"/>
                    <a:pt x="101" y="104"/>
                  </a:cubicBezTo>
                  <a:cubicBezTo>
                    <a:pt x="99" y="93"/>
                    <a:pt x="93" y="83"/>
                    <a:pt x="85" y="75"/>
                  </a:cubicBezTo>
                  <a:cubicBezTo>
                    <a:pt x="98" y="80"/>
                    <a:pt x="112" y="83"/>
                    <a:pt x="126" y="86"/>
                  </a:cubicBezTo>
                  <a:cubicBezTo>
                    <a:pt x="126" y="90"/>
                    <a:pt x="127" y="96"/>
                    <a:pt x="132" y="97"/>
                  </a:cubicBezTo>
                  <a:cubicBezTo>
                    <a:pt x="135" y="98"/>
                    <a:pt x="139" y="96"/>
                    <a:pt x="142" y="93"/>
                  </a:cubicBezTo>
                  <a:cubicBezTo>
                    <a:pt x="145" y="88"/>
                    <a:pt x="142" y="84"/>
                    <a:pt x="138" y="82"/>
                  </a:cubicBezTo>
                  <a:cubicBezTo>
                    <a:pt x="134" y="80"/>
                    <a:pt x="130" y="80"/>
                    <a:pt x="128" y="83"/>
                  </a:cubicBezTo>
                  <a:cubicBezTo>
                    <a:pt x="121" y="81"/>
                    <a:pt x="113" y="80"/>
                    <a:pt x="105" y="78"/>
                  </a:cubicBezTo>
                  <a:cubicBezTo>
                    <a:pt x="111" y="76"/>
                    <a:pt x="117" y="73"/>
                    <a:pt x="122" y="69"/>
                  </a:cubicBezTo>
                  <a:cubicBezTo>
                    <a:pt x="125" y="71"/>
                    <a:pt x="129" y="71"/>
                    <a:pt x="132" y="69"/>
                  </a:cubicBezTo>
                  <a:cubicBezTo>
                    <a:pt x="135" y="67"/>
                    <a:pt x="138" y="64"/>
                    <a:pt x="137" y="60"/>
                  </a:cubicBezTo>
                  <a:cubicBezTo>
                    <a:pt x="136" y="56"/>
                    <a:pt x="129" y="55"/>
                    <a:pt x="126" y="56"/>
                  </a:cubicBezTo>
                  <a:cubicBezTo>
                    <a:pt x="121" y="57"/>
                    <a:pt x="118" y="62"/>
                    <a:pt x="119" y="66"/>
                  </a:cubicBezTo>
                  <a:cubicBezTo>
                    <a:pt x="119" y="67"/>
                    <a:pt x="120" y="67"/>
                    <a:pt x="120" y="67"/>
                  </a:cubicBezTo>
                  <a:cubicBezTo>
                    <a:pt x="114" y="70"/>
                    <a:pt x="109" y="74"/>
                    <a:pt x="103" y="77"/>
                  </a:cubicBezTo>
                  <a:cubicBezTo>
                    <a:pt x="89" y="73"/>
                    <a:pt x="76" y="69"/>
                    <a:pt x="63" y="63"/>
                  </a:cubicBezTo>
                  <a:cubicBezTo>
                    <a:pt x="77" y="62"/>
                    <a:pt x="91" y="54"/>
                    <a:pt x="102" y="45"/>
                  </a:cubicBezTo>
                  <a:cubicBezTo>
                    <a:pt x="106" y="47"/>
                    <a:pt x="110" y="47"/>
                    <a:pt x="114" y="44"/>
                  </a:cubicBezTo>
                  <a:cubicBezTo>
                    <a:pt x="117" y="40"/>
                    <a:pt x="118" y="34"/>
                    <a:pt x="115" y="31"/>
                  </a:cubicBezTo>
                  <a:cubicBezTo>
                    <a:pt x="112" y="27"/>
                    <a:pt x="104" y="24"/>
                    <a:pt x="100" y="29"/>
                  </a:cubicBezTo>
                  <a:cubicBezTo>
                    <a:pt x="98" y="32"/>
                    <a:pt x="98" y="36"/>
                    <a:pt x="99" y="40"/>
                  </a:cubicBezTo>
                  <a:cubicBezTo>
                    <a:pt x="98" y="40"/>
                    <a:pt x="98" y="41"/>
                    <a:pt x="99" y="42"/>
                  </a:cubicBezTo>
                  <a:cubicBezTo>
                    <a:pt x="99" y="42"/>
                    <a:pt x="99" y="42"/>
                    <a:pt x="100" y="43"/>
                  </a:cubicBezTo>
                  <a:cubicBezTo>
                    <a:pt x="87" y="51"/>
                    <a:pt x="76" y="60"/>
                    <a:pt x="60" y="61"/>
                  </a:cubicBezTo>
                  <a:cubicBezTo>
                    <a:pt x="46" y="54"/>
                    <a:pt x="34" y="46"/>
                    <a:pt x="21" y="38"/>
                  </a:cubicBezTo>
                  <a:cubicBezTo>
                    <a:pt x="37" y="37"/>
                    <a:pt x="54" y="29"/>
                    <a:pt x="67" y="19"/>
                  </a:cubicBezTo>
                  <a:cubicBezTo>
                    <a:pt x="71" y="21"/>
                    <a:pt x="78" y="20"/>
                    <a:pt x="80" y="16"/>
                  </a:cubicBezTo>
                  <a:cubicBezTo>
                    <a:pt x="82" y="12"/>
                    <a:pt x="82" y="7"/>
                    <a:pt x="79" y="4"/>
                  </a:cubicBezTo>
                  <a:cubicBezTo>
                    <a:pt x="75" y="0"/>
                    <a:pt x="68" y="1"/>
                    <a:pt x="64" y="5"/>
                  </a:cubicBezTo>
                  <a:cubicBezTo>
                    <a:pt x="61" y="9"/>
                    <a:pt x="61" y="14"/>
                    <a:pt x="64" y="17"/>
                  </a:cubicBezTo>
                  <a:cubicBezTo>
                    <a:pt x="50" y="25"/>
                    <a:pt x="37" y="35"/>
                    <a:pt x="19" y="36"/>
                  </a:cubicBezTo>
                  <a:cubicBezTo>
                    <a:pt x="13" y="32"/>
                    <a:pt x="7" y="28"/>
                    <a:pt x="1" y="24"/>
                  </a:cubicBezTo>
                  <a:cubicBezTo>
                    <a:pt x="0" y="24"/>
                    <a:pt x="0" y="24"/>
                    <a:pt x="0" y="25"/>
                  </a:cubicBezTo>
                  <a:cubicBezTo>
                    <a:pt x="11" y="35"/>
                    <a:pt x="23" y="44"/>
                    <a:pt x="36" y="52"/>
                  </a:cubicBezTo>
                  <a:cubicBezTo>
                    <a:pt x="40" y="58"/>
                    <a:pt x="44" y="65"/>
                    <a:pt x="46" y="72"/>
                  </a:cubicBezTo>
                  <a:cubicBezTo>
                    <a:pt x="48" y="78"/>
                    <a:pt x="49" y="84"/>
                    <a:pt x="50" y="90"/>
                  </a:cubicBezTo>
                  <a:cubicBezTo>
                    <a:pt x="49" y="91"/>
                    <a:pt x="47" y="92"/>
                    <a:pt x="47" y="93"/>
                  </a:cubicBezTo>
                  <a:cubicBezTo>
                    <a:pt x="46" y="93"/>
                    <a:pt x="46" y="93"/>
                    <a:pt x="45" y="94"/>
                  </a:cubicBezTo>
                  <a:cubicBezTo>
                    <a:pt x="41" y="99"/>
                    <a:pt x="43" y="107"/>
                    <a:pt x="50" y="108"/>
                  </a:cubicBezTo>
                  <a:cubicBezTo>
                    <a:pt x="56" y="110"/>
                    <a:pt x="64" y="108"/>
                    <a:pt x="67" y="103"/>
                  </a:cubicBezTo>
                  <a:cubicBezTo>
                    <a:pt x="71" y="97"/>
                    <a:pt x="68" y="88"/>
                    <a:pt x="60" y="88"/>
                  </a:cubicBezTo>
                  <a:cubicBezTo>
                    <a:pt x="58" y="87"/>
                    <a:pt x="56" y="88"/>
                    <a:pt x="53" y="88"/>
                  </a:cubicBezTo>
                  <a:cubicBezTo>
                    <a:pt x="52" y="77"/>
                    <a:pt x="48" y="64"/>
                    <a:pt x="41" y="55"/>
                  </a:cubicBezTo>
                  <a:cubicBezTo>
                    <a:pt x="54" y="62"/>
                    <a:pt x="67" y="68"/>
                    <a:pt x="81" y="74"/>
                  </a:cubicBezTo>
                  <a:cubicBezTo>
                    <a:pt x="81" y="74"/>
                    <a:pt x="81" y="74"/>
                    <a:pt x="81" y="74"/>
                  </a:cubicBezTo>
                  <a:cubicBezTo>
                    <a:pt x="90" y="84"/>
                    <a:pt x="94" y="95"/>
                    <a:pt x="98" y="107"/>
                  </a:cubicBezTo>
                  <a:cubicBezTo>
                    <a:pt x="96" y="110"/>
                    <a:pt x="95" y="114"/>
                    <a:pt x="98" y="118"/>
                  </a:cubicBezTo>
                  <a:cubicBezTo>
                    <a:pt x="100" y="122"/>
                    <a:pt x="105" y="126"/>
                    <a:pt x="110" y="12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2" name="Freeform 64"/>
            <p:cNvSpPr/>
            <p:nvPr/>
          </p:nvSpPr>
          <p:spPr bwMode="auto">
            <a:xfrm>
              <a:off x="10153650" y="2552700"/>
              <a:ext cx="1373188" cy="769938"/>
            </a:xfrm>
            <a:custGeom>
              <a:avLst/>
              <a:gdLst>
                <a:gd name="T0" fmla="*/ 261 w 324"/>
                <a:gd name="T1" fmla="*/ 148 h 181"/>
                <a:gd name="T2" fmla="*/ 215 w 324"/>
                <a:gd name="T3" fmla="*/ 114 h 181"/>
                <a:gd name="T4" fmla="*/ 172 w 324"/>
                <a:gd name="T5" fmla="*/ 109 h 181"/>
                <a:gd name="T6" fmla="*/ 157 w 324"/>
                <a:gd name="T7" fmla="*/ 110 h 181"/>
                <a:gd name="T8" fmla="*/ 186 w 324"/>
                <a:gd name="T9" fmla="*/ 95 h 181"/>
                <a:gd name="T10" fmla="*/ 186 w 324"/>
                <a:gd name="T11" fmla="*/ 94 h 181"/>
                <a:gd name="T12" fmla="*/ 186 w 324"/>
                <a:gd name="T13" fmla="*/ 95 h 181"/>
                <a:gd name="T14" fmla="*/ 187 w 324"/>
                <a:gd name="T15" fmla="*/ 95 h 181"/>
                <a:gd name="T16" fmla="*/ 298 w 324"/>
                <a:gd name="T17" fmla="*/ 79 h 181"/>
                <a:gd name="T18" fmla="*/ 321 w 324"/>
                <a:gd name="T19" fmla="*/ 48 h 181"/>
                <a:gd name="T20" fmla="*/ 303 w 324"/>
                <a:gd name="T21" fmla="*/ 16 h 181"/>
                <a:gd name="T22" fmla="*/ 229 w 324"/>
                <a:gd name="T23" fmla="*/ 27 h 181"/>
                <a:gd name="T24" fmla="*/ 186 w 324"/>
                <a:gd name="T25" fmla="*/ 93 h 181"/>
                <a:gd name="T26" fmla="*/ 185 w 324"/>
                <a:gd name="T27" fmla="*/ 93 h 181"/>
                <a:gd name="T28" fmla="*/ 144 w 324"/>
                <a:gd name="T29" fmla="*/ 111 h 181"/>
                <a:gd name="T30" fmla="*/ 98 w 324"/>
                <a:gd name="T31" fmla="*/ 129 h 181"/>
                <a:gd name="T32" fmla="*/ 1 w 324"/>
                <a:gd name="T33" fmla="*/ 135 h 181"/>
                <a:gd name="T34" fmla="*/ 0 w 324"/>
                <a:gd name="T35" fmla="*/ 136 h 181"/>
                <a:gd name="T36" fmla="*/ 94 w 324"/>
                <a:gd name="T37" fmla="*/ 134 h 181"/>
                <a:gd name="T38" fmla="*/ 141 w 324"/>
                <a:gd name="T39" fmla="*/ 117 h 181"/>
                <a:gd name="T40" fmla="*/ 147 w 324"/>
                <a:gd name="T41" fmla="*/ 114 h 181"/>
                <a:gd name="T42" fmla="*/ 201 w 324"/>
                <a:gd name="T43" fmla="*/ 173 h 181"/>
                <a:gd name="T44" fmla="*/ 261 w 324"/>
                <a:gd name="T45" fmla="*/ 14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4" h="181">
                  <a:moveTo>
                    <a:pt x="261" y="148"/>
                  </a:moveTo>
                  <a:cubicBezTo>
                    <a:pt x="265" y="126"/>
                    <a:pt x="229" y="117"/>
                    <a:pt x="215" y="114"/>
                  </a:cubicBezTo>
                  <a:cubicBezTo>
                    <a:pt x="201" y="110"/>
                    <a:pt x="186" y="109"/>
                    <a:pt x="172" y="109"/>
                  </a:cubicBezTo>
                  <a:cubicBezTo>
                    <a:pt x="167" y="109"/>
                    <a:pt x="162" y="109"/>
                    <a:pt x="157" y="110"/>
                  </a:cubicBezTo>
                  <a:cubicBezTo>
                    <a:pt x="167" y="105"/>
                    <a:pt x="177" y="100"/>
                    <a:pt x="186" y="95"/>
                  </a:cubicBezTo>
                  <a:cubicBezTo>
                    <a:pt x="186" y="95"/>
                    <a:pt x="186" y="94"/>
                    <a:pt x="186" y="94"/>
                  </a:cubicBezTo>
                  <a:cubicBezTo>
                    <a:pt x="186" y="94"/>
                    <a:pt x="186" y="95"/>
                    <a:pt x="186" y="95"/>
                  </a:cubicBezTo>
                  <a:cubicBezTo>
                    <a:pt x="186" y="95"/>
                    <a:pt x="187" y="95"/>
                    <a:pt x="187" y="95"/>
                  </a:cubicBezTo>
                  <a:cubicBezTo>
                    <a:pt x="225" y="101"/>
                    <a:pt x="265" y="102"/>
                    <a:pt x="298" y="79"/>
                  </a:cubicBezTo>
                  <a:cubicBezTo>
                    <a:pt x="308" y="72"/>
                    <a:pt x="318" y="61"/>
                    <a:pt x="321" y="48"/>
                  </a:cubicBezTo>
                  <a:cubicBezTo>
                    <a:pt x="324" y="34"/>
                    <a:pt x="314" y="23"/>
                    <a:pt x="303" y="16"/>
                  </a:cubicBezTo>
                  <a:cubicBezTo>
                    <a:pt x="279" y="0"/>
                    <a:pt x="250" y="12"/>
                    <a:pt x="229" y="27"/>
                  </a:cubicBezTo>
                  <a:cubicBezTo>
                    <a:pt x="209" y="42"/>
                    <a:pt x="188" y="67"/>
                    <a:pt x="186" y="93"/>
                  </a:cubicBezTo>
                  <a:cubicBezTo>
                    <a:pt x="185" y="93"/>
                    <a:pt x="185" y="93"/>
                    <a:pt x="185" y="93"/>
                  </a:cubicBezTo>
                  <a:cubicBezTo>
                    <a:pt x="171" y="98"/>
                    <a:pt x="158" y="105"/>
                    <a:pt x="144" y="111"/>
                  </a:cubicBezTo>
                  <a:cubicBezTo>
                    <a:pt x="129" y="118"/>
                    <a:pt x="114" y="124"/>
                    <a:pt x="98" y="129"/>
                  </a:cubicBezTo>
                  <a:cubicBezTo>
                    <a:pt x="66" y="140"/>
                    <a:pt x="34" y="141"/>
                    <a:pt x="1" y="135"/>
                  </a:cubicBezTo>
                  <a:cubicBezTo>
                    <a:pt x="0" y="135"/>
                    <a:pt x="0" y="136"/>
                    <a:pt x="0" y="136"/>
                  </a:cubicBezTo>
                  <a:cubicBezTo>
                    <a:pt x="31" y="147"/>
                    <a:pt x="64" y="143"/>
                    <a:pt x="94" y="134"/>
                  </a:cubicBezTo>
                  <a:cubicBezTo>
                    <a:pt x="110" y="130"/>
                    <a:pt x="126" y="124"/>
                    <a:pt x="141" y="117"/>
                  </a:cubicBezTo>
                  <a:cubicBezTo>
                    <a:pt x="143" y="116"/>
                    <a:pt x="145" y="115"/>
                    <a:pt x="147" y="114"/>
                  </a:cubicBezTo>
                  <a:cubicBezTo>
                    <a:pt x="152" y="141"/>
                    <a:pt x="176" y="164"/>
                    <a:pt x="201" y="173"/>
                  </a:cubicBezTo>
                  <a:cubicBezTo>
                    <a:pt x="222" y="181"/>
                    <a:pt x="255" y="174"/>
                    <a:pt x="261" y="14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3" name="Freeform 65"/>
            <p:cNvSpPr/>
            <p:nvPr/>
          </p:nvSpPr>
          <p:spPr bwMode="auto">
            <a:xfrm>
              <a:off x="111125" y="2378075"/>
              <a:ext cx="593725" cy="736600"/>
            </a:xfrm>
            <a:custGeom>
              <a:avLst/>
              <a:gdLst>
                <a:gd name="T0" fmla="*/ 138 w 140"/>
                <a:gd name="T1" fmla="*/ 35 h 173"/>
                <a:gd name="T2" fmla="*/ 119 w 140"/>
                <a:gd name="T3" fmla="*/ 31 h 173"/>
                <a:gd name="T4" fmla="*/ 115 w 140"/>
                <a:gd name="T5" fmla="*/ 45 h 173"/>
                <a:gd name="T6" fmla="*/ 115 w 140"/>
                <a:gd name="T7" fmla="*/ 46 h 173"/>
                <a:gd name="T8" fmla="*/ 116 w 140"/>
                <a:gd name="T9" fmla="*/ 47 h 173"/>
                <a:gd name="T10" fmla="*/ 85 w 140"/>
                <a:gd name="T11" fmla="*/ 69 h 173"/>
                <a:gd name="T12" fmla="*/ 92 w 140"/>
                <a:gd name="T13" fmla="*/ 22 h 173"/>
                <a:gd name="T14" fmla="*/ 105 w 140"/>
                <a:gd name="T15" fmla="*/ 13 h 173"/>
                <a:gd name="T16" fmla="*/ 99 w 140"/>
                <a:gd name="T17" fmla="*/ 3 h 173"/>
                <a:gd name="T18" fmla="*/ 86 w 140"/>
                <a:gd name="T19" fmla="*/ 8 h 173"/>
                <a:gd name="T20" fmla="*/ 89 w 140"/>
                <a:gd name="T21" fmla="*/ 19 h 173"/>
                <a:gd name="T22" fmla="*/ 85 w 140"/>
                <a:gd name="T23" fmla="*/ 46 h 173"/>
                <a:gd name="T24" fmla="*/ 74 w 140"/>
                <a:gd name="T25" fmla="*/ 28 h 173"/>
                <a:gd name="T26" fmla="*/ 73 w 140"/>
                <a:gd name="T27" fmla="*/ 16 h 173"/>
                <a:gd name="T28" fmla="*/ 62 w 140"/>
                <a:gd name="T29" fmla="*/ 12 h 173"/>
                <a:gd name="T30" fmla="*/ 58 w 140"/>
                <a:gd name="T31" fmla="*/ 25 h 173"/>
                <a:gd name="T32" fmla="*/ 71 w 140"/>
                <a:gd name="T33" fmla="*/ 31 h 173"/>
                <a:gd name="T34" fmla="*/ 71 w 140"/>
                <a:gd name="T35" fmla="*/ 31 h 173"/>
                <a:gd name="T36" fmla="*/ 85 w 140"/>
                <a:gd name="T37" fmla="*/ 49 h 173"/>
                <a:gd name="T38" fmla="*/ 73 w 140"/>
                <a:gd name="T39" fmla="*/ 96 h 173"/>
                <a:gd name="T40" fmla="*/ 48 w 140"/>
                <a:gd name="T41" fmla="*/ 53 h 173"/>
                <a:gd name="T42" fmla="*/ 46 w 140"/>
                <a:gd name="T43" fmla="*/ 40 h 173"/>
                <a:gd name="T44" fmla="*/ 30 w 140"/>
                <a:gd name="T45" fmla="*/ 40 h 173"/>
                <a:gd name="T46" fmla="*/ 30 w 140"/>
                <a:gd name="T47" fmla="*/ 57 h 173"/>
                <a:gd name="T48" fmla="*/ 43 w 140"/>
                <a:gd name="T49" fmla="*/ 57 h 173"/>
                <a:gd name="T50" fmla="*/ 45 w 140"/>
                <a:gd name="T51" fmla="*/ 58 h 173"/>
                <a:gd name="T52" fmla="*/ 46 w 140"/>
                <a:gd name="T53" fmla="*/ 56 h 173"/>
                <a:gd name="T54" fmla="*/ 71 w 140"/>
                <a:gd name="T55" fmla="*/ 100 h 173"/>
                <a:gd name="T56" fmla="*/ 49 w 140"/>
                <a:gd name="T57" fmla="*/ 147 h 173"/>
                <a:gd name="T58" fmla="*/ 23 w 140"/>
                <a:gd name="T59" fmla="*/ 96 h 173"/>
                <a:gd name="T60" fmla="*/ 18 w 140"/>
                <a:gd name="T61" fmla="*/ 82 h 173"/>
                <a:gd name="T62" fmla="*/ 4 w 140"/>
                <a:gd name="T63" fmla="*/ 84 h 173"/>
                <a:gd name="T64" fmla="*/ 7 w 140"/>
                <a:gd name="T65" fmla="*/ 101 h 173"/>
                <a:gd name="T66" fmla="*/ 20 w 140"/>
                <a:gd name="T67" fmla="*/ 100 h 173"/>
                <a:gd name="T68" fmla="*/ 48 w 140"/>
                <a:gd name="T69" fmla="*/ 149 h 173"/>
                <a:gd name="T70" fmla="*/ 36 w 140"/>
                <a:gd name="T71" fmla="*/ 171 h 173"/>
                <a:gd name="T72" fmla="*/ 37 w 140"/>
                <a:gd name="T73" fmla="*/ 172 h 173"/>
                <a:gd name="T74" fmla="*/ 63 w 140"/>
                <a:gd name="T75" fmla="*/ 128 h 173"/>
                <a:gd name="T76" fmla="*/ 86 w 140"/>
                <a:gd name="T77" fmla="*/ 114 h 173"/>
                <a:gd name="T78" fmla="*/ 106 w 140"/>
                <a:gd name="T79" fmla="*/ 108 h 173"/>
                <a:gd name="T80" fmla="*/ 110 w 140"/>
                <a:gd name="T81" fmla="*/ 112 h 173"/>
                <a:gd name="T82" fmla="*/ 110 w 140"/>
                <a:gd name="T83" fmla="*/ 113 h 173"/>
                <a:gd name="T84" fmla="*/ 127 w 140"/>
                <a:gd name="T85" fmla="*/ 106 h 173"/>
                <a:gd name="T86" fmla="*/ 118 w 140"/>
                <a:gd name="T87" fmla="*/ 87 h 173"/>
                <a:gd name="T88" fmla="*/ 102 w 140"/>
                <a:gd name="T89" fmla="*/ 96 h 173"/>
                <a:gd name="T90" fmla="*/ 104 w 140"/>
                <a:gd name="T91" fmla="*/ 104 h 173"/>
                <a:gd name="T92" fmla="*/ 66 w 140"/>
                <a:gd name="T93" fmla="*/ 122 h 173"/>
                <a:gd name="T94" fmla="*/ 83 w 140"/>
                <a:gd name="T95" fmla="*/ 74 h 173"/>
                <a:gd name="T96" fmla="*/ 84 w 140"/>
                <a:gd name="T97" fmla="*/ 74 h 173"/>
                <a:gd name="T98" fmla="*/ 119 w 140"/>
                <a:gd name="T99" fmla="*/ 51 h 173"/>
                <a:gd name="T100" fmla="*/ 132 w 140"/>
                <a:gd name="T101" fmla="*/ 50 h 173"/>
                <a:gd name="T102" fmla="*/ 138 w 140"/>
                <a:gd name="T103" fmla="*/ 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73">
                  <a:moveTo>
                    <a:pt x="138" y="35"/>
                  </a:moveTo>
                  <a:cubicBezTo>
                    <a:pt x="136" y="28"/>
                    <a:pt x="125" y="27"/>
                    <a:pt x="119" y="31"/>
                  </a:cubicBezTo>
                  <a:cubicBezTo>
                    <a:pt x="114" y="34"/>
                    <a:pt x="112" y="40"/>
                    <a:pt x="115" y="45"/>
                  </a:cubicBezTo>
                  <a:cubicBezTo>
                    <a:pt x="115" y="45"/>
                    <a:pt x="115" y="46"/>
                    <a:pt x="115" y="46"/>
                  </a:cubicBezTo>
                  <a:cubicBezTo>
                    <a:pt x="115" y="47"/>
                    <a:pt x="116" y="47"/>
                    <a:pt x="116" y="47"/>
                  </a:cubicBezTo>
                  <a:cubicBezTo>
                    <a:pt x="104" y="52"/>
                    <a:pt x="92" y="60"/>
                    <a:pt x="85" y="69"/>
                  </a:cubicBezTo>
                  <a:cubicBezTo>
                    <a:pt x="89" y="53"/>
                    <a:pt x="91" y="37"/>
                    <a:pt x="92" y="22"/>
                  </a:cubicBezTo>
                  <a:cubicBezTo>
                    <a:pt x="97" y="21"/>
                    <a:pt x="104" y="19"/>
                    <a:pt x="105" y="13"/>
                  </a:cubicBezTo>
                  <a:cubicBezTo>
                    <a:pt x="105" y="9"/>
                    <a:pt x="102" y="5"/>
                    <a:pt x="99" y="3"/>
                  </a:cubicBezTo>
                  <a:cubicBezTo>
                    <a:pt x="93" y="0"/>
                    <a:pt x="89" y="3"/>
                    <a:pt x="86" y="8"/>
                  </a:cubicBezTo>
                  <a:cubicBezTo>
                    <a:pt x="84" y="13"/>
                    <a:pt x="86" y="17"/>
                    <a:pt x="89" y="19"/>
                  </a:cubicBezTo>
                  <a:cubicBezTo>
                    <a:pt x="88" y="28"/>
                    <a:pt x="87" y="37"/>
                    <a:pt x="85" y="46"/>
                  </a:cubicBezTo>
                  <a:cubicBezTo>
                    <a:pt x="82" y="39"/>
                    <a:pt x="78" y="33"/>
                    <a:pt x="74" y="28"/>
                  </a:cubicBezTo>
                  <a:cubicBezTo>
                    <a:pt x="75" y="24"/>
                    <a:pt x="75" y="19"/>
                    <a:pt x="73" y="16"/>
                  </a:cubicBezTo>
                  <a:cubicBezTo>
                    <a:pt x="70" y="13"/>
                    <a:pt x="66" y="10"/>
                    <a:pt x="62" y="12"/>
                  </a:cubicBezTo>
                  <a:cubicBezTo>
                    <a:pt x="57" y="13"/>
                    <a:pt x="57" y="21"/>
                    <a:pt x="58" y="25"/>
                  </a:cubicBezTo>
                  <a:cubicBezTo>
                    <a:pt x="60" y="30"/>
                    <a:pt x="66" y="33"/>
                    <a:pt x="71" y="31"/>
                  </a:cubicBezTo>
                  <a:cubicBezTo>
                    <a:pt x="71" y="31"/>
                    <a:pt x="71" y="31"/>
                    <a:pt x="71" y="31"/>
                  </a:cubicBezTo>
                  <a:cubicBezTo>
                    <a:pt x="76" y="36"/>
                    <a:pt x="81" y="42"/>
                    <a:pt x="85" y="49"/>
                  </a:cubicBezTo>
                  <a:cubicBezTo>
                    <a:pt x="82" y="65"/>
                    <a:pt x="78" y="81"/>
                    <a:pt x="73" y="96"/>
                  </a:cubicBezTo>
                  <a:cubicBezTo>
                    <a:pt x="71" y="80"/>
                    <a:pt x="60" y="65"/>
                    <a:pt x="48" y="53"/>
                  </a:cubicBezTo>
                  <a:cubicBezTo>
                    <a:pt x="50" y="48"/>
                    <a:pt x="50" y="43"/>
                    <a:pt x="46" y="40"/>
                  </a:cubicBezTo>
                  <a:cubicBezTo>
                    <a:pt x="42" y="36"/>
                    <a:pt x="34" y="36"/>
                    <a:pt x="30" y="40"/>
                  </a:cubicBezTo>
                  <a:cubicBezTo>
                    <a:pt x="26" y="44"/>
                    <a:pt x="24" y="53"/>
                    <a:pt x="30" y="57"/>
                  </a:cubicBezTo>
                  <a:cubicBezTo>
                    <a:pt x="33" y="59"/>
                    <a:pt x="39" y="59"/>
                    <a:pt x="43" y="57"/>
                  </a:cubicBezTo>
                  <a:cubicBezTo>
                    <a:pt x="43" y="58"/>
                    <a:pt x="44" y="58"/>
                    <a:pt x="45" y="58"/>
                  </a:cubicBezTo>
                  <a:cubicBezTo>
                    <a:pt x="45" y="57"/>
                    <a:pt x="45" y="57"/>
                    <a:pt x="46" y="56"/>
                  </a:cubicBezTo>
                  <a:cubicBezTo>
                    <a:pt x="57" y="69"/>
                    <a:pt x="68" y="82"/>
                    <a:pt x="71" y="100"/>
                  </a:cubicBezTo>
                  <a:cubicBezTo>
                    <a:pt x="65" y="116"/>
                    <a:pt x="57" y="131"/>
                    <a:pt x="49" y="147"/>
                  </a:cubicBezTo>
                  <a:cubicBezTo>
                    <a:pt x="47" y="129"/>
                    <a:pt x="35" y="110"/>
                    <a:pt x="23" y="96"/>
                  </a:cubicBezTo>
                  <a:cubicBezTo>
                    <a:pt x="25" y="91"/>
                    <a:pt x="23" y="84"/>
                    <a:pt x="18" y="82"/>
                  </a:cubicBezTo>
                  <a:cubicBezTo>
                    <a:pt x="13" y="79"/>
                    <a:pt x="7" y="81"/>
                    <a:pt x="4" y="84"/>
                  </a:cubicBezTo>
                  <a:cubicBezTo>
                    <a:pt x="0" y="90"/>
                    <a:pt x="2" y="97"/>
                    <a:pt x="7" y="101"/>
                  </a:cubicBezTo>
                  <a:cubicBezTo>
                    <a:pt x="11" y="104"/>
                    <a:pt x="17" y="103"/>
                    <a:pt x="20" y="100"/>
                  </a:cubicBezTo>
                  <a:cubicBezTo>
                    <a:pt x="31" y="116"/>
                    <a:pt x="44" y="129"/>
                    <a:pt x="48" y="149"/>
                  </a:cubicBezTo>
                  <a:cubicBezTo>
                    <a:pt x="44" y="156"/>
                    <a:pt x="39" y="164"/>
                    <a:pt x="36" y="171"/>
                  </a:cubicBezTo>
                  <a:cubicBezTo>
                    <a:pt x="35" y="172"/>
                    <a:pt x="36" y="173"/>
                    <a:pt x="37" y="172"/>
                  </a:cubicBezTo>
                  <a:cubicBezTo>
                    <a:pt x="47" y="159"/>
                    <a:pt x="56" y="144"/>
                    <a:pt x="63" y="128"/>
                  </a:cubicBezTo>
                  <a:cubicBezTo>
                    <a:pt x="70" y="122"/>
                    <a:pt x="77" y="117"/>
                    <a:pt x="86" y="114"/>
                  </a:cubicBezTo>
                  <a:cubicBezTo>
                    <a:pt x="92" y="112"/>
                    <a:pt x="99" y="110"/>
                    <a:pt x="106" y="108"/>
                  </a:cubicBezTo>
                  <a:cubicBezTo>
                    <a:pt x="107" y="109"/>
                    <a:pt x="108" y="111"/>
                    <a:pt x="110" y="112"/>
                  </a:cubicBezTo>
                  <a:cubicBezTo>
                    <a:pt x="110" y="112"/>
                    <a:pt x="110" y="113"/>
                    <a:pt x="110" y="113"/>
                  </a:cubicBezTo>
                  <a:cubicBezTo>
                    <a:pt x="117" y="117"/>
                    <a:pt x="126" y="114"/>
                    <a:pt x="127" y="106"/>
                  </a:cubicBezTo>
                  <a:cubicBezTo>
                    <a:pt x="128" y="99"/>
                    <a:pt x="125" y="90"/>
                    <a:pt x="118" y="87"/>
                  </a:cubicBezTo>
                  <a:cubicBezTo>
                    <a:pt x="112" y="83"/>
                    <a:pt x="102" y="88"/>
                    <a:pt x="102" y="96"/>
                  </a:cubicBezTo>
                  <a:cubicBezTo>
                    <a:pt x="102" y="99"/>
                    <a:pt x="102" y="102"/>
                    <a:pt x="104" y="104"/>
                  </a:cubicBezTo>
                  <a:cubicBezTo>
                    <a:pt x="91" y="107"/>
                    <a:pt x="76" y="113"/>
                    <a:pt x="66" y="122"/>
                  </a:cubicBezTo>
                  <a:cubicBezTo>
                    <a:pt x="73" y="107"/>
                    <a:pt x="79" y="91"/>
                    <a:pt x="83" y="74"/>
                  </a:cubicBezTo>
                  <a:cubicBezTo>
                    <a:pt x="84" y="74"/>
                    <a:pt x="84" y="74"/>
                    <a:pt x="84" y="74"/>
                  </a:cubicBezTo>
                  <a:cubicBezTo>
                    <a:pt x="94" y="63"/>
                    <a:pt x="106" y="57"/>
                    <a:pt x="119" y="51"/>
                  </a:cubicBezTo>
                  <a:cubicBezTo>
                    <a:pt x="123" y="53"/>
                    <a:pt x="128" y="53"/>
                    <a:pt x="132" y="50"/>
                  </a:cubicBezTo>
                  <a:cubicBezTo>
                    <a:pt x="137" y="47"/>
                    <a:pt x="140" y="40"/>
                    <a:pt x="138" y="35"/>
                  </a:cubicBezTo>
                  <a:close/>
                </a:path>
              </a:pathLst>
            </a:custGeom>
            <a:solidFill>
              <a:srgbClr val="62A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4" name="Freeform 66"/>
            <p:cNvSpPr/>
            <p:nvPr/>
          </p:nvSpPr>
          <p:spPr bwMode="auto">
            <a:xfrm>
              <a:off x="6332538" y="3505200"/>
              <a:ext cx="314325" cy="473075"/>
            </a:xfrm>
            <a:custGeom>
              <a:avLst/>
              <a:gdLst>
                <a:gd name="T0" fmla="*/ 72 w 74"/>
                <a:gd name="T1" fmla="*/ 74 h 111"/>
                <a:gd name="T2" fmla="*/ 28 w 74"/>
                <a:gd name="T3" fmla="*/ 69 h 111"/>
                <a:gd name="T4" fmla="*/ 14 w 74"/>
                <a:gd name="T5" fmla="*/ 37 h 111"/>
                <a:gd name="T6" fmla="*/ 1 w 74"/>
                <a:gd name="T7" fmla="*/ 1 h 111"/>
                <a:gd name="T8" fmla="*/ 0 w 74"/>
                <a:gd name="T9" fmla="*/ 1 h 111"/>
                <a:gd name="T10" fmla="*/ 12 w 74"/>
                <a:gd name="T11" fmla="*/ 40 h 111"/>
                <a:gd name="T12" fmla="*/ 26 w 74"/>
                <a:gd name="T13" fmla="*/ 71 h 111"/>
                <a:gd name="T14" fmla="*/ 26 w 74"/>
                <a:gd name="T15" fmla="*/ 73 h 111"/>
                <a:gd name="T16" fmla="*/ 24 w 74"/>
                <a:gd name="T17" fmla="*/ 104 h 111"/>
                <a:gd name="T18" fmla="*/ 40 w 74"/>
                <a:gd name="T19" fmla="*/ 94 h 111"/>
                <a:gd name="T20" fmla="*/ 57 w 74"/>
                <a:gd name="T21" fmla="*/ 102 h 111"/>
                <a:gd name="T22" fmla="*/ 59 w 74"/>
                <a:gd name="T23" fmla="*/ 100 h 111"/>
                <a:gd name="T24" fmla="*/ 58 w 74"/>
                <a:gd name="T25" fmla="*/ 87 h 111"/>
                <a:gd name="T26" fmla="*/ 70 w 74"/>
                <a:gd name="T27" fmla="*/ 87 h 111"/>
                <a:gd name="T28" fmla="*/ 72 w 74"/>
                <a:gd name="T29"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11">
                  <a:moveTo>
                    <a:pt x="72" y="74"/>
                  </a:moveTo>
                  <a:cubicBezTo>
                    <a:pt x="63" y="59"/>
                    <a:pt x="41" y="57"/>
                    <a:pt x="28" y="69"/>
                  </a:cubicBezTo>
                  <a:cubicBezTo>
                    <a:pt x="24" y="58"/>
                    <a:pt x="18" y="48"/>
                    <a:pt x="14" y="37"/>
                  </a:cubicBezTo>
                  <a:cubicBezTo>
                    <a:pt x="9" y="25"/>
                    <a:pt x="6" y="13"/>
                    <a:pt x="1" y="1"/>
                  </a:cubicBezTo>
                  <a:cubicBezTo>
                    <a:pt x="1" y="0"/>
                    <a:pt x="0" y="0"/>
                    <a:pt x="0" y="1"/>
                  </a:cubicBezTo>
                  <a:cubicBezTo>
                    <a:pt x="2" y="15"/>
                    <a:pt x="7" y="28"/>
                    <a:pt x="12" y="40"/>
                  </a:cubicBezTo>
                  <a:cubicBezTo>
                    <a:pt x="16" y="51"/>
                    <a:pt x="21" y="61"/>
                    <a:pt x="26" y="71"/>
                  </a:cubicBezTo>
                  <a:cubicBezTo>
                    <a:pt x="26" y="71"/>
                    <a:pt x="26" y="72"/>
                    <a:pt x="26" y="73"/>
                  </a:cubicBezTo>
                  <a:cubicBezTo>
                    <a:pt x="17" y="80"/>
                    <a:pt x="14" y="95"/>
                    <a:pt x="24" y="104"/>
                  </a:cubicBezTo>
                  <a:cubicBezTo>
                    <a:pt x="32" y="111"/>
                    <a:pt x="38" y="102"/>
                    <a:pt x="40" y="94"/>
                  </a:cubicBezTo>
                  <a:cubicBezTo>
                    <a:pt x="44" y="99"/>
                    <a:pt x="50" y="102"/>
                    <a:pt x="57" y="102"/>
                  </a:cubicBezTo>
                  <a:cubicBezTo>
                    <a:pt x="58" y="102"/>
                    <a:pt x="59" y="101"/>
                    <a:pt x="59" y="100"/>
                  </a:cubicBezTo>
                  <a:cubicBezTo>
                    <a:pt x="59" y="95"/>
                    <a:pt x="59" y="91"/>
                    <a:pt x="58" y="87"/>
                  </a:cubicBezTo>
                  <a:cubicBezTo>
                    <a:pt x="61" y="89"/>
                    <a:pt x="66" y="90"/>
                    <a:pt x="70" y="87"/>
                  </a:cubicBezTo>
                  <a:cubicBezTo>
                    <a:pt x="74" y="85"/>
                    <a:pt x="74" y="78"/>
                    <a:pt x="72" y="7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5" name="Freeform 67"/>
            <p:cNvSpPr/>
            <p:nvPr/>
          </p:nvSpPr>
          <p:spPr bwMode="auto">
            <a:xfrm>
              <a:off x="258763" y="3024188"/>
              <a:ext cx="11703050" cy="949325"/>
            </a:xfrm>
            <a:custGeom>
              <a:avLst/>
              <a:gdLst>
                <a:gd name="T0" fmla="*/ 2761 w 2763"/>
                <a:gd name="T1" fmla="*/ 171 h 223"/>
                <a:gd name="T2" fmla="*/ 2601 w 2763"/>
                <a:gd name="T3" fmla="*/ 149 h 223"/>
                <a:gd name="T4" fmla="*/ 2467 w 2763"/>
                <a:gd name="T5" fmla="*/ 84 h 223"/>
                <a:gd name="T6" fmla="*/ 2334 w 2763"/>
                <a:gd name="T7" fmla="*/ 25 h 223"/>
                <a:gd name="T8" fmla="*/ 2172 w 2763"/>
                <a:gd name="T9" fmla="*/ 14 h 223"/>
                <a:gd name="T10" fmla="*/ 2032 w 2763"/>
                <a:gd name="T11" fmla="*/ 48 h 223"/>
                <a:gd name="T12" fmla="*/ 1915 w 2763"/>
                <a:gd name="T13" fmla="*/ 100 h 223"/>
                <a:gd name="T14" fmla="*/ 1914 w 2763"/>
                <a:gd name="T15" fmla="*/ 100 h 223"/>
                <a:gd name="T16" fmla="*/ 1617 w 2763"/>
                <a:gd name="T17" fmla="*/ 188 h 223"/>
                <a:gd name="T18" fmla="*/ 1383 w 2763"/>
                <a:gd name="T19" fmla="*/ 80 h 223"/>
                <a:gd name="T20" fmla="*/ 1209 w 2763"/>
                <a:gd name="T21" fmla="*/ 14 h 223"/>
                <a:gd name="T22" fmla="*/ 1033 w 2763"/>
                <a:gd name="T23" fmla="*/ 35 h 223"/>
                <a:gd name="T24" fmla="*/ 993 w 2763"/>
                <a:gd name="T25" fmla="*/ 55 h 223"/>
                <a:gd name="T26" fmla="*/ 992 w 2763"/>
                <a:gd name="T27" fmla="*/ 55 h 223"/>
                <a:gd name="T28" fmla="*/ 749 w 2763"/>
                <a:gd name="T29" fmla="*/ 195 h 223"/>
                <a:gd name="T30" fmla="*/ 613 w 2763"/>
                <a:gd name="T31" fmla="*/ 203 h 223"/>
                <a:gd name="T32" fmla="*/ 470 w 2763"/>
                <a:gd name="T33" fmla="*/ 140 h 223"/>
                <a:gd name="T34" fmla="*/ 364 w 2763"/>
                <a:gd name="T35" fmla="*/ 72 h 223"/>
                <a:gd name="T36" fmla="*/ 252 w 2763"/>
                <a:gd name="T37" fmla="*/ 14 h 223"/>
                <a:gd name="T38" fmla="*/ 122 w 2763"/>
                <a:gd name="T39" fmla="*/ 6 h 223"/>
                <a:gd name="T40" fmla="*/ 122 w 2763"/>
                <a:gd name="T41" fmla="*/ 6 h 223"/>
                <a:gd name="T42" fmla="*/ 120 w 2763"/>
                <a:gd name="T43" fmla="*/ 6 h 223"/>
                <a:gd name="T44" fmla="*/ 119 w 2763"/>
                <a:gd name="T45" fmla="*/ 6 h 223"/>
                <a:gd name="T46" fmla="*/ 7 w 2763"/>
                <a:gd name="T47" fmla="*/ 18 h 223"/>
                <a:gd name="T48" fmla="*/ 7 w 2763"/>
                <a:gd name="T49" fmla="*/ 17 h 223"/>
                <a:gd name="T50" fmla="*/ 2 w 2763"/>
                <a:gd name="T51" fmla="*/ 18 h 223"/>
                <a:gd name="T52" fmla="*/ 2 w 2763"/>
                <a:gd name="T53" fmla="*/ 18 h 223"/>
                <a:gd name="T54" fmla="*/ 1 w 2763"/>
                <a:gd name="T55" fmla="*/ 18 h 223"/>
                <a:gd name="T56" fmla="*/ 1 w 2763"/>
                <a:gd name="T57" fmla="*/ 19 h 223"/>
                <a:gd name="T58" fmla="*/ 157 w 2763"/>
                <a:gd name="T59" fmla="*/ 7 h 223"/>
                <a:gd name="T60" fmla="*/ 238 w 2763"/>
                <a:gd name="T61" fmla="*/ 15 h 223"/>
                <a:gd name="T62" fmla="*/ 313 w 2763"/>
                <a:gd name="T63" fmla="*/ 47 h 223"/>
                <a:gd name="T64" fmla="*/ 583 w 2763"/>
                <a:gd name="T65" fmla="*/ 201 h 223"/>
                <a:gd name="T66" fmla="*/ 795 w 2763"/>
                <a:gd name="T67" fmla="*/ 182 h 223"/>
                <a:gd name="T68" fmla="*/ 992 w 2763"/>
                <a:gd name="T69" fmla="*/ 59 h 223"/>
                <a:gd name="T70" fmla="*/ 1138 w 2763"/>
                <a:gd name="T71" fmla="*/ 16 h 223"/>
                <a:gd name="T72" fmla="*/ 1277 w 2763"/>
                <a:gd name="T73" fmla="*/ 34 h 223"/>
                <a:gd name="T74" fmla="*/ 1504 w 2763"/>
                <a:gd name="T75" fmla="*/ 155 h 223"/>
                <a:gd name="T76" fmla="*/ 1697 w 2763"/>
                <a:gd name="T77" fmla="*/ 192 h 223"/>
                <a:gd name="T78" fmla="*/ 1911 w 2763"/>
                <a:gd name="T79" fmla="*/ 105 h 223"/>
                <a:gd name="T80" fmla="*/ 2058 w 2763"/>
                <a:gd name="T81" fmla="*/ 44 h 223"/>
                <a:gd name="T82" fmla="*/ 2225 w 2763"/>
                <a:gd name="T83" fmla="*/ 15 h 223"/>
                <a:gd name="T84" fmla="*/ 2387 w 2763"/>
                <a:gd name="T85" fmla="*/ 49 h 223"/>
                <a:gd name="T86" fmla="*/ 2516 w 2763"/>
                <a:gd name="T87" fmla="*/ 117 h 223"/>
                <a:gd name="T88" fmla="*/ 2761 w 2763"/>
                <a:gd name="T89" fmla="*/ 175 h 223"/>
                <a:gd name="T90" fmla="*/ 2761 w 2763"/>
                <a:gd name="T91" fmla="*/ 17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3" h="223">
                  <a:moveTo>
                    <a:pt x="2761" y="171"/>
                  </a:moveTo>
                  <a:cubicBezTo>
                    <a:pt x="2706" y="174"/>
                    <a:pt x="2653" y="167"/>
                    <a:pt x="2601" y="149"/>
                  </a:cubicBezTo>
                  <a:cubicBezTo>
                    <a:pt x="2554" y="133"/>
                    <a:pt x="2511" y="108"/>
                    <a:pt x="2467" y="84"/>
                  </a:cubicBezTo>
                  <a:cubicBezTo>
                    <a:pt x="2425" y="61"/>
                    <a:pt x="2381" y="39"/>
                    <a:pt x="2334" y="25"/>
                  </a:cubicBezTo>
                  <a:cubicBezTo>
                    <a:pt x="2281" y="9"/>
                    <a:pt x="2226" y="7"/>
                    <a:pt x="2172" y="14"/>
                  </a:cubicBezTo>
                  <a:cubicBezTo>
                    <a:pt x="2124" y="20"/>
                    <a:pt x="2077" y="32"/>
                    <a:pt x="2032" y="48"/>
                  </a:cubicBezTo>
                  <a:cubicBezTo>
                    <a:pt x="1992" y="61"/>
                    <a:pt x="1952" y="78"/>
                    <a:pt x="1915" y="100"/>
                  </a:cubicBezTo>
                  <a:cubicBezTo>
                    <a:pt x="1915" y="99"/>
                    <a:pt x="1914" y="99"/>
                    <a:pt x="1914" y="100"/>
                  </a:cubicBezTo>
                  <a:cubicBezTo>
                    <a:pt x="1822" y="148"/>
                    <a:pt x="1725" y="204"/>
                    <a:pt x="1617" y="188"/>
                  </a:cubicBezTo>
                  <a:cubicBezTo>
                    <a:pt x="1531" y="175"/>
                    <a:pt x="1457" y="123"/>
                    <a:pt x="1383" y="80"/>
                  </a:cubicBezTo>
                  <a:cubicBezTo>
                    <a:pt x="1329" y="49"/>
                    <a:pt x="1272" y="21"/>
                    <a:pt x="1209" y="14"/>
                  </a:cubicBezTo>
                  <a:cubicBezTo>
                    <a:pt x="1150" y="8"/>
                    <a:pt x="1088" y="12"/>
                    <a:pt x="1033" y="35"/>
                  </a:cubicBezTo>
                  <a:cubicBezTo>
                    <a:pt x="1019" y="39"/>
                    <a:pt x="1005" y="47"/>
                    <a:pt x="993" y="55"/>
                  </a:cubicBezTo>
                  <a:cubicBezTo>
                    <a:pt x="992" y="55"/>
                    <a:pt x="992" y="55"/>
                    <a:pt x="992" y="55"/>
                  </a:cubicBezTo>
                  <a:cubicBezTo>
                    <a:pt x="914" y="106"/>
                    <a:pt x="838" y="166"/>
                    <a:pt x="749" y="195"/>
                  </a:cubicBezTo>
                  <a:cubicBezTo>
                    <a:pt x="705" y="209"/>
                    <a:pt x="658" y="212"/>
                    <a:pt x="613" y="203"/>
                  </a:cubicBezTo>
                  <a:cubicBezTo>
                    <a:pt x="561" y="193"/>
                    <a:pt x="514" y="167"/>
                    <a:pt x="470" y="140"/>
                  </a:cubicBezTo>
                  <a:cubicBezTo>
                    <a:pt x="434" y="118"/>
                    <a:pt x="399" y="94"/>
                    <a:pt x="364" y="72"/>
                  </a:cubicBezTo>
                  <a:cubicBezTo>
                    <a:pt x="329" y="49"/>
                    <a:pt x="292" y="27"/>
                    <a:pt x="252" y="14"/>
                  </a:cubicBezTo>
                  <a:cubicBezTo>
                    <a:pt x="209" y="0"/>
                    <a:pt x="165" y="1"/>
                    <a:pt x="122" y="6"/>
                  </a:cubicBezTo>
                  <a:cubicBezTo>
                    <a:pt x="122" y="6"/>
                    <a:pt x="122" y="6"/>
                    <a:pt x="122" y="6"/>
                  </a:cubicBezTo>
                  <a:cubicBezTo>
                    <a:pt x="120" y="6"/>
                    <a:pt x="120" y="6"/>
                    <a:pt x="120" y="6"/>
                  </a:cubicBezTo>
                  <a:cubicBezTo>
                    <a:pt x="120" y="6"/>
                    <a:pt x="120" y="6"/>
                    <a:pt x="119" y="6"/>
                  </a:cubicBezTo>
                  <a:cubicBezTo>
                    <a:pt x="82" y="10"/>
                    <a:pt x="45" y="16"/>
                    <a:pt x="7" y="18"/>
                  </a:cubicBezTo>
                  <a:cubicBezTo>
                    <a:pt x="7" y="18"/>
                    <a:pt x="7" y="18"/>
                    <a:pt x="7" y="17"/>
                  </a:cubicBezTo>
                  <a:cubicBezTo>
                    <a:pt x="6" y="18"/>
                    <a:pt x="4" y="18"/>
                    <a:pt x="2" y="18"/>
                  </a:cubicBezTo>
                  <a:cubicBezTo>
                    <a:pt x="2" y="18"/>
                    <a:pt x="2" y="18"/>
                    <a:pt x="2" y="18"/>
                  </a:cubicBezTo>
                  <a:cubicBezTo>
                    <a:pt x="1" y="18"/>
                    <a:pt x="1" y="18"/>
                    <a:pt x="1" y="18"/>
                  </a:cubicBezTo>
                  <a:cubicBezTo>
                    <a:pt x="0" y="18"/>
                    <a:pt x="0" y="19"/>
                    <a:pt x="1" y="19"/>
                  </a:cubicBezTo>
                  <a:cubicBezTo>
                    <a:pt x="53" y="20"/>
                    <a:pt x="104" y="9"/>
                    <a:pt x="157" y="7"/>
                  </a:cubicBezTo>
                  <a:cubicBezTo>
                    <a:pt x="184" y="6"/>
                    <a:pt x="211" y="8"/>
                    <a:pt x="238" y="15"/>
                  </a:cubicBezTo>
                  <a:cubicBezTo>
                    <a:pt x="265" y="21"/>
                    <a:pt x="289" y="34"/>
                    <a:pt x="313" y="47"/>
                  </a:cubicBezTo>
                  <a:cubicBezTo>
                    <a:pt x="404" y="96"/>
                    <a:pt x="484" y="170"/>
                    <a:pt x="583" y="201"/>
                  </a:cubicBezTo>
                  <a:cubicBezTo>
                    <a:pt x="655" y="223"/>
                    <a:pt x="728" y="212"/>
                    <a:pt x="795" y="182"/>
                  </a:cubicBezTo>
                  <a:cubicBezTo>
                    <a:pt x="866" y="150"/>
                    <a:pt x="928" y="103"/>
                    <a:pt x="992" y="59"/>
                  </a:cubicBezTo>
                  <a:cubicBezTo>
                    <a:pt x="1036" y="32"/>
                    <a:pt x="1087" y="18"/>
                    <a:pt x="1138" y="16"/>
                  </a:cubicBezTo>
                  <a:cubicBezTo>
                    <a:pt x="1185" y="14"/>
                    <a:pt x="1233" y="19"/>
                    <a:pt x="1277" y="34"/>
                  </a:cubicBezTo>
                  <a:cubicBezTo>
                    <a:pt x="1359" y="62"/>
                    <a:pt x="1427" y="117"/>
                    <a:pt x="1504" y="155"/>
                  </a:cubicBezTo>
                  <a:cubicBezTo>
                    <a:pt x="1565" y="185"/>
                    <a:pt x="1629" y="202"/>
                    <a:pt x="1697" y="192"/>
                  </a:cubicBezTo>
                  <a:cubicBezTo>
                    <a:pt x="1774" y="182"/>
                    <a:pt x="1845" y="143"/>
                    <a:pt x="1911" y="105"/>
                  </a:cubicBezTo>
                  <a:cubicBezTo>
                    <a:pt x="1959" y="82"/>
                    <a:pt x="2007" y="60"/>
                    <a:pt x="2058" y="44"/>
                  </a:cubicBezTo>
                  <a:cubicBezTo>
                    <a:pt x="2112" y="28"/>
                    <a:pt x="2168" y="16"/>
                    <a:pt x="2225" y="15"/>
                  </a:cubicBezTo>
                  <a:cubicBezTo>
                    <a:pt x="2281" y="14"/>
                    <a:pt x="2335" y="27"/>
                    <a:pt x="2387" y="49"/>
                  </a:cubicBezTo>
                  <a:cubicBezTo>
                    <a:pt x="2432" y="68"/>
                    <a:pt x="2473" y="94"/>
                    <a:pt x="2516" y="117"/>
                  </a:cubicBezTo>
                  <a:cubicBezTo>
                    <a:pt x="2591" y="157"/>
                    <a:pt x="2675" y="184"/>
                    <a:pt x="2761" y="175"/>
                  </a:cubicBezTo>
                  <a:cubicBezTo>
                    <a:pt x="2763" y="174"/>
                    <a:pt x="2763" y="171"/>
                    <a:pt x="2761" y="171"/>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6" name="Freeform 68"/>
            <p:cNvSpPr/>
            <p:nvPr/>
          </p:nvSpPr>
          <p:spPr bwMode="auto">
            <a:xfrm>
              <a:off x="6908800" y="3778250"/>
              <a:ext cx="398463" cy="438150"/>
            </a:xfrm>
            <a:custGeom>
              <a:avLst/>
              <a:gdLst>
                <a:gd name="T0" fmla="*/ 92 w 94"/>
                <a:gd name="T1" fmla="*/ 64 h 103"/>
                <a:gd name="T2" fmla="*/ 42 w 94"/>
                <a:gd name="T3" fmla="*/ 54 h 103"/>
                <a:gd name="T4" fmla="*/ 3 w 94"/>
                <a:gd name="T5" fmla="*/ 0 h 103"/>
                <a:gd name="T6" fmla="*/ 0 w 94"/>
                <a:gd name="T7" fmla="*/ 2 h 103"/>
                <a:gd name="T8" fmla="*/ 40 w 94"/>
                <a:gd name="T9" fmla="*/ 55 h 103"/>
                <a:gd name="T10" fmla="*/ 4 w 94"/>
                <a:gd name="T11" fmla="*/ 94 h 103"/>
                <a:gd name="T12" fmla="*/ 5 w 94"/>
                <a:gd name="T13" fmla="*/ 95 h 103"/>
                <a:gd name="T14" fmla="*/ 32 w 94"/>
                <a:gd name="T15" fmla="*/ 93 h 103"/>
                <a:gd name="T16" fmla="*/ 33 w 94"/>
                <a:gd name="T17" fmla="*/ 92 h 103"/>
                <a:gd name="T18" fmla="*/ 45 w 94"/>
                <a:gd name="T19" fmla="*/ 97 h 103"/>
                <a:gd name="T20" fmla="*/ 56 w 94"/>
                <a:gd name="T21" fmla="*/ 85 h 103"/>
                <a:gd name="T22" fmla="*/ 69 w 94"/>
                <a:gd name="T23" fmla="*/ 88 h 103"/>
                <a:gd name="T24" fmla="*/ 76 w 94"/>
                <a:gd name="T25" fmla="*/ 77 h 103"/>
                <a:gd name="T26" fmla="*/ 90 w 94"/>
                <a:gd name="T27" fmla="*/ 76 h 103"/>
                <a:gd name="T28" fmla="*/ 92 w 94"/>
                <a:gd name="T29"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3">
                  <a:moveTo>
                    <a:pt x="92" y="64"/>
                  </a:moveTo>
                  <a:cubicBezTo>
                    <a:pt x="86" y="45"/>
                    <a:pt x="56" y="50"/>
                    <a:pt x="42" y="54"/>
                  </a:cubicBezTo>
                  <a:cubicBezTo>
                    <a:pt x="35" y="33"/>
                    <a:pt x="18" y="16"/>
                    <a:pt x="3" y="0"/>
                  </a:cubicBezTo>
                  <a:cubicBezTo>
                    <a:pt x="2" y="1"/>
                    <a:pt x="1" y="2"/>
                    <a:pt x="0" y="2"/>
                  </a:cubicBezTo>
                  <a:cubicBezTo>
                    <a:pt x="16" y="18"/>
                    <a:pt x="30" y="34"/>
                    <a:pt x="40" y="55"/>
                  </a:cubicBezTo>
                  <a:cubicBezTo>
                    <a:pt x="24" y="62"/>
                    <a:pt x="5" y="76"/>
                    <a:pt x="4" y="94"/>
                  </a:cubicBezTo>
                  <a:cubicBezTo>
                    <a:pt x="4" y="95"/>
                    <a:pt x="5" y="95"/>
                    <a:pt x="5" y="95"/>
                  </a:cubicBezTo>
                  <a:cubicBezTo>
                    <a:pt x="12" y="103"/>
                    <a:pt x="26" y="99"/>
                    <a:pt x="32" y="93"/>
                  </a:cubicBezTo>
                  <a:cubicBezTo>
                    <a:pt x="33" y="93"/>
                    <a:pt x="33" y="93"/>
                    <a:pt x="33" y="92"/>
                  </a:cubicBezTo>
                  <a:cubicBezTo>
                    <a:pt x="35" y="97"/>
                    <a:pt x="40" y="99"/>
                    <a:pt x="45" y="97"/>
                  </a:cubicBezTo>
                  <a:cubicBezTo>
                    <a:pt x="49" y="95"/>
                    <a:pt x="54" y="90"/>
                    <a:pt x="56" y="85"/>
                  </a:cubicBezTo>
                  <a:cubicBezTo>
                    <a:pt x="59" y="88"/>
                    <a:pt x="64" y="90"/>
                    <a:pt x="69" y="88"/>
                  </a:cubicBezTo>
                  <a:cubicBezTo>
                    <a:pt x="73" y="86"/>
                    <a:pt x="76" y="81"/>
                    <a:pt x="76" y="77"/>
                  </a:cubicBezTo>
                  <a:cubicBezTo>
                    <a:pt x="80" y="79"/>
                    <a:pt x="86" y="79"/>
                    <a:pt x="90" y="76"/>
                  </a:cubicBezTo>
                  <a:cubicBezTo>
                    <a:pt x="93" y="73"/>
                    <a:pt x="94" y="68"/>
                    <a:pt x="92" y="6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7" name="Freeform 69"/>
            <p:cNvSpPr/>
            <p:nvPr/>
          </p:nvSpPr>
          <p:spPr bwMode="auto">
            <a:xfrm>
              <a:off x="8104188" y="2846388"/>
              <a:ext cx="642938" cy="747713"/>
            </a:xfrm>
            <a:custGeom>
              <a:avLst/>
              <a:gdLst>
                <a:gd name="T0" fmla="*/ 148 w 152"/>
                <a:gd name="T1" fmla="*/ 31 h 176"/>
                <a:gd name="T2" fmla="*/ 134 w 152"/>
                <a:gd name="T3" fmla="*/ 29 h 176"/>
                <a:gd name="T4" fmla="*/ 127 w 152"/>
                <a:gd name="T5" fmla="*/ 17 h 176"/>
                <a:gd name="T6" fmla="*/ 114 w 152"/>
                <a:gd name="T7" fmla="*/ 20 h 176"/>
                <a:gd name="T8" fmla="*/ 104 w 152"/>
                <a:gd name="T9" fmla="*/ 8 h 176"/>
                <a:gd name="T10" fmla="*/ 92 w 152"/>
                <a:gd name="T11" fmla="*/ 12 h 176"/>
                <a:gd name="T12" fmla="*/ 92 w 152"/>
                <a:gd name="T13" fmla="*/ 11 h 176"/>
                <a:gd name="T14" fmla="*/ 65 w 152"/>
                <a:gd name="T15" fmla="*/ 8 h 176"/>
                <a:gd name="T16" fmla="*/ 64 w 152"/>
                <a:gd name="T17" fmla="*/ 9 h 176"/>
                <a:gd name="T18" fmla="*/ 97 w 152"/>
                <a:gd name="T19" fmla="*/ 50 h 176"/>
                <a:gd name="T20" fmla="*/ 39 w 152"/>
                <a:gd name="T21" fmla="*/ 116 h 176"/>
                <a:gd name="T22" fmla="*/ 0 w 152"/>
                <a:gd name="T23" fmla="*/ 176 h 176"/>
                <a:gd name="T24" fmla="*/ 0 w 152"/>
                <a:gd name="T25" fmla="*/ 176 h 176"/>
                <a:gd name="T26" fmla="*/ 0 w 152"/>
                <a:gd name="T27" fmla="*/ 176 h 176"/>
                <a:gd name="T28" fmla="*/ 2 w 152"/>
                <a:gd name="T29" fmla="*/ 175 h 176"/>
                <a:gd name="T30" fmla="*/ 3 w 152"/>
                <a:gd name="T31" fmla="*/ 174 h 176"/>
                <a:gd name="T32" fmla="*/ 49 w 152"/>
                <a:gd name="T33" fmla="*/ 111 h 176"/>
                <a:gd name="T34" fmla="*/ 99 w 152"/>
                <a:gd name="T35" fmla="*/ 51 h 176"/>
                <a:gd name="T36" fmla="*/ 150 w 152"/>
                <a:gd name="T37" fmla="*/ 43 h 176"/>
                <a:gd name="T38" fmla="*/ 148 w 152"/>
                <a:gd name="T39" fmla="*/ 3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76">
                  <a:moveTo>
                    <a:pt x="148" y="31"/>
                  </a:moveTo>
                  <a:cubicBezTo>
                    <a:pt x="144" y="27"/>
                    <a:pt x="139" y="27"/>
                    <a:pt x="134" y="29"/>
                  </a:cubicBezTo>
                  <a:cubicBezTo>
                    <a:pt x="134" y="25"/>
                    <a:pt x="132" y="19"/>
                    <a:pt x="127" y="17"/>
                  </a:cubicBezTo>
                  <a:cubicBezTo>
                    <a:pt x="123" y="15"/>
                    <a:pt x="118" y="17"/>
                    <a:pt x="114" y="20"/>
                  </a:cubicBezTo>
                  <a:cubicBezTo>
                    <a:pt x="113" y="15"/>
                    <a:pt x="109" y="10"/>
                    <a:pt x="104" y="8"/>
                  </a:cubicBezTo>
                  <a:cubicBezTo>
                    <a:pt x="100" y="5"/>
                    <a:pt x="95" y="8"/>
                    <a:pt x="92" y="12"/>
                  </a:cubicBezTo>
                  <a:cubicBezTo>
                    <a:pt x="92" y="12"/>
                    <a:pt x="92" y="12"/>
                    <a:pt x="92" y="11"/>
                  </a:cubicBezTo>
                  <a:cubicBezTo>
                    <a:pt x="86" y="4"/>
                    <a:pt x="72" y="0"/>
                    <a:pt x="65" y="8"/>
                  </a:cubicBezTo>
                  <a:cubicBezTo>
                    <a:pt x="64" y="8"/>
                    <a:pt x="64" y="8"/>
                    <a:pt x="64" y="9"/>
                  </a:cubicBezTo>
                  <a:cubicBezTo>
                    <a:pt x="64" y="27"/>
                    <a:pt x="82" y="42"/>
                    <a:pt x="97" y="50"/>
                  </a:cubicBezTo>
                  <a:cubicBezTo>
                    <a:pt x="83" y="77"/>
                    <a:pt x="60" y="96"/>
                    <a:pt x="39" y="116"/>
                  </a:cubicBezTo>
                  <a:cubicBezTo>
                    <a:pt x="22" y="132"/>
                    <a:pt x="4" y="152"/>
                    <a:pt x="0" y="176"/>
                  </a:cubicBezTo>
                  <a:cubicBezTo>
                    <a:pt x="0" y="176"/>
                    <a:pt x="0" y="176"/>
                    <a:pt x="0" y="176"/>
                  </a:cubicBezTo>
                  <a:cubicBezTo>
                    <a:pt x="0" y="176"/>
                    <a:pt x="0" y="176"/>
                    <a:pt x="0" y="176"/>
                  </a:cubicBezTo>
                  <a:cubicBezTo>
                    <a:pt x="1" y="175"/>
                    <a:pt x="1" y="175"/>
                    <a:pt x="2" y="175"/>
                  </a:cubicBezTo>
                  <a:cubicBezTo>
                    <a:pt x="2" y="175"/>
                    <a:pt x="3" y="174"/>
                    <a:pt x="3" y="174"/>
                  </a:cubicBezTo>
                  <a:cubicBezTo>
                    <a:pt x="11" y="148"/>
                    <a:pt x="29" y="129"/>
                    <a:pt x="49" y="111"/>
                  </a:cubicBezTo>
                  <a:cubicBezTo>
                    <a:pt x="67" y="94"/>
                    <a:pt x="90" y="75"/>
                    <a:pt x="99" y="51"/>
                  </a:cubicBezTo>
                  <a:cubicBezTo>
                    <a:pt x="113" y="55"/>
                    <a:pt x="143" y="61"/>
                    <a:pt x="150" y="43"/>
                  </a:cubicBezTo>
                  <a:cubicBezTo>
                    <a:pt x="152" y="39"/>
                    <a:pt x="152" y="33"/>
                    <a:pt x="148"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8" name="Freeform 70"/>
            <p:cNvSpPr/>
            <p:nvPr/>
          </p:nvSpPr>
          <p:spPr bwMode="auto">
            <a:xfrm>
              <a:off x="11326813" y="2952750"/>
              <a:ext cx="182563" cy="450850"/>
            </a:xfrm>
            <a:custGeom>
              <a:avLst/>
              <a:gdLst>
                <a:gd name="T0" fmla="*/ 16 w 43"/>
                <a:gd name="T1" fmla="*/ 3 h 106"/>
                <a:gd name="T2" fmla="*/ 14 w 43"/>
                <a:gd name="T3" fmla="*/ 3 h 106"/>
                <a:gd name="T4" fmla="*/ 28 w 43"/>
                <a:gd name="T5" fmla="*/ 105 h 106"/>
                <a:gd name="T6" fmla="*/ 28 w 43"/>
                <a:gd name="T7" fmla="*/ 105 h 106"/>
                <a:gd name="T8" fmla="*/ 28 w 43"/>
                <a:gd name="T9" fmla="*/ 106 h 106"/>
                <a:gd name="T10" fmla="*/ 29 w 43"/>
                <a:gd name="T11" fmla="*/ 105 h 106"/>
                <a:gd name="T12" fmla="*/ 29 w 43"/>
                <a:gd name="T13" fmla="*/ 104 h 106"/>
                <a:gd name="T14" fmla="*/ 41 w 43"/>
                <a:gd name="T15" fmla="*/ 56 h 106"/>
                <a:gd name="T16" fmla="*/ 19 w 43"/>
                <a:gd name="T17" fmla="*/ 2 h 106"/>
                <a:gd name="T18" fmla="*/ 16 w 43"/>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06">
                  <a:moveTo>
                    <a:pt x="16" y="3"/>
                  </a:moveTo>
                  <a:cubicBezTo>
                    <a:pt x="15" y="2"/>
                    <a:pt x="15" y="2"/>
                    <a:pt x="14" y="3"/>
                  </a:cubicBezTo>
                  <a:cubicBezTo>
                    <a:pt x="1" y="36"/>
                    <a:pt x="0" y="79"/>
                    <a:pt x="28" y="105"/>
                  </a:cubicBezTo>
                  <a:cubicBezTo>
                    <a:pt x="28" y="105"/>
                    <a:pt x="28" y="105"/>
                    <a:pt x="28" y="105"/>
                  </a:cubicBezTo>
                  <a:cubicBezTo>
                    <a:pt x="28" y="105"/>
                    <a:pt x="28" y="105"/>
                    <a:pt x="28" y="106"/>
                  </a:cubicBezTo>
                  <a:cubicBezTo>
                    <a:pt x="29" y="106"/>
                    <a:pt x="30" y="105"/>
                    <a:pt x="29" y="105"/>
                  </a:cubicBezTo>
                  <a:cubicBezTo>
                    <a:pt x="29" y="105"/>
                    <a:pt x="29" y="105"/>
                    <a:pt x="29" y="104"/>
                  </a:cubicBezTo>
                  <a:cubicBezTo>
                    <a:pt x="43" y="94"/>
                    <a:pt x="42" y="71"/>
                    <a:pt x="41" y="56"/>
                  </a:cubicBezTo>
                  <a:cubicBezTo>
                    <a:pt x="38" y="37"/>
                    <a:pt x="31" y="16"/>
                    <a:pt x="19" y="2"/>
                  </a:cubicBezTo>
                  <a:cubicBezTo>
                    <a:pt x="18" y="0"/>
                    <a:pt x="16" y="1"/>
                    <a:pt x="16" y="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9" name="Freeform 71"/>
            <p:cNvSpPr/>
            <p:nvPr/>
          </p:nvSpPr>
          <p:spPr bwMode="auto">
            <a:xfrm>
              <a:off x="11207750" y="3011488"/>
              <a:ext cx="728663" cy="698500"/>
            </a:xfrm>
            <a:custGeom>
              <a:avLst/>
              <a:gdLst>
                <a:gd name="T0" fmla="*/ 153 w 172"/>
                <a:gd name="T1" fmla="*/ 56 h 164"/>
                <a:gd name="T2" fmla="*/ 149 w 172"/>
                <a:gd name="T3" fmla="*/ 35 h 164"/>
                <a:gd name="T4" fmla="*/ 128 w 172"/>
                <a:gd name="T5" fmla="*/ 28 h 164"/>
                <a:gd name="T6" fmla="*/ 100 w 172"/>
                <a:gd name="T7" fmla="*/ 18 h 164"/>
                <a:gd name="T8" fmla="*/ 102 w 172"/>
                <a:gd name="T9" fmla="*/ 41 h 164"/>
                <a:gd name="T10" fmla="*/ 111 w 172"/>
                <a:gd name="T11" fmla="*/ 60 h 164"/>
                <a:gd name="T12" fmla="*/ 52 w 172"/>
                <a:gd name="T13" fmla="*/ 94 h 164"/>
                <a:gd name="T14" fmla="*/ 40 w 172"/>
                <a:gd name="T15" fmla="*/ 105 h 164"/>
                <a:gd name="T16" fmla="*/ 39 w 172"/>
                <a:gd name="T17" fmla="*/ 107 h 164"/>
                <a:gd name="T18" fmla="*/ 1 w 172"/>
                <a:gd name="T19" fmla="*/ 148 h 164"/>
                <a:gd name="T20" fmla="*/ 2 w 172"/>
                <a:gd name="T21" fmla="*/ 149 h 164"/>
                <a:gd name="T22" fmla="*/ 22 w 172"/>
                <a:gd name="T23" fmla="*/ 131 h 164"/>
                <a:gd name="T24" fmla="*/ 39 w 172"/>
                <a:gd name="T25" fmla="*/ 111 h 164"/>
                <a:gd name="T26" fmla="*/ 75 w 172"/>
                <a:gd name="T27" fmla="*/ 149 h 164"/>
                <a:gd name="T28" fmla="*/ 129 w 172"/>
                <a:gd name="T29" fmla="*/ 159 h 164"/>
                <a:gd name="T30" fmla="*/ 129 w 172"/>
                <a:gd name="T31" fmla="*/ 156 h 164"/>
                <a:gd name="T32" fmla="*/ 94 w 172"/>
                <a:gd name="T33" fmla="*/ 115 h 164"/>
                <a:gd name="T34" fmla="*/ 45 w 172"/>
                <a:gd name="T35" fmla="*/ 105 h 164"/>
                <a:gd name="T36" fmla="*/ 48 w 172"/>
                <a:gd name="T37" fmla="*/ 102 h 164"/>
                <a:gd name="T38" fmla="*/ 79 w 172"/>
                <a:gd name="T39" fmla="*/ 78 h 164"/>
                <a:gd name="T40" fmla="*/ 112 w 172"/>
                <a:gd name="T41" fmla="*/ 63 h 164"/>
                <a:gd name="T42" fmla="*/ 112 w 172"/>
                <a:gd name="T43" fmla="*/ 63 h 164"/>
                <a:gd name="T44" fmla="*/ 114 w 172"/>
                <a:gd name="T45" fmla="*/ 63 h 164"/>
                <a:gd name="T46" fmla="*/ 158 w 172"/>
                <a:gd name="T47" fmla="*/ 81 h 164"/>
                <a:gd name="T48" fmla="*/ 153 w 172"/>
                <a:gd name="T4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64">
                  <a:moveTo>
                    <a:pt x="153" y="56"/>
                  </a:moveTo>
                  <a:cubicBezTo>
                    <a:pt x="155" y="48"/>
                    <a:pt x="153" y="41"/>
                    <a:pt x="149" y="35"/>
                  </a:cubicBezTo>
                  <a:cubicBezTo>
                    <a:pt x="144" y="29"/>
                    <a:pt x="135" y="24"/>
                    <a:pt x="128" y="28"/>
                  </a:cubicBezTo>
                  <a:cubicBezTo>
                    <a:pt x="124" y="17"/>
                    <a:pt x="107" y="0"/>
                    <a:pt x="100" y="18"/>
                  </a:cubicBezTo>
                  <a:cubicBezTo>
                    <a:pt x="97" y="25"/>
                    <a:pt x="100" y="34"/>
                    <a:pt x="102" y="41"/>
                  </a:cubicBezTo>
                  <a:cubicBezTo>
                    <a:pt x="104" y="47"/>
                    <a:pt x="107" y="54"/>
                    <a:pt x="111" y="60"/>
                  </a:cubicBezTo>
                  <a:cubicBezTo>
                    <a:pt x="89" y="66"/>
                    <a:pt x="69" y="80"/>
                    <a:pt x="52" y="94"/>
                  </a:cubicBezTo>
                  <a:cubicBezTo>
                    <a:pt x="48" y="97"/>
                    <a:pt x="44" y="101"/>
                    <a:pt x="40" y="105"/>
                  </a:cubicBezTo>
                  <a:cubicBezTo>
                    <a:pt x="39" y="106"/>
                    <a:pt x="39" y="106"/>
                    <a:pt x="39" y="107"/>
                  </a:cubicBezTo>
                  <a:cubicBezTo>
                    <a:pt x="26" y="120"/>
                    <a:pt x="15" y="135"/>
                    <a:pt x="1" y="148"/>
                  </a:cubicBezTo>
                  <a:cubicBezTo>
                    <a:pt x="0" y="148"/>
                    <a:pt x="1" y="149"/>
                    <a:pt x="2" y="149"/>
                  </a:cubicBezTo>
                  <a:cubicBezTo>
                    <a:pt x="10" y="144"/>
                    <a:pt x="16" y="137"/>
                    <a:pt x="22" y="131"/>
                  </a:cubicBezTo>
                  <a:cubicBezTo>
                    <a:pt x="28" y="124"/>
                    <a:pt x="33" y="117"/>
                    <a:pt x="39" y="111"/>
                  </a:cubicBezTo>
                  <a:cubicBezTo>
                    <a:pt x="44" y="128"/>
                    <a:pt x="60" y="141"/>
                    <a:pt x="75" y="149"/>
                  </a:cubicBezTo>
                  <a:cubicBezTo>
                    <a:pt x="90" y="157"/>
                    <a:pt x="111" y="164"/>
                    <a:pt x="129" y="159"/>
                  </a:cubicBezTo>
                  <a:cubicBezTo>
                    <a:pt x="130" y="159"/>
                    <a:pt x="130" y="157"/>
                    <a:pt x="129" y="156"/>
                  </a:cubicBezTo>
                  <a:cubicBezTo>
                    <a:pt x="124" y="139"/>
                    <a:pt x="109" y="124"/>
                    <a:pt x="94" y="115"/>
                  </a:cubicBezTo>
                  <a:cubicBezTo>
                    <a:pt x="81" y="108"/>
                    <a:pt x="61" y="101"/>
                    <a:pt x="45" y="105"/>
                  </a:cubicBezTo>
                  <a:cubicBezTo>
                    <a:pt x="46" y="104"/>
                    <a:pt x="47" y="103"/>
                    <a:pt x="48" y="102"/>
                  </a:cubicBezTo>
                  <a:cubicBezTo>
                    <a:pt x="57" y="93"/>
                    <a:pt x="68" y="85"/>
                    <a:pt x="79" y="78"/>
                  </a:cubicBezTo>
                  <a:cubicBezTo>
                    <a:pt x="90" y="72"/>
                    <a:pt x="101" y="68"/>
                    <a:pt x="112" y="63"/>
                  </a:cubicBezTo>
                  <a:cubicBezTo>
                    <a:pt x="112" y="63"/>
                    <a:pt x="112" y="63"/>
                    <a:pt x="112" y="63"/>
                  </a:cubicBezTo>
                  <a:cubicBezTo>
                    <a:pt x="113" y="63"/>
                    <a:pt x="113" y="63"/>
                    <a:pt x="114" y="63"/>
                  </a:cubicBezTo>
                  <a:cubicBezTo>
                    <a:pt x="125" y="75"/>
                    <a:pt x="141" y="89"/>
                    <a:pt x="158" y="81"/>
                  </a:cubicBezTo>
                  <a:cubicBezTo>
                    <a:pt x="172" y="75"/>
                    <a:pt x="163" y="59"/>
                    <a:pt x="153" y="5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70" name="组合 69"/>
          <p:cNvGrpSpPr/>
          <p:nvPr/>
        </p:nvGrpSpPr>
        <p:grpSpPr>
          <a:xfrm>
            <a:off x="-202286" y="5264600"/>
            <a:ext cx="12394286" cy="2649700"/>
            <a:chOff x="111125" y="2139950"/>
            <a:chExt cx="11977688" cy="2560638"/>
          </a:xfrm>
        </p:grpSpPr>
        <p:sp>
          <p:nvSpPr>
            <p:cNvPr id="71" name="Freeform 5"/>
            <p:cNvSpPr/>
            <p:nvPr/>
          </p:nvSpPr>
          <p:spPr bwMode="auto">
            <a:xfrm>
              <a:off x="9853613" y="3335338"/>
              <a:ext cx="457200" cy="442913"/>
            </a:xfrm>
            <a:custGeom>
              <a:avLst/>
              <a:gdLst>
                <a:gd name="T0" fmla="*/ 92 w 108"/>
                <a:gd name="T1" fmla="*/ 20 h 104"/>
                <a:gd name="T2" fmla="*/ 49 w 108"/>
                <a:gd name="T3" fmla="*/ 1 h 104"/>
                <a:gd name="T4" fmla="*/ 16 w 108"/>
                <a:gd name="T5" fmla="*/ 14 h 104"/>
                <a:gd name="T6" fmla="*/ 2 w 108"/>
                <a:gd name="T7" fmla="*/ 45 h 104"/>
                <a:gd name="T8" fmla="*/ 10 w 108"/>
                <a:gd name="T9" fmla="*/ 82 h 104"/>
                <a:gd name="T10" fmla="*/ 37 w 108"/>
                <a:gd name="T11" fmla="*/ 102 h 104"/>
                <a:gd name="T12" fmla="*/ 54 w 108"/>
                <a:gd name="T13" fmla="*/ 85 h 104"/>
                <a:gd name="T14" fmla="*/ 80 w 108"/>
                <a:gd name="T15" fmla="*/ 63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8"/>
                    <a:pt x="63" y="3"/>
                    <a:pt x="49" y="1"/>
                  </a:cubicBezTo>
                  <a:cubicBezTo>
                    <a:pt x="37" y="0"/>
                    <a:pt x="19" y="1"/>
                    <a:pt x="16" y="14"/>
                  </a:cubicBezTo>
                  <a:cubicBezTo>
                    <a:pt x="8" y="21"/>
                    <a:pt x="4" y="38"/>
                    <a:pt x="2" y="45"/>
                  </a:cubicBezTo>
                  <a:cubicBezTo>
                    <a:pt x="0" y="58"/>
                    <a:pt x="1" y="70"/>
                    <a:pt x="10" y="82"/>
                  </a:cubicBezTo>
                  <a:cubicBezTo>
                    <a:pt x="16" y="91"/>
                    <a:pt x="25" y="100"/>
                    <a:pt x="37" y="102"/>
                  </a:cubicBezTo>
                  <a:cubicBezTo>
                    <a:pt x="47" y="104"/>
                    <a:pt x="52" y="94"/>
                    <a:pt x="54" y="85"/>
                  </a:cubicBezTo>
                  <a:cubicBezTo>
                    <a:pt x="69" y="93"/>
                    <a:pt x="82" y="79"/>
                    <a:pt x="80" y="63"/>
                  </a:cubicBezTo>
                  <a:cubicBezTo>
                    <a:pt x="89" y="70"/>
                    <a:pt x="103" y="71"/>
                    <a:pt x="105" y="58"/>
                  </a:cubicBezTo>
                  <a:cubicBezTo>
                    <a:pt x="108" y="45"/>
                    <a:pt x="101" y="29"/>
                    <a:pt x="92" y="20"/>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2" name="Freeform 6"/>
            <p:cNvSpPr/>
            <p:nvPr/>
          </p:nvSpPr>
          <p:spPr bwMode="auto">
            <a:xfrm>
              <a:off x="4567238" y="2514600"/>
              <a:ext cx="457200" cy="441325"/>
            </a:xfrm>
            <a:custGeom>
              <a:avLst/>
              <a:gdLst>
                <a:gd name="T0" fmla="*/ 105 w 108"/>
                <a:gd name="T1" fmla="*/ 46 h 104"/>
                <a:gd name="T2" fmla="*/ 80 w 108"/>
                <a:gd name="T3" fmla="*/ 41 h 104"/>
                <a:gd name="T4" fmla="*/ 54 w 108"/>
                <a:gd name="T5" fmla="*/ 19 h 104"/>
                <a:gd name="T6" fmla="*/ 36 w 108"/>
                <a:gd name="T7" fmla="*/ 2 h 104"/>
                <a:gd name="T8" fmla="*/ 9 w 108"/>
                <a:gd name="T9" fmla="*/ 22 h 104"/>
                <a:gd name="T10" fmla="*/ 2 w 108"/>
                <a:gd name="T11" fmla="*/ 59 h 104"/>
                <a:gd name="T12" fmla="*/ 16 w 108"/>
                <a:gd name="T13" fmla="*/ 90 h 104"/>
                <a:gd name="T14" fmla="*/ 48 w 108"/>
                <a:gd name="T15" fmla="*/ 103 h 104"/>
                <a:gd name="T16" fmla="*/ 92 w 108"/>
                <a:gd name="T17" fmla="*/ 84 h 104"/>
                <a:gd name="T18" fmla="*/ 105 w 108"/>
                <a:gd name="T19"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105" y="46"/>
                  </a:moveTo>
                  <a:cubicBezTo>
                    <a:pt x="103" y="33"/>
                    <a:pt x="89" y="34"/>
                    <a:pt x="80" y="41"/>
                  </a:cubicBezTo>
                  <a:cubicBezTo>
                    <a:pt x="82" y="25"/>
                    <a:pt x="69" y="11"/>
                    <a:pt x="54" y="19"/>
                  </a:cubicBezTo>
                  <a:cubicBezTo>
                    <a:pt x="52" y="10"/>
                    <a:pt x="47" y="0"/>
                    <a:pt x="36" y="2"/>
                  </a:cubicBezTo>
                  <a:cubicBezTo>
                    <a:pt x="25" y="4"/>
                    <a:pt x="16" y="13"/>
                    <a:pt x="9" y="22"/>
                  </a:cubicBezTo>
                  <a:cubicBezTo>
                    <a:pt x="1" y="34"/>
                    <a:pt x="0" y="46"/>
                    <a:pt x="2" y="59"/>
                  </a:cubicBezTo>
                  <a:cubicBezTo>
                    <a:pt x="3" y="66"/>
                    <a:pt x="8" y="83"/>
                    <a:pt x="16" y="90"/>
                  </a:cubicBezTo>
                  <a:cubicBezTo>
                    <a:pt x="19" y="103"/>
                    <a:pt x="37" y="104"/>
                    <a:pt x="48" y="103"/>
                  </a:cubicBezTo>
                  <a:cubicBezTo>
                    <a:pt x="63" y="101"/>
                    <a:pt x="81" y="96"/>
                    <a:pt x="92" y="84"/>
                  </a:cubicBezTo>
                  <a:cubicBezTo>
                    <a:pt x="101" y="75"/>
                    <a:pt x="108" y="59"/>
                    <a:pt x="105" y="46"/>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3" name="Freeform 7"/>
            <p:cNvSpPr/>
            <p:nvPr/>
          </p:nvSpPr>
          <p:spPr bwMode="auto">
            <a:xfrm>
              <a:off x="517525" y="3629025"/>
              <a:ext cx="339725" cy="387350"/>
            </a:xfrm>
            <a:custGeom>
              <a:avLst/>
              <a:gdLst>
                <a:gd name="T0" fmla="*/ 33 w 80"/>
                <a:gd name="T1" fmla="*/ 1 h 91"/>
                <a:gd name="T2" fmla="*/ 33 w 80"/>
                <a:gd name="T3" fmla="*/ 2 h 91"/>
                <a:gd name="T4" fmla="*/ 33 w 80"/>
                <a:gd name="T5" fmla="*/ 2 h 91"/>
                <a:gd name="T6" fmla="*/ 32 w 80"/>
                <a:gd name="T7" fmla="*/ 3 h 91"/>
                <a:gd name="T8" fmla="*/ 31 w 80"/>
                <a:gd name="T9" fmla="*/ 2 h 91"/>
                <a:gd name="T10" fmla="*/ 2 w 80"/>
                <a:gd name="T11" fmla="*/ 64 h 91"/>
                <a:gd name="T12" fmla="*/ 9 w 80"/>
                <a:gd name="T13" fmla="*/ 87 h 91"/>
                <a:gd name="T14" fmla="*/ 22 w 80"/>
                <a:gd name="T15" fmla="*/ 81 h 91"/>
                <a:gd name="T16" fmla="*/ 30 w 80"/>
                <a:gd name="T17" fmla="*/ 87 h 91"/>
                <a:gd name="T18" fmla="*/ 43 w 80"/>
                <a:gd name="T19" fmla="*/ 82 h 91"/>
                <a:gd name="T20" fmla="*/ 56 w 80"/>
                <a:gd name="T21" fmla="*/ 89 h 91"/>
                <a:gd name="T22" fmla="*/ 66 w 80"/>
                <a:gd name="T23" fmla="*/ 81 h 91"/>
                <a:gd name="T24" fmla="*/ 66 w 80"/>
                <a:gd name="T25" fmla="*/ 79 h 91"/>
                <a:gd name="T26" fmla="*/ 33 w 80"/>
                <a:gd name="T2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91">
                  <a:moveTo>
                    <a:pt x="33" y="1"/>
                  </a:moveTo>
                  <a:cubicBezTo>
                    <a:pt x="33" y="0"/>
                    <a:pt x="32" y="1"/>
                    <a:pt x="33" y="2"/>
                  </a:cubicBezTo>
                  <a:cubicBezTo>
                    <a:pt x="33" y="2"/>
                    <a:pt x="33" y="2"/>
                    <a:pt x="33" y="2"/>
                  </a:cubicBezTo>
                  <a:cubicBezTo>
                    <a:pt x="33" y="2"/>
                    <a:pt x="32" y="2"/>
                    <a:pt x="32" y="3"/>
                  </a:cubicBezTo>
                  <a:cubicBezTo>
                    <a:pt x="32" y="2"/>
                    <a:pt x="31" y="2"/>
                    <a:pt x="31" y="2"/>
                  </a:cubicBezTo>
                  <a:cubicBezTo>
                    <a:pt x="7" y="13"/>
                    <a:pt x="0" y="41"/>
                    <a:pt x="2" y="64"/>
                  </a:cubicBezTo>
                  <a:cubicBezTo>
                    <a:pt x="3" y="71"/>
                    <a:pt x="4" y="81"/>
                    <a:pt x="9" y="87"/>
                  </a:cubicBezTo>
                  <a:cubicBezTo>
                    <a:pt x="14" y="91"/>
                    <a:pt x="19" y="85"/>
                    <a:pt x="22" y="81"/>
                  </a:cubicBezTo>
                  <a:cubicBezTo>
                    <a:pt x="24" y="84"/>
                    <a:pt x="27" y="87"/>
                    <a:pt x="30" y="87"/>
                  </a:cubicBezTo>
                  <a:cubicBezTo>
                    <a:pt x="36" y="87"/>
                    <a:pt x="37" y="81"/>
                    <a:pt x="43" y="82"/>
                  </a:cubicBezTo>
                  <a:cubicBezTo>
                    <a:pt x="48" y="83"/>
                    <a:pt x="51" y="89"/>
                    <a:pt x="56" y="89"/>
                  </a:cubicBezTo>
                  <a:cubicBezTo>
                    <a:pt x="61" y="89"/>
                    <a:pt x="64" y="85"/>
                    <a:pt x="66" y="81"/>
                  </a:cubicBezTo>
                  <a:cubicBezTo>
                    <a:pt x="66" y="80"/>
                    <a:pt x="66" y="79"/>
                    <a:pt x="66" y="79"/>
                  </a:cubicBezTo>
                  <a:cubicBezTo>
                    <a:pt x="80" y="51"/>
                    <a:pt x="60" y="13"/>
                    <a:pt x="33" y="1"/>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4" name="Freeform 8"/>
            <p:cNvSpPr/>
            <p:nvPr/>
          </p:nvSpPr>
          <p:spPr bwMode="auto">
            <a:xfrm>
              <a:off x="1042988" y="3543300"/>
              <a:ext cx="241300" cy="255588"/>
            </a:xfrm>
            <a:custGeom>
              <a:avLst/>
              <a:gdLst>
                <a:gd name="T0" fmla="*/ 11 w 57"/>
                <a:gd name="T1" fmla="*/ 1 h 60"/>
                <a:gd name="T2" fmla="*/ 9 w 57"/>
                <a:gd name="T3" fmla="*/ 1 h 60"/>
                <a:gd name="T4" fmla="*/ 9 w 57"/>
                <a:gd name="T5" fmla="*/ 1 h 60"/>
                <a:gd name="T6" fmla="*/ 9 w 57"/>
                <a:gd name="T7" fmla="*/ 1 h 60"/>
                <a:gd name="T8" fmla="*/ 9 w 57"/>
                <a:gd name="T9" fmla="*/ 0 h 60"/>
                <a:gd name="T10" fmla="*/ 9 w 57"/>
                <a:gd name="T11" fmla="*/ 0 h 60"/>
                <a:gd name="T12" fmla="*/ 8 w 57"/>
                <a:gd name="T13" fmla="*/ 2 h 60"/>
                <a:gd name="T14" fmla="*/ 8 w 57"/>
                <a:gd name="T15" fmla="*/ 3 h 60"/>
                <a:gd name="T16" fmla="*/ 4 w 57"/>
                <a:gd name="T17" fmla="*/ 44 h 60"/>
                <a:gd name="T18" fmla="*/ 32 w 57"/>
                <a:gd name="T19" fmla="*/ 55 h 60"/>
                <a:gd name="T20" fmla="*/ 11 w 57"/>
                <a:gd name="T2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0">
                  <a:moveTo>
                    <a:pt x="11" y="1"/>
                  </a:moveTo>
                  <a:cubicBezTo>
                    <a:pt x="11" y="0"/>
                    <a:pt x="10" y="1"/>
                    <a:pt x="9" y="1"/>
                  </a:cubicBezTo>
                  <a:cubicBezTo>
                    <a:pt x="9" y="1"/>
                    <a:pt x="9" y="1"/>
                    <a:pt x="9" y="1"/>
                  </a:cubicBezTo>
                  <a:cubicBezTo>
                    <a:pt x="9" y="1"/>
                    <a:pt x="9" y="1"/>
                    <a:pt x="9" y="1"/>
                  </a:cubicBezTo>
                  <a:cubicBezTo>
                    <a:pt x="9" y="1"/>
                    <a:pt x="9" y="0"/>
                    <a:pt x="9" y="0"/>
                  </a:cubicBezTo>
                  <a:cubicBezTo>
                    <a:pt x="9" y="0"/>
                    <a:pt x="9" y="0"/>
                    <a:pt x="9" y="0"/>
                  </a:cubicBezTo>
                  <a:cubicBezTo>
                    <a:pt x="9" y="1"/>
                    <a:pt x="8" y="1"/>
                    <a:pt x="8" y="2"/>
                  </a:cubicBezTo>
                  <a:cubicBezTo>
                    <a:pt x="8" y="2"/>
                    <a:pt x="8" y="3"/>
                    <a:pt x="8" y="3"/>
                  </a:cubicBezTo>
                  <a:cubicBezTo>
                    <a:pt x="4" y="16"/>
                    <a:pt x="0" y="31"/>
                    <a:pt x="4" y="44"/>
                  </a:cubicBezTo>
                  <a:cubicBezTo>
                    <a:pt x="7" y="56"/>
                    <a:pt x="22" y="60"/>
                    <a:pt x="32" y="55"/>
                  </a:cubicBezTo>
                  <a:cubicBezTo>
                    <a:pt x="57" y="43"/>
                    <a:pt x="27" y="6"/>
                    <a:pt x="11"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5" name="Freeform 9"/>
            <p:cNvSpPr/>
            <p:nvPr/>
          </p:nvSpPr>
          <p:spPr bwMode="auto">
            <a:xfrm>
              <a:off x="11593513" y="2833688"/>
              <a:ext cx="495300" cy="646113"/>
            </a:xfrm>
            <a:custGeom>
              <a:avLst/>
              <a:gdLst>
                <a:gd name="T0" fmla="*/ 36 w 117"/>
                <a:gd name="T1" fmla="*/ 18 h 152"/>
                <a:gd name="T2" fmla="*/ 16 w 117"/>
                <a:gd name="T3" fmla="*/ 0 h 152"/>
                <a:gd name="T4" fmla="*/ 3 w 117"/>
                <a:gd name="T5" fmla="*/ 17 h 152"/>
                <a:gd name="T6" fmla="*/ 6 w 117"/>
                <a:gd name="T7" fmla="*/ 55 h 152"/>
                <a:gd name="T8" fmla="*/ 24 w 117"/>
                <a:gd name="T9" fmla="*/ 102 h 152"/>
                <a:gd name="T10" fmla="*/ 25 w 117"/>
                <a:gd name="T11" fmla="*/ 101 h 152"/>
                <a:gd name="T12" fmla="*/ 25 w 117"/>
                <a:gd name="T13" fmla="*/ 100 h 152"/>
                <a:gd name="T14" fmla="*/ 109 w 117"/>
                <a:gd name="T15" fmla="*/ 127 h 152"/>
                <a:gd name="T16" fmla="*/ 106 w 117"/>
                <a:gd name="T17" fmla="*/ 99 h 152"/>
                <a:gd name="T18" fmla="*/ 106 w 117"/>
                <a:gd name="T19" fmla="*/ 91 h 152"/>
                <a:gd name="T20" fmla="*/ 106 w 117"/>
                <a:gd name="T21" fmla="*/ 81 h 152"/>
                <a:gd name="T22" fmla="*/ 93 w 117"/>
                <a:gd name="T23" fmla="*/ 65 h 152"/>
                <a:gd name="T24" fmla="*/ 93 w 117"/>
                <a:gd name="T25" fmla="*/ 65 h 152"/>
                <a:gd name="T26" fmla="*/ 72 w 117"/>
                <a:gd name="T27" fmla="*/ 39 h 152"/>
                <a:gd name="T28" fmla="*/ 65 w 117"/>
                <a:gd name="T29" fmla="*/ 14 h 152"/>
                <a:gd name="T30" fmla="*/ 36 w 117"/>
                <a:gd name="T31" fmla="*/ 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52">
                  <a:moveTo>
                    <a:pt x="36" y="18"/>
                  </a:moveTo>
                  <a:cubicBezTo>
                    <a:pt x="32" y="10"/>
                    <a:pt x="26" y="0"/>
                    <a:pt x="16" y="0"/>
                  </a:cubicBezTo>
                  <a:cubicBezTo>
                    <a:pt x="8" y="0"/>
                    <a:pt x="4" y="11"/>
                    <a:pt x="3" y="17"/>
                  </a:cubicBezTo>
                  <a:cubicBezTo>
                    <a:pt x="0" y="29"/>
                    <a:pt x="2" y="43"/>
                    <a:pt x="6" y="55"/>
                  </a:cubicBezTo>
                  <a:cubicBezTo>
                    <a:pt x="11" y="71"/>
                    <a:pt x="22" y="85"/>
                    <a:pt x="24" y="102"/>
                  </a:cubicBezTo>
                  <a:cubicBezTo>
                    <a:pt x="24" y="102"/>
                    <a:pt x="25" y="102"/>
                    <a:pt x="25" y="101"/>
                  </a:cubicBezTo>
                  <a:cubicBezTo>
                    <a:pt x="25" y="101"/>
                    <a:pt x="25" y="101"/>
                    <a:pt x="25" y="100"/>
                  </a:cubicBezTo>
                  <a:cubicBezTo>
                    <a:pt x="40" y="123"/>
                    <a:pt x="84" y="152"/>
                    <a:pt x="109" y="127"/>
                  </a:cubicBezTo>
                  <a:cubicBezTo>
                    <a:pt x="117" y="118"/>
                    <a:pt x="113" y="107"/>
                    <a:pt x="106" y="99"/>
                  </a:cubicBezTo>
                  <a:cubicBezTo>
                    <a:pt x="102" y="96"/>
                    <a:pt x="104" y="95"/>
                    <a:pt x="106" y="91"/>
                  </a:cubicBezTo>
                  <a:cubicBezTo>
                    <a:pt x="107" y="88"/>
                    <a:pt x="107" y="84"/>
                    <a:pt x="106" y="81"/>
                  </a:cubicBezTo>
                  <a:cubicBezTo>
                    <a:pt x="105" y="74"/>
                    <a:pt x="100" y="68"/>
                    <a:pt x="93" y="65"/>
                  </a:cubicBezTo>
                  <a:cubicBezTo>
                    <a:pt x="93" y="65"/>
                    <a:pt x="93" y="65"/>
                    <a:pt x="93" y="65"/>
                  </a:cubicBezTo>
                  <a:cubicBezTo>
                    <a:pt x="96" y="55"/>
                    <a:pt x="84" y="38"/>
                    <a:pt x="72" y="39"/>
                  </a:cubicBezTo>
                  <a:cubicBezTo>
                    <a:pt x="76" y="30"/>
                    <a:pt x="73" y="20"/>
                    <a:pt x="65" y="14"/>
                  </a:cubicBezTo>
                  <a:cubicBezTo>
                    <a:pt x="55" y="8"/>
                    <a:pt x="44"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6" name="Freeform 10"/>
            <p:cNvSpPr/>
            <p:nvPr/>
          </p:nvSpPr>
          <p:spPr bwMode="auto">
            <a:xfrm>
              <a:off x="8612188" y="3697288"/>
              <a:ext cx="512763" cy="633413"/>
            </a:xfrm>
            <a:custGeom>
              <a:avLst/>
              <a:gdLst>
                <a:gd name="T0" fmla="*/ 64 w 121"/>
                <a:gd name="T1" fmla="*/ 136 h 149"/>
                <a:gd name="T2" fmla="*/ 73 w 121"/>
                <a:gd name="T3" fmla="*/ 112 h 149"/>
                <a:gd name="T4" fmla="*/ 95 w 121"/>
                <a:gd name="T5" fmla="*/ 87 h 149"/>
                <a:gd name="T6" fmla="*/ 95 w 121"/>
                <a:gd name="T7" fmla="*/ 87 h 149"/>
                <a:gd name="T8" fmla="*/ 108 w 121"/>
                <a:gd name="T9" fmla="*/ 72 h 149"/>
                <a:gd name="T10" fmla="*/ 109 w 121"/>
                <a:gd name="T11" fmla="*/ 61 h 149"/>
                <a:gd name="T12" fmla="*/ 109 w 121"/>
                <a:gd name="T13" fmla="*/ 53 h 149"/>
                <a:gd name="T14" fmla="*/ 113 w 121"/>
                <a:gd name="T15" fmla="*/ 26 h 149"/>
                <a:gd name="T16" fmla="*/ 28 w 121"/>
                <a:gd name="T17" fmla="*/ 49 h 149"/>
                <a:gd name="T18" fmla="*/ 28 w 121"/>
                <a:gd name="T19" fmla="*/ 48 h 149"/>
                <a:gd name="T20" fmla="*/ 27 w 121"/>
                <a:gd name="T21" fmla="*/ 47 h 149"/>
                <a:gd name="T22" fmla="*/ 7 w 121"/>
                <a:gd name="T23" fmla="*/ 93 h 149"/>
                <a:gd name="T24" fmla="*/ 2 w 121"/>
                <a:gd name="T25" fmla="*/ 131 h 149"/>
                <a:gd name="T26" fmla="*/ 15 w 121"/>
                <a:gd name="T27" fmla="*/ 148 h 149"/>
                <a:gd name="T28" fmla="*/ 36 w 121"/>
                <a:gd name="T29" fmla="*/ 131 h 149"/>
                <a:gd name="T30" fmla="*/ 64 w 121"/>
                <a:gd name="T31"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64" y="136"/>
                  </a:moveTo>
                  <a:cubicBezTo>
                    <a:pt x="72" y="131"/>
                    <a:pt x="76" y="121"/>
                    <a:pt x="73" y="112"/>
                  </a:cubicBezTo>
                  <a:cubicBezTo>
                    <a:pt x="85" y="114"/>
                    <a:pt x="97" y="98"/>
                    <a:pt x="95" y="87"/>
                  </a:cubicBezTo>
                  <a:cubicBezTo>
                    <a:pt x="95" y="87"/>
                    <a:pt x="95" y="87"/>
                    <a:pt x="95" y="87"/>
                  </a:cubicBezTo>
                  <a:cubicBezTo>
                    <a:pt x="101" y="85"/>
                    <a:pt x="107" y="78"/>
                    <a:pt x="108" y="72"/>
                  </a:cubicBezTo>
                  <a:cubicBezTo>
                    <a:pt x="109" y="69"/>
                    <a:pt x="110" y="65"/>
                    <a:pt x="109" y="61"/>
                  </a:cubicBezTo>
                  <a:cubicBezTo>
                    <a:pt x="107" y="57"/>
                    <a:pt x="106" y="56"/>
                    <a:pt x="109" y="53"/>
                  </a:cubicBezTo>
                  <a:cubicBezTo>
                    <a:pt x="117" y="46"/>
                    <a:pt x="121" y="35"/>
                    <a:pt x="113" y="26"/>
                  </a:cubicBezTo>
                  <a:cubicBezTo>
                    <a:pt x="90" y="0"/>
                    <a:pt x="44" y="27"/>
                    <a:pt x="28" y="49"/>
                  </a:cubicBezTo>
                  <a:cubicBezTo>
                    <a:pt x="28" y="48"/>
                    <a:pt x="28" y="48"/>
                    <a:pt x="28" y="48"/>
                  </a:cubicBezTo>
                  <a:cubicBezTo>
                    <a:pt x="28" y="47"/>
                    <a:pt x="28" y="47"/>
                    <a:pt x="27" y="47"/>
                  </a:cubicBezTo>
                  <a:cubicBezTo>
                    <a:pt x="24" y="64"/>
                    <a:pt x="13" y="78"/>
                    <a:pt x="7" y="93"/>
                  </a:cubicBezTo>
                  <a:cubicBezTo>
                    <a:pt x="2" y="105"/>
                    <a:pt x="0" y="119"/>
                    <a:pt x="2" y="131"/>
                  </a:cubicBezTo>
                  <a:cubicBezTo>
                    <a:pt x="4" y="138"/>
                    <a:pt x="7" y="148"/>
                    <a:pt x="15" y="148"/>
                  </a:cubicBezTo>
                  <a:cubicBezTo>
                    <a:pt x="25" y="149"/>
                    <a:pt x="31" y="139"/>
                    <a:pt x="36" y="131"/>
                  </a:cubicBezTo>
                  <a:cubicBezTo>
                    <a:pt x="43" y="139"/>
                    <a:pt x="54" y="143"/>
                    <a:pt x="64" y="13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7" name="Freeform 11"/>
            <p:cNvSpPr/>
            <p:nvPr/>
          </p:nvSpPr>
          <p:spPr bwMode="auto">
            <a:xfrm>
              <a:off x="6743700" y="3998913"/>
              <a:ext cx="1042988" cy="701675"/>
            </a:xfrm>
            <a:custGeom>
              <a:avLst/>
              <a:gdLst>
                <a:gd name="T0" fmla="*/ 244 w 246"/>
                <a:gd name="T1" fmla="*/ 45 h 165"/>
                <a:gd name="T2" fmla="*/ 210 w 246"/>
                <a:gd name="T3" fmla="*/ 10 h 165"/>
                <a:gd name="T4" fmla="*/ 144 w 246"/>
                <a:gd name="T5" fmla="*/ 0 h 165"/>
                <a:gd name="T6" fmla="*/ 88 w 246"/>
                <a:gd name="T7" fmla="*/ 7 h 165"/>
                <a:gd name="T8" fmla="*/ 88 w 246"/>
                <a:gd name="T9" fmla="*/ 7 h 165"/>
                <a:gd name="T10" fmla="*/ 35 w 246"/>
                <a:gd name="T11" fmla="*/ 34 h 165"/>
                <a:gd name="T12" fmla="*/ 4 w 246"/>
                <a:gd name="T13" fmla="*/ 83 h 165"/>
                <a:gd name="T14" fmla="*/ 16 w 246"/>
                <a:gd name="T15" fmla="*/ 133 h 165"/>
                <a:gd name="T16" fmla="*/ 42 w 246"/>
                <a:gd name="T17" fmla="*/ 133 h 165"/>
                <a:gd name="T18" fmla="*/ 90 w 246"/>
                <a:gd name="T19" fmla="*/ 133 h 165"/>
                <a:gd name="T20" fmla="*/ 129 w 246"/>
                <a:gd name="T21" fmla="*/ 157 h 165"/>
                <a:gd name="T22" fmla="*/ 138 w 246"/>
                <a:gd name="T23" fmla="*/ 130 h 165"/>
                <a:gd name="T24" fmla="*/ 166 w 246"/>
                <a:gd name="T25" fmla="*/ 135 h 165"/>
                <a:gd name="T26" fmla="*/ 181 w 246"/>
                <a:gd name="T27" fmla="*/ 105 h 165"/>
                <a:gd name="T28" fmla="*/ 201 w 246"/>
                <a:gd name="T29" fmla="*/ 102 h 165"/>
                <a:gd name="T30" fmla="*/ 209 w 246"/>
                <a:gd name="T31" fmla="*/ 77 h 165"/>
                <a:gd name="T32" fmla="*/ 237 w 246"/>
                <a:gd name="T33" fmla="*/ 73 h 165"/>
                <a:gd name="T34" fmla="*/ 244 w 246"/>
                <a:gd name="T35"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165">
                  <a:moveTo>
                    <a:pt x="244" y="45"/>
                  </a:moveTo>
                  <a:cubicBezTo>
                    <a:pt x="241" y="27"/>
                    <a:pt x="227" y="16"/>
                    <a:pt x="210" y="10"/>
                  </a:cubicBezTo>
                  <a:cubicBezTo>
                    <a:pt x="189" y="2"/>
                    <a:pt x="167" y="0"/>
                    <a:pt x="144" y="0"/>
                  </a:cubicBezTo>
                  <a:cubicBezTo>
                    <a:pt x="126" y="0"/>
                    <a:pt x="105" y="0"/>
                    <a:pt x="88" y="7"/>
                  </a:cubicBezTo>
                  <a:cubicBezTo>
                    <a:pt x="88" y="7"/>
                    <a:pt x="88" y="7"/>
                    <a:pt x="88" y="7"/>
                  </a:cubicBezTo>
                  <a:cubicBezTo>
                    <a:pt x="69" y="12"/>
                    <a:pt x="50" y="20"/>
                    <a:pt x="35" y="34"/>
                  </a:cubicBezTo>
                  <a:cubicBezTo>
                    <a:pt x="21" y="46"/>
                    <a:pt x="8" y="64"/>
                    <a:pt x="4" y="83"/>
                  </a:cubicBezTo>
                  <a:cubicBezTo>
                    <a:pt x="0" y="99"/>
                    <a:pt x="2" y="122"/>
                    <a:pt x="16" y="133"/>
                  </a:cubicBezTo>
                  <a:cubicBezTo>
                    <a:pt x="25" y="141"/>
                    <a:pt x="36" y="142"/>
                    <a:pt x="42" y="133"/>
                  </a:cubicBezTo>
                  <a:cubicBezTo>
                    <a:pt x="48" y="156"/>
                    <a:pt x="77" y="152"/>
                    <a:pt x="90" y="133"/>
                  </a:cubicBezTo>
                  <a:cubicBezTo>
                    <a:pt x="97" y="146"/>
                    <a:pt x="112" y="165"/>
                    <a:pt x="129" y="157"/>
                  </a:cubicBezTo>
                  <a:cubicBezTo>
                    <a:pt x="139" y="152"/>
                    <a:pt x="140" y="140"/>
                    <a:pt x="138" y="130"/>
                  </a:cubicBezTo>
                  <a:cubicBezTo>
                    <a:pt x="145" y="138"/>
                    <a:pt x="156" y="142"/>
                    <a:pt x="166" y="135"/>
                  </a:cubicBezTo>
                  <a:cubicBezTo>
                    <a:pt x="176" y="128"/>
                    <a:pt x="181" y="117"/>
                    <a:pt x="181" y="105"/>
                  </a:cubicBezTo>
                  <a:cubicBezTo>
                    <a:pt x="187" y="109"/>
                    <a:pt x="195" y="109"/>
                    <a:pt x="201" y="102"/>
                  </a:cubicBezTo>
                  <a:cubicBezTo>
                    <a:pt x="206" y="96"/>
                    <a:pt x="212" y="85"/>
                    <a:pt x="209" y="77"/>
                  </a:cubicBezTo>
                  <a:cubicBezTo>
                    <a:pt x="218" y="80"/>
                    <a:pt x="229" y="80"/>
                    <a:pt x="237" y="73"/>
                  </a:cubicBezTo>
                  <a:cubicBezTo>
                    <a:pt x="244" y="66"/>
                    <a:pt x="246" y="54"/>
                    <a:pt x="244" y="4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8" name="Freeform 12"/>
            <p:cNvSpPr/>
            <p:nvPr/>
          </p:nvSpPr>
          <p:spPr bwMode="auto">
            <a:xfrm>
              <a:off x="2508250" y="4348163"/>
              <a:ext cx="309563" cy="309563"/>
            </a:xfrm>
            <a:custGeom>
              <a:avLst/>
              <a:gdLst>
                <a:gd name="T0" fmla="*/ 67 w 73"/>
                <a:gd name="T1" fmla="*/ 29 h 73"/>
                <a:gd name="T2" fmla="*/ 33 w 73"/>
                <a:gd name="T3" fmla="*/ 0 h 73"/>
                <a:gd name="T4" fmla="*/ 32 w 73"/>
                <a:gd name="T5" fmla="*/ 1 h 73"/>
                <a:gd name="T6" fmla="*/ 31 w 73"/>
                <a:gd name="T7" fmla="*/ 2 h 73"/>
                <a:gd name="T8" fmla="*/ 31 w 73"/>
                <a:gd name="T9" fmla="*/ 3 h 73"/>
                <a:gd name="T10" fmla="*/ 30 w 73"/>
                <a:gd name="T11" fmla="*/ 3 h 73"/>
                <a:gd name="T12" fmla="*/ 2 w 73"/>
                <a:gd name="T13" fmla="*/ 48 h 73"/>
                <a:gd name="T14" fmla="*/ 10 w 73"/>
                <a:gd name="T15" fmla="*/ 59 h 73"/>
                <a:gd name="T16" fmla="*/ 25 w 73"/>
                <a:gd name="T17" fmla="*/ 54 h 73"/>
                <a:gd name="T18" fmla="*/ 57 w 73"/>
                <a:gd name="T19" fmla="*/ 47 h 73"/>
                <a:gd name="T20" fmla="*/ 71 w 73"/>
                <a:gd name="T21" fmla="*/ 42 h 73"/>
                <a:gd name="T22" fmla="*/ 67 w 73"/>
                <a:gd name="T2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3">
                  <a:moveTo>
                    <a:pt x="67" y="29"/>
                  </a:moveTo>
                  <a:cubicBezTo>
                    <a:pt x="57" y="17"/>
                    <a:pt x="45" y="9"/>
                    <a:pt x="33" y="0"/>
                  </a:cubicBezTo>
                  <a:cubicBezTo>
                    <a:pt x="33" y="0"/>
                    <a:pt x="32" y="1"/>
                    <a:pt x="32" y="1"/>
                  </a:cubicBezTo>
                  <a:cubicBezTo>
                    <a:pt x="31" y="1"/>
                    <a:pt x="31" y="2"/>
                    <a:pt x="31" y="2"/>
                  </a:cubicBezTo>
                  <a:cubicBezTo>
                    <a:pt x="31" y="2"/>
                    <a:pt x="31" y="2"/>
                    <a:pt x="31" y="3"/>
                  </a:cubicBezTo>
                  <a:cubicBezTo>
                    <a:pt x="31" y="3"/>
                    <a:pt x="30" y="3"/>
                    <a:pt x="30" y="3"/>
                  </a:cubicBezTo>
                  <a:cubicBezTo>
                    <a:pt x="18" y="15"/>
                    <a:pt x="0" y="28"/>
                    <a:pt x="2" y="48"/>
                  </a:cubicBezTo>
                  <a:cubicBezTo>
                    <a:pt x="3" y="52"/>
                    <a:pt x="6" y="58"/>
                    <a:pt x="10" y="59"/>
                  </a:cubicBezTo>
                  <a:cubicBezTo>
                    <a:pt x="16" y="61"/>
                    <a:pt x="21" y="58"/>
                    <a:pt x="25" y="54"/>
                  </a:cubicBezTo>
                  <a:cubicBezTo>
                    <a:pt x="31" y="73"/>
                    <a:pt x="59" y="64"/>
                    <a:pt x="57" y="47"/>
                  </a:cubicBezTo>
                  <a:cubicBezTo>
                    <a:pt x="62" y="47"/>
                    <a:pt x="69" y="46"/>
                    <a:pt x="71" y="42"/>
                  </a:cubicBezTo>
                  <a:cubicBezTo>
                    <a:pt x="73" y="37"/>
                    <a:pt x="69" y="32"/>
                    <a:pt x="67" y="29"/>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9" name="Freeform 13"/>
            <p:cNvSpPr/>
            <p:nvPr/>
          </p:nvSpPr>
          <p:spPr bwMode="auto">
            <a:xfrm>
              <a:off x="3206750" y="2978150"/>
              <a:ext cx="474663" cy="488950"/>
            </a:xfrm>
            <a:custGeom>
              <a:avLst/>
              <a:gdLst>
                <a:gd name="T0" fmla="*/ 57 w 112"/>
                <a:gd name="T1" fmla="*/ 106 h 115"/>
                <a:gd name="T2" fmla="*/ 13 w 112"/>
                <a:gd name="T3" fmla="*/ 106 h 115"/>
                <a:gd name="T4" fmla="*/ 0 w 112"/>
                <a:gd name="T5" fmla="*/ 72 h 115"/>
                <a:gd name="T6" fmla="*/ 13 w 112"/>
                <a:gd name="T7" fmla="*/ 31 h 115"/>
                <a:gd name="T8" fmla="*/ 14 w 112"/>
                <a:gd name="T9" fmla="*/ 31 h 115"/>
                <a:gd name="T10" fmla="*/ 33 w 112"/>
                <a:gd name="T11" fmla="*/ 11 h 115"/>
                <a:gd name="T12" fmla="*/ 52 w 112"/>
                <a:gd name="T13" fmla="*/ 1 h 115"/>
                <a:gd name="T14" fmla="*/ 60 w 112"/>
                <a:gd name="T15" fmla="*/ 21 h 115"/>
                <a:gd name="T16" fmla="*/ 64 w 112"/>
                <a:gd name="T17" fmla="*/ 22 h 115"/>
                <a:gd name="T18" fmla="*/ 64 w 112"/>
                <a:gd name="T19" fmla="*/ 20 h 115"/>
                <a:gd name="T20" fmla="*/ 64 w 112"/>
                <a:gd name="T21" fmla="*/ 20 h 115"/>
                <a:gd name="T22" fmla="*/ 69 w 112"/>
                <a:gd name="T23" fmla="*/ 14 h 115"/>
                <a:gd name="T24" fmla="*/ 78 w 112"/>
                <a:gd name="T25" fmla="*/ 10 h 115"/>
                <a:gd name="T26" fmla="*/ 88 w 112"/>
                <a:gd name="T27" fmla="*/ 27 h 115"/>
                <a:gd name="T28" fmla="*/ 90 w 112"/>
                <a:gd name="T29" fmla="*/ 29 h 115"/>
                <a:gd name="T30" fmla="*/ 91 w 112"/>
                <a:gd name="T31" fmla="*/ 29 h 115"/>
                <a:gd name="T32" fmla="*/ 92 w 112"/>
                <a:gd name="T33" fmla="*/ 28 h 115"/>
                <a:gd name="T34" fmla="*/ 104 w 112"/>
                <a:gd name="T35" fmla="*/ 25 h 115"/>
                <a:gd name="T36" fmla="*/ 110 w 112"/>
                <a:gd name="T37" fmla="*/ 35 h 115"/>
                <a:gd name="T38" fmla="*/ 107 w 112"/>
                <a:gd name="T39" fmla="*/ 56 h 115"/>
                <a:gd name="T40" fmla="*/ 97 w 112"/>
                <a:gd name="T41" fmla="*/ 73 h 115"/>
                <a:gd name="T42" fmla="*/ 97 w 112"/>
                <a:gd name="T43" fmla="*/ 73 h 115"/>
                <a:gd name="T44" fmla="*/ 57 w 112"/>
                <a:gd name="T4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57" y="106"/>
                  </a:moveTo>
                  <a:cubicBezTo>
                    <a:pt x="43" y="111"/>
                    <a:pt x="26" y="115"/>
                    <a:pt x="13" y="106"/>
                  </a:cubicBezTo>
                  <a:cubicBezTo>
                    <a:pt x="2" y="98"/>
                    <a:pt x="0" y="84"/>
                    <a:pt x="0" y="72"/>
                  </a:cubicBezTo>
                  <a:cubicBezTo>
                    <a:pt x="0" y="56"/>
                    <a:pt x="7" y="44"/>
                    <a:pt x="13" y="31"/>
                  </a:cubicBezTo>
                  <a:cubicBezTo>
                    <a:pt x="13" y="31"/>
                    <a:pt x="14" y="31"/>
                    <a:pt x="14" y="31"/>
                  </a:cubicBezTo>
                  <a:cubicBezTo>
                    <a:pt x="20" y="24"/>
                    <a:pt x="26" y="17"/>
                    <a:pt x="33" y="11"/>
                  </a:cubicBezTo>
                  <a:cubicBezTo>
                    <a:pt x="38" y="7"/>
                    <a:pt x="45" y="2"/>
                    <a:pt x="52" y="1"/>
                  </a:cubicBezTo>
                  <a:cubicBezTo>
                    <a:pt x="62" y="0"/>
                    <a:pt x="61" y="15"/>
                    <a:pt x="60" y="21"/>
                  </a:cubicBezTo>
                  <a:cubicBezTo>
                    <a:pt x="60" y="23"/>
                    <a:pt x="64" y="24"/>
                    <a:pt x="64" y="22"/>
                  </a:cubicBezTo>
                  <a:cubicBezTo>
                    <a:pt x="64" y="21"/>
                    <a:pt x="64" y="21"/>
                    <a:pt x="64" y="20"/>
                  </a:cubicBezTo>
                  <a:cubicBezTo>
                    <a:pt x="64" y="20"/>
                    <a:pt x="64" y="20"/>
                    <a:pt x="64" y="20"/>
                  </a:cubicBezTo>
                  <a:cubicBezTo>
                    <a:pt x="66" y="19"/>
                    <a:pt x="67" y="16"/>
                    <a:pt x="69" y="14"/>
                  </a:cubicBezTo>
                  <a:cubicBezTo>
                    <a:pt x="72" y="12"/>
                    <a:pt x="75" y="11"/>
                    <a:pt x="78" y="10"/>
                  </a:cubicBezTo>
                  <a:cubicBezTo>
                    <a:pt x="88" y="9"/>
                    <a:pt x="88" y="20"/>
                    <a:pt x="88" y="27"/>
                  </a:cubicBezTo>
                  <a:cubicBezTo>
                    <a:pt x="88" y="28"/>
                    <a:pt x="89" y="29"/>
                    <a:pt x="90" y="29"/>
                  </a:cubicBezTo>
                  <a:cubicBezTo>
                    <a:pt x="90" y="29"/>
                    <a:pt x="90" y="29"/>
                    <a:pt x="91" y="29"/>
                  </a:cubicBezTo>
                  <a:cubicBezTo>
                    <a:pt x="91" y="29"/>
                    <a:pt x="92" y="28"/>
                    <a:pt x="92" y="28"/>
                  </a:cubicBezTo>
                  <a:cubicBezTo>
                    <a:pt x="95" y="25"/>
                    <a:pt x="99" y="21"/>
                    <a:pt x="104" y="25"/>
                  </a:cubicBezTo>
                  <a:cubicBezTo>
                    <a:pt x="107" y="27"/>
                    <a:pt x="108" y="31"/>
                    <a:pt x="110" y="35"/>
                  </a:cubicBezTo>
                  <a:cubicBezTo>
                    <a:pt x="112" y="41"/>
                    <a:pt x="110" y="49"/>
                    <a:pt x="107" y="56"/>
                  </a:cubicBezTo>
                  <a:cubicBezTo>
                    <a:pt x="105" y="62"/>
                    <a:pt x="101" y="68"/>
                    <a:pt x="97" y="73"/>
                  </a:cubicBezTo>
                  <a:cubicBezTo>
                    <a:pt x="97" y="73"/>
                    <a:pt x="97" y="73"/>
                    <a:pt x="97" y="73"/>
                  </a:cubicBezTo>
                  <a:cubicBezTo>
                    <a:pt x="87" y="90"/>
                    <a:pt x="75" y="99"/>
                    <a:pt x="57" y="10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0" name="Freeform 14"/>
            <p:cNvSpPr/>
            <p:nvPr/>
          </p:nvSpPr>
          <p:spPr bwMode="auto">
            <a:xfrm>
              <a:off x="746125" y="2139950"/>
              <a:ext cx="982663" cy="765175"/>
            </a:xfrm>
            <a:custGeom>
              <a:avLst/>
              <a:gdLst>
                <a:gd name="T0" fmla="*/ 226 w 232"/>
                <a:gd name="T1" fmla="*/ 120 h 180"/>
                <a:gd name="T2" fmla="*/ 199 w 232"/>
                <a:gd name="T3" fmla="*/ 111 h 180"/>
                <a:gd name="T4" fmla="*/ 197 w 232"/>
                <a:gd name="T5" fmla="*/ 84 h 180"/>
                <a:gd name="T6" fmla="*/ 178 w 232"/>
                <a:gd name="T7" fmla="*/ 78 h 180"/>
                <a:gd name="T8" fmla="*/ 169 w 232"/>
                <a:gd name="T9" fmla="*/ 44 h 180"/>
                <a:gd name="T10" fmla="*/ 140 w 232"/>
                <a:gd name="T11" fmla="*/ 44 h 180"/>
                <a:gd name="T12" fmla="*/ 137 w 232"/>
                <a:gd name="T13" fmla="*/ 16 h 180"/>
                <a:gd name="T14" fmla="*/ 94 w 232"/>
                <a:gd name="T15" fmla="*/ 31 h 180"/>
                <a:gd name="T16" fmla="*/ 47 w 232"/>
                <a:gd name="T17" fmla="*/ 22 h 180"/>
                <a:gd name="T18" fmla="*/ 22 w 232"/>
                <a:gd name="T19" fmla="*/ 16 h 180"/>
                <a:gd name="T20" fmla="*/ 0 w 232"/>
                <a:gd name="T21" fmla="*/ 63 h 180"/>
                <a:gd name="T22" fmla="*/ 21 w 232"/>
                <a:gd name="T23" fmla="*/ 118 h 180"/>
                <a:gd name="T24" fmla="*/ 67 w 232"/>
                <a:gd name="T25" fmla="*/ 154 h 180"/>
                <a:gd name="T26" fmla="*/ 67 w 232"/>
                <a:gd name="T27" fmla="*/ 155 h 180"/>
                <a:gd name="T28" fmla="*/ 121 w 232"/>
                <a:gd name="T29" fmla="*/ 173 h 180"/>
                <a:gd name="T30" fmla="*/ 187 w 232"/>
                <a:gd name="T31" fmla="*/ 176 h 180"/>
                <a:gd name="T32" fmla="*/ 228 w 232"/>
                <a:gd name="T33" fmla="*/ 149 h 180"/>
                <a:gd name="T34" fmla="*/ 226 w 232"/>
                <a:gd name="T35"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180">
                  <a:moveTo>
                    <a:pt x="226" y="120"/>
                  </a:moveTo>
                  <a:cubicBezTo>
                    <a:pt x="220" y="112"/>
                    <a:pt x="209" y="110"/>
                    <a:pt x="199" y="111"/>
                  </a:cubicBezTo>
                  <a:cubicBezTo>
                    <a:pt x="204" y="103"/>
                    <a:pt x="201" y="91"/>
                    <a:pt x="197" y="84"/>
                  </a:cubicBezTo>
                  <a:cubicBezTo>
                    <a:pt x="192" y="76"/>
                    <a:pt x="185" y="74"/>
                    <a:pt x="178" y="78"/>
                  </a:cubicBezTo>
                  <a:cubicBezTo>
                    <a:pt x="180" y="66"/>
                    <a:pt x="178" y="53"/>
                    <a:pt x="169" y="44"/>
                  </a:cubicBezTo>
                  <a:cubicBezTo>
                    <a:pt x="161" y="36"/>
                    <a:pt x="149" y="38"/>
                    <a:pt x="140" y="44"/>
                  </a:cubicBezTo>
                  <a:cubicBezTo>
                    <a:pt x="145" y="35"/>
                    <a:pt x="146" y="23"/>
                    <a:pt x="137" y="16"/>
                  </a:cubicBezTo>
                  <a:cubicBezTo>
                    <a:pt x="122" y="5"/>
                    <a:pt x="104" y="20"/>
                    <a:pt x="94" y="31"/>
                  </a:cubicBezTo>
                  <a:cubicBezTo>
                    <a:pt x="86" y="10"/>
                    <a:pt x="58" y="0"/>
                    <a:pt x="47" y="22"/>
                  </a:cubicBezTo>
                  <a:cubicBezTo>
                    <a:pt x="43" y="12"/>
                    <a:pt x="33" y="10"/>
                    <a:pt x="22" y="16"/>
                  </a:cubicBezTo>
                  <a:cubicBezTo>
                    <a:pt x="6" y="25"/>
                    <a:pt x="0" y="46"/>
                    <a:pt x="0" y="63"/>
                  </a:cubicBezTo>
                  <a:cubicBezTo>
                    <a:pt x="0" y="82"/>
                    <a:pt x="10" y="102"/>
                    <a:pt x="21" y="118"/>
                  </a:cubicBezTo>
                  <a:cubicBezTo>
                    <a:pt x="32" y="133"/>
                    <a:pt x="49" y="146"/>
                    <a:pt x="67" y="154"/>
                  </a:cubicBezTo>
                  <a:cubicBezTo>
                    <a:pt x="67" y="154"/>
                    <a:pt x="67" y="154"/>
                    <a:pt x="67" y="155"/>
                  </a:cubicBezTo>
                  <a:cubicBezTo>
                    <a:pt x="82" y="165"/>
                    <a:pt x="103" y="169"/>
                    <a:pt x="121" y="173"/>
                  </a:cubicBezTo>
                  <a:cubicBezTo>
                    <a:pt x="142" y="177"/>
                    <a:pt x="165" y="180"/>
                    <a:pt x="187" y="176"/>
                  </a:cubicBezTo>
                  <a:cubicBezTo>
                    <a:pt x="204" y="174"/>
                    <a:pt x="221" y="166"/>
                    <a:pt x="228" y="149"/>
                  </a:cubicBezTo>
                  <a:cubicBezTo>
                    <a:pt x="231" y="140"/>
                    <a:pt x="232" y="128"/>
                    <a:pt x="226" y="120"/>
                  </a:cubicBezTo>
                  <a:close/>
                </a:path>
              </a:pathLst>
            </a:custGeom>
            <a:solidFill>
              <a:srgbClr val="DC43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1" name="Freeform 15"/>
            <p:cNvSpPr/>
            <p:nvPr/>
          </p:nvSpPr>
          <p:spPr bwMode="auto">
            <a:xfrm>
              <a:off x="763588" y="2317750"/>
              <a:ext cx="860425" cy="587375"/>
            </a:xfrm>
            <a:custGeom>
              <a:avLst/>
              <a:gdLst>
                <a:gd name="T0" fmla="*/ 181 w 203"/>
                <a:gd name="T1" fmla="*/ 99 h 138"/>
                <a:gd name="T2" fmla="*/ 181 w 203"/>
                <a:gd name="T3" fmla="*/ 79 h 138"/>
                <a:gd name="T4" fmla="*/ 158 w 203"/>
                <a:gd name="T5" fmla="*/ 77 h 138"/>
                <a:gd name="T6" fmla="*/ 139 w 203"/>
                <a:gd name="T7" fmla="*/ 44 h 138"/>
                <a:gd name="T8" fmla="*/ 132 w 203"/>
                <a:gd name="T9" fmla="*/ 23 h 138"/>
                <a:gd name="T10" fmla="*/ 108 w 203"/>
                <a:gd name="T11" fmla="*/ 28 h 138"/>
                <a:gd name="T12" fmla="*/ 73 w 203"/>
                <a:gd name="T13" fmla="*/ 16 h 138"/>
                <a:gd name="T14" fmla="*/ 55 w 203"/>
                <a:gd name="T15" fmla="*/ 2 h 138"/>
                <a:gd name="T16" fmla="*/ 39 w 203"/>
                <a:gd name="T17" fmla="*/ 13 h 138"/>
                <a:gd name="T18" fmla="*/ 39 w 203"/>
                <a:gd name="T19" fmla="*/ 13 h 138"/>
                <a:gd name="T20" fmla="*/ 9 w 203"/>
                <a:gd name="T21" fmla="*/ 8 h 138"/>
                <a:gd name="T22" fmla="*/ 2 w 203"/>
                <a:gd name="T23" fmla="*/ 40 h 138"/>
                <a:gd name="T24" fmla="*/ 20 w 203"/>
                <a:gd name="T25" fmla="*/ 81 h 138"/>
                <a:gd name="T26" fmla="*/ 58 w 203"/>
                <a:gd name="T27" fmla="*/ 113 h 138"/>
                <a:gd name="T28" fmla="*/ 59 w 203"/>
                <a:gd name="T29" fmla="*/ 113 h 138"/>
                <a:gd name="T30" fmla="*/ 78 w 203"/>
                <a:gd name="T31" fmla="*/ 121 h 138"/>
                <a:gd name="T32" fmla="*/ 112 w 203"/>
                <a:gd name="T33" fmla="*/ 131 h 138"/>
                <a:gd name="T34" fmla="*/ 167 w 203"/>
                <a:gd name="T35" fmla="*/ 136 h 138"/>
                <a:gd name="T36" fmla="*/ 201 w 203"/>
                <a:gd name="T37" fmla="*/ 113 h 138"/>
                <a:gd name="T38" fmla="*/ 181 w 203"/>
                <a:gd name="T39" fmla="*/ 9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138">
                  <a:moveTo>
                    <a:pt x="181" y="99"/>
                  </a:moveTo>
                  <a:cubicBezTo>
                    <a:pt x="185" y="93"/>
                    <a:pt x="188" y="85"/>
                    <a:pt x="181" y="79"/>
                  </a:cubicBezTo>
                  <a:cubicBezTo>
                    <a:pt x="176" y="74"/>
                    <a:pt x="166" y="75"/>
                    <a:pt x="158" y="77"/>
                  </a:cubicBezTo>
                  <a:cubicBezTo>
                    <a:pt x="165" y="61"/>
                    <a:pt x="157" y="33"/>
                    <a:pt x="139" y="44"/>
                  </a:cubicBezTo>
                  <a:cubicBezTo>
                    <a:pt x="141" y="36"/>
                    <a:pt x="141" y="27"/>
                    <a:pt x="132" y="23"/>
                  </a:cubicBezTo>
                  <a:cubicBezTo>
                    <a:pt x="124" y="19"/>
                    <a:pt x="114" y="23"/>
                    <a:pt x="108" y="28"/>
                  </a:cubicBezTo>
                  <a:cubicBezTo>
                    <a:pt x="108" y="8"/>
                    <a:pt x="86" y="5"/>
                    <a:pt x="73" y="16"/>
                  </a:cubicBezTo>
                  <a:cubicBezTo>
                    <a:pt x="70" y="9"/>
                    <a:pt x="63" y="3"/>
                    <a:pt x="55" y="2"/>
                  </a:cubicBezTo>
                  <a:cubicBezTo>
                    <a:pt x="47" y="1"/>
                    <a:pt x="40" y="5"/>
                    <a:pt x="39" y="13"/>
                  </a:cubicBezTo>
                  <a:cubicBezTo>
                    <a:pt x="39" y="13"/>
                    <a:pt x="39" y="13"/>
                    <a:pt x="39" y="13"/>
                  </a:cubicBezTo>
                  <a:cubicBezTo>
                    <a:pt x="31" y="6"/>
                    <a:pt x="19" y="0"/>
                    <a:pt x="9" y="8"/>
                  </a:cubicBezTo>
                  <a:cubicBezTo>
                    <a:pt x="0" y="15"/>
                    <a:pt x="0" y="30"/>
                    <a:pt x="2" y="40"/>
                  </a:cubicBezTo>
                  <a:cubicBezTo>
                    <a:pt x="3" y="55"/>
                    <a:pt x="11" y="69"/>
                    <a:pt x="20" y="81"/>
                  </a:cubicBezTo>
                  <a:cubicBezTo>
                    <a:pt x="30" y="94"/>
                    <a:pt x="42" y="109"/>
                    <a:pt x="58" y="113"/>
                  </a:cubicBezTo>
                  <a:cubicBezTo>
                    <a:pt x="58" y="114"/>
                    <a:pt x="59" y="113"/>
                    <a:pt x="59" y="113"/>
                  </a:cubicBezTo>
                  <a:cubicBezTo>
                    <a:pt x="64" y="117"/>
                    <a:pt x="73" y="119"/>
                    <a:pt x="78" y="121"/>
                  </a:cubicBezTo>
                  <a:cubicBezTo>
                    <a:pt x="89" y="126"/>
                    <a:pt x="100" y="129"/>
                    <a:pt x="112" y="131"/>
                  </a:cubicBezTo>
                  <a:cubicBezTo>
                    <a:pt x="130" y="135"/>
                    <a:pt x="148" y="138"/>
                    <a:pt x="167" y="136"/>
                  </a:cubicBezTo>
                  <a:cubicBezTo>
                    <a:pt x="180" y="134"/>
                    <a:pt x="199" y="129"/>
                    <a:pt x="201" y="113"/>
                  </a:cubicBezTo>
                  <a:cubicBezTo>
                    <a:pt x="203" y="102"/>
                    <a:pt x="190" y="98"/>
                    <a:pt x="181" y="9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2" name="Freeform 16"/>
            <p:cNvSpPr/>
            <p:nvPr/>
          </p:nvSpPr>
          <p:spPr bwMode="auto">
            <a:xfrm>
              <a:off x="847725" y="2454275"/>
              <a:ext cx="588963" cy="425450"/>
            </a:xfrm>
            <a:custGeom>
              <a:avLst/>
              <a:gdLst>
                <a:gd name="T0" fmla="*/ 135 w 139"/>
                <a:gd name="T1" fmla="*/ 77 h 100"/>
                <a:gd name="T2" fmla="*/ 118 w 139"/>
                <a:gd name="T3" fmla="*/ 72 h 100"/>
                <a:gd name="T4" fmla="*/ 104 w 139"/>
                <a:gd name="T5" fmla="*/ 55 h 100"/>
                <a:gd name="T6" fmla="*/ 86 w 139"/>
                <a:gd name="T7" fmla="*/ 37 h 100"/>
                <a:gd name="T8" fmla="*/ 56 w 139"/>
                <a:gd name="T9" fmla="*/ 24 h 100"/>
                <a:gd name="T10" fmla="*/ 31 w 139"/>
                <a:gd name="T11" fmla="*/ 13 h 100"/>
                <a:gd name="T12" fmla="*/ 11 w 139"/>
                <a:gd name="T13" fmla="*/ 1 h 100"/>
                <a:gd name="T14" fmla="*/ 0 w 139"/>
                <a:gd name="T15" fmla="*/ 19 h 100"/>
                <a:gd name="T16" fmla="*/ 39 w 139"/>
                <a:gd name="T17" fmla="*/ 81 h 100"/>
                <a:gd name="T18" fmla="*/ 40 w 139"/>
                <a:gd name="T19" fmla="*/ 83 h 100"/>
                <a:gd name="T20" fmla="*/ 124 w 139"/>
                <a:gd name="T21" fmla="*/ 92 h 100"/>
                <a:gd name="T22" fmla="*/ 135 w 139"/>
                <a:gd name="T23"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00">
                  <a:moveTo>
                    <a:pt x="135" y="77"/>
                  </a:moveTo>
                  <a:cubicBezTo>
                    <a:pt x="131" y="72"/>
                    <a:pt x="124" y="71"/>
                    <a:pt x="118" y="72"/>
                  </a:cubicBezTo>
                  <a:cubicBezTo>
                    <a:pt x="124" y="63"/>
                    <a:pt x="115" y="53"/>
                    <a:pt x="104" y="55"/>
                  </a:cubicBezTo>
                  <a:cubicBezTo>
                    <a:pt x="111" y="46"/>
                    <a:pt x="98" y="31"/>
                    <a:pt x="86" y="37"/>
                  </a:cubicBezTo>
                  <a:cubicBezTo>
                    <a:pt x="90" y="19"/>
                    <a:pt x="69" y="13"/>
                    <a:pt x="56" y="24"/>
                  </a:cubicBezTo>
                  <a:cubicBezTo>
                    <a:pt x="51" y="13"/>
                    <a:pt x="39" y="1"/>
                    <a:pt x="31" y="13"/>
                  </a:cubicBezTo>
                  <a:cubicBezTo>
                    <a:pt x="27" y="7"/>
                    <a:pt x="19" y="0"/>
                    <a:pt x="11" y="1"/>
                  </a:cubicBezTo>
                  <a:cubicBezTo>
                    <a:pt x="2" y="3"/>
                    <a:pt x="0" y="11"/>
                    <a:pt x="0" y="19"/>
                  </a:cubicBezTo>
                  <a:cubicBezTo>
                    <a:pt x="1" y="45"/>
                    <a:pt x="21" y="65"/>
                    <a:pt x="39" y="81"/>
                  </a:cubicBezTo>
                  <a:cubicBezTo>
                    <a:pt x="39" y="81"/>
                    <a:pt x="39" y="82"/>
                    <a:pt x="40" y="83"/>
                  </a:cubicBezTo>
                  <a:cubicBezTo>
                    <a:pt x="67" y="90"/>
                    <a:pt x="96" y="100"/>
                    <a:pt x="124" y="92"/>
                  </a:cubicBezTo>
                  <a:cubicBezTo>
                    <a:pt x="129" y="91"/>
                    <a:pt x="139" y="83"/>
                    <a:pt x="135" y="7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3" name="Freeform 17"/>
            <p:cNvSpPr/>
            <p:nvPr/>
          </p:nvSpPr>
          <p:spPr bwMode="auto">
            <a:xfrm>
              <a:off x="674688" y="2573338"/>
              <a:ext cx="571500" cy="506413"/>
            </a:xfrm>
            <a:custGeom>
              <a:avLst/>
              <a:gdLst>
                <a:gd name="T0" fmla="*/ 132 w 135"/>
                <a:gd name="T1" fmla="*/ 42 h 119"/>
                <a:gd name="T2" fmla="*/ 119 w 135"/>
                <a:gd name="T3" fmla="*/ 39 h 119"/>
                <a:gd name="T4" fmla="*/ 114 w 135"/>
                <a:gd name="T5" fmla="*/ 26 h 119"/>
                <a:gd name="T6" fmla="*/ 100 w 135"/>
                <a:gd name="T7" fmla="*/ 26 h 119"/>
                <a:gd name="T8" fmla="*/ 93 w 135"/>
                <a:gd name="T9" fmla="*/ 13 h 119"/>
                <a:gd name="T10" fmla="*/ 79 w 135"/>
                <a:gd name="T11" fmla="*/ 14 h 119"/>
                <a:gd name="T12" fmla="*/ 79 w 135"/>
                <a:gd name="T13" fmla="*/ 14 h 119"/>
                <a:gd name="T14" fmla="*/ 53 w 135"/>
                <a:gd name="T15" fmla="*/ 6 h 119"/>
                <a:gd name="T16" fmla="*/ 52 w 135"/>
                <a:gd name="T17" fmla="*/ 7 h 119"/>
                <a:gd name="T18" fmla="*/ 78 w 135"/>
                <a:gd name="T19" fmla="*/ 53 h 119"/>
                <a:gd name="T20" fmla="*/ 10 w 135"/>
                <a:gd name="T21" fmla="*/ 109 h 119"/>
                <a:gd name="T22" fmla="*/ 0 w 135"/>
                <a:gd name="T23" fmla="*/ 117 h 119"/>
                <a:gd name="T24" fmla="*/ 2 w 135"/>
                <a:gd name="T25" fmla="*/ 119 h 119"/>
                <a:gd name="T26" fmla="*/ 21 w 135"/>
                <a:gd name="T27" fmla="*/ 105 h 119"/>
                <a:gd name="T28" fmla="*/ 80 w 135"/>
                <a:gd name="T29" fmla="*/ 54 h 119"/>
                <a:gd name="T30" fmla="*/ 132 w 135"/>
                <a:gd name="T31" fmla="*/ 54 h 119"/>
                <a:gd name="T32" fmla="*/ 132 w 135"/>
                <a:gd name="T33" fmla="*/ 4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119">
                  <a:moveTo>
                    <a:pt x="132" y="42"/>
                  </a:moveTo>
                  <a:cubicBezTo>
                    <a:pt x="129" y="38"/>
                    <a:pt x="123" y="37"/>
                    <a:pt x="119" y="39"/>
                  </a:cubicBezTo>
                  <a:cubicBezTo>
                    <a:pt x="120" y="34"/>
                    <a:pt x="118" y="29"/>
                    <a:pt x="114" y="26"/>
                  </a:cubicBezTo>
                  <a:cubicBezTo>
                    <a:pt x="110" y="23"/>
                    <a:pt x="104" y="24"/>
                    <a:pt x="100" y="26"/>
                  </a:cubicBezTo>
                  <a:cubicBezTo>
                    <a:pt x="100" y="21"/>
                    <a:pt x="96" y="16"/>
                    <a:pt x="93" y="13"/>
                  </a:cubicBezTo>
                  <a:cubicBezTo>
                    <a:pt x="88" y="9"/>
                    <a:pt x="83" y="11"/>
                    <a:pt x="79" y="14"/>
                  </a:cubicBezTo>
                  <a:cubicBezTo>
                    <a:pt x="79" y="14"/>
                    <a:pt x="79" y="14"/>
                    <a:pt x="79" y="14"/>
                  </a:cubicBezTo>
                  <a:cubicBezTo>
                    <a:pt x="75" y="6"/>
                    <a:pt x="61" y="0"/>
                    <a:pt x="53" y="6"/>
                  </a:cubicBezTo>
                  <a:cubicBezTo>
                    <a:pt x="53" y="6"/>
                    <a:pt x="52" y="6"/>
                    <a:pt x="52" y="7"/>
                  </a:cubicBezTo>
                  <a:cubicBezTo>
                    <a:pt x="49" y="25"/>
                    <a:pt x="65" y="43"/>
                    <a:pt x="78" y="53"/>
                  </a:cubicBezTo>
                  <a:cubicBezTo>
                    <a:pt x="60" y="77"/>
                    <a:pt x="35" y="92"/>
                    <a:pt x="10" y="109"/>
                  </a:cubicBezTo>
                  <a:cubicBezTo>
                    <a:pt x="7" y="111"/>
                    <a:pt x="3" y="114"/>
                    <a:pt x="0" y="117"/>
                  </a:cubicBezTo>
                  <a:cubicBezTo>
                    <a:pt x="0" y="117"/>
                    <a:pt x="1" y="118"/>
                    <a:pt x="2" y="119"/>
                  </a:cubicBezTo>
                  <a:cubicBezTo>
                    <a:pt x="8" y="114"/>
                    <a:pt x="14" y="110"/>
                    <a:pt x="21" y="105"/>
                  </a:cubicBezTo>
                  <a:cubicBezTo>
                    <a:pt x="42" y="91"/>
                    <a:pt x="67" y="77"/>
                    <a:pt x="80" y="54"/>
                  </a:cubicBezTo>
                  <a:cubicBezTo>
                    <a:pt x="94" y="61"/>
                    <a:pt x="122" y="71"/>
                    <a:pt x="132" y="54"/>
                  </a:cubicBezTo>
                  <a:cubicBezTo>
                    <a:pt x="135" y="51"/>
                    <a:pt x="135" y="45"/>
                    <a:pt x="132" y="42"/>
                  </a:cubicBezTo>
                  <a:close/>
                </a:path>
              </a:pathLst>
            </a:custGeom>
            <a:solidFill>
              <a:srgbClr val="F2C1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4" name="Freeform 18"/>
            <p:cNvSpPr/>
            <p:nvPr/>
          </p:nvSpPr>
          <p:spPr bwMode="auto">
            <a:xfrm>
              <a:off x="492125" y="3079750"/>
              <a:ext cx="296863" cy="693738"/>
            </a:xfrm>
            <a:custGeom>
              <a:avLst/>
              <a:gdLst>
                <a:gd name="T0" fmla="*/ 41 w 70"/>
                <a:gd name="T1" fmla="*/ 129 h 163"/>
                <a:gd name="T2" fmla="*/ 43 w 70"/>
                <a:gd name="T3" fmla="*/ 96 h 163"/>
                <a:gd name="T4" fmla="*/ 38 w 70"/>
                <a:gd name="T5" fmla="*/ 56 h 163"/>
                <a:gd name="T6" fmla="*/ 1 w 70"/>
                <a:gd name="T7" fmla="*/ 0 h 163"/>
                <a:gd name="T8" fmla="*/ 0 w 70"/>
                <a:gd name="T9" fmla="*/ 2 h 163"/>
                <a:gd name="T10" fmla="*/ 36 w 70"/>
                <a:gd name="T11" fmla="*/ 61 h 163"/>
                <a:gd name="T12" fmla="*/ 39 w 70"/>
                <a:gd name="T13" fmla="*/ 99 h 163"/>
                <a:gd name="T14" fmla="*/ 38 w 70"/>
                <a:gd name="T15" fmla="*/ 130 h 163"/>
                <a:gd name="T16" fmla="*/ 15 w 70"/>
                <a:gd name="T17" fmla="*/ 154 h 163"/>
                <a:gd name="T18" fmla="*/ 18 w 70"/>
                <a:gd name="T19" fmla="*/ 156 h 163"/>
                <a:gd name="T20" fmla="*/ 29 w 70"/>
                <a:gd name="T21" fmla="*/ 151 h 163"/>
                <a:gd name="T22" fmla="*/ 35 w 70"/>
                <a:gd name="T23" fmla="*/ 159 h 163"/>
                <a:gd name="T24" fmla="*/ 38 w 70"/>
                <a:gd name="T25" fmla="*/ 159 h 163"/>
                <a:gd name="T26" fmla="*/ 41 w 70"/>
                <a:gd name="T27" fmla="*/ 154 h 163"/>
                <a:gd name="T28" fmla="*/ 46 w 70"/>
                <a:gd name="T29" fmla="*/ 159 h 163"/>
                <a:gd name="T30" fmla="*/ 49 w 70"/>
                <a:gd name="T31" fmla="*/ 158 h 163"/>
                <a:gd name="T32" fmla="*/ 51 w 70"/>
                <a:gd name="T33" fmla="*/ 153 h 163"/>
                <a:gd name="T34" fmla="*/ 66 w 70"/>
                <a:gd name="T35" fmla="*/ 154 h 163"/>
                <a:gd name="T36" fmla="*/ 41 w 70"/>
                <a:gd name="T37" fmla="*/ 1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63">
                  <a:moveTo>
                    <a:pt x="41" y="129"/>
                  </a:moveTo>
                  <a:cubicBezTo>
                    <a:pt x="44" y="119"/>
                    <a:pt x="43" y="107"/>
                    <a:pt x="43" y="96"/>
                  </a:cubicBezTo>
                  <a:cubicBezTo>
                    <a:pt x="42" y="83"/>
                    <a:pt x="41" y="69"/>
                    <a:pt x="38" y="56"/>
                  </a:cubicBezTo>
                  <a:cubicBezTo>
                    <a:pt x="34" y="35"/>
                    <a:pt x="24" y="7"/>
                    <a:pt x="1" y="0"/>
                  </a:cubicBezTo>
                  <a:cubicBezTo>
                    <a:pt x="0" y="0"/>
                    <a:pt x="0" y="1"/>
                    <a:pt x="0" y="2"/>
                  </a:cubicBezTo>
                  <a:cubicBezTo>
                    <a:pt x="23" y="14"/>
                    <a:pt x="31" y="37"/>
                    <a:pt x="36" y="61"/>
                  </a:cubicBezTo>
                  <a:cubicBezTo>
                    <a:pt x="38" y="73"/>
                    <a:pt x="39" y="86"/>
                    <a:pt x="39" y="99"/>
                  </a:cubicBezTo>
                  <a:cubicBezTo>
                    <a:pt x="39" y="109"/>
                    <a:pt x="37" y="120"/>
                    <a:pt x="38" y="130"/>
                  </a:cubicBezTo>
                  <a:cubicBezTo>
                    <a:pt x="26" y="133"/>
                    <a:pt x="18" y="143"/>
                    <a:pt x="15" y="154"/>
                  </a:cubicBezTo>
                  <a:cubicBezTo>
                    <a:pt x="15" y="155"/>
                    <a:pt x="16" y="157"/>
                    <a:pt x="18" y="156"/>
                  </a:cubicBezTo>
                  <a:cubicBezTo>
                    <a:pt x="21" y="154"/>
                    <a:pt x="25" y="153"/>
                    <a:pt x="29" y="151"/>
                  </a:cubicBezTo>
                  <a:cubicBezTo>
                    <a:pt x="31" y="153"/>
                    <a:pt x="34" y="156"/>
                    <a:pt x="35" y="159"/>
                  </a:cubicBezTo>
                  <a:cubicBezTo>
                    <a:pt x="35" y="160"/>
                    <a:pt x="37" y="160"/>
                    <a:pt x="38" y="159"/>
                  </a:cubicBezTo>
                  <a:cubicBezTo>
                    <a:pt x="39" y="157"/>
                    <a:pt x="40" y="156"/>
                    <a:pt x="41" y="154"/>
                  </a:cubicBezTo>
                  <a:cubicBezTo>
                    <a:pt x="43" y="155"/>
                    <a:pt x="44" y="157"/>
                    <a:pt x="46" y="159"/>
                  </a:cubicBezTo>
                  <a:cubicBezTo>
                    <a:pt x="47" y="160"/>
                    <a:pt x="48" y="160"/>
                    <a:pt x="49" y="158"/>
                  </a:cubicBezTo>
                  <a:cubicBezTo>
                    <a:pt x="50" y="157"/>
                    <a:pt x="50" y="155"/>
                    <a:pt x="51" y="153"/>
                  </a:cubicBezTo>
                  <a:cubicBezTo>
                    <a:pt x="55" y="158"/>
                    <a:pt x="63" y="163"/>
                    <a:pt x="66" y="154"/>
                  </a:cubicBezTo>
                  <a:cubicBezTo>
                    <a:pt x="70" y="141"/>
                    <a:pt x="51" y="131"/>
                    <a:pt x="41" y="12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5" name="Freeform 19"/>
            <p:cNvSpPr/>
            <p:nvPr/>
          </p:nvSpPr>
          <p:spPr bwMode="auto">
            <a:xfrm>
              <a:off x="877888" y="3046413"/>
              <a:ext cx="317500" cy="633413"/>
            </a:xfrm>
            <a:custGeom>
              <a:avLst/>
              <a:gdLst>
                <a:gd name="T0" fmla="*/ 51 w 75"/>
                <a:gd name="T1" fmla="*/ 115 h 149"/>
                <a:gd name="T2" fmla="*/ 50 w 75"/>
                <a:gd name="T3" fmla="*/ 115 h 149"/>
                <a:gd name="T4" fmla="*/ 48 w 75"/>
                <a:gd name="T5" fmla="*/ 86 h 149"/>
                <a:gd name="T6" fmla="*/ 41 w 75"/>
                <a:gd name="T7" fmla="*/ 48 h 149"/>
                <a:gd name="T8" fmla="*/ 1 w 75"/>
                <a:gd name="T9" fmla="*/ 0 h 149"/>
                <a:gd name="T10" fmla="*/ 1 w 75"/>
                <a:gd name="T11" fmla="*/ 2 h 149"/>
                <a:gd name="T12" fmla="*/ 40 w 75"/>
                <a:gd name="T13" fmla="*/ 55 h 149"/>
                <a:gd name="T14" fmla="*/ 45 w 75"/>
                <a:gd name="T15" fmla="*/ 90 h 149"/>
                <a:gd name="T16" fmla="*/ 46 w 75"/>
                <a:gd name="T17" fmla="*/ 115 h 149"/>
                <a:gd name="T18" fmla="*/ 45 w 75"/>
                <a:gd name="T19" fmla="*/ 142 h 149"/>
                <a:gd name="T20" fmla="*/ 50 w 75"/>
                <a:gd name="T21" fmla="*/ 149 h 149"/>
                <a:gd name="T22" fmla="*/ 61 w 75"/>
                <a:gd name="T23" fmla="*/ 148 h 149"/>
                <a:gd name="T24" fmla="*/ 51 w 75"/>
                <a:gd name="T2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49">
                  <a:moveTo>
                    <a:pt x="51" y="115"/>
                  </a:moveTo>
                  <a:cubicBezTo>
                    <a:pt x="50" y="115"/>
                    <a:pt x="50" y="115"/>
                    <a:pt x="50" y="115"/>
                  </a:cubicBezTo>
                  <a:cubicBezTo>
                    <a:pt x="50" y="106"/>
                    <a:pt x="49" y="95"/>
                    <a:pt x="48" y="86"/>
                  </a:cubicBezTo>
                  <a:cubicBezTo>
                    <a:pt x="46" y="73"/>
                    <a:pt x="45" y="61"/>
                    <a:pt x="41" y="48"/>
                  </a:cubicBezTo>
                  <a:cubicBezTo>
                    <a:pt x="36" y="28"/>
                    <a:pt x="24" y="6"/>
                    <a:pt x="1" y="0"/>
                  </a:cubicBezTo>
                  <a:cubicBezTo>
                    <a:pt x="0" y="0"/>
                    <a:pt x="0" y="1"/>
                    <a:pt x="1" y="2"/>
                  </a:cubicBezTo>
                  <a:cubicBezTo>
                    <a:pt x="24" y="11"/>
                    <a:pt x="34" y="32"/>
                    <a:pt x="40" y="55"/>
                  </a:cubicBezTo>
                  <a:cubicBezTo>
                    <a:pt x="43" y="67"/>
                    <a:pt x="44" y="78"/>
                    <a:pt x="45" y="90"/>
                  </a:cubicBezTo>
                  <a:cubicBezTo>
                    <a:pt x="46" y="98"/>
                    <a:pt x="45" y="107"/>
                    <a:pt x="46" y="115"/>
                  </a:cubicBezTo>
                  <a:cubicBezTo>
                    <a:pt x="44" y="124"/>
                    <a:pt x="42" y="133"/>
                    <a:pt x="45" y="142"/>
                  </a:cubicBezTo>
                  <a:cubicBezTo>
                    <a:pt x="46" y="144"/>
                    <a:pt x="48" y="149"/>
                    <a:pt x="50" y="149"/>
                  </a:cubicBezTo>
                  <a:cubicBezTo>
                    <a:pt x="54" y="149"/>
                    <a:pt x="58" y="149"/>
                    <a:pt x="61" y="148"/>
                  </a:cubicBezTo>
                  <a:cubicBezTo>
                    <a:pt x="75" y="141"/>
                    <a:pt x="56" y="120"/>
                    <a:pt x="51" y="115"/>
                  </a:cubicBezTo>
                  <a:close/>
                </a:path>
              </a:pathLst>
            </a:custGeom>
            <a:solidFill>
              <a:srgbClr val="1D8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6" name="Freeform 20"/>
            <p:cNvSpPr/>
            <p:nvPr/>
          </p:nvSpPr>
          <p:spPr bwMode="auto">
            <a:xfrm>
              <a:off x="831850" y="3148013"/>
              <a:ext cx="215900" cy="501650"/>
            </a:xfrm>
            <a:custGeom>
              <a:avLst/>
              <a:gdLst>
                <a:gd name="T0" fmla="*/ 40 w 51"/>
                <a:gd name="T1" fmla="*/ 2 h 118"/>
                <a:gd name="T2" fmla="*/ 41 w 51"/>
                <a:gd name="T3" fmla="*/ 1 h 118"/>
                <a:gd name="T4" fmla="*/ 40 w 51"/>
                <a:gd name="T5" fmla="*/ 0 h 118"/>
                <a:gd name="T6" fmla="*/ 39 w 51"/>
                <a:gd name="T7" fmla="*/ 2 h 118"/>
                <a:gd name="T8" fmla="*/ 39 w 51"/>
                <a:gd name="T9" fmla="*/ 2 h 118"/>
                <a:gd name="T10" fmla="*/ 3 w 51"/>
                <a:gd name="T11" fmla="*/ 116 h 118"/>
                <a:gd name="T12" fmla="*/ 4 w 51"/>
                <a:gd name="T13" fmla="*/ 117 h 118"/>
                <a:gd name="T14" fmla="*/ 6 w 51"/>
                <a:gd name="T15" fmla="*/ 117 h 118"/>
                <a:gd name="T16" fmla="*/ 41 w 51"/>
                <a:gd name="T17" fmla="*/ 67 h 118"/>
                <a:gd name="T18" fmla="*/ 40 w 51"/>
                <a:gd name="T1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8">
                  <a:moveTo>
                    <a:pt x="40" y="2"/>
                  </a:moveTo>
                  <a:cubicBezTo>
                    <a:pt x="40" y="2"/>
                    <a:pt x="41" y="1"/>
                    <a:pt x="41" y="1"/>
                  </a:cubicBezTo>
                  <a:cubicBezTo>
                    <a:pt x="41" y="0"/>
                    <a:pt x="41" y="0"/>
                    <a:pt x="40" y="0"/>
                  </a:cubicBezTo>
                  <a:cubicBezTo>
                    <a:pt x="40" y="1"/>
                    <a:pt x="40" y="2"/>
                    <a:pt x="39" y="2"/>
                  </a:cubicBezTo>
                  <a:cubicBezTo>
                    <a:pt x="39" y="2"/>
                    <a:pt x="39" y="2"/>
                    <a:pt x="39" y="2"/>
                  </a:cubicBezTo>
                  <a:cubicBezTo>
                    <a:pt x="18" y="36"/>
                    <a:pt x="0" y="75"/>
                    <a:pt x="3" y="116"/>
                  </a:cubicBezTo>
                  <a:cubicBezTo>
                    <a:pt x="3" y="117"/>
                    <a:pt x="4" y="117"/>
                    <a:pt x="4" y="117"/>
                  </a:cubicBezTo>
                  <a:cubicBezTo>
                    <a:pt x="4" y="117"/>
                    <a:pt x="5" y="118"/>
                    <a:pt x="6" y="117"/>
                  </a:cubicBezTo>
                  <a:cubicBezTo>
                    <a:pt x="24" y="106"/>
                    <a:pt x="35" y="86"/>
                    <a:pt x="41" y="67"/>
                  </a:cubicBezTo>
                  <a:cubicBezTo>
                    <a:pt x="48" y="47"/>
                    <a:pt x="51" y="21"/>
                    <a:pt x="40" y="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7" name="Freeform 21"/>
            <p:cNvSpPr/>
            <p:nvPr/>
          </p:nvSpPr>
          <p:spPr bwMode="auto">
            <a:xfrm>
              <a:off x="1304925" y="3087688"/>
              <a:ext cx="149225" cy="523875"/>
            </a:xfrm>
            <a:custGeom>
              <a:avLst/>
              <a:gdLst>
                <a:gd name="T0" fmla="*/ 31 w 35"/>
                <a:gd name="T1" fmla="*/ 52 h 123"/>
                <a:gd name="T2" fmla="*/ 0 w 35"/>
                <a:gd name="T3" fmla="*/ 0 h 123"/>
                <a:gd name="T4" fmla="*/ 0 w 35"/>
                <a:gd name="T5" fmla="*/ 0 h 123"/>
                <a:gd name="T6" fmla="*/ 29 w 35"/>
                <a:gd name="T7" fmla="*/ 57 h 123"/>
                <a:gd name="T8" fmla="*/ 31 w 35"/>
                <a:gd name="T9" fmla="*/ 121 h 123"/>
                <a:gd name="T10" fmla="*/ 34 w 35"/>
                <a:gd name="T11" fmla="*/ 121 h 123"/>
                <a:gd name="T12" fmla="*/ 31 w 35"/>
                <a:gd name="T13" fmla="*/ 52 h 123"/>
              </a:gdLst>
              <a:ahLst/>
              <a:cxnLst>
                <a:cxn ang="0">
                  <a:pos x="T0" y="T1"/>
                </a:cxn>
                <a:cxn ang="0">
                  <a:pos x="T2" y="T3"/>
                </a:cxn>
                <a:cxn ang="0">
                  <a:pos x="T4" y="T5"/>
                </a:cxn>
                <a:cxn ang="0">
                  <a:pos x="T6" y="T7"/>
                </a:cxn>
                <a:cxn ang="0">
                  <a:pos x="T8" y="T9"/>
                </a:cxn>
                <a:cxn ang="0">
                  <a:pos x="T10" y="T11"/>
                </a:cxn>
                <a:cxn ang="0">
                  <a:pos x="T12" y="T13"/>
                </a:cxn>
              </a:cxnLst>
              <a:rect l="0" t="0" r="r" b="b"/>
              <a:pathLst>
                <a:path w="35" h="123">
                  <a:moveTo>
                    <a:pt x="31" y="52"/>
                  </a:moveTo>
                  <a:cubicBezTo>
                    <a:pt x="27" y="33"/>
                    <a:pt x="20" y="8"/>
                    <a:pt x="0" y="0"/>
                  </a:cubicBezTo>
                  <a:cubicBezTo>
                    <a:pt x="0" y="0"/>
                    <a:pt x="0" y="0"/>
                    <a:pt x="0" y="0"/>
                  </a:cubicBezTo>
                  <a:cubicBezTo>
                    <a:pt x="19" y="13"/>
                    <a:pt x="25" y="36"/>
                    <a:pt x="29" y="57"/>
                  </a:cubicBezTo>
                  <a:cubicBezTo>
                    <a:pt x="32" y="78"/>
                    <a:pt x="32" y="100"/>
                    <a:pt x="31" y="121"/>
                  </a:cubicBezTo>
                  <a:cubicBezTo>
                    <a:pt x="31" y="123"/>
                    <a:pt x="34" y="123"/>
                    <a:pt x="34" y="121"/>
                  </a:cubicBezTo>
                  <a:cubicBezTo>
                    <a:pt x="35" y="98"/>
                    <a:pt x="35" y="75"/>
                    <a:pt x="31" y="5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8" name="Freeform 22"/>
            <p:cNvSpPr/>
            <p:nvPr/>
          </p:nvSpPr>
          <p:spPr bwMode="auto">
            <a:xfrm>
              <a:off x="1292225" y="3581400"/>
              <a:ext cx="296863" cy="290513"/>
            </a:xfrm>
            <a:custGeom>
              <a:avLst/>
              <a:gdLst>
                <a:gd name="T0" fmla="*/ 37 w 70"/>
                <a:gd name="T1" fmla="*/ 1 h 68"/>
                <a:gd name="T2" fmla="*/ 36 w 70"/>
                <a:gd name="T3" fmla="*/ 1 h 68"/>
                <a:gd name="T4" fmla="*/ 34 w 70"/>
                <a:gd name="T5" fmla="*/ 2 h 68"/>
                <a:gd name="T6" fmla="*/ 1 w 70"/>
                <a:gd name="T7" fmla="*/ 47 h 68"/>
                <a:gd name="T8" fmla="*/ 7 w 70"/>
                <a:gd name="T9" fmla="*/ 58 h 68"/>
                <a:gd name="T10" fmla="*/ 19 w 70"/>
                <a:gd name="T11" fmla="*/ 50 h 68"/>
                <a:gd name="T12" fmla="*/ 25 w 70"/>
                <a:gd name="T13" fmla="*/ 67 h 68"/>
                <a:gd name="T14" fmla="*/ 27 w 70"/>
                <a:gd name="T15" fmla="*/ 67 h 68"/>
                <a:gd name="T16" fmla="*/ 38 w 70"/>
                <a:gd name="T17" fmla="*/ 53 h 68"/>
                <a:gd name="T18" fmla="*/ 48 w 70"/>
                <a:gd name="T19" fmla="*/ 64 h 68"/>
                <a:gd name="T20" fmla="*/ 60 w 70"/>
                <a:gd name="T21" fmla="*/ 56 h 68"/>
                <a:gd name="T22" fmla="*/ 37 w 70"/>
                <a:gd name="T2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8">
                  <a:moveTo>
                    <a:pt x="37" y="1"/>
                  </a:moveTo>
                  <a:cubicBezTo>
                    <a:pt x="37" y="1"/>
                    <a:pt x="37" y="0"/>
                    <a:pt x="36" y="1"/>
                  </a:cubicBezTo>
                  <a:cubicBezTo>
                    <a:pt x="35" y="0"/>
                    <a:pt x="34" y="1"/>
                    <a:pt x="34" y="2"/>
                  </a:cubicBezTo>
                  <a:cubicBezTo>
                    <a:pt x="19" y="13"/>
                    <a:pt x="2" y="27"/>
                    <a:pt x="1" y="47"/>
                  </a:cubicBezTo>
                  <a:cubicBezTo>
                    <a:pt x="0" y="51"/>
                    <a:pt x="2" y="56"/>
                    <a:pt x="7" y="58"/>
                  </a:cubicBezTo>
                  <a:cubicBezTo>
                    <a:pt x="11" y="59"/>
                    <a:pt x="16" y="55"/>
                    <a:pt x="19" y="50"/>
                  </a:cubicBezTo>
                  <a:cubicBezTo>
                    <a:pt x="19" y="56"/>
                    <a:pt x="20" y="62"/>
                    <a:pt x="25" y="67"/>
                  </a:cubicBezTo>
                  <a:cubicBezTo>
                    <a:pt x="25" y="68"/>
                    <a:pt x="26" y="68"/>
                    <a:pt x="27" y="67"/>
                  </a:cubicBezTo>
                  <a:cubicBezTo>
                    <a:pt x="32" y="63"/>
                    <a:pt x="36" y="59"/>
                    <a:pt x="38" y="53"/>
                  </a:cubicBezTo>
                  <a:cubicBezTo>
                    <a:pt x="40" y="58"/>
                    <a:pt x="42" y="63"/>
                    <a:pt x="48" y="64"/>
                  </a:cubicBezTo>
                  <a:cubicBezTo>
                    <a:pt x="53" y="65"/>
                    <a:pt x="58" y="60"/>
                    <a:pt x="60" y="56"/>
                  </a:cubicBezTo>
                  <a:cubicBezTo>
                    <a:pt x="70" y="36"/>
                    <a:pt x="51" y="14"/>
                    <a:pt x="37"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9" name="Freeform 23"/>
            <p:cNvSpPr/>
            <p:nvPr/>
          </p:nvSpPr>
          <p:spPr bwMode="auto">
            <a:xfrm>
              <a:off x="1652588" y="3292475"/>
              <a:ext cx="555625" cy="1352550"/>
            </a:xfrm>
            <a:custGeom>
              <a:avLst/>
              <a:gdLst>
                <a:gd name="T0" fmla="*/ 131 w 131"/>
                <a:gd name="T1" fmla="*/ 207 h 318"/>
                <a:gd name="T2" fmla="*/ 130 w 131"/>
                <a:gd name="T3" fmla="*/ 207 h 318"/>
                <a:gd name="T4" fmla="*/ 121 w 131"/>
                <a:gd name="T5" fmla="*/ 183 h 318"/>
                <a:gd name="T6" fmla="*/ 100 w 131"/>
                <a:gd name="T7" fmla="*/ 170 h 318"/>
                <a:gd name="T8" fmla="*/ 116 w 131"/>
                <a:gd name="T9" fmla="*/ 168 h 318"/>
                <a:gd name="T10" fmla="*/ 117 w 131"/>
                <a:gd name="T11" fmla="*/ 168 h 318"/>
                <a:gd name="T12" fmla="*/ 118 w 131"/>
                <a:gd name="T13" fmla="*/ 167 h 318"/>
                <a:gd name="T14" fmla="*/ 100 w 131"/>
                <a:gd name="T15" fmla="*/ 137 h 318"/>
                <a:gd name="T16" fmla="*/ 101 w 131"/>
                <a:gd name="T17" fmla="*/ 136 h 318"/>
                <a:gd name="T18" fmla="*/ 68 w 131"/>
                <a:gd name="T19" fmla="*/ 129 h 318"/>
                <a:gd name="T20" fmla="*/ 90 w 131"/>
                <a:gd name="T21" fmla="*/ 125 h 318"/>
                <a:gd name="T22" fmla="*/ 91 w 131"/>
                <a:gd name="T23" fmla="*/ 125 h 318"/>
                <a:gd name="T24" fmla="*/ 92 w 131"/>
                <a:gd name="T25" fmla="*/ 124 h 318"/>
                <a:gd name="T26" fmla="*/ 68 w 131"/>
                <a:gd name="T27" fmla="*/ 95 h 318"/>
                <a:gd name="T28" fmla="*/ 40 w 131"/>
                <a:gd name="T29" fmla="*/ 65 h 318"/>
                <a:gd name="T30" fmla="*/ 17 w 131"/>
                <a:gd name="T31" fmla="*/ 0 h 318"/>
                <a:gd name="T32" fmla="*/ 17 w 131"/>
                <a:gd name="T33" fmla="*/ 1 h 318"/>
                <a:gd name="T34" fmla="*/ 37 w 131"/>
                <a:gd name="T35" fmla="*/ 66 h 318"/>
                <a:gd name="T36" fmla="*/ 15 w 131"/>
                <a:gd name="T37" fmla="*/ 131 h 318"/>
                <a:gd name="T38" fmla="*/ 16 w 131"/>
                <a:gd name="T39" fmla="*/ 134 h 318"/>
                <a:gd name="T40" fmla="*/ 24 w 131"/>
                <a:gd name="T41" fmla="*/ 137 h 318"/>
                <a:gd name="T42" fmla="*/ 6 w 131"/>
                <a:gd name="T43" fmla="*/ 189 h 318"/>
                <a:gd name="T44" fmla="*/ 8 w 131"/>
                <a:gd name="T45" fmla="*/ 191 h 318"/>
                <a:gd name="T46" fmla="*/ 15 w 131"/>
                <a:gd name="T47" fmla="*/ 191 h 318"/>
                <a:gd name="T48" fmla="*/ 8 w 131"/>
                <a:gd name="T49" fmla="*/ 239 h 318"/>
                <a:gd name="T50" fmla="*/ 10 w 131"/>
                <a:gd name="T51" fmla="*/ 240 h 318"/>
                <a:gd name="T52" fmla="*/ 21 w 131"/>
                <a:gd name="T53" fmla="*/ 231 h 318"/>
                <a:gd name="T54" fmla="*/ 38 w 131"/>
                <a:gd name="T55" fmla="*/ 293 h 318"/>
                <a:gd name="T56" fmla="*/ 40 w 131"/>
                <a:gd name="T57" fmla="*/ 292 h 318"/>
                <a:gd name="T58" fmla="*/ 41 w 131"/>
                <a:gd name="T59" fmla="*/ 292 h 318"/>
                <a:gd name="T60" fmla="*/ 50 w 131"/>
                <a:gd name="T61" fmla="*/ 286 h 318"/>
                <a:gd name="T62" fmla="*/ 88 w 131"/>
                <a:gd name="T63" fmla="*/ 318 h 318"/>
                <a:gd name="T64" fmla="*/ 89 w 131"/>
                <a:gd name="T65" fmla="*/ 316 h 318"/>
                <a:gd name="T66" fmla="*/ 114 w 131"/>
                <a:gd name="T67" fmla="*/ 286 h 318"/>
                <a:gd name="T68" fmla="*/ 114 w 131"/>
                <a:gd name="T69" fmla="*/ 286 h 318"/>
                <a:gd name="T70" fmla="*/ 114 w 131"/>
                <a:gd name="T71" fmla="*/ 285 h 318"/>
                <a:gd name="T72" fmla="*/ 114 w 131"/>
                <a:gd name="T73" fmla="*/ 285 h 318"/>
                <a:gd name="T74" fmla="*/ 114 w 131"/>
                <a:gd name="T75" fmla="*/ 284 h 318"/>
                <a:gd name="T76" fmla="*/ 93 w 131"/>
                <a:gd name="T77" fmla="*/ 266 h 318"/>
                <a:gd name="T78" fmla="*/ 116 w 131"/>
                <a:gd name="T79" fmla="*/ 275 h 318"/>
                <a:gd name="T80" fmla="*/ 118 w 131"/>
                <a:gd name="T81" fmla="*/ 274 h 318"/>
                <a:gd name="T82" fmla="*/ 127 w 131"/>
                <a:gd name="T83" fmla="*/ 223 h 318"/>
                <a:gd name="T84" fmla="*/ 127 w 131"/>
                <a:gd name="T85" fmla="*/ 223 h 318"/>
                <a:gd name="T86" fmla="*/ 114 w 131"/>
                <a:gd name="T87" fmla="*/ 204 h 318"/>
                <a:gd name="T88" fmla="*/ 129 w 131"/>
                <a:gd name="T89" fmla="*/ 210 h 318"/>
                <a:gd name="T90" fmla="*/ 131 w 131"/>
                <a:gd name="T91" fmla="*/ 209 h 318"/>
                <a:gd name="T92" fmla="*/ 131 w 131"/>
                <a:gd name="T93" fmla="*/ 209 h 318"/>
                <a:gd name="T94" fmla="*/ 131 w 131"/>
                <a:gd name="T95" fmla="*/ 2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318">
                  <a:moveTo>
                    <a:pt x="131" y="207"/>
                  </a:moveTo>
                  <a:cubicBezTo>
                    <a:pt x="131" y="207"/>
                    <a:pt x="130" y="207"/>
                    <a:pt x="130" y="207"/>
                  </a:cubicBezTo>
                  <a:cubicBezTo>
                    <a:pt x="128" y="199"/>
                    <a:pt x="126" y="190"/>
                    <a:pt x="121" y="183"/>
                  </a:cubicBezTo>
                  <a:cubicBezTo>
                    <a:pt x="116" y="176"/>
                    <a:pt x="108" y="173"/>
                    <a:pt x="100" y="170"/>
                  </a:cubicBezTo>
                  <a:cubicBezTo>
                    <a:pt x="105" y="169"/>
                    <a:pt x="111" y="169"/>
                    <a:pt x="116" y="168"/>
                  </a:cubicBezTo>
                  <a:cubicBezTo>
                    <a:pt x="117" y="168"/>
                    <a:pt x="117" y="168"/>
                    <a:pt x="117" y="168"/>
                  </a:cubicBezTo>
                  <a:cubicBezTo>
                    <a:pt x="117" y="168"/>
                    <a:pt x="118" y="168"/>
                    <a:pt x="118" y="167"/>
                  </a:cubicBezTo>
                  <a:cubicBezTo>
                    <a:pt x="114" y="156"/>
                    <a:pt x="109" y="145"/>
                    <a:pt x="100" y="137"/>
                  </a:cubicBezTo>
                  <a:cubicBezTo>
                    <a:pt x="101" y="137"/>
                    <a:pt x="102" y="136"/>
                    <a:pt x="101" y="136"/>
                  </a:cubicBezTo>
                  <a:cubicBezTo>
                    <a:pt x="91" y="131"/>
                    <a:pt x="79" y="130"/>
                    <a:pt x="68" y="129"/>
                  </a:cubicBezTo>
                  <a:cubicBezTo>
                    <a:pt x="75" y="126"/>
                    <a:pt x="83" y="126"/>
                    <a:pt x="90" y="125"/>
                  </a:cubicBezTo>
                  <a:cubicBezTo>
                    <a:pt x="90" y="125"/>
                    <a:pt x="91" y="125"/>
                    <a:pt x="91" y="125"/>
                  </a:cubicBezTo>
                  <a:cubicBezTo>
                    <a:pt x="91" y="126"/>
                    <a:pt x="93" y="125"/>
                    <a:pt x="92" y="124"/>
                  </a:cubicBezTo>
                  <a:cubicBezTo>
                    <a:pt x="85" y="114"/>
                    <a:pt x="76" y="105"/>
                    <a:pt x="68" y="95"/>
                  </a:cubicBezTo>
                  <a:cubicBezTo>
                    <a:pt x="59" y="84"/>
                    <a:pt x="51" y="73"/>
                    <a:pt x="40" y="65"/>
                  </a:cubicBezTo>
                  <a:cubicBezTo>
                    <a:pt x="39" y="44"/>
                    <a:pt x="37" y="11"/>
                    <a:pt x="17" y="0"/>
                  </a:cubicBezTo>
                  <a:cubicBezTo>
                    <a:pt x="17" y="0"/>
                    <a:pt x="16" y="0"/>
                    <a:pt x="17" y="1"/>
                  </a:cubicBezTo>
                  <a:cubicBezTo>
                    <a:pt x="35" y="17"/>
                    <a:pt x="34" y="43"/>
                    <a:pt x="37" y="66"/>
                  </a:cubicBezTo>
                  <a:cubicBezTo>
                    <a:pt x="39" y="89"/>
                    <a:pt x="26" y="111"/>
                    <a:pt x="15" y="131"/>
                  </a:cubicBezTo>
                  <a:cubicBezTo>
                    <a:pt x="14" y="132"/>
                    <a:pt x="15" y="133"/>
                    <a:pt x="16" y="134"/>
                  </a:cubicBezTo>
                  <a:cubicBezTo>
                    <a:pt x="19" y="135"/>
                    <a:pt x="21" y="136"/>
                    <a:pt x="24" y="137"/>
                  </a:cubicBezTo>
                  <a:cubicBezTo>
                    <a:pt x="9" y="151"/>
                    <a:pt x="6" y="170"/>
                    <a:pt x="6" y="189"/>
                  </a:cubicBezTo>
                  <a:cubicBezTo>
                    <a:pt x="6" y="190"/>
                    <a:pt x="7" y="191"/>
                    <a:pt x="8" y="191"/>
                  </a:cubicBezTo>
                  <a:cubicBezTo>
                    <a:pt x="10" y="191"/>
                    <a:pt x="12" y="191"/>
                    <a:pt x="15" y="191"/>
                  </a:cubicBezTo>
                  <a:cubicBezTo>
                    <a:pt x="0" y="201"/>
                    <a:pt x="1" y="225"/>
                    <a:pt x="8" y="239"/>
                  </a:cubicBezTo>
                  <a:cubicBezTo>
                    <a:pt x="8" y="240"/>
                    <a:pt x="9" y="240"/>
                    <a:pt x="10" y="240"/>
                  </a:cubicBezTo>
                  <a:cubicBezTo>
                    <a:pt x="13" y="236"/>
                    <a:pt x="17" y="234"/>
                    <a:pt x="21" y="231"/>
                  </a:cubicBezTo>
                  <a:cubicBezTo>
                    <a:pt x="13" y="255"/>
                    <a:pt x="21" y="275"/>
                    <a:pt x="38" y="293"/>
                  </a:cubicBezTo>
                  <a:cubicBezTo>
                    <a:pt x="39" y="293"/>
                    <a:pt x="40" y="293"/>
                    <a:pt x="40" y="292"/>
                  </a:cubicBezTo>
                  <a:cubicBezTo>
                    <a:pt x="41" y="292"/>
                    <a:pt x="41" y="293"/>
                    <a:pt x="41" y="292"/>
                  </a:cubicBezTo>
                  <a:cubicBezTo>
                    <a:pt x="44" y="291"/>
                    <a:pt x="47" y="289"/>
                    <a:pt x="50" y="286"/>
                  </a:cubicBezTo>
                  <a:cubicBezTo>
                    <a:pt x="49" y="307"/>
                    <a:pt x="70" y="317"/>
                    <a:pt x="88" y="318"/>
                  </a:cubicBezTo>
                  <a:cubicBezTo>
                    <a:pt x="89" y="318"/>
                    <a:pt x="89" y="317"/>
                    <a:pt x="89" y="316"/>
                  </a:cubicBezTo>
                  <a:cubicBezTo>
                    <a:pt x="100" y="310"/>
                    <a:pt x="110" y="298"/>
                    <a:pt x="114" y="286"/>
                  </a:cubicBezTo>
                  <a:cubicBezTo>
                    <a:pt x="114" y="286"/>
                    <a:pt x="114" y="286"/>
                    <a:pt x="114" y="286"/>
                  </a:cubicBezTo>
                  <a:cubicBezTo>
                    <a:pt x="114" y="285"/>
                    <a:pt x="114" y="285"/>
                    <a:pt x="114" y="285"/>
                  </a:cubicBezTo>
                  <a:cubicBezTo>
                    <a:pt x="114" y="285"/>
                    <a:pt x="114" y="285"/>
                    <a:pt x="114" y="285"/>
                  </a:cubicBezTo>
                  <a:cubicBezTo>
                    <a:pt x="114" y="285"/>
                    <a:pt x="114" y="285"/>
                    <a:pt x="114" y="284"/>
                  </a:cubicBezTo>
                  <a:cubicBezTo>
                    <a:pt x="109" y="277"/>
                    <a:pt x="101" y="271"/>
                    <a:pt x="93" y="266"/>
                  </a:cubicBezTo>
                  <a:cubicBezTo>
                    <a:pt x="101" y="268"/>
                    <a:pt x="109" y="270"/>
                    <a:pt x="116" y="275"/>
                  </a:cubicBezTo>
                  <a:cubicBezTo>
                    <a:pt x="116" y="275"/>
                    <a:pt x="117" y="275"/>
                    <a:pt x="118" y="274"/>
                  </a:cubicBezTo>
                  <a:cubicBezTo>
                    <a:pt x="125" y="259"/>
                    <a:pt x="130" y="240"/>
                    <a:pt x="127" y="223"/>
                  </a:cubicBezTo>
                  <a:cubicBezTo>
                    <a:pt x="127" y="223"/>
                    <a:pt x="127" y="223"/>
                    <a:pt x="127" y="223"/>
                  </a:cubicBezTo>
                  <a:cubicBezTo>
                    <a:pt x="126" y="215"/>
                    <a:pt x="120" y="209"/>
                    <a:pt x="114" y="204"/>
                  </a:cubicBezTo>
                  <a:cubicBezTo>
                    <a:pt x="119" y="205"/>
                    <a:pt x="124" y="206"/>
                    <a:pt x="129" y="210"/>
                  </a:cubicBezTo>
                  <a:cubicBezTo>
                    <a:pt x="130" y="210"/>
                    <a:pt x="130" y="210"/>
                    <a:pt x="131" y="209"/>
                  </a:cubicBezTo>
                  <a:cubicBezTo>
                    <a:pt x="131" y="209"/>
                    <a:pt x="131" y="209"/>
                    <a:pt x="131" y="209"/>
                  </a:cubicBezTo>
                  <a:cubicBezTo>
                    <a:pt x="131" y="208"/>
                    <a:pt x="131" y="208"/>
                    <a:pt x="131" y="207"/>
                  </a:cubicBezTo>
                  <a:close/>
                </a:path>
              </a:pathLst>
            </a:custGeom>
            <a:solidFill>
              <a:srgbClr val="156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0" name="Freeform 24"/>
            <p:cNvSpPr/>
            <p:nvPr/>
          </p:nvSpPr>
          <p:spPr bwMode="auto">
            <a:xfrm>
              <a:off x="250825" y="3079750"/>
              <a:ext cx="223838" cy="501650"/>
            </a:xfrm>
            <a:custGeom>
              <a:avLst/>
              <a:gdLst>
                <a:gd name="T0" fmla="*/ 52 w 53"/>
                <a:gd name="T1" fmla="*/ 115 h 118"/>
                <a:gd name="T2" fmla="*/ 3 w 53"/>
                <a:gd name="T3" fmla="*/ 6 h 118"/>
                <a:gd name="T4" fmla="*/ 3 w 53"/>
                <a:gd name="T5" fmla="*/ 6 h 118"/>
                <a:gd name="T6" fmla="*/ 2 w 53"/>
                <a:gd name="T7" fmla="*/ 7 h 118"/>
                <a:gd name="T8" fmla="*/ 49 w 53"/>
                <a:gd name="T9" fmla="*/ 116 h 118"/>
                <a:gd name="T10" fmla="*/ 49 w 53"/>
                <a:gd name="T11" fmla="*/ 116 h 118"/>
                <a:gd name="T12" fmla="*/ 52 w 53"/>
                <a:gd name="T13" fmla="*/ 116 h 118"/>
                <a:gd name="T14" fmla="*/ 52 w 53"/>
                <a:gd name="T15" fmla="*/ 116 h 118"/>
                <a:gd name="T16" fmla="*/ 52 w 53"/>
                <a:gd name="T17"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18">
                  <a:moveTo>
                    <a:pt x="52" y="115"/>
                  </a:moveTo>
                  <a:cubicBezTo>
                    <a:pt x="53" y="82"/>
                    <a:pt x="53" y="0"/>
                    <a:pt x="3" y="6"/>
                  </a:cubicBezTo>
                  <a:cubicBezTo>
                    <a:pt x="3" y="6"/>
                    <a:pt x="2" y="6"/>
                    <a:pt x="3" y="6"/>
                  </a:cubicBezTo>
                  <a:cubicBezTo>
                    <a:pt x="2" y="6"/>
                    <a:pt x="2" y="7"/>
                    <a:pt x="2" y="7"/>
                  </a:cubicBezTo>
                  <a:cubicBezTo>
                    <a:pt x="0" y="48"/>
                    <a:pt x="19" y="88"/>
                    <a:pt x="49" y="116"/>
                  </a:cubicBezTo>
                  <a:cubicBezTo>
                    <a:pt x="49" y="116"/>
                    <a:pt x="49" y="116"/>
                    <a:pt x="49" y="116"/>
                  </a:cubicBezTo>
                  <a:cubicBezTo>
                    <a:pt x="49" y="118"/>
                    <a:pt x="52" y="118"/>
                    <a:pt x="52" y="116"/>
                  </a:cubicBezTo>
                  <a:cubicBezTo>
                    <a:pt x="52" y="116"/>
                    <a:pt x="52" y="116"/>
                    <a:pt x="52" y="116"/>
                  </a:cubicBezTo>
                  <a:cubicBezTo>
                    <a:pt x="52" y="115"/>
                    <a:pt x="52" y="115"/>
                    <a:pt x="52" y="115"/>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1" name="Freeform 25"/>
            <p:cNvSpPr/>
            <p:nvPr/>
          </p:nvSpPr>
          <p:spPr bwMode="auto">
            <a:xfrm>
              <a:off x="1500188" y="2522538"/>
              <a:ext cx="1246188" cy="706438"/>
            </a:xfrm>
            <a:custGeom>
              <a:avLst/>
              <a:gdLst>
                <a:gd name="T0" fmla="*/ 273 w 294"/>
                <a:gd name="T1" fmla="*/ 43 h 166"/>
                <a:gd name="T2" fmla="*/ 273 w 294"/>
                <a:gd name="T3" fmla="*/ 44 h 166"/>
                <a:gd name="T4" fmla="*/ 244 w 294"/>
                <a:gd name="T5" fmla="*/ 46 h 166"/>
                <a:gd name="T6" fmla="*/ 276 w 294"/>
                <a:gd name="T7" fmla="*/ 23 h 166"/>
                <a:gd name="T8" fmla="*/ 268 w 294"/>
                <a:gd name="T9" fmla="*/ 4 h 166"/>
                <a:gd name="T10" fmla="*/ 265 w 294"/>
                <a:gd name="T11" fmla="*/ 12 h 166"/>
                <a:gd name="T12" fmla="*/ 217 w 294"/>
                <a:gd name="T13" fmla="*/ 60 h 166"/>
                <a:gd name="T14" fmla="*/ 233 w 294"/>
                <a:gd name="T15" fmla="*/ 21 h 166"/>
                <a:gd name="T16" fmla="*/ 210 w 294"/>
                <a:gd name="T17" fmla="*/ 21 h 166"/>
                <a:gd name="T18" fmla="*/ 220 w 294"/>
                <a:gd name="T19" fmla="*/ 30 h 166"/>
                <a:gd name="T20" fmla="*/ 216 w 294"/>
                <a:gd name="T21" fmla="*/ 61 h 166"/>
                <a:gd name="T22" fmla="*/ 150 w 294"/>
                <a:gd name="T23" fmla="*/ 99 h 166"/>
                <a:gd name="T24" fmla="*/ 184 w 294"/>
                <a:gd name="T25" fmla="*/ 54 h 166"/>
                <a:gd name="T26" fmla="*/ 169 w 294"/>
                <a:gd name="T27" fmla="*/ 37 h 166"/>
                <a:gd name="T28" fmla="*/ 169 w 294"/>
                <a:gd name="T29" fmla="*/ 51 h 166"/>
                <a:gd name="T30" fmla="*/ 148 w 294"/>
                <a:gd name="T31" fmla="*/ 100 h 166"/>
                <a:gd name="T32" fmla="*/ 80 w 294"/>
                <a:gd name="T33" fmla="*/ 128 h 166"/>
                <a:gd name="T34" fmla="*/ 131 w 294"/>
                <a:gd name="T35" fmla="*/ 87 h 166"/>
                <a:gd name="T36" fmla="*/ 115 w 294"/>
                <a:gd name="T37" fmla="*/ 73 h 166"/>
                <a:gd name="T38" fmla="*/ 113 w 294"/>
                <a:gd name="T39" fmla="*/ 85 h 166"/>
                <a:gd name="T40" fmla="*/ 42 w 294"/>
                <a:gd name="T41" fmla="*/ 142 h 166"/>
                <a:gd name="T42" fmla="*/ 32 w 294"/>
                <a:gd name="T43" fmla="*/ 130 h 166"/>
                <a:gd name="T44" fmla="*/ 51 w 294"/>
                <a:gd name="T45" fmla="*/ 113 h 166"/>
                <a:gd name="T46" fmla="*/ 36 w 294"/>
                <a:gd name="T47" fmla="*/ 97 h 166"/>
                <a:gd name="T48" fmla="*/ 39 w 294"/>
                <a:gd name="T49" fmla="*/ 113 h 166"/>
                <a:gd name="T50" fmla="*/ 0 w 294"/>
                <a:gd name="T51" fmla="*/ 152 h 166"/>
                <a:gd name="T52" fmla="*/ 36 w 294"/>
                <a:gd name="T53" fmla="*/ 147 h 166"/>
                <a:gd name="T54" fmla="*/ 88 w 294"/>
                <a:gd name="T55" fmla="*/ 153 h 166"/>
                <a:gd name="T56" fmla="*/ 102 w 294"/>
                <a:gd name="T57" fmla="*/ 165 h 166"/>
                <a:gd name="T58" fmla="*/ 95 w 294"/>
                <a:gd name="T59" fmla="*/ 142 h 166"/>
                <a:gd name="T60" fmla="*/ 89 w 294"/>
                <a:gd name="T61" fmla="*/ 149 h 166"/>
                <a:gd name="T62" fmla="*/ 48 w 294"/>
                <a:gd name="T63" fmla="*/ 144 h 166"/>
                <a:gd name="T64" fmla="*/ 121 w 294"/>
                <a:gd name="T65" fmla="*/ 116 h 166"/>
                <a:gd name="T66" fmla="*/ 159 w 294"/>
                <a:gd name="T67" fmla="*/ 143 h 166"/>
                <a:gd name="T68" fmla="*/ 172 w 294"/>
                <a:gd name="T69" fmla="*/ 151 h 166"/>
                <a:gd name="T70" fmla="*/ 167 w 294"/>
                <a:gd name="T71" fmla="*/ 130 h 166"/>
                <a:gd name="T72" fmla="*/ 123 w 294"/>
                <a:gd name="T73" fmla="*/ 115 h 166"/>
                <a:gd name="T74" fmla="*/ 187 w 294"/>
                <a:gd name="T75" fmla="*/ 85 h 166"/>
                <a:gd name="T76" fmla="*/ 216 w 294"/>
                <a:gd name="T77" fmla="*/ 104 h 166"/>
                <a:gd name="T78" fmla="*/ 234 w 294"/>
                <a:gd name="T79" fmla="*/ 95 h 166"/>
                <a:gd name="T80" fmla="*/ 225 w 294"/>
                <a:gd name="T81" fmla="*/ 90 h 166"/>
                <a:gd name="T82" fmla="*/ 221 w 294"/>
                <a:gd name="T83" fmla="*/ 91 h 166"/>
                <a:gd name="T84" fmla="*/ 218 w 294"/>
                <a:gd name="T85" fmla="*/ 93 h 166"/>
                <a:gd name="T86" fmla="*/ 243 w 294"/>
                <a:gd name="T87" fmla="*/ 48 h 166"/>
                <a:gd name="T88" fmla="*/ 273 w 294"/>
                <a:gd name="T89" fmla="*/ 48 h 166"/>
                <a:gd name="T90" fmla="*/ 293 w 294"/>
                <a:gd name="T91" fmla="*/ 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166">
                  <a:moveTo>
                    <a:pt x="284" y="34"/>
                  </a:moveTo>
                  <a:cubicBezTo>
                    <a:pt x="279" y="34"/>
                    <a:pt x="275" y="38"/>
                    <a:pt x="273" y="43"/>
                  </a:cubicBezTo>
                  <a:cubicBezTo>
                    <a:pt x="273" y="43"/>
                    <a:pt x="273" y="43"/>
                    <a:pt x="273" y="43"/>
                  </a:cubicBezTo>
                  <a:cubicBezTo>
                    <a:pt x="273" y="43"/>
                    <a:pt x="273" y="44"/>
                    <a:pt x="273" y="44"/>
                  </a:cubicBezTo>
                  <a:cubicBezTo>
                    <a:pt x="272" y="44"/>
                    <a:pt x="272" y="45"/>
                    <a:pt x="272" y="46"/>
                  </a:cubicBezTo>
                  <a:cubicBezTo>
                    <a:pt x="263" y="45"/>
                    <a:pt x="254" y="46"/>
                    <a:pt x="244" y="46"/>
                  </a:cubicBezTo>
                  <a:cubicBezTo>
                    <a:pt x="253" y="39"/>
                    <a:pt x="262" y="30"/>
                    <a:pt x="269" y="22"/>
                  </a:cubicBezTo>
                  <a:cubicBezTo>
                    <a:pt x="271" y="23"/>
                    <a:pt x="273" y="24"/>
                    <a:pt x="276" y="23"/>
                  </a:cubicBezTo>
                  <a:cubicBezTo>
                    <a:pt x="281" y="21"/>
                    <a:pt x="285" y="15"/>
                    <a:pt x="284" y="10"/>
                  </a:cubicBezTo>
                  <a:cubicBezTo>
                    <a:pt x="283" y="4"/>
                    <a:pt x="273" y="0"/>
                    <a:pt x="268" y="4"/>
                  </a:cubicBezTo>
                  <a:cubicBezTo>
                    <a:pt x="266" y="5"/>
                    <a:pt x="266" y="8"/>
                    <a:pt x="266" y="11"/>
                  </a:cubicBezTo>
                  <a:cubicBezTo>
                    <a:pt x="265" y="12"/>
                    <a:pt x="265" y="12"/>
                    <a:pt x="265" y="12"/>
                  </a:cubicBezTo>
                  <a:cubicBezTo>
                    <a:pt x="265" y="15"/>
                    <a:pt x="266" y="18"/>
                    <a:pt x="267" y="20"/>
                  </a:cubicBezTo>
                  <a:cubicBezTo>
                    <a:pt x="252" y="35"/>
                    <a:pt x="235" y="48"/>
                    <a:pt x="217" y="60"/>
                  </a:cubicBezTo>
                  <a:cubicBezTo>
                    <a:pt x="220" y="50"/>
                    <a:pt x="222" y="40"/>
                    <a:pt x="223" y="30"/>
                  </a:cubicBezTo>
                  <a:cubicBezTo>
                    <a:pt x="228" y="30"/>
                    <a:pt x="233" y="26"/>
                    <a:pt x="233" y="21"/>
                  </a:cubicBezTo>
                  <a:cubicBezTo>
                    <a:pt x="234" y="15"/>
                    <a:pt x="230" y="10"/>
                    <a:pt x="224" y="10"/>
                  </a:cubicBezTo>
                  <a:cubicBezTo>
                    <a:pt x="219" y="9"/>
                    <a:pt x="208" y="13"/>
                    <a:pt x="210" y="21"/>
                  </a:cubicBezTo>
                  <a:cubicBezTo>
                    <a:pt x="211" y="25"/>
                    <a:pt x="215" y="29"/>
                    <a:pt x="219" y="29"/>
                  </a:cubicBezTo>
                  <a:cubicBezTo>
                    <a:pt x="219" y="30"/>
                    <a:pt x="220" y="30"/>
                    <a:pt x="220" y="30"/>
                  </a:cubicBezTo>
                  <a:cubicBezTo>
                    <a:pt x="220" y="30"/>
                    <a:pt x="220" y="30"/>
                    <a:pt x="221" y="30"/>
                  </a:cubicBezTo>
                  <a:cubicBezTo>
                    <a:pt x="219" y="41"/>
                    <a:pt x="217" y="51"/>
                    <a:pt x="216" y="61"/>
                  </a:cubicBezTo>
                  <a:cubicBezTo>
                    <a:pt x="195" y="75"/>
                    <a:pt x="173" y="87"/>
                    <a:pt x="151" y="98"/>
                  </a:cubicBezTo>
                  <a:cubicBezTo>
                    <a:pt x="150" y="98"/>
                    <a:pt x="150" y="98"/>
                    <a:pt x="150" y="99"/>
                  </a:cubicBezTo>
                  <a:cubicBezTo>
                    <a:pt x="156" y="83"/>
                    <a:pt x="165" y="70"/>
                    <a:pt x="173" y="56"/>
                  </a:cubicBezTo>
                  <a:cubicBezTo>
                    <a:pt x="177" y="58"/>
                    <a:pt x="181" y="58"/>
                    <a:pt x="184" y="54"/>
                  </a:cubicBezTo>
                  <a:cubicBezTo>
                    <a:pt x="188" y="49"/>
                    <a:pt x="190" y="41"/>
                    <a:pt x="186" y="36"/>
                  </a:cubicBezTo>
                  <a:cubicBezTo>
                    <a:pt x="182" y="30"/>
                    <a:pt x="173" y="31"/>
                    <a:pt x="169" y="37"/>
                  </a:cubicBezTo>
                  <a:cubicBezTo>
                    <a:pt x="166" y="41"/>
                    <a:pt x="166" y="46"/>
                    <a:pt x="169" y="50"/>
                  </a:cubicBezTo>
                  <a:cubicBezTo>
                    <a:pt x="168" y="51"/>
                    <a:pt x="168" y="51"/>
                    <a:pt x="169" y="51"/>
                  </a:cubicBezTo>
                  <a:cubicBezTo>
                    <a:pt x="169" y="53"/>
                    <a:pt x="170" y="54"/>
                    <a:pt x="171" y="55"/>
                  </a:cubicBezTo>
                  <a:cubicBezTo>
                    <a:pt x="162" y="69"/>
                    <a:pt x="153" y="83"/>
                    <a:pt x="148" y="100"/>
                  </a:cubicBezTo>
                  <a:cubicBezTo>
                    <a:pt x="127" y="110"/>
                    <a:pt x="105" y="119"/>
                    <a:pt x="83" y="127"/>
                  </a:cubicBezTo>
                  <a:cubicBezTo>
                    <a:pt x="82" y="128"/>
                    <a:pt x="81" y="128"/>
                    <a:pt x="80" y="128"/>
                  </a:cubicBezTo>
                  <a:cubicBezTo>
                    <a:pt x="90" y="113"/>
                    <a:pt x="102" y="100"/>
                    <a:pt x="114" y="88"/>
                  </a:cubicBezTo>
                  <a:cubicBezTo>
                    <a:pt x="119" y="92"/>
                    <a:pt x="127" y="92"/>
                    <a:pt x="131" y="87"/>
                  </a:cubicBezTo>
                  <a:cubicBezTo>
                    <a:pt x="135" y="83"/>
                    <a:pt x="135" y="75"/>
                    <a:pt x="132" y="71"/>
                  </a:cubicBezTo>
                  <a:cubicBezTo>
                    <a:pt x="127" y="64"/>
                    <a:pt x="119" y="68"/>
                    <a:pt x="115" y="73"/>
                  </a:cubicBezTo>
                  <a:cubicBezTo>
                    <a:pt x="114" y="73"/>
                    <a:pt x="114" y="73"/>
                    <a:pt x="114" y="74"/>
                  </a:cubicBezTo>
                  <a:cubicBezTo>
                    <a:pt x="112" y="77"/>
                    <a:pt x="110" y="82"/>
                    <a:pt x="113" y="85"/>
                  </a:cubicBezTo>
                  <a:cubicBezTo>
                    <a:pt x="99" y="98"/>
                    <a:pt x="86" y="112"/>
                    <a:pt x="78" y="129"/>
                  </a:cubicBezTo>
                  <a:cubicBezTo>
                    <a:pt x="66" y="133"/>
                    <a:pt x="54" y="138"/>
                    <a:pt x="42" y="142"/>
                  </a:cubicBezTo>
                  <a:cubicBezTo>
                    <a:pt x="36" y="143"/>
                    <a:pt x="30" y="145"/>
                    <a:pt x="24" y="146"/>
                  </a:cubicBezTo>
                  <a:cubicBezTo>
                    <a:pt x="27" y="141"/>
                    <a:pt x="29" y="135"/>
                    <a:pt x="32" y="130"/>
                  </a:cubicBezTo>
                  <a:cubicBezTo>
                    <a:pt x="35" y="125"/>
                    <a:pt x="38" y="120"/>
                    <a:pt x="41" y="114"/>
                  </a:cubicBezTo>
                  <a:cubicBezTo>
                    <a:pt x="44" y="116"/>
                    <a:pt x="48" y="116"/>
                    <a:pt x="51" y="113"/>
                  </a:cubicBezTo>
                  <a:cubicBezTo>
                    <a:pt x="57" y="109"/>
                    <a:pt x="58" y="101"/>
                    <a:pt x="54" y="96"/>
                  </a:cubicBezTo>
                  <a:cubicBezTo>
                    <a:pt x="49" y="90"/>
                    <a:pt x="40" y="90"/>
                    <a:pt x="36" y="97"/>
                  </a:cubicBezTo>
                  <a:cubicBezTo>
                    <a:pt x="34" y="100"/>
                    <a:pt x="33" y="107"/>
                    <a:pt x="36" y="110"/>
                  </a:cubicBezTo>
                  <a:cubicBezTo>
                    <a:pt x="37" y="111"/>
                    <a:pt x="38" y="112"/>
                    <a:pt x="39" y="113"/>
                  </a:cubicBezTo>
                  <a:cubicBezTo>
                    <a:pt x="31" y="122"/>
                    <a:pt x="26" y="135"/>
                    <a:pt x="21" y="146"/>
                  </a:cubicBezTo>
                  <a:cubicBezTo>
                    <a:pt x="14" y="148"/>
                    <a:pt x="7" y="150"/>
                    <a:pt x="0" y="152"/>
                  </a:cubicBezTo>
                  <a:cubicBezTo>
                    <a:pt x="0" y="152"/>
                    <a:pt x="0" y="153"/>
                    <a:pt x="0" y="153"/>
                  </a:cubicBezTo>
                  <a:cubicBezTo>
                    <a:pt x="12" y="155"/>
                    <a:pt x="25" y="150"/>
                    <a:pt x="36" y="147"/>
                  </a:cubicBezTo>
                  <a:cubicBezTo>
                    <a:pt x="40" y="146"/>
                    <a:pt x="43" y="145"/>
                    <a:pt x="46" y="144"/>
                  </a:cubicBezTo>
                  <a:cubicBezTo>
                    <a:pt x="58" y="149"/>
                    <a:pt x="74" y="153"/>
                    <a:pt x="88" y="153"/>
                  </a:cubicBezTo>
                  <a:cubicBezTo>
                    <a:pt x="87" y="154"/>
                    <a:pt x="87" y="155"/>
                    <a:pt x="87" y="156"/>
                  </a:cubicBezTo>
                  <a:cubicBezTo>
                    <a:pt x="88" y="163"/>
                    <a:pt x="95" y="166"/>
                    <a:pt x="102" y="165"/>
                  </a:cubicBezTo>
                  <a:cubicBezTo>
                    <a:pt x="108" y="165"/>
                    <a:pt x="111" y="159"/>
                    <a:pt x="110" y="153"/>
                  </a:cubicBezTo>
                  <a:cubicBezTo>
                    <a:pt x="109" y="147"/>
                    <a:pt x="101" y="140"/>
                    <a:pt x="95" y="142"/>
                  </a:cubicBezTo>
                  <a:cubicBezTo>
                    <a:pt x="94" y="143"/>
                    <a:pt x="94" y="144"/>
                    <a:pt x="94" y="144"/>
                  </a:cubicBezTo>
                  <a:cubicBezTo>
                    <a:pt x="92" y="145"/>
                    <a:pt x="90" y="147"/>
                    <a:pt x="89" y="149"/>
                  </a:cubicBezTo>
                  <a:cubicBezTo>
                    <a:pt x="82" y="149"/>
                    <a:pt x="76" y="149"/>
                    <a:pt x="69" y="148"/>
                  </a:cubicBezTo>
                  <a:cubicBezTo>
                    <a:pt x="62" y="147"/>
                    <a:pt x="55" y="145"/>
                    <a:pt x="48" y="144"/>
                  </a:cubicBezTo>
                  <a:cubicBezTo>
                    <a:pt x="59" y="140"/>
                    <a:pt x="70" y="136"/>
                    <a:pt x="81" y="132"/>
                  </a:cubicBezTo>
                  <a:cubicBezTo>
                    <a:pt x="94" y="127"/>
                    <a:pt x="107" y="122"/>
                    <a:pt x="121" y="116"/>
                  </a:cubicBezTo>
                  <a:cubicBezTo>
                    <a:pt x="132" y="125"/>
                    <a:pt x="145" y="133"/>
                    <a:pt x="158" y="137"/>
                  </a:cubicBezTo>
                  <a:cubicBezTo>
                    <a:pt x="158" y="139"/>
                    <a:pt x="158" y="141"/>
                    <a:pt x="159" y="143"/>
                  </a:cubicBezTo>
                  <a:cubicBezTo>
                    <a:pt x="159" y="144"/>
                    <a:pt x="159" y="144"/>
                    <a:pt x="159" y="144"/>
                  </a:cubicBezTo>
                  <a:cubicBezTo>
                    <a:pt x="161" y="149"/>
                    <a:pt x="166" y="152"/>
                    <a:pt x="172" y="151"/>
                  </a:cubicBezTo>
                  <a:cubicBezTo>
                    <a:pt x="178" y="150"/>
                    <a:pt x="185" y="143"/>
                    <a:pt x="182" y="136"/>
                  </a:cubicBezTo>
                  <a:cubicBezTo>
                    <a:pt x="179" y="131"/>
                    <a:pt x="172" y="129"/>
                    <a:pt x="167" y="130"/>
                  </a:cubicBezTo>
                  <a:cubicBezTo>
                    <a:pt x="164" y="130"/>
                    <a:pt x="161" y="132"/>
                    <a:pt x="160" y="134"/>
                  </a:cubicBezTo>
                  <a:cubicBezTo>
                    <a:pt x="146" y="130"/>
                    <a:pt x="134" y="123"/>
                    <a:pt x="123" y="115"/>
                  </a:cubicBezTo>
                  <a:cubicBezTo>
                    <a:pt x="131" y="112"/>
                    <a:pt x="139" y="108"/>
                    <a:pt x="148" y="104"/>
                  </a:cubicBezTo>
                  <a:cubicBezTo>
                    <a:pt x="160" y="98"/>
                    <a:pt x="174" y="92"/>
                    <a:pt x="187" y="85"/>
                  </a:cubicBezTo>
                  <a:cubicBezTo>
                    <a:pt x="195" y="91"/>
                    <a:pt x="206" y="94"/>
                    <a:pt x="217" y="96"/>
                  </a:cubicBezTo>
                  <a:cubicBezTo>
                    <a:pt x="216" y="99"/>
                    <a:pt x="215" y="101"/>
                    <a:pt x="216" y="104"/>
                  </a:cubicBezTo>
                  <a:cubicBezTo>
                    <a:pt x="218" y="110"/>
                    <a:pt x="227" y="113"/>
                    <a:pt x="232" y="109"/>
                  </a:cubicBezTo>
                  <a:cubicBezTo>
                    <a:pt x="236" y="106"/>
                    <a:pt x="236" y="100"/>
                    <a:pt x="234" y="95"/>
                  </a:cubicBezTo>
                  <a:cubicBezTo>
                    <a:pt x="232" y="92"/>
                    <a:pt x="229" y="90"/>
                    <a:pt x="225" y="91"/>
                  </a:cubicBezTo>
                  <a:cubicBezTo>
                    <a:pt x="225" y="90"/>
                    <a:pt x="225" y="90"/>
                    <a:pt x="225" y="90"/>
                  </a:cubicBezTo>
                  <a:cubicBezTo>
                    <a:pt x="225" y="90"/>
                    <a:pt x="225" y="90"/>
                    <a:pt x="225" y="90"/>
                  </a:cubicBezTo>
                  <a:cubicBezTo>
                    <a:pt x="224" y="90"/>
                    <a:pt x="223" y="91"/>
                    <a:pt x="221" y="91"/>
                  </a:cubicBezTo>
                  <a:cubicBezTo>
                    <a:pt x="220" y="92"/>
                    <a:pt x="220" y="92"/>
                    <a:pt x="219" y="93"/>
                  </a:cubicBezTo>
                  <a:cubicBezTo>
                    <a:pt x="219" y="93"/>
                    <a:pt x="218" y="93"/>
                    <a:pt x="218" y="93"/>
                  </a:cubicBezTo>
                  <a:cubicBezTo>
                    <a:pt x="208" y="91"/>
                    <a:pt x="198" y="88"/>
                    <a:pt x="188" y="84"/>
                  </a:cubicBezTo>
                  <a:cubicBezTo>
                    <a:pt x="207" y="73"/>
                    <a:pt x="226" y="61"/>
                    <a:pt x="243" y="48"/>
                  </a:cubicBezTo>
                  <a:cubicBezTo>
                    <a:pt x="253" y="48"/>
                    <a:pt x="263" y="49"/>
                    <a:pt x="273" y="48"/>
                  </a:cubicBezTo>
                  <a:cubicBezTo>
                    <a:pt x="273" y="48"/>
                    <a:pt x="273" y="48"/>
                    <a:pt x="273" y="48"/>
                  </a:cubicBezTo>
                  <a:cubicBezTo>
                    <a:pt x="275" y="51"/>
                    <a:pt x="279" y="54"/>
                    <a:pt x="282" y="54"/>
                  </a:cubicBezTo>
                  <a:cubicBezTo>
                    <a:pt x="287" y="55"/>
                    <a:pt x="292" y="52"/>
                    <a:pt x="293" y="46"/>
                  </a:cubicBezTo>
                  <a:cubicBezTo>
                    <a:pt x="294" y="40"/>
                    <a:pt x="290" y="33"/>
                    <a:pt x="284" y="3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2" name="Freeform 26"/>
            <p:cNvSpPr/>
            <p:nvPr/>
          </p:nvSpPr>
          <p:spPr bwMode="auto">
            <a:xfrm>
              <a:off x="1852613" y="2841625"/>
              <a:ext cx="1346200" cy="858838"/>
            </a:xfrm>
            <a:custGeom>
              <a:avLst/>
              <a:gdLst>
                <a:gd name="T0" fmla="*/ 315 w 318"/>
                <a:gd name="T1" fmla="*/ 27 h 202"/>
                <a:gd name="T2" fmla="*/ 280 w 318"/>
                <a:gd name="T3" fmla="*/ 42 h 202"/>
                <a:gd name="T4" fmla="*/ 246 w 318"/>
                <a:gd name="T5" fmla="*/ 54 h 202"/>
                <a:gd name="T6" fmla="*/ 199 w 318"/>
                <a:gd name="T7" fmla="*/ 96 h 202"/>
                <a:gd name="T8" fmla="*/ 179 w 318"/>
                <a:gd name="T9" fmla="*/ 102 h 202"/>
                <a:gd name="T10" fmla="*/ 116 w 318"/>
                <a:gd name="T11" fmla="*/ 117 h 202"/>
                <a:gd name="T12" fmla="*/ 137 w 318"/>
                <a:gd name="T13" fmla="*/ 99 h 202"/>
                <a:gd name="T14" fmla="*/ 145 w 318"/>
                <a:gd name="T15" fmla="*/ 91 h 202"/>
                <a:gd name="T16" fmla="*/ 204 w 318"/>
                <a:gd name="T17" fmla="*/ 4 h 202"/>
                <a:gd name="T18" fmla="*/ 206 w 318"/>
                <a:gd name="T19" fmla="*/ 2 h 202"/>
                <a:gd name="T20" fmla="*/ 204 w 318"/>
                <a:gd name="T21" fmla="*/ 1 h 202"/>
                <a:gd name="T22" fmla="*/ 185 w 318"/>
                <a:gd name="T23" fmla="*/ 22 h 202"/>
                <a:gd name="T24" fmla="*/ 162 w 318"/>
                <a:gd name="T25" fmla="*/ 43 h 202"/>
                <a:gd name="T26" fmla="*/ 141 w 318"/>
                <a:gd name="T27" fmla="*/ 90 h 202"/>
                <a:gd name="T28" fmla="*/ 141 w 318"/>
                <a:gd name="T29" fmla="*/ 90 h 202"/>
                <a:gd name="T30" fmla="*/ 137 w 318"/>
                <a:gd name="T31" fmla="*/ 95 h 202"/>
                <a:gd name="T32" fmla="*/ 111 w 318"/>
                <a:gd name="T33" fmla="*/ 118 h 202"/>
                <a:gd name="T34" fmla="*/ 76 w 318"/>
                <a:gd name="T35" fmla="*/ 123 h 202"/>
                <a:gd name="T36" fmla="*/ 76 w 318"/>
                <a:gd name="T37" fmla="*/ 123 h 202"/>
                <a:gd name="T38" fmla="*/ 75 w 318"/>
                <a:gd name="T39" fmla="*/ 123 h 202"/>
                <a:gd name="T40" fmla="*/ 57 w 318"/>
                <a:gd name="T41" fmla="*/ 126 h 202"/>
                <a:gd name="T42" fmla="*/ 1 w 318"/>
                <a:gd name="T43" fmla="*/ 125 h 202"/>
                <a:gd name="T44" fmla="*/ 1 w 318"/>
                <a:gd name="T45" fmla="*/ 126 h 202"/>
                <a:gd name="T46" fmla="*/ 50 w 318"/>
                <a:gd name="T47" fmla="*/ 130 h 202"/>
                <a:gd name="T48" fmla="*/ 77 w 318"/>
                <a:gd name="T49" fmla="*/ 127 h 202"/>
                <a:gd name="T50" fmla="*/ 122 w 318"/>
                <a:gd name="T51" fmla="*/ 158 h 202"/>
                <a:gd name="T52" fmla="*/ 164 w 318"/>
                <a:gd name="T53" fmla="*/ 171 h 202"/>
                <a:gd name="T54" fmla="*/ 251 w 318"/>
                <a:gd name="T55" fmla="*/ 156 h 202"/>
                <a:gd name="T56" fmla="*/ 251 w 318"/>
                <a:gd name="T57" fmla="*/ 155 h 202"/>
                <a:gd name="T58" fmla="*/ 252 w 318"/>
                <a:gd name="T59" fmla="*/ 155 h 202"/>
                <a:gd name="T60" fmla="*/ 251 w 318"/>
                <a:gd name="T61" fmla="*/ 153 h 202"/>
                <a:gd name="T62" fmla="*/ 163 w 318"/>
                <a:gd name="T63" fmla="*/ 167 h 202"/>
                <a:gd name="T64" fmla="*/ 163 w 318"/>
                <a:gd name="T65" fmla="*/ 167 h 202"/>
                <a:gd name="T66" fmla="*/ 127 w 318"/>
                <a:gd name="T67" fmla="*/ 157 h 202"/>
                <a:gd name="T68" fmla="*/ 78 w 318"/>
                <a:gd name="T69" fmla="*/ 126 h 202"/>
                <a:gd name="T70" fmla="*/ 108 w 318"/>
                <a:gd name="T71" fmla="*/ 121 h 202"/>
                <a:gd name="T72" fmla="*/ 199 w 318"/>
                <a:gd name="T73" fmla="*/ 100 h 202"/>
                <a:gd name="T74" fmla="*/ 199 w 318"/>
                <a:gd name="T75" fmla="*/ 100 h 202"/>
                <a:gd name="T76" fmla="*/ 265 w 318"/>
                <a:gd name="T77" fmla="*/ 104 h 202"/>
                <a:gd name="T78" fmla="*/ 296 w 318"/>
                <a:gd name="T79" fmla="*/ 74 h 202"/>
                <a:gd name="T80" fmla="*/ 315 w 318"/>
                <a:gd name="T81" fmla="*/ 30 h 202"/>
                <a:gd name="T82" fmla="*/ 316 w 318"/>
                <a:gd name="T83" fmla="*/ 29 h 202"/>
                <a:gd name="T84" fmla="*/ 315 w 318"/>
                <a:gd name="T85"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202">
                  <a:moveTo>
                    <a:pt x="315" y="27"/>
                  </a:moveTo>
                  <a:cubicBezTo>
                    <a:pt x="304" y="33"/>
                    <a:pt x="292" y="38"/>
                    <a:pt x="280" y="42"/>
                  </a:cubicBezTo>
                  <a:cubicBezTo>
                    <a:pt x="269" y="46"/>
                    <a:pt x="257" y="49"/>
                    <a:pt x="246" y="54"/>
                  </a:cubicBezTo>
                  <a:cubicBezTo>
                    <a:pt x="226" y="63"/>
                    <a:pt x="211" y="78"/>
                    <a:pt x="199" y="96"/>
                  </a:cubicBezTo>
                  <a:cubicBezTo>
                    <a:pt x="193" y="98"/>
                    <a:pt x="186" y="100"/>
                    <a:pt x="179" y="102"/>
                  </a:cubicBezTo>
                  <a:cubicBezTo>
                    <a:pt x="158" y="109"/>
                    <a:pt x="137" y="113"/>
                    <a:pt x="116" y="117"/>
                  </a:cubicBezTo>
                  <a:cubicBezTo>
                    <a:pt x="124" y="113"/>
                    <a:pt x="131" y="105"/>
                    <a:pt x="137" y="99"/>
                  </a:cubicBezTo>
                  <a:cubicBezTo>
                    <a:pt x="140" y="96"/>
                    <a:pt x="142" y="94"/>
                    <a:pt x="145" y="91"/>
                  </a:cubicBezTo>
                  <a:cubicBezTo>
                    <a:pt x="192" y="99"/>
                    <a:pt x="197" y="38"/>
                    <a:pt x="204" y="4"/>
                  </a:cubicBezTo>
                  <a:cubicBezTo>
                    <a:pt x="205" y="3"/>
                    <a:pt x="205" y="3"/>
                    <a:pt x="206" y="2"/>
                  </a:cubicBezTo>
                  <a:cubicBezTo>
                    <a:pt x="206" y="1"/>
                    <a:pt x="205" y="0"/>
                    <a:pt x="204" y="1"/>
                  </a:cubicBezTo>
                  <a:cubicBezTo>
                    <a:pt x="198" y="8"/>
                    <a:pt x="192" y="15"/>
                    <a:pt x="185" y="22"/>
                  </a:cubicBezTo>
                  <a:cubicBezTo>
                    <a:pt x="177" y="29"/>
                    <a:pt x="169" y="35"/>
                    <a:pt x="162" y="43"/>
                  </a:cubicBezTo>
                  <a:cubicBezTo>
                    <a:pt x="149" y="55"/>
                    <a:pt x="139" y="71"/>
                    <a:pt x="141" y="90"/>
                  </a:cubicBezTo>
                  <a:cubicBezTo>
                    <a:pt x="141" y="90"/>
                    <a:pt x="141" y="90"/>
                    <a:pt x="141" y="90"/>
                  </a:cubicBezTo>
                  <a:cubicBezTo>
                    <a:pt x="140" y="91"/>
                    <a:pt x="139" y="93"/>
                    <a:pt x="137" y="95"/>
                  </a:cubicBezTo>
                  <a:cubicBezTo>
                    <a:pt x="129" y="104"/>
                    <a:pt x="121" y="111"/>
                    <a:pt x="111" y="118"/>
                  </a:cubicBezTo>
                  <a:cubicBezTo>
                    <a:pt x="99" y="120"/>
                    <a:pt x="88" y="122"/>
                    <a:pt x="76" y="123"/>
                  </a:cubicBezTo>
                  <a:cubicBezTo>
                    <a:pt x="76" y="123"/>
                    <a:pt x="76" y="123"/>
                    <a:pt x="76" y="123"/>
                  </a:cubicBezTo>
                  <a:cubicBezTo>
                    <a:pt x="76" y="123"/>
                    <a:pt x="75" y="123"/>
                    <a:pt x="75" y="123"/>
                  </a:cubicBezTo>
                  <a:cubicBezTo>
                    <a:pt x="69" y="124"/>
                    <a:pt x="63" y="125"/>
                    <a:pt x="57" y="126"/>
                  </a:cubicBezTo>
                  <a:cubicBezTo>
                    <a:pt x="38" y="129"/>
                    <a:pt x="20" y="130"/>
                    <a:pt x="1" y="125"/>
                  </a:cubicBezTo>
                  <a:cubicBezTo>
                    <a:pt x="1" y="124"/>
                    <a:pt x="0" y="125"/>
                    <a:pt x="1" y="126"/>
                  </a:cubicBezTo>
                  <a:cubicBezTo>
                    <a:pt x="15" y="134"/>
                    <a:pt x="35" y="132"/>
                    <a:pt x="50" y="130"/>
                  </a:cubicBezTo>
                  <a:cubicBezTo>
                    <a:pt x="59" y="129"/>
                    <a:pt x="68" y="128"/>
                    <a:pt x="77" y="127"/>
                  </a:cubicBezTo>
                  <a:cubicBezTo>
                    <a:pt x="86" y="142"/>
                    <a:pt x="107" y="151"/>
                    <a:pt x="122" y="158"/>
                  </a:cubicBezTo>
                  <a:cubicBezTo>
                    <a:pt x="135" y="163"/>
                    <a:pt x="149" y="168"/>
                    <a:pt x="164" y="171"/>
                  </a:cubicBezTo>
                  <a:cubicBezTo>
                    <a:pt x="182" y="202"/>
                    <a:pt x="242" y="188"/>
                    <a:pt x="251" y="156"/>
                  </a:cubicBezTo>
                  <a:cubicBezTo>
                    <a:pt x="251" y="156"/>
                    <a:pt x="251" y="156"/>
                    <a:pt x="251" y="155"/>
                  </a:cubicBezTo>
                  <a:cubicBezTo>
                    <a:pt x="251" y="155"/>
                    <a:pt x="251" y="155"/>
                    <a:pt x="252" y="155"/>
                  </a:cubicBezTo>
                  <a:cubicBezTo>
                    <a:pt x="253" y="155"/>
                    <a:pt x="253" y="152"/>
                    <a:pt x="251" y="153"/>
                  </a:cubicBezTo>
                  <a:cubicBezTo>
                    <a:pt x="222" y="155"/>
                    <a:pt x="184" y="140"/>
                    <a:pt x="163" y="167"/>
                  </a:cubicBezTo>
                  <a:cubicBezTo>
                    <a:pt x="163" y="167"/>
                    <a:pt x="163" y="167"/>
                    <a:pt x="163" y="167"/>
                  </a:cubicBezTo>
                  <a:cubicBezTo>
                    <a:pt x="151" y="165"/>
                    <a:pt x="139" y="161"/>
                    <a:pt x="127" y="157"/>
                  </a:cubicBezTo>
                  <a:cubicBezTo>
                    <a:pt x="110" y="150"/>
                    <a:pt x="90" y="141"/>
                    <a:pt x="78" y="126"/>
                  </a:cubicBezTo>
                  <a:cubicBezTo>
                    <a:pt x="88" y="125"/>
                    <a:pt x="98" y="123"/>
                    <a:pt x="108" y="121"/>
                  </a:cubicBezTo>
                  <a:cubicBezTo>
                    <a:pt x="138" y="116"/>
                    <a:pt x="169" y="110"/>
                    <a:pt x="199" y="100"/>
                  </a:cubicBezTo>
                  <a:cubicBezTo>
                    <a:pt x="199" y="100"/>
                    <a:pt x="199" y="100"/>
                    <a:pt x="199" y="100"/>
                  </a:cubicBezTo>
                  <a:cubicBezTo>
                    <a:pt x="214" y="119"/>
                    <a:pt x="247" y="113"/>
                    <a:pt x="265" y="104"/>
                  </a:cubicBezTo>
                  <a:cubicBezTo>
                    <a:pt x="278" y="98"/>
                    <a:pt x="288" y="85"/>
                    <a:pt x="296" y="74"/>
                  </a:cubicBezTo>
                  <a:cubicBezTo>
                    <a:pt x="305" y="61"/>
                    <a:pt x="313" y="45"/>
                    <a:pt x="315" y="30"/>
                  </a:cubicBezTo>
                  <a:cubicBezTo>
                    <a:pt x="315" y="30"/>
                    <a:pt x="316" y="30"/>
                    <a:pt x="316" y="29"/>
                  </a:cubicBezTo>
                  <a:cubicBezTo>
                    <a:pt x="318" y="29"/>
                    <a:pt x="317" y="27"/>
                    <a:pt x="315" y="27"/>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3" name="Freeform 27"/>
            <p:cNvSpPr/>
            <p:nvPr/>
          </p:nvSpPr>
          <p:spPr bwMode="auto">
            <a:xfrm>
              <a:off x="2401888" y="3727450"/>
              <a:ext cx="319088" cy="714375"/>
            </a:xfrm>
            <a:custGeom>
              <a:avLst/>
              <a:gdLst>
                <a:gd name="T0" fmla="*/ 74 w 75"/>
                <a:gd name="T1" fmla="*/ 155 h 168"/>
                <a:gd name="T2" fmla="*/ 67 w 75"/>
                <a:gd name="T3" fmla="*/ 150 h 168"/>
                <a:gd name="T4" fmla="*/ 58 w 75"/>
                <a:gd name="T5" fmla="*/ 144 h 168"/>
                <a:gd name="T6" fmla="*/ 58 w 75"/>
                <a:gd name="T7" fmla="*/ 144 h 168"/>
                <a:gd name="T8" fmla="*/ 46 w 75"/>
                <a:gd name="T9" fmla="*/ 67 h 168"/>
                <a:gd name="T10" fmla="*/ 28 w 75"/>
                <a:gd name="T11" fmla="*/ 24 h 168"/>
                <a:gd name="T12" fmla="*/ 1 w 75"/>
                <a:gd name="T13" fmla="*/ 0 h 168"/>
                <a:gd name="T14" fmla="*/ 1 w 75"/>
                <a:gd name="T15" fmla="*/ 1 h 168"/>
                <a:gd name="T16" fmla="*/ 27 w 75"/>
                <a:gd name="T17" fmla="*/ 30 h 168"/>
                <a:gd name="T18" fmla="*/ 44 w 75"/>
                <a:gd name="T19" fmla="*/ 73 h 168"/>
                <a:gd name="T20" fmla="*/ 54 w 75"/>
                <a:gd name="T21" fmla="*/ 144 h 168"/>
                <a:gd name="T22" fmla="*/ 42 w 75"/>
                <a:gd name="T23" fmla="*/ 158 h 168"/>
                <a:gd name="T24" fmla="*/ 42 w 75"/>
                <a:gd name="T25" fmla="*/ 160 h 168"/>
                <a:gd name="T26" fmla="*/ 60 w 75"/>
                <a:gd name="T27" fmla="*/ 167 h 168"/>
                <a:gd name="T28" fmla="*/ 73 w 75"/>
                <a:gd name="T29" fmla="*/ 157 h 168"/>
                <a:gd name="T30" fmla="*/ 74 w 75"/>
                <a:gd name="T31" fmla="*/ 1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68">
                  <a:moveTo>
                    <a:pt x="74" y="155"/>
                  </a:moveTo>
                  <a:cubicBezTo>
                    <a:pt x="72" y="153"/>
                    <a:pt x="70" y="151"/>
                    <a:pt x="67" y="150"/>
                  </a:cubicBezTo>
                  <a:cubicBezTo>
                    <a:pt x="64" y="148"/>
                    <a:pt x="61" y="146"/>
                    <a:pt x="58" y="144"/>
                  </a:cubicBezTo>
                  <a:cubicBezTo>
                    <a:pt x="58" y="144"/>
                    <a:pt x="58" y="144"/>
                    <a:pt x="58" y="144"/>
                  </a:cubicBezTo>
                  <a:cubicBezTo>
                    <a:pt x="58" y="118"/>
                    <a:pt x="53" y="91"/>
                    <a:pt x="46" y="67"/>
                  </a:cubicBezTo>
                  <a:cubicBezTo>
                    <a:pt x="42" y="52"/>
                    <a:pt x="37" y="38"/>
                    <a:pt x="28" y="24"/>
                  </a:cubicBezTo>
                  <a:cubicBezTo>
                    <a:pt x="22" y="15"/>
                    <a:pt x="13" y="3"/>
                    <a:pt x="1" y="0"/>
                  </a:cubicBezTo>
                  <a:cubicBezTo>
                    <a:pt x="1" y="0"/>
                    <a:pt x="0" y="1"/>
                    <a:pt x="1" y="1"/>
                  </a:cubicBezTo>
                  <a:cubicBezTo>
                    <a:pt x="12" y="10"/>
                    <a:pt x="20" y="17"/>
                    <a:pt x="27" y="30"/>
                  </a:cubicBezTo>
                  <a:cubicBezTo>
                    <a:pt x="35" y="43"/>
                    <a:pt x="40" y="58"/>
                    <a:pt x="44" y="73"/>
                  </a:cubicBezTo>
                  <a:cubicBezTo>
                    <a:pt x="50" y="96"/>
                    <a:pt x="51" y="120"/>
                    <a:pt x="54" y="144"/>
                  </a:cubicBezTo>
                  <a:cubicBezTo>
                    <a:pt x="49" y="148"/>
                    <a:pt x="46" y="153"/>
                    <a:pt x="42" y="158"/>
                  </a:cubicBezTo>
                  <a:cubicBezTo>
                    <a:pt x="42" y="159"/>
                    <a:pt x="42" y="160"/>
                    <a:pt x="42" y="160"/>
                  </a:cubicBezTo>
                  <a:cubicBezTo>
                    <a:pt x="47" y="165"/>
                    <a:pt x="53" y="168"/>
                    <a:pt x="60" y="167"/>
                  </a:cubicBezTo>
                  <a:cubicBezTo>
                    <a:pt x="65" y="166"/>
                    <a:pt x="71" y="162"/>
                    <a:pt x="73" y="157"/>
                  </a:cubicBezTo>
                  <a:cubicBezTo>
                    <a:pt x="74" y="157"/>
                    <a:pt x="75" y="156"/>
                    <a:pt x="74" y="15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4" name="Freeform 28"/>
            <p:cNvSpPr/>
            <p:nvPr/>
          </p:nvSpPr>
          <p:spPr bwMode="auto">
            <a:xfrm>
              <a:off x="2767013" y="3887788"/>
              <a:ext cx="541338" cy="584200"/>
            </a:xfrm>
            <a:custGeom>
              <a:avLst/>
              <a:gdLst>
                <a:gd name="T0" fmla="*/ 120 w 128"/>
                <a:gd name="T1" fmla="*/ 87 h 137"/>
                <a:gd name="T2" fmla="*/ 109 w 128"/>
                <a:gd name="T3" fmla="*/ 89 h 137"/>
                <a:gd name="T4" fmla="*/ 74 w 128"/>
                <a:gd name="T5" fmla="*/ 76 h 137"/>
                <a:gd name="T6" fmla="*/ 74 w 128"/>
                <a:gd name="T7" fmla="*/ 76 h 137"/>
                <a:gd name="T8" fmla="*/ 51 w 128"/>
                <a:gd name="T9" fmla="*/ 38 h 137"/>
                <a:gd name="T10" fmla="*/ 86 w 128"/>
                <a:gd name="T11" fmla="*/ 47 h 137"/>
                <a:gd name="T12" fmla="*/ 86 w 128"/>
                <a:gd name="T13" fmla="*/ 53 h 137"/>
                <a:gd name="T14" fmla="*/ 102 w 128"/>
                <a:gd name="T15" fmla="*/ 59 h 137"/>
                <a:gd name="T16" fmla="*/ 105 w 128"/>
                <a:gd name="T17" fmla="*/ 41 h 137"/>
                <a:gd name="T18" fmla="*/ 90 w 128"/>
                <a:gd name="T19" fmla="*/ 38 h 137"/>
                <a:gd name="T20" fmla="*/ 90 w 128"/>
                <a:gd name="T21" fmla="*/ 39 h 137"/>
                <a:gd name="T22" fmla="*/ 87 w 128"/>
                <a:gd name="T23" fmla="*/ 43 h 137"/>
                <a:gd name="T24" fmla="*/ 69 w 128"/>
                <a:gd name="T25" fmla="*/ 41 h 137"/>
                <a:gd name="T26" fmla="*/ 47 w 128"/>
                <a:gd name="T27" fmla="*/ 33 h 137"/>
                <a:gd name="T28" fmla="*/ 17 w 128"/>
                <a:gd name="T29" fmla="*/ 1 h 137"/>
                <a:gd name="T30" fmla="*/ 16 w 128"/>
                <a:gd name="T31" fmla="*/ 1 h 137"/>
                <a:gd name="T32" fmla="*/ 30 w 128"/>
                <a:gd name="T33" fmla="*/ 18 h 137"/>
                <a:gd name="T34" fmla="*/ 16 w 128"/>
                <a:gd name="T35" fmla="*/ 65 h 137"/>
                <a:gd name="T36" fmla="*/ 4 w 128"/>
                <a:gd name="T37" fmla="*/ 66 h 137"/>
                <a:gd name="T38" fmla="*/ 5 w 128"/>
                <a:gd name="T39" fmla="*/ 81 h 137"/>
                <a:gd name="T40" fmla="*/ 17 w 128"/>
                <a:gd name="T41" fmla="*/ 81 h 137"/>
                <a:gd name="T42" fmla="*/ 18 w 128"/>
                <a:gd name="T43" fmla="*/ 68 h 137"/>
                <a:gd name="T44" fmla="*/ 32 w 128"/>
                <a:gd name="T45" fmla="*/ 20 h 137"/>
                <a:gd name="T46" fmla="*/ 59 w 128"/>
                <a:gd name="T47" fmla="*/ 56 h 137"/>
                <a:gd name="T48" fmla="*/ 45 w 128"/>
                <a:gd name="T49" fmla="*/ 97 h 137"/>
                <a:gd name="T50" fmla="*/ 44 w 128"/>
                <a:gd name="T51" fmla="*/ 97 h 137"/>
                <a:gd name="T52" fmla="*/ 42 w 128"/>
                <a:gd name="T53" fmla="*/ 97 h 137"/>
                <a:gd name="T54" fmla="*/ 32 w 128"/>
                <a:gd name="T55" fmla="*/ 100 h 137"/>
                <a:gd name="T56" fmla="*/ 35 w 128"/>
                <a:gd name="T57" fmla="*/ 114 h 137"/>
                <a:gd name="T58" fmla="*/ 48 w 128"/>
                <a:gd name="T59" fmla="*/ 111 h 137"/>
                <a:gd name="T60" fmla="*/ 48 w 128"/>
                <a:gd name="T61" fmla="*/ 100 h 137"/>
                <a:gd name="T62" fmla="*/ 61 w 128"/>
                <a:gd name="T63" fmla="*/ 59 h 137"/>
                <a:gd name="T64" fmla="*/ 80 w 128"/>
                <a:gd name="T65" fmla="*/ 97 h 137"/>
                <a:gd name="T66" fmla="*/ 72 w 128"/>
                <a:gd name="T67" fmla="*/ 115 h 137"/>
                <a:gd name="T68" fmla="*/ 71 w 128"/>
                <a:gd name="T69" fmla="*/ 114 h 137"/>
                <a:gd name="T70" fmla="*/ 61 w 128"/>
                <a:gd name="T71" fmla="*/ 122 h 137"/>
                <a:gd name="T72" fmla="*/ 67 w 128"/>
                <a:gd name="T73" fmla="*/ 133 h 137"/>
                <a:gd name="T74" fmla="*/ 75 w 128"/>
                <a:gd name="T75" fmla="*/ 127 h 137"/>
                <a:gd name="T76" fmla="*/ 74 w 128"/>
                <a:gd name="T77" fmla="*/ 117 h 137"/>
                <a:gd name="T78" fmla="*/ 81 w 128"/>
                <a:gd name="T79" fmla="*/ 99 h 137"/>
                <a:gd name="T80" fmla="*/ 89 w 128"/>
                <a:gd name="T81" fmla="*/ 121 h 137"/>
                <a:gd name="T82" fmla="*/ 88 w 128"/>
                <a:gd name="T83" fmla="*/ 131 h 137"/>
                <a:gd name="T84" fmla="*/ 100 w 128"/>
                <a:gd name="T85" fmla="*/ 134 h 137"/>
                <a:gd name="T86" fmla="*/ 103 w 128"/>
                <a:gd name="T87" fmla="*/ 123 h 137"/>
                <a:gd name="T88" fmla="*/ 91 w 128"/>
                <a:gd name="T89" fmla="*/ 119 h 137"/>
                <a:gd name="T90" fmla="*/ 76 w 128"/>
                <a:gd name="T91" fmla="*/ 79 h 137"/>
                <a:gd name="T92" fmla="*/ 106 w 128"/>
                <a:gd name="T93" fmla="*/ 93 h 137"/>
                <a:gd name="T94" fmla="*/ 106 w 128"/>
                <a:gd name="T95" fmla="*/ 94 h 137"/>
                <a:gd name="T96" fmla="*/ 106 w 128"/>
                <a:gd name="T97" fmla="*/ 95 h 137"/>
                <a:gd name="T98" fmla="*/ 112 w 128"/>
                <a:gd name="T99" fmla="*/ 106 h 137"/>
                <a:gd name="T100" fmla="*/ 128 w 128"/>
                <a:gd name="T101" fmla="*/ 99 h 137"/>
                <a:gd name="T102" fmla="*/ 120 w 128"/>
                <a:gd name="T103" fmla="*/ 8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137">
                  <a:moveTo>
                    <a:pt x="120" y="87"/>
                  </a:moveTo>
                  <a:cubicBezTo>
                    <a:pt x="116" y="85"/>
                    <a:pt x="112" y="86"/>
                    <a:pt x="109" y="89"/>
                  </a:cubicBezTo>
                  <a:cubicBezTo>
                    <a:pt x="96" y="86"/>
                    <a:pt x="85" y="83"/>
                    <a:pt x="74" y="76"/>
                  </a:cubicBezTo>
                  <a:cubicBezTo>
                    <a:pt x="74" y="76"/>
                    <a:pt x="74" y="76"/>
                    <a:pt x="74" y="76"/>
                  </a:cubicBezTo>
                  <a:cubicBezTo>
                    <a:pt x="67" y="62"/>
                    <a:pt x="60" y="50"/>
                    <a:pt x="51" y="38"/>
                  </a:cubicBezTo>
                  <a:cubicBezTo>
                    <a:pt x="61" y="44"/>
                    <a:pt x="74" y="47"/>
                    <a:pt x="86" y="47"/>
                  </a:cubicBezTo>
                  <a:cubicBezTo>
                    <a:pt x="85" y="49"/>
                    <a:pt x="85" y="51"/>
                    <a:pt x="86" y="53"/>
                  </a:cubicBezTo>
                  <a:cubicBezTo>
                    <a:pt x="87" y="61"/>
                    <a:pt x="96" y="63"/>
                    <a:pt x="102" y="59"/>
                  </a:cubicBezTo>
                  <a:cubicBezTo>
                    <a:pt x="106" y="55"/>
                    <a:pt x="107" y="47"/>
                    <a:pt x="105" y="41"/>
                  </a:cubicBezTo>
                  <a:cubicBezTo>
                    <a:pt x="103" y="34"/>
                    <a:pt x="95" y="33"/>
                    <a:pt x="90" y="38"/>
                  </a:cubicBezTo>
                  <a:cubicBezTo>
                    <a:pt x="90" y="38"/>
                    <a:pt x="90" y="39"/>
                    <a:pt x="90" y="39"/>
                  </a:cubicBezTo>
                  <a:cubicBezTo>
                    <a:pt x="89" y="40"/>
                    <a:pt x="88" y="42"/>
                    <a:pt x="87" y="43"/>
                  </a:cubicBezTo>
                  <a:cubicBezTo>
                    <a:pt x="81" y="42"/>
                    <a:pt x="75" y="42"/>
                    <a:pt x="69" y="41"/>
                  </a:cubicBezTo>
                  <a:cubicBezTo>
                    <a:pt x="61" y="40"/>
                    <a:pt x="54" y="37"/>
                    <a:pt x="47" y="33"/>
                  </a:cubicBezTo>
                  <a:cubicBezTo>
                    <a:pt x="38" y="21"/>
                    <a:pt x="28" y="10"/>
                    <a:pt x="17" y="1"/>
                  </a:cubicBezTo>
                  <a:cubicBezTo>
                    <a:pt x="16" y="0"/>
                    <a:pt x="16" y="1"/>
                    <a:pt x="16" y="1"/>
                  </a:cubicBezTo>
                  <a:cubicBezTo>
                    <a:pt x="21" y="7"/>
                    <a:pt x="26" y="13"/>
                    <a:pt x="30" y="18"/>
                  </a:cubicBezTo>
                  <a:cubicBezTo>
                    <a:pt x="30" y="36"/>
                    <a:pt x="22" y="50"/>
                    <a:pt x="16" y="65"/>
                  </a:cubicBezTo>
                  <a:cubicBezTo>
                    <a:pt x="12" y="63"/>
                    <a:pt x="7" y="63"/>
                    <a:pt x="4" y="66"/>
                  </a:cubicBezTo>
                  <a:cubicBezTo>
                    <a:pt x="1" y="70"/>
                    <a:pt x="0" y="77"/>
                    <a:pt x="5" y="81"/>
                  </a:cubicBezTo>
                  <a:cubicBezTo>
                    <a:pt x="8" y="83"/>
                    <a:pt x="13" y="83"/>
                    <a:pt x="17" y="81"/>
                  </a:cubicBezTo>
                  <a:cubicBezTo>
                    <a:pt x="21" y="78"/>
                    <a:pt x="21" y="71"/>
                    <a:pt x="18" y="68"/>
                  </a:cubicBezTo>
                  <a:cubicBezTo>
                    <a:pt x="26" y="54"/>
                    <a:pt x="33" y="36"/>
                    <a:pt x="32" y="20"/>
                  </a:cubicBezTo>
                  <a:cubicBezTo>
                    <a:pt x="42" y="32"/>
                    <a:pt x="51" y="43"/>
                    <a:pt x="59" y="56"/>
                  </a:cubicBezTo>
                  <a:cubicBezTo>
                    <a:pt x="60" y="72"/>
                    <a:pt x="53" y="84"/>
                    <a:pt x="45" y="97"/>
                  </a:cubicBezTo>
                  <a:cubicBezTo>
                    <a:pt x="45" y="97"/>
                    <a:pt x="45" y="97"/>
                    <a:pt x="44" y="97"/>
                  </a:cubicBezTo>
                  <a:cubicBezTo>
                    <a:pt x="43" y="96"/>
                    <a:pt x="43" y="96"/>
                    <a:pt x="42" y="97"/>
                  </a:cubicBezTo>
                  <a:cubicBezTo>
                    <a:pt x="38" y="96"/>
                    <a:pt x="34" y="97"/>
                    <a:pt x="32" y="100"/>
                  </a:cubicBezTo>
                  <a:cubicBezTo>
                    <a:pt x="27" y="104"/>
                    <a:pt x="31" y="111"/>
                    <a:pt x="35" y="114"/>
                  </a:cubicBezTo>
                  <a:cubicBezTo>
                    <a:pt x="39" y="117"/>
                    <a:pt x="45" y="115"/>
                    <a:pt x="48" y="111"/>
                  </a:cubicBezTo>
                  <a:cubicBezTo>
                    <a:pt x="51" y="108"/>
                    <a:pt x="50" y="103"/>
                    <a:pt x="48" y="100"/>
                  </a:cubicBezTo>
                  <a:cubicBezTo>
                    <a:pt x="56" y="88"/>
                    <a:pt x="62" y="73"/>
                    <a:pt x="61" y="59"/>
                  </a:cubicBezTo>
                  <a:cubicBezTo>
                    <a:pt x="69" y="71"/>
                    <a:pt x="75" y="84"/>
                    <a:pt x="80" y="97"/>
                  </a:cubicBezTo>
                  <a:cubicBezTo>
                    <a:pt x="77" y="103"/>
                    <a:pt x="75" y="109"/>
                    <a:pt x="72" y="115"/>
                  </a:cubicBezTo>
                  <a:cubicBezTo>
                    <a:pt x="72" y="115"/>
                    <a:pt x="71" y="114"/>
                    <a:pt x="71" y="114"/>
                  </a:cubicBezTo>
                  <a:cubicBezTo>
                    <a:pt x="67" y="114"/>
                    <a:pt x="62" y="117"/>
                    <a:pt x="61" y="122"/>
                  </a:cubicBezTo>
                  <a:cubicBezTo>
                    <a:pt x="61" y="126"/>
                    <a:pt x="62" y="132"/>
                    <a:pt x="67" y="133"/>
                  </a:cubicBezTo>
                  <a:cubicBezTo>
                    <a:pt x="71" y="133"/>
                    <a:pt x="74" y="130"/>
                    <a:pt x="75" y="127"/>
                  </a:cubicBezTo>
                  <a:cubicBezTo>
                    <a:pt x="77" y="124"/>
                    <a:pt x="76" y="120"/>
                    <a:pt x="74" y="117"/>
                  </a:cubicBezTo>
                  <a:cubicBezTo>
                    <a:pt x="77" y="111"/>
                    <a:pt x="79" y="105"/>
                    <a:pt x="81" y="99"/>
                  </a:cubicBezTo>
                  <a:cubicBezTo>
                    <a:pt x="83" y="107"/>
                    <a:pt x="86" y="114"/>
                    <a:pt x="89" y="121"/>
                  </a:cubicBezTo>
                  <a:cubicBezTo>
                    <a:pt x="86" y="124"/>
                    <a:pt x="86" y="128"/>
                    <a:pt x="88" y="131"/>
                  </a:cubicBezTo>
                  <a:cubicBezTo>
                    <a:pt x="91" y="135"/>
                    <a:pt x="96" y="137"/>
                    <a:pt x="100" y="134"/>
                  </a:cubicBezTo>
                  <a:cubicBezTo>
                    <a:pt x="103" y="131"/>
                    <a:pt x="104" y="127"/>
                    <a:pt x="103" y="123"/>
                  </a:cubicBezTo>
                  <a:cubicBezTo>
                    <a:pt x="101" y="119"/>
                    <a:pt x="95" y="118"/>
                    <a:pt x="91" y="119"/>
                  </a:cubicBezTo>
                  <a:cubicBezTo>
                    <a:pt x="87" y="105"/>
                    <a:pt x="82" y="92"/>
                    <a:pt x="76" y="79"/>
                  </a:cubicBezTo>
                  <a:cubicBezTo>
                    <a:pt x="84" y="86"/>
                    <a:pt x="96" y="91"/>
                    <a:pt x="106" y="93"/>
                  </a:cubicBezTo>
                  <a:cubicBezTo>
                    <a:pt x="106" y="93"/>
                    <a:pt x="106" y="93"/>
                    <a:pt x="106" y="94"/>
                  </a:cubicBezTo>
                  <a:cubicBezTo>
                    <a:pt x="106" y="94"/>
                    <a:pt x="106" y="94"/>
                    <a:pt x="106" y="95"/>
                  </a:cubicBezTo>
                  <a:cubicBezTo>
                    <a:pt x="105" y="99"/>
                    <a:pt x="107" y="104"/>
                    <a:pt x="112" y="106"/>
                  </a:cubicBezTo>
                  <a:cubicBezTo>
                    <a:pt x="117" y="108"/>
                    <a:pt x="127" y="106"/>
                    <a:pt x="128" y="99"/>
                  </a:cubicBezTo>
                  <a:cubicBezTo>
                    <a:pt x="128" y="94"/>
                    <a:pt x="124" y="89"/>
                    <a:pt x="120" y="87"/>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5" name="Freeform 29"/>
            <p:cNvSpPr/>
            <p:nvPr/>
          </p:nvSpPr>
          <p:spPr bwMode="auto">
            <a:xfrm>
              <a:off x="2736850" y="3173413"/>
              <a:ext cx="855663" cy="693738"/>
            </a:xfrm>
            <a:custGeom>
              <a:avLst/>
              <a:gdLst>
                <a:gd name="T0" fmla="*/ 200 w 202"/>
                <a:gd name="T1" fmla="*/ 36 h 163"/>
                <a:gd name="T2" fmla="*/ 159 w 202"/>
                <a:gd name="T3" fmla="*/ 36 h 163"/>
                <a:gd name="T4" fmla="*/ 130 w 202"/>
                <a:gd name="T5" fmla="*/ 54 h 163"/>
                <a:gd name="T6" fmla="*/ 119 w 202"/>
                <a:gd name="T7" fmla="*/ 0 h 163"/>
                <a:gd name="T8" fmla="*/ 116 w 202"/>
                <a:gd name="T9" fmla="*/ 1 h 163"/>
                <a:gd name="T10" fmla="*/ 121 w 202"/>
                <a:gd name="T11" fmla="*/ 67 h 163"/>
                <a:gd name="T12" fmla="*/ 121 w 202"/>
                <a:gd name="T13" fmla="*/ 68 h 163"/>
                <a:gd name="T14" fmla="*/ 121 w 202"/>
                <a:gd name="T15" fmla="*/ 69 h 163"/>
                <a:gd name="T16" fmla="*/ 98 w 202"/>
                <a:gd name="T17" fmla="*/ 97 h 163"/>
                <a:gd name="T18" fmla="*/ 70 w 202"/>
                <a:gd name="T19" fmla="*/ 124 h 163"/>
                <a:gd name="T20" fmla="*/ 1 w 202"/>
                <a:gd name="T21" fmla="*/ 162 h 163"/>
                <a:gd name="T22" fmla="*/ 1 w 202"/>
                <a:gd name="T23" fmla="*/ 163 h 163"/>
                <a:gd name="T24" fmla="*/ 68 w 202"/>
                <a:gd name="T25" fmla="*/ 130 h 163"/>
                <a:gd name="T26" fmla="*/ 98 w 202"/>
                <a:gd name="T27" fmla="*/ 101 h 163"/>
                <a:gd name="T28" fmla="*/ 123 w 202"/>
                <a:gd name="T29" fmla="*/ 70 h 163"/>
                <a:gd name="T30" fmla="*/ 123 w 202"/>
                <a:gd name="T31" fmla="*/ 70 h 163"/>
                <a:gd name="T32" fmla="*/ 123 w 202"/>
                <a:gd name="T33" fmla="*/ 70 h 163"/>
                <a:gd name="T34" fmla="*/ 124 w 202"/>
                <a:gd name="T35" fmla="*/ 68 h 163"/>
                <a:gd name="T36" fmla="*/ 169 w 202"/>
                <a:gd name="T37" fmla="*/ 67 h 163"/>
                <a:gd name="T38" fmla="*/ 202 w 202"/>
                <a:gd name="T39" fmla="*/ 37 h 163"/>
                <a:gd name="T40" fmla="*/ 200 w 202"/>
                <a:gd name="T41" fmla="*/ 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163">
                  <a:moveTo>
                    <a:pt x="200" y="36"/>
                  </a:moveTo>
                  <a:cubicBezTo>
                    <a:pt x="189" y="29"/>
                    <a:pt x="171" y="32"/>
                    <a:pt x="159" y="36"/>
                  </a:cubicBezTo>
                  <a:cubicBezTo>
                    <a:pt x="148" y="40"/>
                    <a:pt x="138" y="46"/>
                    <a:pt x="130" y="54"/>
                  </a:cubicBezTo>
                  <a:cubicBezTo>
                    <a:pt x="134" y="35"/>
                    <a:pt x="130" y="12"/>
                    <a:pt x="119" y="0"/>
                  </a:cubicBezTo>
                  <a:cubicBezTo>
                    <a:pt x="118" y="0"/>
                    <a:pt x="117" y="0"/>
                    <a:pt x="116" y="1"/>
                  </a:cubicBezTo>
                  <a:cubicBezTo>
                    <a:pt x="104" y="18"/>
                    <a:pt x="104" y="52"/>
                    <a:pt x="121" y="67"/>
                  </a:cubicBezTo>
                  <a:cubicBezTo>
                    <a:pt x="121" y="67"/>
                    <a:pt x="121" y="68"/>
                    <a:pt x="121" y="68"/>
                  </a:cubicBezTo>
                  <a:cubicBezTo>
                    <a:pt x="120" y="68"/>
                    <a:pt x="120" y="69"/>
                    <a:pt x="121" y="69"/>
                  </a:cubicBezTo>
                  <a:cubicBezTo>
                    <a:pt x="112" y="78"/>
                    <a:pt x="105" y="88"/>
                    <a:pt x="98" y="97"/>
                  </a:cubicBezTo>
                  <a:cubicBezTo>
                    <a:pt x="89" y="106"/>
                    <a:pt x="80" y="116"/>
                    <a:pt x="70" y="124"/>
                  </a:cubicBezTo>
                  <a:cubicBezTo>
                    <a:pt x="50" y="143"/>
                    <a:pt x="27" y="154"/>
                    <a:pt x="1" y="162"/>
                  </a:cubicBezTo>
                  <a:cubicBezTo>
                    <a:pt x="0" y="162"/>
                    <a:pt x="0" y="163"/>
                    <a:pt x="1" y="163"/>
                  </a:cubicBezTo>
                  <a:cubicBezTo>
                    <a:pt x="26" y="162"/>
                    <a:pt x="50" y="146"/>
                    <a:pt x="68" y="130"/>
                  </a:cubicBezTo>
                  <a:cubicBezTo>
                    <a:pt x="79" y="122"/>
                    <a:pt x="89" y="112"/>
                    <a:pt x="98" y="101"/>
                  </a:cubicBezTo>
                  <a:cubicBezTo>
                    <a:pt x="107" y="92"/>
                    <a:pt x="116" y="81"/>
                    <a:pt x="123" y="70"/>
                  </a:cubicBezTo>
                  <a:cubicBezTo>
                    <a:pt x="123" y="70"/>
                    <a:pt x="123" y="70"/>
                    <a:pt x="123" y="70"/>
                  </a:cubicBezTo>
                  <a:cubicBezTo>
                    <a:pt x="123" y="70"/>
                    <a:pt x="123" y="70"/>
                    <a:pt x="123" y="70"/>
                  </a:cubicBezTo>
                  <a:cubicBezTo>
                    <a:pt x="124" y="69"/>
                    <a:pt x="124" y="68"/>
                    <a:pt x="124" y="68"/>
                  </a:cubicBezTo>
                  <a:cubicBezTo>
                    <a:pt x="139" y="73"/>
                    <a:pt x="155" y="72"/>
                    <a:pt x="169" y="67"/>
                  </a:cubicBezTo>
                  <a:cubicBezTo>
                    <a:pt x="182" y="61"/>
                    <a:pt x="197" y="50"/>
                    <a:pt x="202" y="37"/>
                  </a:cubicBezTo>
                  <a:cubicBezTo>
                    <a:pt x="202" y="36"/>
                    <a:pt x="201" y="35"/>
                    <a:pt x="200" y="36"/>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6" name="Freeform 30"/>
            <p:cNvSpPr/>
            <p:nvPr/>
          </p:nvSpPr>
          <p:spPr bwMode="auto">
            <a:xfrm>
              <a:off x="3495675" y="2578100"/>
              <a:ext cx="906463" cy="1258888"/>
            </a:xfrm>
            <a:custGeom>
              <a:avLst/>
              <a:gdLst>
                <a:gd name="T0" fmla="*/ 200 w 214"/>
                <a:gd name="T1" fmla="*/ 127 h 296"/>
                <a:gd name="T2" fmla="*/ 143 w 214"/>
                <a:gd name="T3" fmla="*/ 133 h 296"/>
                <a:gd name="T4" fmla="*/ 109 w 214"/>
                <a:gd name="T5" fmla="*/ 159 h 296"/>
                <a:gd name="T6" fmla="*/ 98 w 214"/>
                <a:gd name="T7" fmla="*/ 170 h 296"/>
                <a:gd name="T8" fmla="*/ 109 w 214"/>
                <a:gd name="T9" fmla="*/ 139 h 296"/>
                <a:gd name="T10" fmla="*/ 109 w 214"/>
                <a:gd name="T11" fmla="*/ 139 h 296"/>
                <a:gd name="T12" fmla="*/ 109 w 214"/>
                <a:gd name="T13" fmla="*/ 139 h 296"/>
                <a:gd name="T14" fmla="*/ 111 w 214"/>
                <a:gd name="T15" fmla="*/ 139 h 296"/>
                <a:gd name="T16" fmla="*/ 180 w 214"/>
                <a:gd name="T17" fmla="*/ 51 h 296"/>
                <a:gd name="T18" fmla="*/ 176 w 214"/>
                <a:gd name="T19" fmla="*/ 13 h 296"/>
                <a:gd name="T20" fmla="*/ 141 w 214"/>
                <a:gd name="T21" fmla="*/ 2 h 296"/>
                <a:gd name="T22" fmla="*/ 95 w 214"/>
                <a:gd name="T23" fmla="*/ 60 h 296"/>
                <a:gd name="T24" fmla="*/ 108 w 214"/>
                <a:gd name="T25" fmla="*/ 138 h 296"/>
                <a:gd name="T26" fmla="*/ 107 w 214"/>
                <a:gd name="T27" fmla="*/ 138 h 296"/>
                <a:gd name="T28" fmla="*/ 90 w 214"/>
                <a:gd name="T29" fmla="*/ 180 h 296"/>
                <a:gd name="T30" fmla="*/ 68 w 214"/>
                <a:gd name="T31" fmla="*/ 224 h 296"/>
                <a:gd name="T32" fmla="*/ 1 w 214"/>
                <a:gd name="T33" fmla="*/ 295 h 296"/>
                <a:gd name="T34" fmla="*/ 2 w 214"/>
                <a:gd name="T35" fmla="*/ 296 h 296"/>
                <a:gd name="T36" fmla="*/ 69 w 214"/>
                <a:gd name="T37" fmla="*/ 231 h 296"/>
                <a:gd name="T38" fmla="*/ 91 w 214"/>
                <a:gd name="T39" fmla="*/ 186 h 296"/>
                <a:gd name="T40" fmla="*/ 94 w 214"/>
                <a:gd name="T41" fmla="*/ 180 h 296"/>
                <a:gd name="T42" fmla="*/ 173 w 214"/>
                <a:gd name="T43" fmla="*/ 186 h 296"/>
                <a:gd name="T44" fmla="*/ 200 w 214"/>
                <a:gd name="T45" fmla="*/ 1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6">
                  <a:moveTo>
                    <a:pt x="200" y="127"/>
                  </a:moveTo>
                  <a:cubicBezTo>
                    <a:pt x="189" y="108"/>
                    <a:pt x="156" y="126"/>
                    <a:pt x="143" y="133"/>
                  </a:cubicBezTo>
                  <a:cubicBezTo>
                    <a:pt x="131" y="141"/>
                    <a:pt x="119" y="149"/>
                    <a:pt x="109" y="159"/>
                  </a:cubicBezTo>
                  <a:cubicBezTo>
                    <a:pt x="105" y="162"/>
                    <a:pt x="101" y="166"/>
                    <a:pt x="98" y="170"/>
                  </a:cubicBezTo>
                  <a:cubicBezTo>
                    <a:pt x="102" y="160"/>
                    <a:pt x="106" y="150"/>
                    <a:pt x="109" y="139"/>
                  </a:cubicBezTo>
                  <a:cubicBezTo>
                    <a:pt x="109" y="139"/>
                    <a:pt x="109" y="139"/>
                    <a:pt x="109" y="139"/>
                  </a:cubicBezTo>
                  <a:cubicBezTo>
                    <a:pt x="109" y="139"/>
                    <a:pt x="109" y="139"/>
                    <a:pt x="109" y="139"/>
                  </a:cubicBezTo>
                  <a:cubicBezTo>
                    <a:pt x="110" y="139"/>
                    <a:pt x="110" y="139"/>
                    <a:pt x="111" y="139"/>
                  </a:cubicBezTo>
                  <a:cubicBezTo>
                    <a:pt x="143" y="117"/>
                    <a:pt x="172" y="91"/>
                    <a:pt x="180" y="51"/>
                  </a:cubicBezTo>
                  <a:cubicBezTo>
                    <a:pt x="183" y="39"/>
                    <a:pt x="183" y="24"/>
                    <a:pt x="176" y="13"/>
                  </a:cubicBezTo>
                  <a:cubicBezTo>
                    <a:pt x="169" y="1"/>
                    <a:pt x="154" y="0"/>
                    <a:pt x="141" y="2"/>
                  </a:cubicBezTo>
                  <a:cubicBezTo>
                    <a:pt x="113" y="6"/>
                    <a:pt x="99" y="35"/>
                    <a:pt x="95" y="60"/>
                  </a:cubicBezTo>
                  <a:cubicBezTo>
                    <a:pt x="91" y="85"/>
                    <a:pt x="92" y="117"/>
                    <a:pt x="108" y="138"/>
                  </a:cubicBezTo>
                  <a:cubicBezTo>
                    <a:pt x="107" y="138"/>
                    <a:pt x="107" y="138"/>
                    <a:pt x="107" y="138"/>
                  </a:cubicBezTo>
                  <a:cubicBezTo>
                    <a:pt x="100" y="152"/>
                    <a:pt x="95" y="166"/>
                    <a:pt x="90" y="180"/>
                  </a:cubicBezTo>
                  <a:cubicBezTo>
                    <a:pt x="83" y="195"/>
                    <a:pt x="76" y="210"/>
                    <a:pt x="68" y="224"/>
                  </a:cubicBezTo>
                  <a:cubicBezTo>
                    <a:pt x="52" y="254"/>
                    <a:pt x="29" y="276"/>
                    <a:pt x="1" y="295"/>
                  </a:cubicBezTo>
                  <a:cubicBezTo>
                    <a:pt x="0" y="296"/>
                    <a:pt x="1" y="296"/>
                    <a:pt x="2" y="296"/>
                  </a:cubicBezTo>
                  <a:cubicBezTo>
                    <a:pt x="31" y="283"/>
                    <a:pt x="53" y="257"/>
                    <a:pt x="69" y="231"/>
                  </a:cubicBezTo>
                  <a:cubicBezTo>
                    <a:pt x="78" y="216"/>
                    <a:pt x="85" y="201"/>
                    <a:pt x="91" y="186"/>
                  </a:cubicBezTo>
                  <a:cubicBezTo>
                    <a:pt x="92" y="184"/>
                    <a:pt x="93" y="182"/>
                    <a:pt x="94" y="180"/>
                  </a:cubicBezTo>
                  <a:cubicBezTo>
                    <a:pt x="116" y="196"/>
                    <a:pt x="149" y="196"/>
                    <a:pt x="173" y="186"/>
                  </a:cubicBezTo>
                  <a:cubicBezTo>
                    <a:pt x="194" y="177"/>
                    <a:pt x="214" y="150"/>
                    <a:pt x="200" y="12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7" name="Freeform 31"/>
            <p:cNvSpPr/>
            <p:nvPr/>
          </p:nvSpPr>
          <p:spPr bwMode="auto">
            <a:xfrm>
              <a:off x="3597275" y="3960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100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8" name="Freeform 32"/>
            <p:cNvSpPr/>
            <p:nvPr/>
          </p:nvSpPr>
          <p:spPr bwMode="auto">
            <a:xfrm>
              <a:off x="3792538" y="3990975"/>
              <a:ext cx="528638" cy="608013"/>
            </a:xfrm>
            <a:custGeom>
              <a:avLst/>
              <a:gdLst>
                <a:gd name="T0" fmla="*/ 109 w 125"/>
                <a:gd name="T1" fmla="*/ 33 h 143"/>
                <a:gd name="T2" fmla="*/ 118 w 125"/>
                <a:gd name="T3" fmla="*/ 8 h 143"/>
                <a:gd name="T4" fmla="*/ 98 w 125"/>
                <a:gd name="T5" fmla="*/ 1 h 143"/>
                <a:gd name="T6" fmla="*/ 63 w 125"/>
                <a:gd name="T7" fmla="*/ 17 h 143"/>
                <a:gd name="T8" fmla="*/ 26 w 125"/>
                <a:gd name="T9" fmla="*/ 50 h 143"/>
                <a:gd name="T10" fmla="*/ 26 w 125"/>
                <a:gd name="T11" fmla="*/ 51 h 143"/>
                <a:gd name="T12" fmla="*/ 27 w 125"/>
                <a:gd name="T13" fmla="*/ 50 h 143"/>
                <a:gd name="T14" fmla="*/ 32 w 125"/>
                <a:gd name="T15" fmla="*/ 138 h 143"/>
                <a:gd name="T16" fmla="*/ 56 w 125"/>
                <a:gd name="T17" fmla="*/ 126 h 143"/>
                <a:gd name="T18" fmla="*/ 64 w 125"/>
                <a:gd name="T19" fmla="*/ 123 h 143"/>
                <a:gd name="T20" fmla="*/ 74 w 125"/>
                <a:gd name="T21" fmla="*/ 120 h 143"/>
                <a:gd name="T22" fmla="*/ 84 w 125"/>
                <a:gd name="T23" fmla="*/ 102 h 143"/>
                <a:gd name="T24" fmla="*/ 84 w 125"/>
                <a:gd name="T25" fmla="*/ 102 h 143"/>
                <a:gd name="T26" fmla="*/ 101 w 125"/>
                <a:gd name="T27" fmla="*/ 74 h 143"/>
                <a:gd name="T28" fmla="*/ 122 w 125"/>
                <a:gd name="T29" fmla="*/ 58 h 143"/>
                <a:gd name="T30" fmla="*/ 109 w 125"/>
                <a:gd name="T31"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43">
                  <a:moveTo>
                    <a:pt x="109" y="33"/>
                  </a:moveTo>
                  <a:cubicBezTo>
                    <a:pt x="114" y="26"/>
                    <a:pt x="121" y="17"/>
                    <a:pt x="118" y="8"/>
                  </a:cubicBezTo>
                  <a:cubicBezTo>
                    <a:pt x="115" y="0"/>
                    <a:pt x="105" y="0"/>
                    <a:pt x="98" y="1"/>
                  </a:cubicBezTo>
                  <a:cubicBezTo>
                    <a:pt x="85" y="2"/>
                    <a:pt x="73" y="9"/>
                    <a:pt x="63" y="17"/>
                  </a:cubicBezTo>
                  <a:cubicBezTo>
                    <a:pt x="50" y="27"/>
                    <a:pt x="41" y="42"/>
                    <a:pt x="26" y="50"/>
                  </a:cubicBezTo>
                  <a:cubicBezTo>
                    <a:pt x="26" y="50"/>
                    <a:pt x="26" y="51"/>
                    <a:pt x="26" y="51"/>
                  </a:cubicBezTo>
                  <a:cubicBezTo>
                    <a:pt x="27" y="51"/>
                    <a:pt x="27" y="50"/>
                    <a:pt x="27" y="50"/>
                  </a:cubicBezTo>
                  <a:cubicBezTo>
                    <a:pt x="12" y="72"/>
                    <a:pt x="0" y="124"/>
                    <a:pt x="32" y="138"/>
                  </a:cubicBezTo>
                  <a:cubicBezTo>
                    <a:pt x="43" y="143"/>
                    <a:pt x="52" y="135"/>
                    <a:pt x="56" y="126"/>
                  </a:cubicBezTo>
                  <a:cubicBezTo>
                    <a:pt x="58" y="122"/>
                    <a:pt x="60" y="123"/>
                    <a:pt x="64" y="123"/>
                  </a:cubicBezTo>
                  <a:cubicBezTo>
                    <a:pt x="68" y="123"/>
                    <a:pt x="71" y="122"/>
                    <a:pt x="74" y="120"/>
                  </a:cubicBezTo>
                  <a:cubicBezTo>
                    <a:pt x="80" y="116"/>
                    <a:pt x="84" y="109"/>
                    <a:pt x="84" y="102"/>
                  </a:cubicBezTo>
                  <a:cubicBezTo>
                    <a:pt x="84" y="102"/>
                    <a:pt x="84" y="102"/>
                    <a:pt x="84" y="102"/>
                  </a:cubicBezTo>
                  <a:cubicBezTo>
                    <a:pt x="95" y="101"/>
                    <a:pt x="107" y="84"/>
                    <a:pt x="101" y="74"/>
                  </a:cubicBezTo>
                  <a:cubicBezTo>
                    <a:pt x="111" y="74"/>
                    <a:pt x="119" y="68"/>
                    <a:pt x="122" y="58"/>
                  </a:cubicBezTo>
                  <a:cubicBezTo>
                    <a:pt x="125" y="47"/>
                    <a:pt x="118" y="37"/>
                    <a:pt x="109" y="3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9" name="Freeform 33"/>
            <p:cNvSpPr/>
            <p:nvPr/>
          </p:nvSpPr>
          <p:spPr bwMode="auto">
            <a:xfrm>
              <a:off x="3384550" y="3871913"/>
              <a:ext cx="746125" cy="577850"/>
            </a:xfrm>
            <a:custGeom>
              <a:avLst/>
              <a:gdLst>
                <a:gd name="T0" fmla="*/ 157 w 176"/>
                <a:gd name="T1" fmla="*/ 48 h 136"/>
                <a:gd name="T2" fmla="*/ 136 w 176"/>
                <a:gd name="T3" fmla="*/ 58 h 136"/>
                <a:gd name="T4" fmla="*/ 121 w 176"/>
                <a:gd name="T5" fmla="*/ 72 h 136"/>
                <a:gd name="T6" fmla="*/ 69 w 176"/>
                <a:gd name="T7" fmla="*/ 29 h 136"/>
                <a:gd name="T8" fmla="*/ 1 w 176"/>
                <a:gd name="T9" fmla="*/ 0 h 136"/>
                <a:gd name="T10" fmla="*/ 0 w 176"/>
                <a:gd name="T11" fmla="*/ 1 h 136"/>
                <a:gd name="T12" fmla="*/ 24 w 176"/>
                <a:gd name="T13" fmla="*/ 14 h 136"/>
                <a:gd name="T14" fmla="*/ 60 w 176"/>
                <a:gd name="T15" fmla="*/ 28 h 136"/>
                <a:gd name="T16" fmla="*/ 93 w 176"/>
                <a:gd name="T17" fmla="*/ 50 h 136"/>
                <a:gd name="T18" fmla="*/ 119 w 176"/>
                <a:gd name="T19" fmla="*/ 75 h 136"/>
                <a:gd name="T20" fmla="*/ 119 w 176"/>
                <a:gd name="T21" fmla="*/ 75 h 136"/>
                <a:gd name="T22" fmla="*/ 119 w 176"/>
                <a:gd name="T23" fmla="*/ 77 h 136"/>
                <a:gd name="T24" fmla="*/ 118 w 176"/>
                <a:gd name="T25" fmla="*/ 125 h 136"/>
                <a:gd name="T26" fmla="*/ 140 w 176"/>
                <a:gd name="T27" fmla="*/ 111 h 136"/>
                <a:gd name="T28" fmla="*/ 158 w 176"/>
                <a:gd name="T29" fmla="*/ 99 h 136"/>
                <a:gd name="T30" fmla="*/ 157 w 176"/>
                <a:gd name="T31" fmla="*/ 78 h 136"/>
                <a:gd name="T32" fmla="*/ 157 w 176"/>
                <a:gd name="T33"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6">
                  <a:moveTo>
                    <a:pt x="157" y="48"/>
                  </a:moveTo>
                  <a:cubicBezTo>
                    <a:pt x="149" y="48"/>
                    <a:pt x="142" y="54"/>
                    <a:pt x="136" y="58"/>
                  </a:cubicBezTo>
                  <a:cubicBezTo>
                    <a:pt x="131" y="62"/>
                    <a:pt x="126" y="67"/>
                    <a:pt x="121" y="72"/>
                  </a:cubicBezTo>
                  <a:cubicBezTo>
                    <a:pt x="108" y="55"/>
                    <a:pt x="88" y="40"/>
                    <a:pt x="69" y="29"/>
                  </a:cubicBezTo>
                  <a:cubicBezTo>
                    <a:pt x="47" y="17"/>
                    <a:pt x="23" y="12"/>
                    <a:pt x="1" y="0"/>
                  </a:cubicBezTo>
                  <a:cubicBezTo>
                    <a:pt x="0" y="0"/>
                    <a:pt x="0" y="1"/>
                    <a:pt x="0" y="1"/>
                  </a:cubicBezTo>
                  <a:cubicBezTo>
                    <a:pt x="7" y="7"/>
                    <a:pt x="16" y="11"/>
                    <a:pt x="24" y="14"/>
                  </a:cubicBezTo>
                  <a:cubicBezTo>
                    <a:pt x="36" y="18"/>
                    <a:pt x="48" y="23"/>
                    <a:pt x="60" y="28"/>
                  </a:cubicBezTo>
                  <a:cubicBezTo>
                    <a:pt x="72" y="34"/>
                    <a:pt x="83" y="41"/>
                    <a:pt x="93" y="50"/>
                  </a:cubicBezTo>
                  <a:cubicBezTo>
                    <a:pt x="102" y="57"/>
                    <a:pt x="110" y="67"/>
                    <a:pt x="119" y="75"/>
                  </a:cubicBezTo>
                  <a:cubicBezTo>
                    <a:pt x="119" y="75"/>
                    <a:pt x="119" y="75"/>
                    <a:pt x="119" y="75"/>
                  </a:cubicBezTo>
                  <a:cubicBezTo>
                    <a:pt x="119" y="76"/>
                    <a:pt x="119" y="76"/>
                    <a:pt x="119" y="77"/>
                  </a:cubicBezTo>
                  <a:cubicBezTo>
                    <a:pt x="112" y="92"/>
                    <a:pt x="105" y="111"/>
                    <a:pt x="118" y="125"/>
                  </a:cubicBezTo>
                  <a:cubicBezTo>
                    <a:pt x="128" y="136"/>
                    <a:pt x="140" y="122"/>
                    <a:pt x="140" y="111"/>
                  </a:cubicBezTo>
                  <a:cubicBezTo>
                    <a:pt x="147" y="110"/>
                    <a:pt x="154" y="106"/>
                    <a:pt x="158" y="99"/>
                  </a:cubicBezTo>
                  <a:cubicBezTo>
                    <a:pt x="162" y="93"/>
                    <a:pt x="163" y="83"/>
                    <a:pt x="157" y="78"/>
                  </a:cubicBezTo>
                  <a:cubicBezTo>
                    <a:pt x="166" y="70"/>
                    <a:pt x="176" y="48"/>
                    <a:pt x="157" y="4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0" name="Freeform 34"/>
            <p:cNvSpPr/>
            <p:nvPr/>
          </p:nvSpPr>
          <p:spPr bwMode="auto">
            <a:xfrm>
              <a:off x="3482975" y="3960813"/>
              <a:ext cx="182563" cy="442913"/>
            </a:xfrm>
            <a:custGeom>
              <a:avLst/>
              <a:gdLst>
                <a:gd name="T0" fmla="*/ 30 w 43"/>
                <a:gd name="T1" fmla="*/ 2 h 104"/>
                <a:gd name="T2" fmla="*/ 28 w 43"/>
                <a:gd name="T3" fmla="*/ 0 h 104"/>
                <a:gd name="T4" fmla="*/ 27 w 43"/>
                <a:gd name="T5" fmla="*/ 1 h 104"/>
                <a:gd name="T6" fmla="*/ 2 w 43"/>
                <a:gd name="T7" fmla="*/ 49 h 104"/>
                <a:gd name="T8" fmla="*/ 11 w 43"/>
                <a:gd name="T9" fmla="*/ 103 h 104"/>
                <a:gd name="T10" fmla="*/ 14 w 43"/>
                <a:gd name="T11" fmla="*/ 102 h 104"/>
                <a:gd name="T12" fmla="*/ 40 w 43"/>
                <a:gd name="T13" fmla="*/ 55 h 104"/>
                <a:gd name="T14" fmla="*/ 30 w 43"/>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4">
                  <a:moveTo>
                    <a:pt x="30" y="2"/>
                  </a:moveTo>
                  <a:cubicBezTo>
                    <a:pt x="30" y="1"/>
                    <a:pt x="29" y="0"/>
                    <a:pt x="28" y="0"/>
                  </a:cubicBezTo>
                  <a:cubicBezTo>
                    <a:pt x="27" y="0"/>
                    <a:pt x="27" y="1"/>
                    <a:pt x="27" y="1"/>
                  </a:cubicBezTo>
                  <a:cubicBezTo>
                    <a:pt x="11" y="12"/>
                    <a:pt x="5" y="32"/>
                    <a:pt x="2" y="49"/>
                  </a:cubicBezTo>
                  <a:cubicBezTo>
                    <a:pt x="0" y="66"/>
                    <a:pt x="1" y="88"/>
                    <a:pt x="11" y="103"/>
                  </a:cubicBezTo>
                  <a:cubicBezTo>
                    <a:pt x="12" y="104"/>
                    <a:pt x="14" y="103"/>
                    <a:pt x="14" y="102"/>
                  </a:cubicBezTo>
                  <a:cubicBezTo>
                    <a:pt x="29" y="92"/>
                    <a:pt x="37" y="72"/>
                    <a:pt x="40" y="55"/>
                  </a:cubicBezTo>
                  <a:cubicBezTo>
                    <a:pt x="43" y="39"/>
                    <a:pt x="42" y="14"/>
                    <a:pt x="30"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1" name="Freeform 35"/>
            <p:cNvSpPr/>
            <p:nvPr/>
          </p:nvSpPr>
          <p:spPr bwMode="auto">
            <a:xfrm>
              <a:off x="3690938" y="3798888"/>
              <a:ext cx="406400" cy="255588"/>
            </a:xfrm>
            <a:custGeom>
              <a:avLst/>
              <a:gdLst>
                <a:gd name="T0" fmla="*/ 93 w 96"/>
                <a:gd name="T1" fmla="*/ 2 h 60"/>
                <a:gd name="T2" fmla="*/ 92 w 96"/>
                <a:gd name="T3" fmla="*/ 1 h 60"/>
                <a:gd name="T4" fmla="*/ 1 w 96"/>
                <a:gd name="T5" fmla="*/ 49 h 60"/>
                <a:gd name="T6" fmla="*/ 1 w 96"/>
                <a:gd name="T7" fmla="*/ 49 h 60"/>
                <a:gd name="T8" fmla="*/ 0 w 96"/>
                <a:gd name="T9" fmla="*/ 50 h 60"/>
                <a:gd name="T10" fmla="*/ 2 w 96"/>
                <a:gd name="T11" fmla="*/ 50 h 60"/>
                <a:gd name="T12" fmla="*/ 2 w 96"/>
                <a:gd name="T13" fmla="*/ 50 h 60"/>
                <a:gd name="T14" fmla="*/ 52 w 96"/>
                <a:gd name="T15" fmla="*/ 44 h 60"/>
                <a:gd name="T16" fmla="*/ 95 w 96"/>
                <a:gd name="T17" fmla="*/ 5 h 60"/>
                <a:gd name="T18" fmla="*/ 93 w 96"/>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60">
                  <a:moveTo>
                    <a:pt x="93" y="2"/>
                  </a:moveTo>
                  <a:cubicBezTo>
                    <a:pt x="93" y="2"/>
                    <a:pt x="92" y="1"/>
                    <a:pt x="92" y="1"/>
                  </a:cubicBezTo>
                  <a:cubicBezTo>
                    <a:pt x="56" y="0"/>
                    <a:pt x="15" y="14"/>
                    <a:pt x="1" y="49"/>
                  </a:cubicBezTo>
                  <a:cubicBezTo>
                    <a:pt x="1" y="49"/>
                    <a:pt x="1" y="49"/>
                    <a:pt x="1" y="49"/>
                  </a:cubicBezTo>
                  <a:cubicBezTo>
                    <a:pt x="1" y="49"/>
                    <a:pt x="1" y="49"/>
                    <a:pt x="0" y="50"/>
                  </a:cubicBezTo>
                  <a:cubicBezTo>
                    <a:pt x="0" y="50"/>
                    <a:pt x="1" y="51"/>
                    <a:pt x="2" y="50"/>
                  </a:cubicBezTo>
                  <a:cubicBezTo>
                    <a:pt x="2" y="50"/>
                    <a:pt x="2" y="50"/>
                    <a:pt x="2" y="50"/>
                  </a:cubicBezTo>
                  <a:cubicBezTo>
                    <a:pt x="16" y="60"/>
                    <a:pt x="38" y="51"/>
                    <a:pt x="52" y="44"/>
                  </a:cubicBezTo>
                  <a:cubicBezTo>
                    <a:pt x="69" y="35"/>
                    <a:pt x="85" y="22"/>
                    <a:pt x="95" y="5"/>
                  </a:cubicBezTo>
                  <a:cubicBezTo>
                    <a:pt x="96" y="4"/>
                    <a:pt x="94" y="2"/>
                    <a:pt x="93"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2" name="Freeform 36"/>
            <p:cNvSpPr/>
            <p:nvPr/>
          </p:nvSpPr>
          <p:spPr bwMode="auto">
            <a:xfrm>
              <a:off x="4516438" y="2747963"/>
              <a:ext cx="317500" cy="476250"/>
            </a:xfrm>
            <a:custGeom>
              <a:avLst/>
              <a:gdLst>
                <a:gd name="T0" fmla="*/ 71 w 75"/>
                <a:gd name="T1" fmla="*/ 24 h 112"/>
                <a:gd name="T2" fmla="*/ 58 w 75"/>
                <a:gd name="T3" fmla="*/ 25 h 112"/>
                <a:gd name="T4" fmla="*/ 60 w 75"/>
                <a:gd name="T5" fmla="*/ 12 h 112"/>
                <a:gd name="T6" fmla="*/ 58 w 75"/>
                <a:gd name="T7" fmla="*/ 10 h 112"/>
                <a:gd name="T8" fmla="*/ 40 w 75"/>
                <a:gd name="T9" fmla="*/ 17 h 112"/>
                <a:gd name="T10" fmla="*/ 24 w 75"/>
                <a:gd name="T11" fmla="*/ 8 h 112"/>
                <a:gd name="T12" fmla="*/ 27 w 75"/>
                <a:gd name="T13" fmla="*/ 39 h 112"/>
                <a:gd name="T14" fmla="*/ 27 w 75"/>
                <a:gd name="T15" fmla="*/ 41 h 112"/>
                <a:gd name="T16" fmla="*/ 13 w 75"/>
                <a:gd name="T17" fmla="*/ 71 h 112"/>
                <a:gd name="T18" fmla="*/ 1 w 75"/>
                <a:gd name="T19" fmla="*/ 110 h 112"/>
                <a:gd name="T20" fmla="*/ 2 w 75"/>
                <a:gd name="T21" fmla="*/ 111 h 112"/>
                <a:gd name="T22" fmla="*/ 15 w 75"/>
                <a:gd name="T23" fmla="*/ 75 h 112"/>
                <a:gd name="T24" fmla="*/ 29 w 75"/>
                <a:gd name="T25" fmla="*/ 43 h 112"/>
                <a:gd name="T26" fmla="*/ 73 w 75"/>
                <a:gd name="T27" fmla="*/ 38 h 112"/>
                <a:gd name="T28" fmla="*/ 71 w 75"/>
                <a:gd name="T29"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1" y="24"/>
                  </a:moveTo>
                  <a:cubicBezTo>
                    <a:pt x="66" y="22"/>
                    <a:pt x="62" y="23"/>
                    <a:pt x="58" y="25"/>
                  </a:cubicBezTo>
                  <a:cubicBezTo>
                    <a:pt x="59" y="21"/>
                    <a:pt x="60" y="16"/>
                    <a:pt x="60" y="12"/>
                  </a:cubicBezTo>
                  <a:cubicBezTo>
                    <a:pt x="60" y="11"/>
                    <a:pt x="59" y="10"/>
                    <a:pt x="58" y="10"/>
                  </a:cubicBezTo>
                  <a:cubicBezTo>
                    <a:pt x="51" y="9"/>
                    <a:pt x="45" y="12"/>
                    <a:pt x="40" y="17"/>
                  </a:cubicBezTo>
                  <a:cubicBezTo>
                    <a:pt x="38" y="9"/>
                    <a:pt x="32" y="0"/>
                    <a:pt x="24" y="8"/>
                  </a:cubicBezTo>
                  <a:cubicBezTo>
                    <a:pt x="15" y="16"/>
                    <a:pt x="18" y="31"/>
                    <a:pt x="27" y="39"/>
                  </a:cubicBezTo>
                  <a:cubicBezTo>
                    <a:pt x="27" y="39"/>
                    <a:pt x="27" y="40"/>
                    <a:pt x="27" y="41"/>
                  </a:cubicBezTo>
                  <a:cubicBezTo>
                    <a:pt x="21" y="50"/>
                    <a:pt x="17" y="61"/>
                    <a:pt x="13" y="71"/>
                  </a:cubicBezTo>
                  <a:cubicBezTo>
                    <a:pt x="8" y="84"/>
                    <a:pt x="3" y="97"/>
                    <a:pt x="1" y="110"/>
                  </a:cubicBezTo>
                  <a:cubicBezTo>
                    <a:pt x="0" y="111"/>
                    <a:pt x="2" y="112"/>
                    <a:pt x="2" y="111"/>
                  </a:cubicBezTo>
                  <a:cubicBezTo>
                    <a:pt x="6" y="99"/>
                    <a:pt x="10" y="87"/>
                    <a:pt x="15" y="75"/>
                  </a:cubicBezTo>
                  <a:cubicBezTo>
                    <a:pt x="19" y="64"/>
                    <a:pt x="25" y="54"/>
                    <a:pt x="29" y="43"/>
                  </a:cubicBezTo>
                  <a:cubicBezTo>
                    <a:pt x="41" y="55"/>
                    <a:pt x="63" y="52"/>
                    <a:pt x="73" y="38"/>
                  </a:cubicBezTo>
                  <a:cubicBezTo>
                    <a:pt x="75" y="34"/>
                    <a:pt x="75" y="27"/>
                    <a:pt x="71" y="2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3" name="Freeform 37"/>
            <p:cNvSpPr/>
            <p:nvPr/>
          </p:nvSpPr>
          <p:spPr bwMode="auto">
            <a:xfrm>
              <a:off x="5392738" y="3097213"/>
              <a:ext cx="906463" cy="1263650"/>
            </a:xfrm>
            <a:custGeom>
              <a:avLst/>
              <a:gdLst>
                <a:gd name="T0" fmla="*/ 173 w 214"/>
                <a:gd name="T1" fmla="*/ 110 h 297"/>
                <a:gd name="T2" fmla="*/ 94 w 214"/>
                <a:gd name="T3" fmla="*/ 117 h 297"/>
                <a:gd name="T4" fmla="*/ 91 w 214"/>
                <a:gd name="T5" fmla="*/ 110 h 297"/>
                <a:gd name="T6" fmla="*/ 69 w 214"/>
                <a:gd name="T7" fmla="*/ 66 h 297"/>
                <a:gd name="T8" fmla="*/ 2 w 214"/>
                <a:gd name="T9" fmla="*/ 0 h 297"/>
                <a:gd name="T10" fmla="*/ 1 w 214"/>
                <a:gd name="T11" fmla="*/ 1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7 h 297"/>
                <a:gd name="T36" fmla="*/ 98 w 214"/>
                <a:gd name="T37" fmla="*/ 127 h 297"/>
                <a:gd name="T38" fmla="*/ 109 w 214"/>
                <a:gd name="T39" fmla="*/ 138 h 297"/>
                <a:gd name="T40" fmla="*/ 143 w 214"/>
                <a:gd name="T41" fmla="*/ 163 h 297"/>
                <a:gd name="T42" fmla="*/ 200 w 214"/>
                <a:gd name="T43" fmla="*/ 169 h 297"/>
                <a:gd name="T44" fmla="*/ 173 w 214"/>
                <a:gd name="T45" fmla="*/ 11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0"/>
                  </a:moveTo>
                  <a:cubicBezTo>
                    <a:pt x="149" y="100"/>
                    <a:pt x="116" y="100"/>
                    <a:pt x="94" y="117"/>
                  </a:cubicBezTo>
                  <a:cubicBezTo>
                    <a:pt x="93" y="114"/>
                    <a:pt x="92" y="112"/>
                    <a:pt x="91" y="110"/>
                  </a:cubicBezTo>
                  <a:cubicBezTo>
                    <a:pt x="85" y="95"/>
                    <a:pt x="78" y="80"/>
                    <a:pt x="69" y="66"/>
                  </a:cubicBezTo>
                  <a:cubicBezTo>
                    <a:pt x="53" y="39"/>
                    <a:pt x="31" y="14"/>
                    <a:pt x="2" y="0"/>
                  </a:cubicBezTo>
                  <a:cubicBezTo>
                    <a:pt x="1" y="0"/>
                    <a:pt x="0" y="1"/>
                    <a:pt x="1" y="1"/>
                  </a:cubicBezTo>
                  <a:cubicBezTo>
                    <a:pt x="29" y="20"/>
                    <a:pt x="52" y="43"/>
                    <a:pt x="68" y="73"/>
                  </a:cubicBezTo>
                  <a:cubicBezTo>
                    <a:pt x="77" y="87"/>
                    <a:pt x="83" y="102"/>
                    <a:pt x="90" y="117"/>
                  </a:cubicBezTo>
                  <a:cubicBezTo>
                    <a:pt x="95" y="131"/>
                    <a:pt x="100" y="145"/>
                    <a:pt x="107" y="158"/>
                  </a:cubicBezTo>
                  <a:cubicBezTo>
                    <a:pt x="107" y="159"/>
                    <a:pt x="107" y="159"/>
                    <a:pt x="108" y="159"/>
                  </a:cubicBezTo>
                  <a:cubicBezTo>
                    <a:pt x="92" y="179"/>
                    <a:pt x="91" y="212"/>
                    <a:pt x="95" y="236"/>
                  </a:cubicBezTo>
                  <a:cubicBezTo>
                    <a:pt x="100" y="262"/>
                    <a:pt x="113" y="290"/>
                    <a:pt x="141" y="295"/>
                  </a:cubicBezTo>
                  <a:cubicBezTo>
                    <a:pt x="154" y="297"/>
                    <a:pt x="169" y="296"/>
                    <a:pt x="176" y="284"/>
                  </a:cubicBezTo>
                  <a:cubicBezTo>
                    <a:pt x="183" y="272"/>
                    <a:pt x="183" y="258"/>
                    <a:pt x="180" y="245"/>
                  </a:cubicBezTo>
                  <a:cubicBezTo>
                    <a:pt x="172" y="206"/>
                    <a:pt x="143" y="179"/>
                    <a:pt x="111" y="158"/>
                  </a:cubicBezTo>
                  <a:cubicBezTo>
                    <a:pt x="110" y="158"/>
                    <a:pt x="110" y="158"/>
                    <a:pt x="109" y="158"/>
                  </a:cubicBezTo>
                  <a:cubicBezTo>
                    <a:pt x="109" y="158"/>
                    <a:pt x="109" y="158"/>
                    <a:pt x="109" y="158"/>
                  </a:cubicBezTo>
                  <a:cubicBezTo>
                    <a:pt x="109" y="158"/>
                    <a:pt x="109" y="158"/>
                    <a:pt x="109" y="157"/>
                  </a:cubicBezTo>
                  <a:cubicBezTo>
                    <a:pt x="106" y="147"/>
                    <a:pt x="102" y="137"/>
                    <a:pt x="98" y="127"/>
                  </a:cubicBezTo>
                  <a:cubicBezTo>
                    <a:pt x="101" y="131"/>
                    <a:pt x="105" y="134"/>
                    <a:pt x="109" y="138"/>
                  </a:cubicBezTo>
                  <a:cubicBezTo>
                    <a:pt x="119" y="147"/>
                    <a:pt x="131" y="156"/>
                    <a:pt x="143" y="163"/>
                  </a:cubicBezTo>
                  <a:cubicBezTo>
                    <a:pt x="156" y="171"/>
                    <a:pt x="189" y="188"/>
                    <a:pt x="200" y="169"/>
                  </a:cubicBezTo>
                  <a:cubicBezTo>
                    <a:pt x="214" y="146"/>
                    <a:pt x="194" y="119"/>
                    <a:pt x="173" y="110"/>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4" name="Freeform 38"/>
            <p:cNvSpPr/>
            <p:nvPr/>
          </p:nvSpPr>
          <p:spPr bwMode="auto">
            <a:xfrm>
              <a:off x="6380163" y="3768725"/>
              <a:ext cx="457200" cy="442913"/>
            </a:xfrm>
            <a:custGeom>
              <a:avLst/>
              <a:gdLst>
                <a:gd name="T0" fmla="*/ 92 w 108"/>
                <a:gd name="T1" fmla="*/ 20 h 104"/>
                <a:gd name="T2" fmla="*/ 49 w 108"/>
                <a:gd name="T3" fmla="*/ 2 h 104"/>
                <a:gd name="T4" fmla="*/ 16 w 108"/>
                <a:gd name="T5" fmla="*/ 15 h 104"/>
                <a:gd name="T6" fmla="*/ 2 w 108"/>
                <a:gd name="T7" fmla="*/ 45 h 104"/>
                <a:gd name="T8" fmla="*/ 10 w 108"/>
                <a:gd name="T9" fmla="*/ 82 h 104"/>
                <a:gd name="T10" fmla="*/ 37 w 108"/>
                <a:gd name="T11" fmla="*/ 103 h 104"/>
                <a:gd name="T12" fmla="*/ 55 w 108"/>
                <a:gd name="T13" fmla="*/ 86 h 104"/>
                <a:gd name="T14" fmla="*/ 80 w 108"/>
                <a:gd name="T15" fmla="*/ 64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9"/>
                    <a:pt x="64" y="3"/>
                    <a:pt x="49" y="2"/>
                  </a:cubicBezTo>
                  <a:cubicBezTo>
                    <a:pt x="37" y="0"/>
                    <a:pt x="19" y="2"/>
                    <a:pt x="16" y="15"/>
                  </a:cubicBezTo>
                  <a:cubicBezTo>
                    <a:pt x="8" y="21"/>
                    <a:pt x="4" y="39"/>
                    <a:pt x="2" y="45"/>
                  </a:cubicBezTo>
                  <a:cubicBezTo>
                    <a:pt x="0" y="59"/>
                    <a:pt x="2" y="71"/>
                    <a:pt x="10" y="82"/>
                  </a:cubicBezTo>
                  <a:cubicBezTo>
                    <a:pt x="16" y="91"/>
                    <a:pt x="25" y="101"/>
                    <a:pt x="37" y="103"/>
                  </a:cubicBezTo>
                  <a:cubicBezTo>
                    <a:pt x="47" y="104"/>
                    <a:pt x="52" y="95"/>
                    <a:pt x="55" y="86"/>
                  </a:cubicBezTo>
                  <a:cubicBezTo>
                    <a:pt x="69" y="94"/>
                    <a:pt x="82" y="80"/>
                    <a:pt x="80" y="64"/>
                  </a:cubicBezTo>
                  <a:cubicBezTo>
                    <a:pt x="89" y="71"/>
                    <a:pt x="103" y="72"/>
                    <a:pt x="105" y="58"/>
                  </a:cubicBezTo>
                  <a:cubicBezTo>
                    <a:pt x="108" y="46"/>
                    <a:pt x="101" y="29"/>
                    <a:pt x="92" y="20"/>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5" name="Freeform 39"/>
            <p:cNvSpPr/>
            <p:nvPr/>
          </p:nvSpPr>
          <p:spPr bwMode="auto">
            <a:xfrm>
              <a:off x="7065963" y="2952750"/>
              <a:ext cx="1122363" cy="881063"/>
            </a:xfrm>
            <a:custGeom>
              <a:avLst/>
              <a:gdLst>
                <a:gd name="T0" fmla="*/ 244 w 265"/>
                <a:gd name="T1" fmla="*/ 42 h 207"/>
                <a:gd name="T2" fmla="*/ 244 w 265"/>
                <a:gd name="T3" fmla="*/ 43 h 207"/>
                <a:gd name="T4" fmla="*/ 217 w 265"/>
                <a:gd name="T5" fmla="*/ 51 h 207"/>
                <a:gd name="T6" fmla="*/ 243 w 265"/>
                <a:gd name="T7" fmla="*/ 21 h 207"/>
                <a:gd name="T8" fmla="*/ 231 w 265"/>
                <a:gd name="T9" fmla="*/ 4 h 207"/>
                <a:gd name="T10" fmla="*/ 230 w 265"/>
                <a:gd name="T11" fmla="*/ 13 h 207"/>
                <a:gd name="T12" fmla="*/ 193 w 265"/>
                <a:gd name="T13" fmla="*/ 70 h 207"/>
                <a:gd name="T14" fmla="*/ 200 w 265"/>
                <a:gd name="T15" fmla="*/ 29 h 207"/>
                <a:gd name="T16" fmla="*/ 177 w 265"/>
                <a:gd name="T17" fmla="*/ 33 h 207"/>
                <a:gd name="T18" fmla="*/ 190 w 265"/>
                <a:gd name="T19" fmla="*/ 41 h 207"/>
                <a:gd name="T20" fmla="*/ 192 w 265"/>
                <a:gd name="T21" fmla="*/ 72 h 207"/>
                <a:gd name="T22" fmla="*/ 135 w 265"/>
                <a:gd name="T23" fmla="*/ 122 h 207"/>
                <a:gd name="T24" fmla="*/ 160 w 265"/>
                <a:gd name="T25" fmla="*/ 71 h 207"/>
                <a:gd name="T26" fmla="*/ 141 w 265"/>
                <a:gd name="T27" fmla="*/ 58 h 207"/>
                <a:gd name="T28" fmla="*/ 144 w 265"/>
                <a:gd name="T29" fmla="*/ 72 h 207"/>
                <a:gd name="T30" fmla="*/ 134 w 265"/>
                <a:gd name="T31" fmla="*/ 123 h 207"/>
                <a:gd name="T32" fmla="*/ 73 w 265"/>
                <a:gd name="T33" fmla="*/ 166 h 207"/>
                <a:gd name="T34" fmla="*/ 115 w 265"/>
                <a:gd name="T35" fmla="*/ 115 h 207"/>
                <a:gd name="T36" fmla="*/ 95 w 265"/>
                <a:gd name="T37" fmla="*/ 104 h 207"/>
                <a:gd name="T38" fmla="*/ 96 w 265"/>
                <a:gd name="T39" fmla="*/ 117 h 207"/>
                <a:gd name="T40" fmla="*/ 39 w 265"/>
                <a:gd name="T41" fmla="*/ 187 h 207"/>
                <a:gd name="T42" fmla="*/ 27 w 265"/>
                <a:gd name="T43" fmla="*/ 178 h 207"/>
                <a:gd name="T44" fmla="*/ 42 w 265"/>
                <a:gd name="T45" fmla="*/ 157 h 207"/>
                <a:gd name="T46" fmla="*/ 23 w 265"/>
                <a:gd name="T47" fmla="*/ 144 h 207"/>
                <a:gd name="T48" fmla="*/ 29 w 265"/>
                <a:gd name="T49" fmla="*/ 159 h 207"/>
                <a:gd name="T50" fmla="*/ 0 w 265"/>
                <a:gd name="T51" fmla="*/ 206 h 207"/>
                <a:gd name="T52" fmla="*/ 34 w 265"/>
                <a:gd name="T53" fmla="*/ 193 h 207"/>
                <a:gd name="T54" fmla="*/ 86 w 265"/>
                <a:gd name="T55" fmla="*/ 188 h 207"/>
                <a:gd name="T56" fmla="*/ 102 w 265"/>
                <a:gd name="T57" fmla="*/ 198 h 207"/>
                <a:gd name="T58" fmla="*/ 91 w 265"/>
                <a:gd name="T59" fmla="*/ 177 h 207"/>
                <a:gd name="T60" fmla="*/ 86 w 265"/>
                <a:gd name="T61" fmla="*/ 184 h 207"/>
                <a:gd name="T62" fmla="*/ 45 w 265"/>
                <a:gd name="T63" fmla="*/ 187 h 207"/>
                <a:gd name="T64" fmla="*/ 110 w 265"/>
                <a:gd name="T65" fmla="*/ 146 h 207"/>
                <a:gd name="T66" fmla="*/ 153 w 265"/>
                <a:gd name="T67" fmla="*/ 164 h 207"/>
                <a:gd name="T68" fmla="*/ 168 w 265"/>
                <a:gd name="T69" fmla="*/ 169 h 207"/>
                <a:gd name="T70" fmla="*/ 159 w 265"/>
                <a:gd name="T71" fmla="*/ 149 h 207"/>
                <a:gd name="T72" fmla="*/ 112 w 265"/>
                <a:gd name="T73" fmla="*/ 144 h 207"/>
                <a:gd name="T74" fmla="*/ 168 w 265"/>
                <a:gd name="T75" fmla="*/ 101 h 207"/>
                <a:gd name="T76" fmla="*/ 201 w 265"/>
                <a:gd name="T77" fmla="*/ 113 h 207"/>
                <a:gd name="T78" fmla="*/ 217 w 265"/>
                <a:gd name="T79" fmla="*/ 101 h 207"/>
                <a:gd name="T80" fmla="*/ 207 w 265"/>
                <a:gd name="T81" fmla="*/ 98 h 207"/>
                <a:gd name="T82" fmla="*/ 204 w 265"/>
                <a:gd name="T83" fmla="*/ 100 h 207"/>
                <a:gd name="T84" fmla="*/ 201 w 265"/>
                <a:gd name="T85" fmla="*/ 103 h 207"/>
                <a:gd name="T86" fmla="*/ 215 w 265"/>
                <a:gd name="T87" fmla="*/ 53 h 207"/>
                <a:gd name="T88" fmla="*/ 245 w 265"/>
                <a:gd name="T89" fmla="*/ 47 h 207"/>
                <a:gd name="T90" fmla="*/ 264 w 265"/>
                <a:gd name="T91" fmla="*/ 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207">
                  <a:moveTo>
                    <a:pt x="252" y="31"/>
                  </a:moveTo>
                  <a:cubicBezTo>
                    <a:pt x="248" y="32"/>
                    <a:pt x="245" y="37"/>
                    <a:pt x="244" y="42"/>
                  </a:cubicBezTo>
                  <a:cubicBezTo>
                    <a:pt x="244" y="42"/>
                    <a:pt x="244" y="42"/>
                    <a:pt x="244" y="42"/>
                  </a:cubicBezTo>
                  <a:cubicBezTo>
                    <a:pt x="244" y="42"/>
                    <a:pt x="244" y="43"/>
                    <a:pt x="244" y="43"/>
                  </a:cubicBezTo>
                  <a:cubicBezTo>
                    <a:pt x="244" y="43"/>
                    <a:pt x="244" y="44"/>
                    <a:pt x="244" y="45"/>
                  </a:cubicBezTo>
                  <a:cubicBezTo>
                    <a:pt x="235" y="46"/>
                    <a:pt x="225" y="49"/>
                    <a:pt x="217" y="51"/>
                  </a:cubicBezTo>
                  <a:cubicBezTo>
                    <a:pt x="224" y="42"/>
                    <a:pt x="230" y="32"/>
                    <a:pt x="236" y="22"/>
                  </a:cubicBezTo>
                  <a:cubicBezTo>
                    <a:pt x="238" y="23"/>
                    <a:pt x="240" y="23"/>
                    <a:pt x="243" y="21"/>
                  </a:cubicBezTo>
                  <a:cubicBezTo>
                    <a:pt x="247" y="19"/>
                    <a:pt x="250" y="12"/>
                    <a:pt x="248" y="7"/>
                  </a:cubicBezTo>
                  <a:cubicBezTo>
                    <a:pt x="245" y="2"/>
                    <a:pt x="235" y="0"/>
                    <a:pt x="231" y="4"/>
                  </a:cubicBezTo>
                  <a:cubicBezTo>
                    <a:pt x="230" y="6"/>
                    <a:pt x="229" y="10"/>
                    <a:pt x="230" y="13"/>
                  </a:cubicBezTo>
                  <a:cubicBezTo>
                    <a:pt x="230" y="13"/>
                    <a:pt x="230" y="13"/>
                    <a:pt x="230" y="13"/>
                  </a:cubicBezTo>
                  <a:cubicBezTo>
                    <a:pt x="230" y="16"/>
                    <a:pt x="232" y="19"/>
                    <a:pt x="234" y="21"/>
                  </a:cubicBezTo>
                  <a:cubicBezTo>
                    <a:pt x="221" y="38"/>
                    <a:pt x="208" y="55"/>
                    <a:pt x="193" y="70"/>
                  </a:cubicBezTo>
                  <a:cubicBezTo>
                    <a:pt x="194" y="60"/>
                    <a:pt x="194" y="50"/>
                    <a:pt x="193" y="40"/>
                  </a:cubicBezTo>
                  <a:cubicBezTo>
                    <a:pt x="197" y="39"/>
                    <a:pt x="201" y="34"/>
                    <a:pt x="200" y="29"/>
                  </a:cubicBezTo>
                  <a:cubicBezTo>
                    <a:pt x="200" y="23"/>
                    <a:pt x="195" y="19"/>
                    <a:pt x="189" y="20"/>
                  </a:cubicBezTo>
                  <a:cubicBezTo>
                    <a:pt x="184" y="20"/>
                    <a:pt x="175" y="27"/>
                    <a:pt x="177" y="33"/>
                  </a:cubicBezTo>
                  <a:cubicBezTo>
                    <a:pt x="179" y="38"/>
                    <a:pt x="184" y="40"/>
                    <a:pt x="189" y="39"/>
                  </a:cubicBezTo>
                  <a:cubicBezTo>
                    <a:pt x="189" y="40"/>
                    <a:pt x="189" y="41"/>
                    <a:pt x="190" y="41"/>
                  </a:cubicBezTo>
                  <a:cubicBezTo>
                    <a:pt x="190" y="41"/>
                    <a:pt x="190" y="41"/>
                    <a:pt x="190" y="41"/>
                  </a:cubicBezTo>
                  <a:cubicBezTo>
                    <a:pt x="191" y="51"/>
                    <a:pt x="191" y="61"/>
                    <a:pt x="192" y="72"/>
                  </a:cubicBezTo>
                  <a:cubicBezTo>
                    <a:pt x="174" y="90"/>
                    <a:pt x="156" y="106"/>
                    <a:pt x="136" y="122"/>
                  </a:cubicBezTo>
                  <a:cubicBezTo>
                    <a:pt x="136" y="122"/>
                    <a:pt x="135" y="122"/>
                    <a:pt x="135" y="122"/>
                  </a:cubicBezTo>
                  <a:cubicBezTo>
                    <a:pt x="138" y="106"/>
                    <a:pt x="144" y="91"/>
                    <a:pt x="149" y="76"/>
                  </a:cubicBezTo>
                  <a:cubicBezTo>
                    <a:pt x="153" y="77"/>
                    <a:pt x="157" y="76"/>
                    <a:pt x="160" y="71"/>
                  </a:cubicBezTo>
                  <a:cubicBezTo>
                    <a:pt x="163" y="66"/>
                    <a:pt x="162" y="58"/>
                    <a:pt x="158" y="53"/>
                  </a:cubicBezTo>
                  <a:cubicBezTo>
                    <a:pt x="152" y="48"/>
                    <a:pt x="143" y="51"/>
                    <a:pt x="141" y="58"/>
                  </a:cubicBezTo>
                  <a:cubicBezTo>
                    <a:pt x="139" y="62"/>
                    <a:pt x="140" y="67"/>
                    <a:pt x="143" y="71"/>
                  </a:cubicBezTo>
                  <a:cubicBezTo>
                    <a:pt x="143" y="71"/>
                    <a:pt x="143" y="72"/>
                    <a:pt x="144" y="72"/>
                  </a:cubicBezTo>
                  <a:cubicBezTo>
                    <a:pt x="145" y="73"/>
                    <a:pt x="146" y="74"/>
                    <a:pt x="147" y="75"/>
                  </a:cubicBezTo>
                  <a:cubicBezTo>
                    <a:pt x="141" y="91"/>
                    <a:pt x="135" y="107"/>
                    <a:pt x="134" y="123"/>
                  </a:cubicBezTo>
                  <a:cubicBezTo>
                    <a:pt x="115" y="138"/>
                    <a:pt x="96" y="151"/>
                    <a:pt x="76" y="164"/>
                  </a:cubicBezTo>
                  <a:cubicBezTo>
                    <a:pt x="75" y="165"/>
                    <a:pt x="74" y="165"/>
                    <a:pt x="73" y="166"/>
                  </a:cubicBezTo>
                  <a:cubicBezTo>
                    <a:pt x="80" y="149"/>
                    <a:pt x="88" y="134"/>
                    <a:pt x="98" y="119"/>
                  </a:cubicBezTo>
                  <a:cubicBezTo>
                    <a:pt x="103" y="122"/>
                    <a:pt x="112" y="121"/>
                    <a:pt x="115" y="115"/>
                  </a:cubicBezTo>
                  <a:cubicBezTo>
                    <a:pt x="117" y="110"/>
                    <a:pt x="116" y="102"/>
                    <a:pt x="112" y="99"/>
                  </a:cubicBezTo>
                  <a:cubicBezTo>
                    <a:pt x="106" y="94"/>
                    <a:pt x="98" y="99"/>
                    <a:pt x="95" y="104"/>
                  </a:cubicBezTo>
                  <a:cubicBezTo>
                    <a:pt x="95" y="105"/>
                    <a:pt x="95" y="105"/>
                    <a:pt x="95" y="105"/>
                  </a:cubicBezTo>
                  <a:cubicBezTo>
                    <a:pt x="93" y="109"/>
                    <a:pt x="93" y="114"/>
                    <a:pt x="96" y="117"/>
                  </a:cubicBezTo>
                  <a:cubicBezTo>
                    <a:pt x="85" y="132"/>
                    <a:pt x="76" y="149"/>
                    <a:pt x="72" y="167"/>
                  </a:cubicBezTo>
                  <a:cubicBezTo>
                    <a:pt x="61" y="174"/>
                    <a:pt x="50" y="181"/>
                    <a:pt x="39" y="187"/>
                  </a:cubicBezTo>
                  <a:cubicBezTo>
                    <a:pt x="33" y="190"/>
                    <a:pt x="28" y="192"/>
                    <a:pt x="22" y="195"/>
                  </a:cubicBezTo>
                  <a:cubicBezTo>
                    <a:pt x="24" y="189"/>
                    <a:pt x="25" y="183"/>
                    <a:pt x="27" y="178"/>
                  </a:cubicBezTo>
                  <a:cubicBezTo>
                    <a:pt x="28" y="172"/>
                    <a:pt x="30" y="166"/>
                    <a:pt x="32" y="160"/>
                  </a:cubicBezTo>
                  <a:cubicBezTo>
                    <a:pt x="36" y="161"/>
                    <a:pt x="39" y="160"/>
                    <a:pt x="42" y="157"/>
                  </a:cubicBezTo>
                  <a:cubicBezTo>
                    <a:pt x="46" y="152"/>
                    <a:pt x="46" y="144"/>
                    <a:pt x="41" y="140"/>
                  </a:cubicBezTo>
                  <a:cubicBezTo>
                    <a:pt x="35" y="135"/>
                    <a:pt x="26" y="137"/>
                    <a:pt x="23" y="144"/>
                  </a:cubicBezTo>
                  <a:cubicBezTo>
                    <a:pt x="22" y="148"/>
                    <a:pt x="23" y="154"/>
                    <a:pt x="27" y="157"/>
                  </a:cubicBezTo>
                  <a:cubicBezTo>
                    <a:pt x="27" y="158"/>
                    <a:pt x="28" y="159"/>
                    <a:pt x="29" y="159"/>
                  </a:cubicBezTo>
                  <a:cubicBezTo>
                    <a:pt x="24" y="170"/>
                    <a:pt x="22" y="184"/>
                    <a:pt x="20" y="196"/>
                  </a:cubicBezTo>
                  <a:cubicBezTo>
                    <a:pt x="13" y="199"/>
                    <a:pt x="6" y="202"/>
                    <a:pt x="0" y="206"/>
                  </a:cubicBezTo>
                  <a:cubicBezTo>
                    <a:pt x="0" y="206"/>
                    <a:pt x="0" y="207"/>
                    <a:pt x="0" y="207"/>
                  </a:cubicBezTo>
                  <a:cubicBezTo>
                    <a:pt x="12" y="206"/>
                    <a:pt x="24" y="199"/>
                    <a:pt x="34" y="193"/>
                  </a:cubicBezTo>
                  <a:cubicBezTo>
                    <a:pt x="37" y="192"/>
                    <a:pt x="40" y="190"/>
                    <a:pt x="43" y="189"/>
                  </a:cubicBezTo>
                  <a:cubicBezTo>
                    <a:pt x="56" y="191"/>
                    <a:pt x="72" y="191"/>
                    <a:pt x="86" y="188"/>
                  </a:cubicBezTo>
                  <a:cubicBezTo>
                    <a:pt x="86" y="189"/>
                    <a:pt x="86" y="190"/>
                    <a:pt x="86" y="191"/>
                  </a:cubicBezTo>
                  <a:cubicBezTo>
                    <a:pt x="88" y="198"/>
                    <a:pt x="96" y="200"/>
                    <a:pt x="102" y="198"/>
                  </a:cubicBezTo>
                  <a:cubicBezTo>
                    <a:pt x="108" y="195"/>
                    <a:pt x="110" y="190"/>
                    <a:pt x="108" y="184"/>
                  </a:cubicBezTo>
                  <a:cubicBezTo>
                    <a:pt x="105" y="178"/>
                    <a:pt x="96" y="173"/>
                    <a:pt x="91" y="177"/>
                  </a:cubicBezTo>
                  <a:cubicBezTo>
                    <a:pt x="90" y="177"/>
                    <a:pt x="90" y="178"/>
                    <a:pt x="90" y="179"/>
                  </a:cubicBezTo>
                  <a:cubicBezTo>
                    <a:pt x="88" y="180"/>
                    <a:pt x="87" y="182"/>
                    <a:pt x="86" y="184"/>
                  </a:cubicBezTo>
                  <a:cubicBezTo>
                    <a:pt x="80" y="185"/>
                    <a:pt x="73" y="187"/>
                    <a:pt x="66" y="187"/>
                  </a:cubicBezTo>
                  <a:cubicBezTo>
                    <a:pt x="59" y="188"/>
                    <a:pt x="52" y="187"/>
                    <a:pt x="45" y="187"/>
                  </a:cubicBezTo>
                  <a:cubicBezTo>
                    <a:pt x="55" y="182"/>
                    <a:pt x="65" y="176"/>
                    <a:pt x="75" y="169"/>
                  </a:cubicBezTo>
                  <a:cubicBezTo>
                    <a:pt x="87" y="162"/>
                    <a:pt x="99" y="154"/>
                    <a:pt x="110" y="146"/>
                  </a:cubicBezTo>
                  <a:cubicBezTo>
                    <a:pt x="123" y="152"/>
                    <a:pt x="137" y="157"/>
                    <a:pt x="152" y="158"/>
                  </a:cubicBezTo>
                  <a:cubicBezTo>
                    <a:pt x="151" y="160"/>
                    <a:pt x="152" y="162"/>
                    <a:pt x="153" y="164"/>
                  </a:cubicBezTo>
                  <a:cubicBezTo>
                    <a:pt x="153" y="164"/>
                    <a:pt x="154" y="165"/>
                    <a:pt x="154" y="165"/>
                  </a:cubicBezTo>
                  <a:cubicBezTo>
                    <a:pt x="157" y="169"/>
                    <a:pt x="162" y="171"/>
                    <a:pt x="168" y="169"/>
                  </a:cubicBezTo>
                  <a:cubicBezTo>
                    <a:pt x="174" y="167"/>
                    <a:pt x="179" y="158"/>
                    <a:pt x="174" y="152"/>
                  </a:cubicBezTo>
                  <a:cubicBezTo>
                    <a:pt x="171" y="148"/>
                    <a:pt x="163" y="147"/>
                    <a:pt x="159" y="149"/>
                  </a:cubicBezTo>
                  <a:cubicBezTo>
                    <a:pt x="155" y="150"/>
                    <a:pt x="153" y="152"/>
                    <a:pt x="152" y="155"/>
                  </a:cubicBezTo>
                  <a:cubicBezTo>
                    <a:pt x="138" y="153"/>
                    <a:pt x="125" y="149"/>
                    <a:pt x="112" y="144"/>
                  </a:cubicBezTo>
                  <a:cubicBezTo>
                    <a:pt x="120" y="139"/>
                    <a:pt x="127" y="134"/>
                    <a:pt x="134" y="128"/>
                  </a:cubicBezTo>
                  <a:cubicBezTo>
                    <a:pt x="145" y="119"/>
                    <a:pt x="157" y="110"/>
                    <a:pt x="168" y="101"/>
                  </a:cubicBezTo>
                  <a:cubicBezTo>
                    <a:pt x="178" y="105"/>
                    <a:pt x="189" y="106"/>
                    <a:pt x="200" y="106"/>
                  </a:cubicBezTo>
                  <a:cubicBezTo>
                    <a:pt x="200" y="108"/>
                    <a:pt x="200" y="111"/>
                    <a:pt x="201" y="113"/>
                  </a:cubicBezTo>
                  <a:cubicBezTo>
                    <a:pt x="204" y="119"/>
                    <a:pt x="214" y="120"/>
                    <a:pt x="218" y="115"/>
                  </a:cubicBezTo>
                  <a:cubicBezTo>
                    <a:pt x="221" y="111"/>
                    <a:pt x="220" y="105"/>
                    <a:pt x="217" y="101"/>
                  </a:cubicBezTo>
                  <a:cubicBezTo>
                    <a:pt x="215" y="98"/>
                    <a:pt x="210" y="98"/>
                    <a:pt x="207" y="99"/>
                  </a:cubicBezTo>
                  <a:cubicBezTo>
                    <a:pt x="207" y="98"/>
                    <a:pt x="207" y="98"/>
                    <a:pt x="207" y="98"/>
                  </a:cubicBezTo>
                  <a:cubicBezTo>
                    <a:pt x="207" y="98"/>
                    <a:pt x="207" y="98"/>
                    <a:pt x="207" y="98"/>
                  </a:cubicBezTo>
                  <a:cubicBezTo>
                    <a:pt x="206" y="98"/>
                    <a:pt x="205" y="99"/>
                    <a:pt x="204" y="100"/>
                  </a:cubicBezTo>
                  <a:cubicBezTo>
                    <a:pt x="203" y="101"/>
                    <a:pt x="202" y="101"/>
                    <a:pt x="201" y="102"/>
                  </a:cubicBezTo>
                  <a:cubicBezTo>
                    <a:pt x="201" y="102"/>
                    <a:pt x="201" y="102"/>
                    <a:pt x="201" y="103"/>
                  </a:cubicBezTo>
                  <a:cubicBezTo>
                    <a:pt x="190" y="102"/>
                    <a:pt x="180" y="102"/>
                    <a:pt x="169" y="100"/>
                  </a:cubicBezTo>
                  <a:cubicBezTo>
                    <a:pt x="186" y="85"/>
                    <a:pt x="202" y="70"/>
                    <a:pt x="215" y="53"/>
                  </a:cubicBezTo>
                  <a:cubicBezTo>
                    <a:pt x="225" y="51"/>
                    <a:pt x="236" y="50"/>
                    <a:pt x="245" y="47"/>
                  </a:cubicBezTo>
                  <a:cubicBezTo>
                    <a:pt x="245" y="47"/>
                    <a:pt x="245" y="47"/>
                    <a:pt x="245" y="47"/>
                  </a:cubicBezTo>
                  <a:cubicBezTo>
                    <a:pt x="248" y="50"/>
                    <a:pt x="252" y="51"/>
                    <a:pt x="255" y="51"/>
                  </a:cubicBezTo>
                  <a:cubicBezTo>
                    <a:pt x="260" y="50"/>
                    <a:pt x="265" y="46"/>
                    <a:pt x="264" y="41"/>
                  </a:cubicBezTo>
                  <a:cubicBezTo>
                    <a:pt x="264" y="35"/>
                    <a:pt x="259" y="28"/>
                    <a:pt x="252" y="3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6" name="Freeform 40"/>
            <p:cNvSpPr/>
            <p:nvPr/>
          </p:nvSpPr>
          <p:spPr bwMode="auto">
            <a:xfrm>
              <a:off x="6049963" y="2808288"/>
              <a:ext cx="1341438" cy="858838"/>
            </a:xfrm>
            <a:custGeom>
              <a:avLst/>
              <a:gdLst>
                <a:gd name="T0" fmla="*/ 314 w 317"/>
                <a:gd name="T1" fmla="*/ 28 h 202"/>
                <a:gd name="T2" fmla="*/ 279 w 317"/>
                <a:gd name="T3" fmla="*/ 42 h 202"/>
                <a:gd name="T4" fmla="*/ 245 w 317"/>
                <a:gd name="T5" fmla="*/ 54 h 202"/>
                <a:gd name="T6" fmla="*/ 198 w 317"/>
                <a:gd name="T7" fmla="*/ 96 h 202"/>
                <a:gd name="T8" fmla="*/ 178 w 317"/>
                <a:gd name="T9" fmla="*/ 103 h 202"/>
                <a:gd name="T10" fmla="*/ 115 w 317"/>
                <a:gd name="T11" fmla="*/ 117 h 202"/>
                <a:gd name="T12" fmla="*/ 137 w 317"/>
                <a:gd name="T13" fmla="*/ 99 h 202"/>
                <a:gd name="T14" fmla="*/ 144 w 317"/>
                <a:gd name="T15" fmla="*/ 91 h 202"/>
                <a:gd name="T16" fmla="*/ 204 w 317"/>
                <a:gd name="T17" fmla="*/ 4 h 202"/>
                <a:gd name="T18" fmla="*/ 205 w 317"/>
                <a:gd name="T19" fmla="*/ 2 h 202"/>
                <a:gd name="T20" fmla="*/ 203 w 317"/>
                <a:gd name="T21" fmla="*/ 1 h 202"/>
                <a:gd name="T22" fmla="*/ 184 w 317"/>
                <a:gd name="T23" fmla="*/ 22 h 202"/>
                <a:gd name="T24" fmla="*/ 161 w 317"/>
                <a:gd name="T25" fmla="*/ 43 h 202"/>
                <a:gd name="T26" fmla="*/ 140 w 317"/>
                <a:gd name="T27" fmla="*/ 90 h 202"/>
                <a:gd name="T28" fmla="*/ 140 w 317"/>
                <a:gd name="T29" fmla="*/ 90 h 202"/>
                <a:gd name="T30" fmla="*/ 136 w 317"/>
                <a:gd name="T31" fmla="*/ 95 h 202"/>
                <a:gd name="T32" fmla="*/ 110 w 317"/>
                <a:gd name="T33" fmla="*/ 118 h 202"/>
                <a:gd name="T34" fmla="*/ 75 w 317"/>
                <a:gd name="T35" fmla="*/ 124 h 202"/>
                <a:gd name="T36" fmla="*/ 75 w 317"/>
                <a:gd name="T37" fmla="*/ 123 h 202"/>
                <a:gd name="T38" fmla="*/ 74 w 317"/>
                <a:gd name="T39" fmla="*/ 124 h 202"/>
                <a:gd name="T40" fmla="*/ 56 w 317"/>
                <a:gd name="T41" fmla="*/ 127 h 202"/>
                <a:gd name="T42" fmla="*/ 1 w 317"/>
                <a:gd name="T43" fmla="*/ 125 h 202"/>
                <a:gd name="T44" fmla="*/ 0 w 317"/>
                <a:gd name="T45" fmla="*/ 126 h 202"/>
                <a:gd name="T46" fmla="*/ 49 w 317"/>
                <a:gd name="T47" fmla="*/ 130 h 202"/>
                <a:gd name="T48" fmla="*/ 76 w 317"/>
                <a:gd name="T49" fmla="*/ 127 h 202"/>
                <a:gd name="T50" fmla="*/ 121 w 317"/>
                <a:gd name="T51" fmla="*/ 158 h 202"/>
                <a:gd name="T52" fmla="*/ 163 w 317"/>
                <a:gd name="T53" fmla="*/ 171 h 202"/>
                <a:gd name="T54" fmla="*/ 250 w 317"/>
                <a:gd name="T55" fmla="*/ 156 h 202"/>
                <a:gd name="T56" fmla="*/ 250 w 317"/>
                <a:gd name="T57" fmla="*/ 156 h 202"/>
                <a:gd name="T58" fmla="*/ 251 w 317"/>
                <a:gd name="T59" fmla="*/ 155 h 202"/>
                <a:gd name="T60" fmla="*/ 250 w 317"/>
                <a:gd name="T61" fmla="*/ 153 h 202"/>
                <a:gd name="T62" fmla="*/ 162 w 317"/>
                <a:gd name="T63" fmla="*/ 167 h 202"/>
                <a:gd name="T64" fmla="*/ 162 w 317"/>
                <a:gd name="T65" fmla="*/ 168 h 202"/>
                <a:gd name="T66" fmla="*/ 126 w 317"/>
                <a:gd name="T67" fmla="*/ 157 h 202"/>
                <a:gd name="T68" fmla="*/ 77 w 317"/>
                <a:gd name="T69" fmla="*/ 126 h 202"/>
                <a:gd name="T70" fmla="*/ 107 w 317"/>
                <a:gd name="T71" fmla="*/ 122 h 202"/>
                <a:gd name="T72" fmla="*/ 198 w 317"/>
                <a:gd name="T73" fmla="*/ 100 h 202"/>
                <a:gd name="T74" fmla="*/ 198 w 317"/>
                <a:gd name="T75" fmla="*/ 101 h 202"/>
                <a:gd name="T76" fmla="*/ 264 w 317"/>
                <a:gd name="T77" fmla="*/ 104 h 202"/>
                <a:gd name="T78" fmla="*/ 295 w 317"/>
                <a:gd name="T79" fmla="*/ 74 h 202"/>
                <a:gd name="T80" fmla="*/ 314 w 317"/>
                <a:gd name="T81" fmla="*/ 31 h 202"/>
                <a:gd name="T82" fmla="*/ 315 w 317"/>
                <a:gd name="T83" fmla="*/ 30 h 202"/>
                <a:gd name="T84" fmla="*/ 314 w 317"/>
                <a:gd name="T85" fmla="*/ 2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4" y="28"/>
                  </a:moveTo>
                  <a:cubicBezTo>
                    <a:pt x="303" y="33"/>
                    <a:pt x="292" y="39"/>
                    <a:pt x="279" y="42"/>
                  </a:cubicBezTo>
                  <a:cubicBezTo>
                    <a:pt x="268" y="46"/>
                    <a:pt x="256" y="49"/>
                    <a:pt x="245" y="54"/>
                  </a:cubicBezTo>
                  <a:cubicBezTo>
                    <a:pt x="225" y="63"/>
                    <a:pt x="210" y="78"/>
                    <a:pt x="198" y="96"/>
                  </a:cubicBezTo>
                  <a:cubicBezTo>
                    <a:pt x="192" y="98"/>
                    <a:pt x="185" y="101"/>
                    <a:pt x="178" y="103"/>
                  </a:cubicBezTo>
                  <a:cubicBezTo>
                    <a:pt x="157" y="109"/>
                    <a:pt x="136" y="113"/>
                    <a:pt x="115" y="117"/>
                  </a:cubicBezTo>
                  <a:cubicBezTo>
                    <a:pt x="123" y="113"/>
                    <a:pt x="130" y="105"/>
                    <a:pt x="137" y="99"/>
                  </a:cubicBezTo>
                  <a:cubicBezTo>
                    <a:pt x="139" y="96"/>
                    <a:pt x="141" y="94"/>
                    <a:pt x="144" y="91"/>
                  </a:cubicBezTo>
                  <a:cubicBezTo>
                    <a:pt x="191" y="99"/>
                    <a:pt x="196" y="38"/>
                    <a:pt x="204" y="4"/>
                  </a:cubicBezTo>
                  <a:cubicBezTo>
                    <a:pt x="204" y="4"/>
                    <a:pt x="204" y="3"/>
                    <a:pt x="205" y="2"/>
                  </a:cubicBezTo>
                  <a:cubicBezTo>
                    <a:pt x="205" y="1"/>
                    <a:pt x="204" y="0"/>
                    <a:pt x="203" y="1"/>
                  </a:cubicBezTo>
                  <a:cubicBezTo>
                    <a:pt x="197" y="8"/>
                    <a:pt x="191" y="16"/>
                    <a:pt x="184" y="22"/>
                  </a:cubicBezTo>
                  <a:cubicBezTo>
                    <a:pt x="176" y="29"/>
                    <a:pt x="168" y="36"/>
                    <a:pt x="161" y="43"/>
                  </a:cubicBezTo>
                  <a:cubicBezTo>
                    <a:pt x="148" y="55"/>
                    <a:pt x="138" y="72"/>
                    <a:pt x="140" y="90"/>
                  </a:cubicBezTo>
                  <a:cubicBezTo>
                    <a:pt x="140" y="90"/>
                    <a:pt x="140" y="90"/>
                    <a:pt x="140" y="90"/>
                  </a:cubicBezTo>
                  <a:cubicBezTo>
                    <a:pt x="139" y="92"/>
                    <a:pt x="138" y="93"/>
                    <a:pt x="136" y="95"/>
                  </a:cubicBezTo>
                  <a:cubicBezTo>
                    <a:pt x="128" y="104"/>
                    <a:pt x="120" y="111"/>
                    <a:pt x="110" y="118"/>
                  </a:cubicBezTo>
                  <a:cubicBezTo>
                    <a:pt x="99" y="120"/>
                    <a:pt x="87" y="122"/>
                    <a:pt x="75" y="124"/>
                  </a:cubicBezTo>
                  <a:cubicBezTo>
                    <a:pt x="75" y="124"/>
                    <a:pt x="75" y="123"/>
                    <a:pt x="75" y="123"/>
                  </a:cubicBezTo>
                  <a:cubicBezTo>
                    <a:pt x="75" y="123"/>
                    <a:pt x="74" y="123"/>
                    <a:pt x="74" y="124"/>
                  </a:cubicBezTo>
                  <a:cubicBezTo>
                    <a:pt x="68" y="125"/>
                    <a:pt x="62" y="126"/>
                    <a:pt x="56" y="127"/>
                  </a:cubicBezTo>
                  <a:cubicBezTo>
                    <a:pt x="37" y="129"/>
                    <a:pt x="19" y="131"/>
                    <a:pt x="1" y="125"/>
                  </a:cubicBezTo>
                  <a:cubicBezTo>
                    <a:pt x="0" y="125"/>
                    <a:pt x="0" y="126"/>
                    <a:pt x="0" y="126"/>
                  </a:cubicBezTo>
                  <a:cubicBezTo>
                    <a:pt x="14" y="135"/>
                    <a:pt x="34" y="132"/>
                    <a:pt x="49" y="130"/>
                  </a:cubicBezTo>
                  <a:cubicBezTo>
                    <a:pt x="58" y="129"/>
                    <a:pt x="67" y="128"/>
                    <a:pt x="76" y="127"/>
                  </a:cubicBezTo>
                  <a:cubicBezTo>
                    <a:pt x="85" y="142"/>
                    <a:pt x="106" y="151"/>
                    <a:pt x="121" y="158"/>
                  </a:cubicBezTo>
                  <a:cubicBezTo>
                    <a:pt x="134" y="163"/>
                    <a:pt x="148" y="168"/>
                    <a:pt x="163" y="171"/>
                  </a:cubicBezTo>
                  <a:cubicBezTo>
                    <a:pt x="181" y="202"/>
                    <a:pt x="241" y="188"/>
                    <a:pt x="250" y="156"/>
                  </a:cubicBezTo>
                  <a:cubicBezTo>
                    <a:pt x="250" y="156"/>
                    <a:pt x="250" y="156"/>
                    <a:pt x="250" y="156"/>
                  </a:cubicBezTo>
                  <a:cubicBezTo>
                    <a:pt x="250" y="155"/>
                    <a:pt x="250" y="155"/>
                    <a:pt x="251" y="155"/>
                  </a:cubicBezTo>
                  <a:cubicBezTo>
                    <a:pt x="252" y="155"/>
                    <a:pt x="252" y="153"/>
                    <a:pt x="250" y="153"/>
                  </a:cubicBezTo>
                  <a:cubicBezTo>
                    <a:pt x="221" y="155"/>
                    <a:pt x="183" y="141"/>
                    <a:pt x="162" y="167"/>
                  </a:cubicBezTo>
                  <a:cubicBezTo>
                    <a:pt x="162" y="167"/>
                    <a:pt x="162" y="168"/>
                    <a:pt x="162" y="168"/>
                  </a:cubicBezTo>
                  <a:cubicBezTo>
                    <a:pt x="150" y="165"/>
                    <a:pt x="138" y="161"/>
                    <a:pt x="126" y="157"/>
                  </a:cubicBezTo>
                  <a:cubicBezTo>
                    <a:pt x="109" y="150"/>
                    <a:pt x="89" y="141"/>
                    <a:pt x="77" y="126"/>
                  </a:cubicBezTo>
                  <a:cubicBezTo>
                    <a:pt x="87" y="125"/>
                    <a:pt x="97" y="123"/>
                    <a:pt x="107" y="122"/>
                  </a:cubicBezTo>
                  <a:cubicBezTo>
                    <a:pt x="137" y="117"/>
                    <a:pt x="168" y="111"/>
                    <a:pt x="198" y="100"/>
                  </a:cubicBezTo>
                  <a:cubicBezTo>
                    <a:pt x="198" y="100"/>
                    <a:pt x="198" y="100"/>
                    <a:pt x="198" y="101"/>
                  </a:cubicBezTo>
                  <a:cubicBezTo>
                    <a:pt x="213" y="119"/>
                    <a:pt x="246" y="113"/>
                    <a:pt x="264" y="104"/>
                  </a:cubicBezTo>
                  <a:cubicBezTo>
                    <a:pt x="277" y="98"/>
                    <a:pt x="287" y="86"/>
                    <a:pt x="295" y="74"/>
                  </a:cubicBezTo>
                  <a:cubicBezTo>
                    <a:pt x="304" y="62"/>
                    <a:pt x="312" y="46"/>
                    <a:pt x="314" y="31"/>
                  </a:cubicBezTo>
                  <a:cubicBezTo>
                    <a:pt x="315" y="30"/>
                    <a:pt x="315" y="30"/>
                    <a:pt x="315" y="30"/>
                  </a:cubicBezTo>
                  <a:cubicBezTo>
                    <a:pt x="317" y="29"/>
                    <a:pt x="316" y="27"/>
                    <a:pt x="314" y="28"/>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7" name="Freeform 41"/>
            <p:cNvSpPr/>
            <p:nvPr/>
          </p:nvSpPr>
          <p:spPr bwMode="auto">
            <a:xfrm>
              <a:off x="8221663" y="2568575"/>
              <a:ext cx="911225" cy="519113"/>
            </a:xfrm>
            <a:custGeom>
              <a:avLst/>
              <a:gdLst>
                <a:gd name="T0" fmla="*/ 192 w 215"/>
                <a:gd name="T1" fmla="*/ 78 h 122"/>
                <a:gd name="T2" fmla="*/ 189 w 215"/>
                <a:gd name="T3" fmla="*/ 58 h 122"/>
                <a:gd name="T4" fmla="*/ 166 w 215"/>
                <a:gd name="T5" fmla="*/ 60 h 122"/>
                <a:gd name="T6" fmla="*/ 141 w 215"/>
                <a:gd name="T7" fmla="*/ 31 h 122"/>
                <a:gd name="T8" fmla="*/ 132 w 215"/>
                <a:gd name="T9" fmla="*/ 11 h 122"/>
                <a:gd name="T10" fmla="*/ 108 w 215"/>
                <a:gd name="T11" fmla="*/ 19 h 122"/>
                <a:gd name="T12" fmla="*/ 72 w 215"/>
                <a:gd name="T13" fmla="*/ 13 h 122"/>
                <a:gd name="T14" fmla="*/ 52 w 215"/>
                <a:gd name="T15" fmla="*/ 2 h 122"/>
                <a:gd name="T16" fmla="*/ 38 w 215"/>
                <a:gd name="T17" fmla="*/ 16 h 122"/>
                <a:gd name="T18" fmla="*/ 38 w 215"/>
                <a:gd name="T19" fmla="*/ 16 h 122"/>
                <a:gd name="T20" fmla="*/ 8 w 215"/>
                <a:gd name="T21" fmla="*/ 15 h 122"/>
                <a:gd name="T22" fmla="*/ 6 w 215"/>
                <a:gd name="T23" fmla="*/ 49 h 122"/>
                <a:gd name="T24" fmla="*/ 30 w 215"/>
                <a:gd name="T25" fmla="*/ 86 h 122"/>
                <a:gd name="T26" fmla="*/ 73 w 215"/>
                <a:gd name="T27" fmla="*/ 112 h 122"/>
                <a:gd name="T28" fmla="*/ 74 w 215"/>
                <a:gd name="T29" fmla="*/ 111 h 122"/>
                <a:gd name="T30" fmla="*/ 94 w 215"/>
                <a:gd name="T31" fmla="*/ 117 h 122"/>
                <a:gd name="T32" fmla="*/ 129 w 215"/>
                <a:gd name="T33" fmla="*/ 121 h 122"/>
                <a:gd name="T34" fmla="*/ 184 w 215"/>
                <a:gd name="T35" fmla="*/ 116 h 122"/>
                <a:gd name="T36" fmla="*/ 215 w 215"/>
                <a:gd name="T37" fmla="*/ 89 h 122"/>
                <a:gd name="T38" fmla="*/ 192 w 215"/>
                <a:gd name="T39"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22">
                  <a:moveTo>
                    <a:pt x="192" y="78"/>
                  </a:moveTo>
                  <a:cubicBezTo>
                    <a:pt x="195" y="71"/>
                    <a:pt x="196" y="63"/>
                    <a:pt x="189" y="58"/>
                  </a:cubicBezTo>
                  <a:cubicBezTo>
                    <a:pt x="183" y="54"/>
                    <a:pt x="173" y="57"/>
                    <a:pt x="166" y="60"/>
                  </a:cubicBezTo>
                  <a:cubicBezTo>
                    <a:pt x="170" y="43"/>
                    <a:pt x="158" y="17"/>
                    <a:pt x="141" y="31"/>
                  </a:cubicBezTo>
                  <a:cubicBezTo>
                    <a:pt x="143" y="22"/>
                    <a:pt x="141" y="14"/>
                    <a:pt x="132" y="11"/>
                  </a:cubicBezTo>
                  <a:cubicBezTo>
                    <a:pt x="123" y="8"/>
                    <a:pt x="114" y="13"/>
                    <a:pt x="108" y="19"/>
                  </a:cubicBezTo>
                  <a:cubicBezTo>
                    <a:pt x="105" y="0"/>
                    <a:pt x="83" y="0"/>
                    <a:pt x="72" y="13"/>
                  </a:cubicBezTo>
                  <a:cubicBezTo>
                    <a:pt x="68" y="7"/>
                    <a:pt x="60" y="2"/>
                    <a:pt x="52" y="2"/>
                  </a:cubicBezTo>
                  <a:cubicBezTo>
                    <a:pt x="44" y="2"/>
                    <a:pt x="38" y="8"/>
                    <a:pt x="38" y="16"/>
                  </a:cubicBezTo>
                  <a:cubicBezTo>
                    <a:pt x="38" y="16"/>
                    <a:pt x="38" y="16"/>
                    <a:pt x="38" y="16"/>
                  </a:cubicBezTo>
                  <a:cubicBezTo>
                    <a:pt x="29" y="10"/>
                    <a:pt x="16" y="6"/>
                    <a:pt x="8" y="15"/>
                  </a:cubicBezTo>
                  <a:cubicBezTo>
                    <a:pt x="0" y="24"/>
                    <a:pt x="3" y="39"/>
                    <a:pt x="6" y="49"/>
                  </a:cubicBezTo>
                  <a:cubicBezTo>
                    <a:pt x="10" y="63"/>
                    <a:pt x="20" y="76"/>
                    <a:pt x="30" y="86"/>
                  </a:cubicBezTo>
                  <a:cubicBezTo>
                    <a:pt x="42" y="97"/>
                    <a:pt x="57" y="110"/>
                    <a:pt x="73" y="112"/>
                  </a:cubicBezTo>
                  <a:cubicBezTo>
                    <a:pt x="73" y="112"/>
                    <a:pt x="74" y="112"/>
                    <a:pt x="74" y="111"/>
                  </a:cubicBezTo>
                  <a:cubicBezTo>
                    <a:pt x="79" y="115"/>
                    <a:pt x="88" y="115"/>
                    <a:pt x="94" y="117"/>
                  </a:cubicBezTo>
                  <a:cubicBezTo>
                    <a:pt x="106" y="119"/>
                    <a:pt x="117" y="120"/>
                    <a:pt x="129" y="121"/>
                  </a:cubicBezTo>
                  <a:cubicBezTo>
                    <a:pt x="147" y="122"/>
                    <a:pt x="166" y="121"/>
                    <a:pt x="184" y="116"/>
                  </a:cubicBezTo>
                  <a:cubicBezTo>
                    <a:pt x="197" y="113"/>
                    <a:pt x="215" y="105"/>
                    <a:pt x="215" y="89"/>
                  </a:cubicBezTo>
                  <a:cubicBezTo>
                    <a:pt x="214" y="77"/>
                    <a:pt x="201" y="75"/>
                    <a:pt x="192" y="78"/>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8" name="Freeform 42"/>
            <p:cNvSpPr/>
            <p:nvPr/>
          </p:nvSpPr>
          <p:spPr bwMode="auto">
            <a:xfrm>
              <a:off x="8310563" y="2717800"/>
              <a:ext cx="631825" cy="379413"/>
            </a:xfrm>
            <a:custGeom>
              <a:avLst/>
              <a:gdLst>
                <a:gd name="T0" fmla="*/ 143 w 149"/>
                <a:gd name="T1" fmla="*/ 60 h 89"/>
                <a:gd name="T2" fmla="*/ 126 w 149"/>
                <a:gd name="T3" fmla="*/ 58 h 89"/>
                <a:gd name="T4" fmla="*/ 110 w 149"/>
                <a:gd name="T5" fmla="*/ 44 h 89"/>
                <a:gd name="T6" fmla="*/ 89 w 149"/>
                <a:gd name="T7" fmla="*/ 29 h 89"/>
                <a:gd name="T8" fmla="*/ 57 w 149"/>
                <a:gd name="T9" fmla="*/ 21 h 89"/>
                <a:gd name="T10" fmla="*/ 31 w 149"/>
                <a:gd name="T11" fmla="*/ 14 h 89"/>
                <a:gd name="T12" fmla="*/ 9 w 149"/>
                <a:gd name="T13" fmla="*/ 5 h 89"/>
                <a:gd name="T14" fmla="*/ 1 w 149"/>
                <a:gd name="T15" fmla="*/ 25 h 89"/>
                <a:gd name="T16" fmla="*/ 50 w 149"/>
                <a:gd name="T17" fmla="*/ 79 h 89"/>
                <a:gd name="T18" fmla="*/ 51 w 149"/>
                <a:gd name="T19" fmla="*/ 81 h 89"/>
                <a:gd name="T20" fmla="*/ 135 w 149"/>
                <a:gd name="T21" fmla="*/ 77 h 89"/>
                <a:gd name="T22" fmla="*/ 143 w 149"/>
                <a:gd name="T23"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89">
                  <a:moveTo>
                    <a:pt x="143" y="60"/>
                  </a:moveTo>
                  <a:cubicBezTo>
                    <a:pt x="139" y="56"/>
                    <a:pt x="132" y="56"/>
                    <a:pt x="126" y="58"/>
                  </a:cubicBezTo>
                  <a:cubicBezTo>
                    <a:pt x="130" y="48"/>
                    <a:pt x="120" y="40"/>
                    <a:pt x="110" y="44"/>
                  </a:cubicBezTo>
                  <a:cubicBezTo>
                    <a:pt x="114" y="33"/>
                    <a:pt x="100" y="21"/>
                    <a:pt x="89" y="29"/>
                  </a:cubicBezTo>
                  <a:cubicBezTo>
                    <a:pt x="90" y="10"/>
                    <a:pt x="68" y="8"/>
                    <a:pt x="57" y="21"/>
                  </a:cubicBezTo>
                  <a:cubicBezTo>
                    <a:pt x="51" y="10"/>
                    <a:pt x="37" y="0"/>
                    <a:pt x="31" y="14"/>
                  </a:cubicBezTo>
                  <a:cubicBezTo>
                    <a:pt x="26" y="9"/>
                    <a:pt x="17" y="3"/>
                    <a:pt x="9" y="5"/>
                  </a:cubicBezTo>
                  <a:cubicBezTo>
                    <a:pt x="1" y="8"/>
                    <a:pt x="0" y="17"/>
                    <a:pt x="1" y="25"/>
                  </a:cubicBezTo>
                  <a:cubicBezTo>
                    <a:pt x="7" y="50"/>
                    <a:pt x="29" y="67"/>
                    <a:pt x="50" y="79"/>
                  </a:cubicBezTo>
                  <a:cubicBezTo>
                    <a:pt x="49" y="80"/>
                    <a:pt x="50" y="81"/>
                    <a:pt x="51" y="81"/>
                  </a:cubicBezTo>
                  <a:cubicBezTo>
                    <a:pt x="78" y="84"/>
                    <a:pt x="109" y="89"/>
                    <a:pt x="135" y="77"/>
                  </a:cubicBezTo>
                  <a:cubicBezTo>
                    <a:pt x="140" y="75"/>
                    <a:pt x="149" y="66"/>
                    <a:pt x="143" y="6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9" name="Freeform 43"/>
            <p:cNvSpPr/>
            <p:nvPr/>
          </p:nvSpPr>
          <p:spPr bwMode="auto">
            <a:xfrm>
              <a:off x="6146800" y="2386013"/>
              <a:ext cx="512763" cy="635000"/>
            </a:xfrm>
            <a:custGeom>
              <a:avLst/>
              <a:gdLst>
                <a:gd name="T0" fmla="*/ 36 w 121"/>
                <a:gd name="T1" fmla="*/ 18 h 149"/>
                <a:gd name="T2" fmla="*/ 15 w 121"/>
                <a:gd name="T3" fmla="*/ 1 h 149"/>
                <a:gd name="T4" fmla="*/ 3 w 121"/>
                <a:gd name="T5" fmla="*/ 18 h 149"/>
                <a:gd name="T6" fmla="*/ 7 w 121"/>
                <a:gd name="T7" fmla="*/ 56 h 149"/>
                <a:gd name="T8" fmla="*/ 28 w 121"/>
                <a:gd name="T9" fmla="*/ 102 h 149"/>
                <a:gd name="T10" fmla="*/ 28 w 121"/>
                <a:gd name="T11" fmla="*/ 101 h 149"/>
                <a:gd name="T12" fmla="*/ 28 w 121"/>
                <a:gd name="T13" fmla="*/ 100 h 149"/>
                <a:gd name="T14" fmla="*/ 113 w 121"/>
                <a:gd name="T15" fmla="*/ 123 h 149"/>
                <a:gd name="T16" fmla="*/ 109 w 121"/>
                <a:gd name="T17" fmla="*/ 96 h 149"/>
                <a:gd name="T18" fmla="*/ 109 w 121"/>
                <a:gd name="T19" fmla="*/ 88 h 149"/>
                <a:gd name="T20" fmla="*/ 109 w 121"/>
                <a:gd name="T21" fmla="*/ 77 h 149"/>
                <a:gd name="T22" fmla="*/ 95 w 121"/>
                <a:gd name="T23" fmla="*/ 62 h 149"/>
                <a:gd name="T24" fmla="*/ 95 w 121"/>
                <a:gd name="T25" fmla="*/ 62 h 149"/>
                <a:gd name="T26" fmla="*/ 73 w 121"/>
                <a:gd name="T27" fmla="*/ 37 h 149"/>
                <a:gd name="T28" fmla="*/ 64 w 121"/>
                <a:gd name="T29" fmla="*/ 13 h 149"/>
                <a:gd name="T30" fmla="*/ 36 w 121"/>
                <a:gd name="T31" fmla="*/ 1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36" y="18"/>
                  </a:moveTo>
                  <a:cubicBezTo>
                    <a:pt x="32" y="10"/>
                    <a:pt x="25" y="0"/>
                    <a:pt x="15" y="1"/>
                  </a:cubicBezTo>
                  <a:cubicBezTo>
                    <a:pt x="7" y="1"/>
                    <a:pt x="4" y="11"/>
                    <a:pt x="3" y="18"/>
                  </a:cubicBezTo>
                  <a:cubicBezTo>
                    <a:pt x="0" y="30"/>
                    <a:pt x="3" y="44"/>
                    <a:pt x="7" y="56"/>
                  </a:cubicBezTo>
                  <a:cubicBezTo>
                    <a:pt x="13" y="71"/>
                    <a:pt x="24" y="85"/>
                    <a:pt x="28" y="102"/>
                  </a:cubicBezTo>
                  <a:cubicBezTo>
                    <a:pt x="28" y="102"/>
                    <a:pt x="28" y="102"/>
                    <a:pt x="28" y="101"/>
                  </a:cubicBezTo>
                  <a:cubicBezTo>
                    <a:pt x="28" y="101"/>
                    <a:pt x="28" y="101"/>
                    <a:pt x="28" y="100"/>
                  </a:cubicBezTo>
                  <a:cubicBezTo>
                    <a:pt x="45" y="122"/>
                    <a:pt x="90" y="149"/>
                    <a:pt x="113" y="123"/>
                  </a:cubicBezTo>
                  <a:cubicBezTo>
                    <a:pt x="121" y="114"/>
                    <a:pt x="117" y="103"/>
                    <a:pt x="109" y="96"/>
                  </a:cubicBezTo>
                  <a:cubicBezTo>
                    <a:pt x="106" y="93"/>
                    <a:pt x="108" y="92"/>
                    <a:pt x="109" y="88"/>
                  </a:cubicBezTo>
                  <a:cubicBezTo>
                    <a:pt x="110" y="84"/>
                    <a:pt x="109" y="80"/>
                    <a:pt x="109" y="77"/>
                  </a:cubicBezTo>
                  <a:cubicBezTo>
                    <a:pt x="107" y="71"/>
                    <a:pt x="102" y="64"/>
                    <a:pt x="95" y="62"/>
                  </a:cubicBezTo>
                  <a:cubicBezTo>
                    <a:pt x="95" y="62"/>
                    <a:pt x="95" y="62"/>
                    <a:pt x="95" y="62"/>
                  </a:cubicBezTo>
                  <a:cubicBezTo>
                    <a:pt x="97" y="51"/>
                    <a:pt x="85" y="35"/>
                    <a:pt x="73" y="37"/>
                  </a:cubicBezTo>
                  <a:cubicBezTo>
                    <a:pt x="76" y="28"/>
                    <a:pt x="73" y="18"/>
                    <a:pt x="64" y="13"/>
                  </a:cubicBezTo>
                  <a:cubicBezTo>
                    <a:pt x="55" y="6"/>
                    <a:pt x="43"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0" name="Freeform 44"/>
            <p:cNvSpPr/>
            <p:nvPr/>
          </p:nvSpPr>
          <p:spPr bwMode="auto">
            <a:xfrm>
              <a:off x="5795963" y="2565400"/>
              <a:ext cx="711200" cy="655638"/>
            </a:xfrm>
            <a:custGeom>
              <a:avLst/>
              <a:gdLst>
                <a:gd name="T0" fmla="*/ 94 w 168"/>
                <a:gd name="T1" fmla="*/ 19 h 154"/>
                <a:gd name="T2" fmla="*/ 97 w 168"/>
                <a:gd name="T3" fmla="*/ 41 h 154"/>
                <a:gd name="T4" fmla="*/ 106 w 168"/>
                <a:gd name="T5" fmla="*/ 60 h 154"/>
                <a:gd name="T6" fmla="*/ 49 w 168"/>
                <a:gd name="T7" fmla="*/ 96 h 154"/>
                <a:gd name="T8" fmla="*/ 0 w 168"/>
                <a:gd name="T9" fmla="*/ 152 h 154"/>
                <a:gd name="T10" fmla="*/ 1 w 168"/>
                <a:gd name="T11" fmla="*/ 153 h 154"/>
                <a:gd name="T12" fmla="*/ 20 w 168"/>
                <a:gd name="T13" fmla="*/ 134 h 154"/>
                <a:gd name="T14" fmla="*/ 45 w 168"/>
                <a:gd name="T15" fmla="*/ 105 h 154"/>
                <a:gd name="T16" fmla="*/ 76 w 168"/>
                <a:gd name="T17" fmla="*/ 80 h 154"/>
                <a:gd name="T18" fmla="*/ 108 w 168"/>
                <a:gd name="T19" fmla="*/ 62 h 154"/>
                <a:gd name="T20" fmla="*/ 108 w 168"/>
                <a:gd name="T21" fmla="*/ 63 h 154"/>
                <a:gd name="T22" fmla="*/ 109 w 168"/>
                <a:gd name="T23" fmla="*/ 63 h 154"/>
                <a:gd name="T24" fmla="*/ 155 w 168"/>
                <a:gd name="T25" fmla="*/ 79 h 154"/>
                <a:gd name="T26" fmla="*/ 148 w 168"/>
                <a:gd name="T27" fmla="*/ 54 h 154"/>
                <a:gd name="T28" fmla="*/ 143 w 168"/>
                <a:gd name="T29" fmla="*/ 33 h 154"/>
                <a:gd name="T30" fmla="*/ 122 w 168"/>
                <a:gd name="T31" fmla="*/ 27 h 154"/>
                <a:gd name="T32" fmla="*/ 94 w 168"/>
                <a:gd name="T3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4">
                  <a:moveTo>
                    <a:pt x="94" y="19"/>
                  </a:moveTo>
                  <a:cubicBezTo>
                    <a:pt x="91" y="26"/>
                    <a:pt x="94" y="35"/>
                    <a:pt x="97" y="41"/>
                  </a:cubicBezTo>
                  <a:cubicBezTo>
                    <a:pt x="99" y="47"/>
                    <a:pt x="102" y="54"/>
                    <a:pt x="106" y="60"/>
                  </a:cubicBezTo>
                  <a:cubicBezTo>
                    <a:pt x="85" y="67"/>
                    <a:pt x="65" y="81"/>
                    <a:pt x="49" y="96"/>
                  </a:cubicBezTo>
                  <a:cubicBezTo>
                    <a:pt x="31" y="113"/>
                    <a:pt x="18" y="135"/>
                    <a:pt x="0" y="152"/>
                  </a:cubicBezTo>
                  <a:cubicBezTo>
                    <a:pt x="0" y="153"/>
                    <a:pt x="0" y="154"/>
                    <a:pt x="1" y="153"/>
                  </a:cubicBezTo>
                  <a:cubicBezTo>
                    <a:pt x="9" y="149"/>
                    <a:pt x="15" y="141"/>
                    <a:pt x="20" y="134"/>
                  </a:cubicBezTo>
                  <a:cubicBezTo>
                    <a:pt x="29" y="124"/>
                    <a:pt x="36" y="114"/>
                    <a:pt x="45" y="105"/>
                  </a:cubicBezTo>
                  <a:cubicBezTo>
                    <a:pt x="54" y="95"/>
                    <a:pt x="65" y="87"/>
                    <a:pt x="76" y="80"/>
                  </a:cubicBezTo>
                  <a:cubicBezTo>
                    <a:pt x="86" y="73"/>
                    <a:pt x="97" y="68"/>
                    <a:pt x="108" y="62"/>
                  </a:cubicBezTo>
                  <a:cubicBezTo>
                    <a:pt x="108" y="62"/>
                    <a:pt x="108" y="63"/>
                    <a:pt x="108" y="63"/>
                  </a:cubicBezTo>
                  <a:cubicBezTo>
                    <a:pt x="108" y="63"/>
                    <a:pt x="109" y="63"/>
                    <a:pt x="109" y="63"/>
                  </a:cubicBezTo>
                  <a:cubicBezTo>
                    <a:pt x="121" y="74"/>
                    <a:pt x="138" y="87"/>
                    <a:pt x="155" y="79"/>
                  </a:cubicBezTo>
                  <a:cubicBezTo>
                    <a:pt x="168" y="72"/>
                    <a:pt x="159" y="57"/>
                    <a:pt x="148" y="54"/>
                  </a:cubicBezTo>
                  <a:cubicBezTo>
                    <a:pt x="150" y="46"/>
                    <a:pt x="147" y="39"/>
                    <a:pt x="143" y="33"/>
                  </a:cubicBezTo>
                  <a:cubicBezTo>
                    <a:pt x="138" y="27"/>
                    <a:pt x="129" y="23"/>
                    <a:pt x="122" y="27"/>
                  </a:cubicBezTo>
                  <a:cubicBezTo>
                    <a:pt x="118" y="16"/>
                    <a:pt x="100" y="0"/>
                    <a:pt x="94" y="19"/>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1" name="Freeform 45"/>
            <p:cNvSpPr/>
            <p:nvPr/>
          </p:nvSpPr>
          <p:spPr bwMode="auto">
            <a:xfrm>
              <a:off x="5892800" y="2517775"/>
              <a:ext cx="185738" cy="447675"/>
            </a:xfrm>
            <a:custGeom>
              <a:avLst/>
              <a:gdLst>
                <a:gd name="T0" fmla="*/ 13 w 44"/>
                <a:gd name="T1" fmla="*/ 3 h 105"/>
                <a:gd name="T2" fmla="*/ 12 w 44"/>
                <a:gd name="T3" fmla="*/ 3 h 105"/>
                <a:gd name="T4" fmla="*/ 29 w 44"/>
                <a:gd name="T5" fmla="*/ 104 h 105"/>
                <a:gd name="T6" fmla="*/ 30 w 44"/>
                <a:gd name="T7" fmla="*/ 105 h 105"/>
                <a:gd name="T8" fmla="*/ 30 w 44"/>
                <a:gd name="T9" fmla="*/ 105 h 105"/>
                <a:gd name="T10" fmla="*/ 31 w 44"/>
                <a:gd name="T11" fmla="*/ 104 h 105"/>
                <a:gd name="T12" fmla="*/ 31 w 44"/>
                <a:gd name="T13" fmla="*/ 104 h 105"/>
                <a:gd name="T14" fmla="*/ 40 w 44"/>
                <a:gd name="T15" fmla="*/ 54 h 105"/>
                <a:gd name="T16" fmla="*/ 17 w 44"/>
                <a:gd name="T17" fmla="*/ 2 h 105"/>
                <a:gd name="T18" fmla="*/ 13 w 44"/>
                <a:gd name="T19"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5">
                  <a:moveTo>
                    <a:pt x="13" y="3"/>
                  </a:moveTo>
                  <a:cubicBezTo>
                    <a:pt x="13" y="2"/>
                    <a:pt x="12" y="3"/>
                    <a:pt x="12" y="3"/>
                  </a:cubicBezTo>
                  <a:cubicBezTo>
                    <a:pt x="0" y="37"/>
                    <a:pt x="0" y="80"/>
                    <a:pt x="29" y="104"/>
                  </a:cubicBezTo>
                  <a:cubicBezTo>
                    <a:pt x="30" y="104"/>
                    <a:pt x="30" y="105"/>
                    <a:pt x="30" y="105"/>
                  </a:cubicBezTo>
                  <a:cubicBezTo>
                    <a:pt x="30" y="105"/>
                    <a:pt x="30" y="105"/>
                    <a:pt x="30" y="105"/>
                  </a:cubicBezTo>
                  <a:cubicBezTo>
                    <a:pt x="31" y="105"/>
                    <a:pt x="31" y="105"/>
                    <a:pt x="31" y="104"/>
                  </a:cubicBezTo>
                  <a:cubicBezTo>
                    <a:pt x="31" y="104"/>
                    <a:pt x="31" y="104"/>
                    <a:pt x="31" y="104"/>
                  </a:cubicBezTo>
                  <a:cubicBezTo>
                    <a:pt x="44" y="93"/>
                    <a:pt x="43" y="69"/>
                    <a:pt x="40" y="54"/>
                  </a:cubicBezTo>
                  <a:cubicBezTo>
                    <a:pt x="37" y="36"/>
                    <a:pt x="29" y="16"/>
                    <a:pt x="17" y="2"/>
                  </a:cubicBezTo>
                  <a:cubicBezTo>
                    <a:pt x="15" y="0"/>
                    <a:pt x="14" y="1"/>
                    <a:pt x="13"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2" name="Freeform 46"/>
            <p:cNvSpPr/>
            <p:nvPr/>
          </p:nvSpPr>
          <p:spPr bwMode="auto">
            <a:xfrm>
              <a:off x="5913438" y="2995613"/>
              <a:ext cx="449263" cy="195263"/>
            </a:xfrm>
            <a:custGeom>
              <a:avLst/>
              <a:gdLst>
                <a:gd name="T0" fmla="*/ 104 w 106"/>
                <a:gd name="T1" fmla="*/ 31 h 46"/>
                <a:gd name="T2" fmla="*/ 104 w 106"/>
                <a:gd name="T3" fmla="*/ 29 h 46"/>
                <a:gd name="T4" fmla="*/ 1 w 106"/>
                <a:gd name="T5" fmla="*/ 22 h 46"/>
                <a:gd name="T6" fmla="*/ 1 w 106"/>
                <a:gd name="T7" fmla="*/ 22 h 46"/>
                <a:gd name="T8" fmla="*/ 1 w 106"/>
                <a:gd name="T9" fmla="*/ 22 h 46"/>
                <a:gd name="T10" fmla="*/ 1 w 106"/>
                <a:gd name="T11" fmla="*/ 23 h 46"/>
                <a:gd name="T12" fmla="*/ 2 w 106"/>
                <a:gd name="T13" fmla="*/ 23 h 46"/>
                <a:gd name="T14" fmla="*/ 47 w 106"/>
                <a:gd name="T15" fmla="*/ 45 h 46"/>
                <a:gd name="T16" fmla="*/ 104 w 106"/>
                <a:gd name="T17" fmla="*/ 35 h 46"/>
                <a:gd name="T18" fmla="*/ 104 w 106"/>
                <a:gd name="T19"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6">
                  <a:moveTo>
                    <a:pt x="104" y="31"/>
                  </a:moveTo>
                  <a:cubicBezTo>
                    <a:pt x="104" y="31"/>
                    <a:pt x="104" y="30"/>
                    <a:pt x="104" y="29"/>
                  </a:cubicBezTo>
                  <a:cubicBezTo>
                    <a:pt x="74" y="10"/>
                    <a:pt x="32" y="0"/>
                    <a:pt x="1" y="22"/>
                  </a:cubicBezTo>
                  <a:cubicBezTo>
                    <a:pt x="1" y="22"/>
                    <a:pt x="1" y="22"/>
                    <a:pt x="1" y="22"/>
                  </a:cubicBezTo>
                  <a:cubicBezTo>
                    <a:pt x="1" y="22"/>
                    <a:pt x="1" y="22"/>
                    <a:pt x="1" y="22"/>
                  </a:cubicBezTo>
                  <a:cubicBezTo>
                    <a:pt x="0" y="23"/>
                    <a:pt x="1" y="24"/>
                    <a:pt x="1" y="23"/>
                  </a:cubicBezTo>
                  <a:cubicBezTo>
                    <a:pt x="1" y="23"/>
                    <a:pt x="1" y="23"/>
                    <a:pt x="2" y="23"/>
                  </a:cubicBezTo>
                  <a:cubicBezTo>
                    <a:pt x="8" y="39"/>
                    <a:pt x="32" y="43"/>
                    <a:pt x="47" y="45"/>
                  </a:cubicBezTo>
                  <a:cubicBezTo>
                    <a:pt x="66" y="46"/>
                    <a:pt x="87" y="44"/>
                    <a:pt x="104" y="35"/>
                  </a:cubicBezTo>
                  <a:cubicBezTo>
                    <a:pt x="106" y="34"/>
                    <a:pt x="105" y="32"/>
                    <a:pt x="104"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3" name="Freeform 47"/>
            <p:cNvSpPr/>
            <p:nvPr/>
          </p:nvSpPr>
          <p:spPr bwMode="auto">
            <a:xfrm>
              <a:off x="5133975" y="2411413"/>
              <a:ext cx="547688" cy="673100"/>
            </a:xfrm>
            <a:custGeom>
              <a:avLst/>
              <a:gdLst>
                <a:gd name="T0" fmla="*/ 59 w 129"/>
                <a:gd name="T1" fmla="*/ 14 h 158"/>
                <a:gd name="T2" fmla="*/ 65 w 129"/>
                <a:gd name="T3" fmla="*/ 25 h 158"/>
                <a:gd name="T4" fmla="*/ 62 w 129"/>
                <a:gd name="T5" fmla="*/ 68 h 158"/>
                <a:gd name="T6" fmla="*/ 62 w 129"/>
                <a:gd name="T7" fmla="*/ 68 h 158"/>
                <a:gd name="T8" fmla="*/ 29 w 129"/>
                <a:gd name="T9" fmla="*/ 107 h 158"/>
                <a:gd name="T10" fmla="*/ 26 w 129"/>
                <a:gd name="T11" fmla="*/ 65 h 158"/>
                <a:gd name="T12" fmla="*/ 34 w 129"/>
                <a:gd name="T13" fmla="*/ 63 h 158"/>
                <a:gd name="T14" fmla="*/ 34 w 129"/>
                <a:gd name="T15" fmla="*/ 44 h 158"/>
                <a:gd name="T16" fmla="*/ 14 w 129"/>
                <a:gd name="T17" fmla="*/ 46 h 158"/>
                <a:gd name="T18" fmla="*/ 15 w 129"/>
                <a:gd name="T19" fmla="*/ 64 h 158"/>
                <a:gd name="T20" fmla="*/ 17 w 129"/>
                <a:gd name="T21" fmla="*/ 64 h 158"/>
                <a:gd name="T22" fmla="*/ 22 w 129"/>
                <a:gd name="T23" fmla="*/ 65 h 158"/>
                <a:gd name="T24" fmla="*/ 26 w 129"/>
                <a:gd name="T25" fmla="*/ 86 h 158"/>
                <a:gd name="T26" fmla="*/ 25 w 129"/>
                <a:gd name="T27" fmla="*/ 112 h 158"/>
                <a:gd name="T28" fmla="*/ 0 w 129"/>
                <a:gd name="T29" fmla="*/ 157 h 158"/>
                <a:gd name="T30" fmla="*/ 1 w 129"/>
                <a:gd name="T31" fmla="*/ 158 h 158"/>
                <a:gd name="T32" fmla="*/ 15 w 129"/>
                <a:gd name="T33" fmla="*/ 136 h 158"/>
                <a:gd name="T34" fmla="*/ 71 w 129"/>
                <a:gd name="T35" fmla="*/ 136 h 158"/>
                <a:gd name="T36" fmla="*/ 76 w 129"/>
                <a:gd name="T37" fmla="*/ 148 h 158"/>
                <a:gd name="T38" fmla="*/ 92 w 129"/>
                <a:gd name="T39" fmla="*/ 142 h 158"/>
                <a:gd name="T40" fmla="*/ 88 w 129"/>
                <a:gd name="T41" fmla="*/ 129 h 158"/>
                <a:gd name="T42" fmla="*/ 73 w 129"/>
                <a:gd name="T43" fmla="*/ 132 h 158"/>
                <a:gd name="T44" fmla="*/ 16 w 129"/>
                <a:gd name="T45" fmla="*/ 134 h 158"/>
                <a:gd name="T46" fmla="*/ 46 w 129"/>
                <a:gd name="T47" fmla="*/ 91 h 158"/>
                <a:gd name="T48" fmla="*/ 96 w 129"/>
                <a:gd name="T49" fmla="*/ 92 h 158"/>
                <a:gd name="T50" fmla="*/ 96 w 129"/>
                <a:gd name="T51" fmla="*/ 94 h 158"/>
                <a:gd name="T52" fmla="*/ 97 w 129"/>
                <a:gd name="T53" fmla="*/ 95 h 158"/>
                <a:gd name="T54" fmla="*/ 104 w 129"/>
                <a:gd name="T55" fmla="*/ 106 h 158"/>
                <a:gd name="T56" fmla="*/ 118 w 129"/>
                <a:gd name="T57" fmla="*/ 98 h 158"/>
                <a:gd name="T58" fmla="*/ 111 w 129"/>
                <a:gd name="T59" fmla="*/ 84 h 158"/>
                <a:gd name="T60" fmla="*/ 98 w 129"/>
                <a:gd name="T61" fmla="*/ 88 h 158"/>
                <a:gd name="T62" fmla="*/ 48 w 129"/>
                <a:gd name="T63" fmla="*/ 88 h 158"/>
                <a:gd name="T64" fmla="*/ 84 w 129"/>
                <a:gd name="T65" fmla="*/ 54 h 158"/>
                <a:gd name="T66" fmla="*/ 106 w 129"/>
                <a:gd name="T67" fmla="*/ 57 h 158"/>
                <a:gd name="T68" fmla="*/ 106 w 129"/>
                <a:gd name="T69" fmla="*/ 58 h 158"/>
                <a:gd name="T70" fmla="*/ 118 w 129"/>
                <a:gd name="T71" fmla="*/ 66 h 158"/>
                <a:gd name="T72" fmla="*/ 127 w 129"/>
                <a:gd name="T73" fmla="*/ 56 h 158"/>
                <a:gd name="T74" fmla="*/ 118 w 129"/>
                <a:gd name="T75" fmla="*/ 49 h 158"/>
                <a:gd name="T76" fmla="*/ 108 w 129"/>
                <a:gd name="T77" fmla="*/ 54 h 158"/>
                <a:gd name="T78" fmla="*/ 86 w 129"/>
                <a:gd name="T79" fmla="*/ 52 h 158"/>
                <a:gd name="T80" fmla="*/ 108 w 129"/>
                <a:gd name="T81" fmla="*/ 36 h 158"/>
                <a:gd name="T82" fmla="*/ 118 w 129"/>
                <a:gd name="T83" fmla="*/ 33 h 158"/>
                <a:gd name="T84" fmla="*/ 117 w 129"/>
                <a:gd name="T85" fmla="*/ 19 h 158"/>
                <a:gd name="T86" fmla="*/ 105 w 129"/>
                <a:gd name="T87" fmla="*/ 20 h 158"/>
                <a:gd name="T88" fmla="*/ 104 w 129"/>
                <a:gd name="T89" fmla="*/ 34 h 158"/>
                <a:gd name="T90" fmla="*/ 66 w 129"/>
                <a:gd name="T91" fmla="*/ 65 h 158"/>
                <a:gd name="T92" fmla="*/ 70 w 129"/>
                <a:gd name="T93" fmla="*/ 27 h 158"/>
                <a:gd name="T94" fmla="*/ 71 w 129"/>
                <a:gd name="T95" fmla="*/ 27 h 158"/>
                <a:gd name="T96" fmla="*/ 72 w 129"/>
                <a:gd name="T97" fmla="*/ 26 h 158"/>
                <a:gd name="T98" fmla="*/ 83 w 129"/>
                <a:gd name="T99" fmla="*/ 16 h 158"/>
                <a:gd name="T100" fmla="*/ 70 w 129"/>
                <a:gd name="T101" fmla="*/ 1 h 158"/>
                <a:gd name="T102" fmla="*/ 59 w 129"/>
                <a:gd name="T103" fmla="*/ 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58">
                  <a:moveTo>
                    <a:pt x="59" y="14"/>
                  </a:moveTo>
                  <a:cubicBezTo>
                    <a:pt x="58" y="19"/>
                    <a:pt x="61" y="23"/>
                    <a:pt x="65" y="25"/>
                  </a:cubicBezTo>
                  <a:cubicBezTo>
                    <a:pt x="66" y="40"/>
                    <a:pt x="67" y="53"/>
                    <a:pt x="62" y="68"/>
                  </a:cubicBezTo>
                  <a:cubicBezTo>
                    <a:pt x="62" y="68"/>
                    <a:pt x="62" y="68"/>
                    <a:pt x="62" y="68"/>
                  </a:cubicBezTo>
                  <a:cubicBezTo>
                    <a:pt x="50" y="80"/>
                    <a:pt x="39" y="93"/>
                    <a:pt x="29" y="107"/>
                  </a:cubicBezTo>
                  <a:cubicBezTo>
                    <a:pt x="32" y="94"/>
                    <a:pt x="31" y="78"/>
                    <a:pt x="26" y="65"/>
                  </a:cubicBezTo>
                  <a:cubicBezTo>
                    <a:pt x="29" y="65"/>
                    <a:pt x="32" y="64"/>
                    <a:pt x="34" y="63"/>
                  </a:cubicBezTo>
                  <a:cubicBezTo>
                    <a:pt x="41" y="59"/>
                    <a:pt x="40" y="48"/>
                    <a:pt x="34" y="44"/>
                  </a:cubicBezTo>
                  <a:cubicBezTo>
                    <a:pt x="28" y="40"/>
                    <a:pt x="19" y="42"/>
                    <a:pt x="14" y="46"/>
                  </a:cubicBezTo>
                  <a:cubicBezTo>
                    <a:pt x="7" y="51"/>
                    <a:pt x="9" y="60"/>
                    <a:pt x="15" y="64"/>
                  </a:cubicBezTo>
                  <a:cubicBezTo>
                    <a:pt x="16" y="64"/>
                    <a:pt x="16" y="64"/>
                    <a:pt x="17" y="64"/>
                  </a:cubicBezTo>
                  <a:cubicBezTo>
                    <a:pt x="18" y="65"/>
                    <a:pt x="20" y="65"/>
                    <a:pt x="22" y="65"/>
                  </a:cubicBezTo>
                  <a:cubicBezTo>
                    <a:pt x="23" y="72"/>
                    <a:pt x="25" y="79"/>
                    <a:pt x="26" y="86"/>
                  </a:cubicBezTo>
                  <a:cubicBezTo>
                    <a:pt x="28" y="95"/>
                    <a:pt x="27" y="103"/>
                    <a:pt x="25" y="112"/>
                  </a:cubicBezTo>
                  <a:cubicBezTo>
                    <a:pt x="15" y="127"/>
                    <a:pt x="7" y="142"/>
                    <a:pt x="0" y="157"/>
                  </a:cubicBezTo>
                  <a:cubicBezTo>
                    <a:pt x="0" y="158"/>
                    <a:pt x="1" y="158"/>
                    <a:pt x="1" y="158"/>
                  </a:cubicBezTo>
                  <a:cubicBezTo>
                    <a:pt x="6" y="150"/>
                    <a:pt x="10" y="143"/>
                    <a:pt x="15" y="136"/>
                  </a:cubicBezTo>
                  <a:cubicBezTo>
                    <a:pt x="34" y="130"/>
                    <a:pt x="52" y="134"/>
                    <a:pt x="71" y="136"/>
                  </a:cubicBezTo>
                  <a:cubicBezTo>
                    <a:pt x="70" y="140"/>
                    <a:pt x="72" y="146"/>
                    <a:pt x="76" y="148"/>
                  </a:cubicBezTo>
                  <a:cubicBezTo>
                    <a:pt x="82" y="151"/>
                    <a:pt x="90" y="149"/>
                    <a:pt x="92" y="142"/>
                  </a:cubicBezTo>
                  <a:cubicBezTo>
                    <a:pt x="94" y="138"/>
                    <a:pt x="92" y="132"/>
                    <a:pt x="88" y="129"/>
                  </a:cubicBezTo>
                  <a:cubicBezTo>
                    <a:pt x="84" y="126"/>
                    <a:pt x="76" y="128"/>
                    <a:pt x="73" y="132"/>
                  </a:cubicBezTo>
                  <a:cubicBezTo>
                    <a:pt x="55" y="128"/>
                    <a:pt x="33" y="127"/>
                    <a:pt x="16" y="134"/>
                  </a:cubicBezTo>
                  <a:cubicBezTo>
                    <a:pt x="25" y="119"/>
                    <a:pt x="35" y="105"/>
                    <a:pt x="46" y="91"/>
                  </a:cubicBezTo>
                  <a:cubicBezTo>
                    <a:pt x="63" y="85"/>
                    <a:pt x="79" y="88"/>
                    <a:pt x="96" y="92"/>
                  </a:cubicBezTo>
                  <a:cubicBezTo>
                    <a:pt x="96" y="93"/>
                    <a:pt x="96" y="93"/>
                    <a:pt x="96" y="94"/>
                  </a:cubicBezTo>
                  <a:cubicBezTo>
                    <a:pt x="96" y="94"/>
                    <a:pt x="96" y="95"/>
                    <a:pt x="97" y="95"/>
                  </a:cubicBezTo>
                  <a:cubicBezTo>
                    <a:pt x="97" y="100"/>
                    <a:pt x="100" y="104"/>
                    <a:pt x="104" y="106"/>
                  </a:cubicBezTo>
                  <a:cubicBezTo>
                    <a:pt x="110" y="110"/>
                    <a:pt x="116" y="103"/>
                    <a:pt x="118" y="98"/>
                  </a:cubicBezTo>
                  <a:cubicBezTo>
                    <a:pt x="120" y="92"/>
                    <a:pt x="116" y="86"/>
                    <a:pt x="111" y="84"/>
                  </a:cubicBezTo>
                  <a:cubicBezTo>
                    <a:pt x="106" y="82"/>
                    <a:pt x="101" y="85"/>
                    <a:pt x="98" y="88"/>
                  </a:cubicBezTo>
                  <a:cubicBezTo>
                    <a:pt x="82" y="84"/>
                    <a:pt x="64" y="82"/>
                    <a:pt x="48" y="88"/>
                  </a:cubicBezTo>
                  <a:cubicBezTo>
                    <a:pt x="59" y="76"/>
                    <a:pt x="71" y="65"/>
                    <a:pt x="84" y="54"/>
                  </a:cubicBezTo>
                  <a:cubicBezTo>
                    <a:pt x="92" y="55"/>
                    <a:pt x="99" y="56"/>
                    <a:pt x="106" y="57"/>
                  </a:cubicBezTo>
                  <a:cubicBezTo>
                    <a:pt x="106" y="57"/>
                    <a:pt x="106" y="57"/>
                    <a:pt x="106" y="58"/>
                  </a:cubicBezTo>
                  <a:cubicBezTo>
                    <a:pt x="107" y="63"/>
                    <a:pt x="112" y="67"/>
                    <a:pt x="118" y="66"/>
                  </a:cubicBezTo>
                  <a:cubicBezTo>
                    <a:pt x="122" y="65"/>
                    <a:pt x="129" y="61"/>
                    <a:pt x="127" y="56"/>
                  </a:cubicBezTo>
                  <a:cubicBezTo>
                    <a:pt x="127" y="52"/>
                    <a:pt x="122" y="49"/>
                    <a:pt x="118" y="49"/>
                  </a:cubicBezTo>
                  <a:cubicBezTo>
                    <a:pt x="114" y="48"/>
                    <a:pt x="110" y="50"/>
                    <a:pt x="108" y="54"/>
                  </a:cubicBezTo>
                  <a:cubicBezTo>
                    <a:pt x="101" y="52"/>
                    <a:pt x="93" y="52"/>
                    <a:pt x="86" y="52"/>
                  </a:cubicBezTo>
                  <a:cubicBezTo>
                    <a:pt x="93" y="47"/>
                    <a:pt x="100" y="41"/>
                    <a:pt x="108" y="36"/>
                  </a:cubicBezTo>
                  <a:cubicBezTo>
                    <a:pt x="111" y="38"/>
                    <a:pt x="115" y="37"/>
                    <a:pt x="118" y="33"/>
                  </a:cubicBezTo>
                  <a:cubicBezTo>
                    <a:pt x="121" y="28"/>
                    <a:pt x="122" y="23"/>
                    <a:pt x="117" y="19"/>
                  </a:cubicBezTo>
                  <a:cubicBezTo>
                    <a:pt x="113" y="17"/>
                    <a:pt x="108" y="17"/>
                    <a:pt x="105" y="20"/>
                  </a:cubicBezTo>
                  <a:cubicBezTo>
                    <a:pt x="100" y="23"/>
                    <a:pt x="101" y="30"/>
                    <a:pt x="104" y="34"/>
                  </a:cubicBezTo>
                  <a:cubicBezTo>
                    <a:pt x="90" y="43"/>
                    <a:pt x="78" y="53"/>
                    <a:pt x="66" y="65"/>
                  </a:cubicBezTo>
                  <a:cubicBezTo>
                    <a:pt x="71" y="53"/>
                    <a:pt x="72" y="39"/>
                    <a:pt x="70" y="27"/>
                  </a:cubicBezTo>
                  <a:cubicBezTo>
                    <a:pt x="70" y="27"/>
                    <a:pt x="71" y="27"/>
                    <a:pt x="71" y="27"/>
                  </a:cubicBezTo>
                  <a:cubicBezTo>
                    <a:pt x="72" y="27"/>
                    <a:pt x="72" y="27"/>
                    <a:pt x="72" y="26"/>
                  </a:cubicBezTo>
                  <a:cubicBezTo>
                    <a:pt x="78" y="26"/>
                    <a:pt x="83" y="22"/>
                    <a:pt x="83" y="16"/>
                  </a:cubicBezTo>
                  <a:cubicBezTo>
                    <a:pt x="83" y="9"/>
                    <a:pt x="77" y="0"/>
                    <a:pt x="70" y="1"/>
                  </a:cubicBezTo>
                  <a:cubicBezTo>
                    <a:pt x="64" y="2"/>
                    <a:pt x="59" y="8"/>
                    <a:pt x="59" y="1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4" name="Freeform 48"/>
            <p:cNvSpPr/>
            <p:nvPr/>
          </p:nvSpPr>
          <p:spPr bwMode="auto">
            <a:xfrm>
              <a:off x="3944938" y="3292475"/>
              <a:ext cx="1341438" cy="860425"/>
            </a:xfrm>
            <a:custGeom>
              <a:avLst/>
              <a:gdLst>
                <a:gd name="T0" fmla="*/ 316 w 317"/>
                <a:gd name="T1" fmla="*/ 172 h 202"/>
                <a:gd name="T2" fmla="*/ 314 w 317"/>
                <a:gd name="T3" fmla="*/ 171 h 202"/>
                <a:gd name="T4" fmla="*/ 296 w 317"/>
                <a:gd name="T5" fmla="*/ 128 h 202"/>
                <a:gd name="T6" fmla="*/ 264 w 317"/>
                <a:gd name="T7" fmla="*/ 98 h 202"/>
                <a:gd name="T8" fmla="*/ 199 w 317"/>
                <a:gd name="T9" fmla="*/ 101 h 202"/>
                <a:gd name="T10" fmla="*/ 198 w 317"/>
                <a:gd name="T11" fmla="*/ 102 h 202"/>
                <a:gd name="T12" fmla="*/ 107 w 317"/>
                <a:gd name="T13" fmla="*/ 80 h 202"/>
                <a:gd name="T14" fmla="*/ 78 w 317"/>
                <a:gd name="T15" fmla="*/ 76 h 202"/>
                <a:gd name="T16" fmla="*/ 127 w 317"/>
                <a:gd name="T17" fmla="*/ 45 h 202"/>
                <a:gd name="T18" fmla="*/ 162 w 317"/>
                <a:gd name="T19" fmla="*/ 34 h 202"/>
                <a:gd name="T20" fmla="*/ 162 w 317"/>
                <a:gd name="T21" fmla="*/ 35 h 202"/>
                <a:gd name="T22" fmla="*/ 251 w 317"/>
                <a:gd name="T23" fmla="*/ 49 h 202"/>
                <a:gd name="T24" fmla="*/ 251 w 317"/>
                <a:gd name="T25" fmla="*/ 47 h 202"/>
                <a:gd name="T26" fmla="*/ 250 w 317"/>
                <a:gd name="T27" fmla="*/ 46 h 202"/>
                <a:gd name="T28" fmla="*/ 250 w 317"/>
                <a:gd name="T29" fmla="*/ 46 h 202"/>
                <a:gd name="T30" fmla="*/ 163 w 317"/>
                <a:gd name="T31" fmla="*/ 31 h 202"/>
                <a:gd name="T32" fmla="*/ 122 w 317"/>
                <a:gd name="T33" fmla="*/ 44 h 202"/>
                <a:gd name="T34" fmla="*/ 76 w 317"/>
                <a:gd name="T35" fmla="*/ 75 h 202"/>
                <a:gd name="T36" fmla="*/ 49 w 317"/>
                <a:gd name="T37" fmla="*/ 72 h 202"/>
                <a:gd name="T38" fmla="*/ 0 w 317"/>
                <a:gd name="T39" fmla="*/ 76 h 202"/>
                <a:gd name="T40" fmla="*/ 1 w 317"/>
                <a:gd name="T41" fmla="*/ 77 h 202"/>
                <a:gd name="T42" fmla="*/ 57 w 317"/>
                <a:gd name="T43" fmla="*/ 75 h 202"/>
                <a:gd name="T44" fmla="*/ 75 w 317"/>
                <a:gd name="T45" fmla="*/ 78 h 202"/>
                <a:gd name="T46" fmla="*/ 75 w 317"/>
                <a:gd name="T47" fmla="*/ 79 h 202"/>
                <a:gd name="T48" fmla="*/ 76 w 317"/>
                <a:gd name="T49" fmla="*/ 78 h 202"/>
                <a:gd name="T50" fmla="*/ 111 w 317"/>
                <a:gd name="T51" fmla="*/ 84 h 202"/>
                <a:gd name="T52" fmla="*/ 137 w 317"/>
                <a:gd name="T53" fmla="*/ 107 h 202"/>
                <a:gd name="T54" fmla="*/ 141 w 317"/>
                <a:gd name="T55" fmla="*/ 112 h 202"/>
                <a:gd name="T56" fmla="*/ 141 w 317"/>
                <a:gd name="T57" fmla="*/ 112 h 202"/>
                <a:gd name="T58" fmla="*/ 161 w 317"/>
                <a:gd name="T59" fmla="*/ 159 h 202"/>
                <a:gd name="T60" fmla="*/ 184 w 317"/>
                <a:gd name="T61" fmla="*/ 180 h 202"/>
                <a:gd name="T62" fmla="*/ 203 w 317"/>
                <a:gd name="T63" fmla="*/ 201 h 202"/>
                <a:gd name="T64" fmla="*/ 205 w 317"/>
                <a:gd name="T65" fmla="*/ 200 h 202"/>
                <a:gd name="T66" fmla="*/ 204 w 317"/>
                <a:gd name="T67" fmla="*/ 198 h 202"/>
                <a:gd name="T68" fmla="*/ 144 w 317"/>
                <a:gd name="T69" fmla="*/ 111 h 202"/>
                <a:gd name="T70" fmla="*/ 137 w 317"/>
                <a:gd name="T71" fmla="*/ 103 h 202"/>
                <a:gd name="T72" fmla="*/ 115 w 317"/>
                <a:gd name="T73" fmla="*/ 85 h 202"/>
                <a:gd name="T74" fmla="*/ 178 w 317"/>
                <a:gd name="T75" fmla="*/ 99 h 202"/>
                <a:gd name="T76" fmla="*/ 199 w 317"/>
                <a:gd name="T77" fmla="*/ 106 h 202"/>
                <a:gd name="T78" fmla="*/ 246 w 317"/>
                <a:gd name="T79" fmla="*/ 148 h 202"/>
                <a:gd name="T80" fmla="*/ 280 w 317"/>
                <a:gd name="T81" fmla="*/ 160 h 202"/>
                <a:gd name="T82" fmla="*/ 315 w 317"/>
                <a:gd name="T83" fmla="*/ 174 h 202"/>
                <a:gd name="T84" fmla="*/ 316 w 317"/>
                <a:gd name="T85" fmla="*/ 1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6" y="172"/>
                  </a:moveTo>
                  <a:cubicBezTo>
                    <a:pt x="315" y="172"/>
                    <a:pt x="315" y="172"/>
                    <a:pt x="314" y="171"/>
                  </a:cubicBezTo>
                  <a:cubicBezTo>
                    <a:pt x="312" y="156"/>
                    <a:pt x="304" y="140"/>
                    <a:pt x="296" y="128"/>
                  </a:cubicBezTo>
                  <a:cubicBezTo>
                    <a:pt x="288" y="116"/>
                    <a:pt x="278" y="104"/>
                    <a:pt x="264" y="98"/>
                  </a:cubicBezTo>
                  <a:cubicBezTo>
                    <a:pt x="246" y="89"/>
                    <a:pt x="213" y="83"/>
                    <a:pt x="199" y="101"/>
                  </a:cubicBezTo>
                  <a:cubicBezTo>
                    <a:pt x="199" y="102"/>
                    <a:pt x="199" y="102"/>
                    <a:pt x="198" y="102"/>
                  </a:cubicBezTo>
                  <a:cubicBezTo>
                    <a:pt x="169" y="91"/>
                    <a:pt x="137" y="85"/>
                    <a:pt x="107" y="80"/>
                  </a:cubicBezTo>
                  <a:cubicBezTo>
                    <a:pt x="97" y="79"/>
                    <a:pt x="87" y="77"/>
                    <a:pt x="78" y="76"/>
                  </a:cubicBezTo>
                  <a:cubicBezTo>
                    <a:pt x="90" y="61"/>
                    <a:pt x="110" y="52"/>
                    <a:pt x="127" y="45"/>
                  </a:cubicBezTo>
                  <a:cubicBezTo>
                    <a:pt x="138" y="41"/>
                    <a:pt x="150" y="37"/>
                    <a:pt x="162" y="34"/>
                  </a:cubicBezTo>
                  <a:cubicBezTo>
                    <a:pt x="162" y="34"/>
                    <a:pt x="162" y="35"/>
                    <a:pt x="162" y="35"/>
                  </a:cubicBezTo>
                  <a:cubicBezTo>
                    <a:pt x="184" y="61"/>
                    <a:pt x="222" y="47"/>
                    <a:pt x="251" y="49"/>
                  </a:cubicBezTo>
                  <a:cubicBezTo>
                    <a:pt x="252" y="49"/>
                    <a:pt x="253" y="47"/>
                    <a:pt x="251" y="47"/>
                  </a:cubicBezTo>
                  <a:cubicBezTo>
                    <a:pt x="251" y="47"/>
                    <a:pt x="250" y="46"/>
                    <a:pt x="250" y="46"/>
                  </a:cubicBezTo>
                  <a:cubicBezTo>
                    <a:pt x="250" y="46"/>
                    <a:pt x="250" y="46"/>
                    <a:pt x="250" y="46"/>
                  </a:cubicBezTo>
                  <a:cubicBezTo>
                    <a:pt x="241" y="14"/>
                    <a:pt x="181" y="0"/>
                    <a:pt x="163" y="31"/>
                  </a:cubicBezTo>
                  <a:cubicBezTo>
                    <a:pt x="149" y="34"/>
                    <a:pt x="135" y="39"/>
                    <a:pt x="122" y="44"/>
                  </a:cubicBezTo>
                  <a:cubicBezTo>
                    <a:pt x="106" y="51"/>
                    <a:pt x="85" y="60"/>
                    <a:pt x="76" y="75"/>
                  </a:cubicBezTo>
                  <a:cubicBezTo>
                    <a:pt x="67" y="74"/>
                    <a:pt x="58" y="73"/>
                    <a:pt x="49" y="72"/>
                  </a:cubicBezTo>
                  <a:cubicBezTo>
                    <a:pt x="34" y="70"/>
                    <a:pt x="14" y="67"/>
                    <a:pt x="0" y="76"/>
                  </a:cubicBezTo>
                  <a:cubicBezTo>
                    <a:pt x="0" y="76"/>
                    <a:pt x="0" y="77"/>
                    <a:pt x="1" y="77"/>
                  </a:cubicBezTo>
                  <a:cubicBezTo>
                    <a:pt x="19" y="71"/>
                    <a:pt x="38" y="73"/>
                    <a:pt x="57" y="75"/>
                  </a:cubicBezTo>
                  <a:cubicBezTo>
                    <a:pt x="63" y="76"/>
                    <a:pt x="69" y="77"/>
                    <a:pt x="75" y="78"/>
                  </a:cubicBezTo>
                  <a:cubicBezTo>
                    <a:pt x="75" y="79"/>
                    <a:pt x="75" y="79"/>
                    <a:pt x="75" y="79"/>
                  </a:cubicBezTo>
                  <a:cubicBezTo>
                    <a:pt x="75" y="79"/>
                    <a:pt x="76" y="78"/>
                    <a:pt x="76" y="78"/>
                  </a:cubicBezTo>
                  <a:cubicBezTo>
                    <a:pt x="87" y="80"/>
                    <a:pt x="99" y="82"/>
                    <a:pt x="111" y="84"/>
                  </a:cubicBezTo>
                  <a:cubicBezTo>
                    <a:pt x="120" y="91"/>
                    <a:pt x="129" y="98"/>
                    <a:pt x="137" y="107"/>
                  </a:cubicBezTo>
                  <a:cubicBezTo>
                    <a:pt x="138" y="109"/>
                    <a:pt x="139" y="110"/>
                    <a:pt x="141" y="112"/>
                  </a:cubicBezTo>
                  <a:cubicBezTo>
                    <a:pt x="141" y="112"/>
                    <a:pt x="141" y="112"/>
                    <a:pt x="141" y="112"/>
                  </a:cubicBezTo>
                  <a:cubicBezTo>
                    <a:pt x="138" y="130"/>
                    <a:pt x="149" y="147"/>
                    <a:pt x="161" y="159"/>
                  </a:cubicBezTo>
                  <a:cubicBezTo>
                    <a:pt x="168" y="166"/>
                    <a:pt x="176" y="173"/>
                    <a:pt x="184" y="180"/>
                  </a:cubicBezTo>
                  <a:cubicBezTo>
                    <a:pt x="191" y="186"/>
                    <a:pt x="197" y="194"/>
                    <a:pt x="203" y="201"/>
                  </a:cubicBezTo>
                  <a:cubicBezTo>
                    <a:pt x="204" y="202"/>
                    <a:pt x="206" y="201"/>
                    <a:pt x="205" y="200"/>
                  </a:cubicBezTo>
                  <a:cubicBezTo>
                    <a:pt x="205" y="199"/>
                    <a:pt x="204" y="198"/>
                    <a:pt x="204" y="198"/>
                  </a:cubicBezTo>
                  <a:cubicBezTo>
                    <a:pt x="197" y="164"/>
                    <a:pt x="191" y="103"/>
                    <a:pt x="144" y="111"/>
                  </a:cubicBezTo>
                  <a:cubicBezTo>
                    <a:pt x="142" y="108"/>
                    <a:pt x="139" y="106"/>
                    <a:pt x="137" y="103"/>
                  </a:cubicBezTo>
                  <a:cubicBezTo>
                    <a:pt x="131" y="97"/>
                    <a:pt x="124" y="89"/>
                    <a:pt x="115" y="85"/>
                  </a:cubicBezTo>
                  <a:cubicBezTo>
                    <a:pt x="136" y="89"/>
                    <a:pt x="158" y="93"/>
                    <a:pt x="178" y="99"/>
                  </a:cubicBezTo>
                  <a:cubicBezTo>
                    <a:pt x="185" y="101"/>
                    <a:pt x="192" y="104"/>
                    <a:pt x="199" y="106"/>
                  </a:cubicBezTo>
                  <a:cubicBezTo>
                    <a:pt x="211" y="124"/>
                    <a:pt x="226" y="139"/>
                    <a:pt x="246" y="148"/>
                  </a:cubicBezTo>
                  <a:cubicBezTo>
                    <a:pt x="257" y="153"/>
                    <a:pt x="268" y="156"/>
                    <a:pt x="280" y="160"/>
                  </a:cubicBezTo>
                  <a:cubicBezTo>
                    <a:pt x="292" y="163"/>
                    <a:pt x="303" y="169"/>
                    <a:pt x="315" y="174"/>
                  </a:cubicBezTo>
                  <a:cubicBezTo>
                    <a:pt x="316" y="175"/>
                    <a:pt x="317" y="173"/>
                    <a:pt x="316" y="17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5" name="Freeform 49"/>
            <p:cNvSpPr/>
            <p:nvPr/>
          </p:nvSpPr>
          <p:spPr bwMode="auto">
            <a:xfrm>
              <a:off x="4940300" y="3084513"/>
              <a:ext cx="393700" cy="390525"/>
            </a:xfrm>
            <a:custGeom>
              <a:avLst/>
              <a:gdLst>
                <a:gd name="T0" fmla="*/ 53 w 93"/>
                <a:gd name="T1" fmla="*/ 32 h 92"/>
                <a:gd name="T2" fmla="*/ 0 w 93"/>
                <a:gd name="T3" fmla="*/ 3 h 92"/>
                <a:gd name="T4" fmla="*/ 0 w 93"/>
                <a:gd name="T5" fmla="*/ 4 h 92"/>
                <a:gd name="T6" fmla="*/ 54 w 93"/>
                <a:gd name="T7" fmla="*/ 37 h 92"/>
                <a:gd name="T8" fmla="*/ 90 w 93"/>
                <a:gd name="T9" fmla="*/ 90 h 92"/>
                <a:gd name="T10" fmla="*/ 93 w 93"/>
                <a:gd name="T11" fmla="*/ 88 h 92"/>
                <a:gd name="T12" fmla="*/ 53 w 93"/>
                <a:gd name="T13" fmla="*/ 32 h 92"/>
              </a:gdLst>
              <a:ahLst/>
              <a:cxnLst>
                <a:cxn ang="0">
                  <a:pos x="T0" y="T1"/>
                </a:cxn>
                <a:cxn ang="0">
                  <a:pos x="T2" y="T3"/>
                </a:cxn>
                <a:cxn ang="0">
                  <a:pos x="T4" y="T5"/>
                </a:cxn>
                <a:cxn ang="0">
                  <a:pos x="T6" y="T7"/>
                </a:cxn>
                <a:cxn ang="0">
                  <a:pos x="T8" y="T9"/>
                </a:cxn>
                <a:cxn ang="0">
                  <a:pos x="T10" y="T11"/>
                </a:cxn>
                <a:cxn ang="0">
                  <a:pos x="T12" y="T13"/>
                </a:cxn>
              </a:cxnLst>
              <a:rect l="0" t="0" r="r" b="b"/>
              <a:pathLst>
                <a:path w="93" h="92">
                  <a:moveTo>
                    <a:pt x="53" y="32"/>
                  </a:moveTo>
                  <a:cubicBezTo>
                    <a:pt x="40" y="17"/>
                    <a:pt x="21" y="0"/>
                    <a:pt x="0" y="3"/>
                  </a:cubicBezTo>
                  <a:cubicBezTo>
                    <a:pt x="0" y="3"/>
                    <a:pt x="0" y="4"/>
                    <a:pt x="0" y="4"/>
                  </a:cubicBezTo>
                  <a:cubicBezTo>
                    <a:pt x="23" y="5"/>
                    <a:pt x="40" y="21"/>
                    <a:pt x="54" y="37"/>
                  </a:cubicBezTo>
                  <a:cubicBezTo>
                    <a:pt x="68" y="53"/>
                    <a:pt x="79" y="72"/>
                    <a:pt x="90" y="90"/>
                  </a:cubicBezTo>
                  <a:cubicBezTo>
                    <a:pt x="91" y="92"/>
                    <a:pt x="93" y="90"/>
                    <a:pt x="93" y="88"/>
                  </a:cubicBezTo>
                  <a:cubicBezTo>
                    <a:pt x="81" y="69"/>
                    <a:pt x="69" y="49"/>
                    <a:pt x="53" y="32"/>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6" name="Freeform 50"/>
            <p:cNvSpPr/>
            <p:nvPr/>
          </p:nvSpPr>
          <p:spPr bwMode="auto">
            <a:xfrm>
              <a:off x="5257800" y="3449638"/>
              <a:ext cx="271463" cy="280988"/>
            </a:xfrm>
            <a:custGeom>
              <a:avLst/>
              <a:gdLst>
                <a:gd name="T0" fmla="*/ 16 w 64"/>
                <a:gd name="T1" fmla="*/ 1 h 66"/>
                <a:gd name="T2" fmla="*/ 15 w 64"/>
                <a:gd name="T3" fmla="*/ 1 h 66"/>
                <a:gd name="T4" fmla="*/ 14 w 64"/>
                <a:gd name="T5" fmla="*/ 4 h 66"/>
                <a:gd name="T6" fmla="*/ 9 w 64"/>
                <a:gd name="T7" fmla="*/ 59 h 66"/>
                <a:gd name="T8" fmla="*/ 20 w 64"/>
                <a:gd name="T9" fmla="*/ 65 h 66"/>
                <a:gd name="T10" fmla="*/ 26 w 64"/>
                <a:gd name="T11" fmla="*/ 52 h 66"/>
                <a:gd name="T12" fmla="*/ 40 w 64"/>
                <a:gd name="T13" fmla="*/ 63 h 66"/>
                <a:gd name="T14" fmla="*/ 42 w 64"/>
                <a:gd name="T15" fmla="*/ 62 h 66"/>
                <a:gd name="T16" fmla="*/ 44 w 64"/>
                <a:gd name="T17" fmla="*/ 45 h 66"/>
                <a:gd name="T18" fmla="*/ 58 w 64"/>
                <a:gd name="T19" fmla="*/ 49 h 66"/>
                <a:gd name="T20" fmla="*/ 64 w 64"/>
                <a:gd name="T21" fmla="*/ 35 h 66"/>
                <a:gd name="T22" fmla="*/ 16 w 64"/>
                <a:gd name="T2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6">
                  <a:moveTo>
                    <a:pt x="16" y="1"/>
                  </a:moveTo>
                  <a:cubicBezTo>
                    <a:pt x="16" y="1"/>
                    <a:pt x="15" y="0"/>
                    <a:pt x="15" y="1"/>
                  </a:cubicBezTo>
                  <a:cubicBezTo>
                    <a:pt x="14" y="1"/>
                    <a:pt x="13" y="3"/>
                    <a:pt x="14" y="4"/>
                  </a:cubicBezTo>
                  <a:cubicBezTo>
                    <a:pt x="7" y="20"/>
                    <a:pt x="0" y="42"/>
                    <a:pt x="9" y="59"/>
                  </a:cubicBezTo>
                  <a:cubicBezTo>
                    <a:pt x="11" y="63"/>
                    <a:pt x="15" y="66"/>
                    <a:pt x="20" y="65"/>
                  </a:cubicBezTo>
                  <a:cubicBezTo>
                    <a:pt x="25" y="64"/>
                    <a:pt x="26" y="58"/>
                    <a:pt x="26" y="52"/>
                  </a:cubicBezTo>
                  <a:cubicBezTo>
                    <a:pt x="30" y="57"/>
                    <a:pt x="34" y="61"/>
                    <a:pt x="40" y="63"/>
                  </a:cubicBezTo>
                  <a:cubicBezTo>
                    <a:pt x="41" y="64"/>
                    <a:pt x="42" y="63"/>
                    <a:pt x="42" y="62"/>
                  </a:cubicBezTo>
                  <a:cubicBezTo>
                    <a:pt x="44" y="56"/>
                    <a:pt x="45" y="51"/>
                    <a:pt x="44" y="45"/>
                  </a:cubicBezTo>
                  <a:cubicBezTo>
                    <a:pt x="48" y="48"/>
                    <a:pt x="53" y="50"/>
                    <a:pt x="58" y="49"/>
                  </a:cubicBezTo>
                  <a:cubicBezTo>
                    <a:pt x="64" y="47"/>
                    <a:pt x="64" y="40"/>
                    <a:pt x="64" y="35"/>
                  </a:cubicBezTo>
                  <a:cubicBezTo>
                    <a:pt x="62" y="13"/>
                    <a:pt x="35" y="4"/>
                    <a:pt x="16"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7" name="Freeform 51"/>
            <p:cNvSpPr/>
            <p:nvPr/>
          </p:nvSpPr>
          <p:spPr bwMode="auto">
            <a:xfrm>
              <a:off x="10013950" y="3092450"/>
              <a:ext cx="906463" cy="1263650"/>
            </a:xfrm>
            <a:custGeom>
              <a:avLst/>
              <a:gdLst>
                <a:gd name="T0" fmla="*/ 173 w 214"/>
                <a:gd name="T1" fmla="*/ 111 h 297"/>
                <a:gd name="T2" fmla="*/ 94 w 214"/>
                <a:gd name="T3" fmla="*/ 117 h 297"/>
                <a:gd name="T4" fmla="*/ 91 w 214"/>
                <a:gd name="T5" fmla="*/ 111 h 297"/>
                <a:gd name="T6" fmla="*/ 69 w 214"/>
                <a:gd name="T7" fmla="*/ 66 h 297"/>
                <a:gd name="T8" fmla="*/ 2 w 214"/>
                <a:gd name="T9" fmla="*/ 1 h 297"/>
                <a:gd name="T10" fmla="*/ 1 w 214"/>
                <a:gd name="T11" fmla="*/ 2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8 h 297"/>
                <a:gd name="T36" fmla="*/ 98 w 214"/>
                <a:gd name="T37" fmla="*/ 127 h 297"/>
                <a:gd name="T38" fmla="*/ 109 w 214"/>
                <a:gd name="T39" fmla="*/ 138 h 297"/>
                <a:gd name="T40" fmla="*/ 143 w 214"/>
                <a:gd name="T41" fmla="*/ 163 h 297"/>
                <a:gd name="T42" fmla="*/ 200 w 214"/>
                <a:gd name="T43" fmla="*/ 169 h 297"/>
                <a:gd name="T44" fmla="*/ 173 w 214"/>
                <a:gd name="T45" fmla="*/ 11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1"/>
                  </a:moveTo>
                  <a:cubicBezTo>
                    <a:pt x="149" y="100"/>
                    <a:pt x="116" y="101"/>
                    <a:pt x="94" y="117"/>
                  </a:cubicBezTo>
                  <a:cubicBezTo>
                    <a:pt x="93" y="115"/>
                    <a:pt x="92" y="113"/>
                    <a:pt x="91" y="111"/>
                  </a:cubicBezTo>
                  <a:cubicBezTo>
                    <a:pt x="85" y="95"/>
                    <a:pt x="78" y="80"/>
                    <a:pt x="69" y="66"/>
                  </a:cubicBezTo>
                  <a:cubicBezTo>
                    <a:pt x="53" y="39"/>
                    <a:pt x="31" y="14"/>
                    <a:pt x="2" y="1"/>
                  </a:cubicBezTo>
                  <a:cubicBezTo>
                    <a:pt x="1" y="0"/>
                    <a:pt x="0" y="1"/>
                    <a:pt x="1" y="2"/>
                  </a:cubicBezTo>
                  <a:cubicBezTo>
                    <a:pt x="29" y="20"/>
                    <a:pt x="52" y="43"/>
                    <a:pt x="68" y="73"/>
                  </a:cubicBezTo>
                  <a:cubicBezTo>
                    <a:pt x="76" y="87"/>
                    <a:pt x="83" y="102"/>
                    <a:pt x="90" y="117"/>
                  </a:cubicBezTo>
                  <a:cubicBezTo>
                    <a:pt x="95" y="131"/>
                    <a:pt x="100" y="145"/>
                    <a:pt x="107" y="158"/>
                  </a:cubicBezTo>
                  <a:cubicBezTo>
                    <a:pt x="107" y="159"/>
                    <a:pt x="107" y="159"/>
                    <a:pt x="108" y="159"/>
                  </a:cubicBezTo>
                  <a:cubicBezTo>
                    <a:pt x="92" y="180"/>
                    <a:pt x="91" y="212"/>
                    <a:pt x="95" y="236"/>
                  </a:cubicBezTo>
                  <a:cubicBezTo>
                    <a:pt x="99" y="262"/>
                    <a:pt x="113" y="290"/>
                    <a:pt x="141" y="295"/>
                  </a:cubicBezTo>
                  <a:cubicBezTo>
                    <a:pt x="154" y="297"/>
                    <a:pt x="169" y="296"/>
                    <a:pt x="176" y="284"/>
                  </a:cubicBezTo>
                  <a:cubicBezTo>
                    <a:pt x="183" y="272"/>
                    <a:pt x="183" y="258"/>
                    <a:pt x="180" y="245"/>
                  </a:cubicBezTo>
                  <a:cubicBezTo>
                    <a:pt x="172" y="206"/>
                    <a:pt x="143" y="180"/>
                    <a:pt x="111" y="158"/>
                  </a:cubicBezTo>
                  <a:cubicBezTo>
                    <a:pt x="110" y="158"/>
                    <a:pt x="110" y="158"/>
                    <a:pt x="109" y="158"/>
                  </a:cubicBezTo>
                  <a:cubicBezTo>
                    <a:pt x="109" y="158"/>
                    <a:pt x="109" y="158"/>
                    <a:pt x="109" y="158"/>
                  </a:cubicBezTo>
                  <a:cubicBezTo>
                    <a:pt x="109" y="158"/>
                    <a:pt x="109" y="158"/>
                    <a:pt x="109" y="158"/>
                  </a:cubicBezTo>
                  <a:cubicBezTo>
                    <a:pt x="106" y="147"/>
                    <a:pt x="102" y="137"/>
                    <a:pt x="98" y="127"/>
                  </a:cubicBezTo>
                  <a:cubicBezTo>
                    <a:pt x="101" y="131"/>
                    <a:pt x="105" y="135"/>
                    <a:pt x="109" y="138"/>
                  </a:cubicBezTo>
                  <a:cubicBezTo>
                    <a:pt x="119" y="148"/>
                    <a:pt x="131" y="156"/>
                    <a:pt x="143" y="163"/>
                  </a:cubicBezTo>
                  <a:cubicBezTo>
                    <a:pt x="156" y="171"/>
                    <a:pt x="189" y="188"/>
                    <a:pt x="200" y="169"/>
                  </a:cubicBezTo>
                  <a:cubicBezTo>
                    <a:pt x="214" y="147"/>
                    <a:pt x="194" y="119"/>
                    <a:pt x="173" y="111"/>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8" name="Freeform 52"/>
            <p:cNvSpPr/>
            <p:nvPr/>
          </p:nvSpPr>
          <p:spPr bwMode="auto">
            <a:xfrm>
              <a:off x="9802813" y="3067050"/>
              <a:ext cx="317500" cy="476250"/>
            </a:xfrm>
            <a:custGeom>
              <a:avLst/>
              <a:gdLst>
                <a:gd name="T0" fmla="*/ 73 w 75"/>
                <a:gd name="T1" fmla="*/ 74 h 112"/>
                <a:gd name="T2" fmla="*/ 29 w 75"/>
                <a:gd name="T3" fmla="*/ 69 h 112"/>
                <a:gd name="T4" fmla="*/ 15 w 75"/>
                <a:gd name="T5" fmla="*/ 37 h 112"/>
                <a:gd name="T6" fmla="*/ 2 w 75"/>
                <a:gd name="T7" fmla="*/ 1 h 112"/>
                <a:gd name="T8" fmla="*/ 1 w 75"/>
                <a:gd name="T9" fmla="*/ 2 h 112"/>
                <a:gd name="T10" fmla="*/ 13 w 75"/>
                <a:gd name="T11" fmla="*/ 41 h 112"/>
                <a:gd name="T12" fmla="*/ 27 w 75"/>
                <a:gd name="T13" fmla="*/ 71 h 112"/>
                <a:gd name="T14" fmla="*/ 27 w 75"/>
                <a:gd name="T15" fmla="*/ 73 h 112"/>
                <a:gd name="T16" fmla="*/ 24 w 75"/>
                <a:gd name="T17" fmla="*/ 104 h 112"/>
                <a:gd name="T18" fmla="*/ 40 w 75"/>
                <a:gd name="T19" fmla="*/ 95 h 112"/>
                <a:gd name="T20" fmla="*/ 58 w 75"/>
                <a:gd name="T21" fmla="*/ 102 h 112"/>
                <a:gd name="T22" fmla="*/ 60 w 75"/>
                <a:gd name="T23" fmla="*/ 100 h 112"/>
                <a:gd name="T24" fmla="*/ 58 w 75"/>
                <a:gd name="T25" fmla="*/ 87 h 112"/>
                <a:gd name="T26" fmla="*/ 71 w 75"/>
                <a:gd name="T27" fmla="*/ 87 h 112"/>
                <a:gd name="T28" fmla="*/ 73 w 75"/>
                <a:gd name="T29"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3" y="74"/>
                  </a:moveTo>
                  <a:cubicBezTo>
                    <a:pt x="64" y="60"/>
                    <a:pt x="42" y="57"/>
                    <a:pt x="29" y="69"/>
                  </a:cubicBezTo>
                  <a:cubicBezTo>
                    <a:pt x="25" y="58"/>
                    <a:pt x="19" y="48"/>
                    <a:pt x="15" y="37"/>
                  </a:cubicBezTo>
                  <a:cubicBezTo>
                    <a:pt x="10" y="25"/>
                    <a:pt x="7" y="13"/>
                    <a:pt x="2" y="1"/>
                  </a:cubicBezTo>
                  <a:cubicBezTo>
                    <a:pt x="2" y="0"/>
                    <a:pt x="0" y="1"/>
                    <a:pt x="1" y="2"/>
                  </a:cubicBezTo>
                  <a:cubicBezTo>
                    <a:pt x="3" y="15"/>
                    <a:pt x="8" y="28"/>
                    <a:pt x="13" y="41"/>
                  </a:cubicBezTo>
                  <a:cubicBezTo>
                    <a:pt x="17" y="51"/>
                    <a:pt x="22" y="62"/>
                    <a:pt x="27" y="71"/>
                  </a:cubicBezTo>
                  <a:cubicBezTo>
                    <a:pt x="27" y="72"/>
                    <a:pt x="27" y="73"/>
                    <a:pt x="27" y="73"/>
                  </a:cubicBezTo>
                  <a:cubicBezTo>
                    <a:pt x="18" y="80"/>
                    <a:pt x="15" y="96"/>
                    <a:pt x="24" y="104"/>
                  </a:cubicBezTo>
                  <a:cubicBezTo>
                    <a:pt x="33" y="112"/>
                    <a:pt x="38" y="103"/>
                    <a:pt x="40" y="95"/>
                  </a:cubicBezTo>
                  <a:cubicBezTo>
                    <a:pt x="45" y="100"/>
                    <a:pt x="51" y="102"/>
                    <a:pt x="58" y="102"/>
                  </a:cubicBezTo>
                  <a:cubicBezTo>
                    <a:pt x="59" y="102"/>
                    <a:pt x="60" y="101"/>
                    <a:pt x="60" y="100"/>
                  </a:cubicBezTo>
                  <a:cubicBezTo>
                    <a:pt x="60" y="95"/>
                    <a:pt x="60" y="91"/>
                    <a:pt x="58" y="87"/>
                  </a:cubicBezTo>
                  <a:cubicBezTo>
                    <a:pt x="62" y="89"/>
                    <a:pt x="67" y="90"/>
                    <a:pt x="71" y="87"/>
                  </a:cubicBezTo>
                  <a:cubicBezTo>
                    <a:pt x="75" y="85"/>
                    <a:pt x="75" y="78"/>
                    <a:pt x="73" y="7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9" name="Freeform 53"/>
            <p:cNvSpPr/>
            <p:nvPr/>
          </p:nvSpPr>
          <p:spPr bwMode="auto">
            <a:xfrm>
              <a:off x="8909050" y="3228975"/>
              <a:ext cx="952500" cy="1190625"/>
            </a:xfrm>
            <a:custGeom>
              <a:avLst/>
              <a:gdLst>
                <a:gd name="T0" fmla="*/ 180 w 225"/>
                <a:gd name="T1" fmla="*/ 278 h 280"/>
                <a:gd name="T2" fmla="*/ 180 w 225"/>
                <a:gd name="T3" fmla="*/ 276 h 280"/>
                <a:gd name="T4" fmla="*/ 193 w 225"/>
                <a:gd name="T5" fmla="*/ 231 h 280"/>
                <a:gd name="T6" fmla="*/ 189 w 225"/>
                <a:gd name="T7" fmla="*/ 188 h 280"/>
                <a:gd name="T8" fmla="*/ 136 w 225"/>
                <a:gd name="T9" fmla="*/ 148 h 280"/>
                <a:gd name="T10" fmla="*/ 136 w 225"/>
                <a:gd name="T11" fmla="*/ 148 h 280"/>
                <a:gd name="T12" fmla="*/ 80 w 225"/>
                <a:gd name="T13" fmla="*/ 73 h 280"/>
                <a:gd name="T14" fmla="*/ 61 w 225"/>
                <a:gd name="T15" fmla="*/ 50 h 280"/>
                <a:gd name="T16" fmla="*/ 118 w 225"/>
                <a:gd name="T17" fmla="*/ 58 h 280"/>
                <a:gd name="T18" fmla="*/ 152 w 225"/>
                <a:gd name="T19" fmla="*/ 73 h 280"/>
                <a:gd name="T20" fmla="*/ 152 w 225"/>
                <a:gd name="T21" fmla="*/ 74 h 280"/>
                <a:gd name="T22" fmla="*/ 210 w 225"/>
                <a:gd name="T23" fmla="*/ 141 h 280"/>
                <a:gd name="T24" fmla="*/ 212 w 225"/>
                <a:gd name="T25" fmla="*/ 140 h 280"/>
                <a:gd name="T26" fmla="*/ 211 w 225"/>
                <a:gd name="T27" fmla="*/ 139 h 280"/>
                <a:gd name="T28" fmla="*/ 212 w 225"/>
                <a:gd name="T29" fmla="*/ 139 h 280"/>
                <a:gd name="T30" fmla="*/ 155 w 225"/>
                <a:gd name="T31" fmla="*/ 71 h 280"/>
                <a:gd name="T32" fmla="*/ 114 w 225"/>
                <a:gd name="T33" fmla="*/ 54 h 280"/>
                <a:gd name="T34" fmla="*/ 60 w 225"/>
                <a:gd name="T35" fmla="*/ 49 h 280"/>
                <a:gd name="T36" fmla="*/ 41 w 225"/>
                <a:gd name="T37" fmla="*/ 29 h 280"/>
                <a:gd name="T38" fmla="*/ 1 w 225"/>
                <a:gd name="T39" fmla="*/ 1 h 280"/>
                <a:gd name="T40" fmla="*/ 1 w 225"/>
                <a:gd name="T41" fmla="*/ 2 h 280"/>
                <a:gd name="T42" fmla="*/ 44 w 225"/>
                <a:gd name="T43" fmla="*/ 36 h 280"/>
                <a:gd name="T44" fmla="*/ 57 w 225"/>
                <a:gd name="T45" fmla="*/ 50 h 280"/>
                <a:gd name="T46" fmla="*/ 57 w 225"/>
                <a:gd name="T47" fmla="*/ 51 h 280"/>
                <a:gd name="T48" fmla="*/ 57 w 225"/>
                <a:gd name="T49" fmla="*/ 51 h 280"/>
                <a:gd name="T50" fmla="*/ 80 w 225"/>
                <a:gd name="T51" fmla="*/ 78 h 280"/>
                <a:gd name="T52" fmla="*/ 85 w 225"/>
                <a:gd name="T53" fmla="*/ 112 h 280"/>
                <a:gd name="T54" fmla="*/ 85 w 225"/>
                <a:gd name="T55" fmla="*/ 119 h 280"/>
                <a:gd name="T56" fmla="*/ 85 w 225"/>
                <a:gd name="T57" fmla="*/ 119 h 280"/>
                <a:gd name="T58" fmla="*/ 70 w 225"/>
                <a:gd name="T59" fmla="*/ 168 h 280"/>
                <a:gd name="T60" fmla="*/ 75 w 225"/>
                <a:gd name="T61" fmla="*/ 198 h 280"/>
                <a:gd name="T62" fmla="*/ 76 w 225"/>
                <a:gd name="T63" fmla="*/ 227 h 280"/>
                <a:gd name="T64" fmla="*/ 78 w 225"/>
                <a:gd name="T65" fmla="*/ 227 h 280"/>
                <a:gd name="T66" fmla="*/ 78 w 225"/>
                <a:gd name="T67" fmla="*/ 225 h 280"/>
                <a:gd name="T68" fmla="*/ 89 w 225"/>
                <a:gd name="T69" fmla="*/ 120 h 280"/>
                <a:gd name="T70" fmla="*/ 88 w 225"/>
                <a:gd name="T71" fmla="*/ 109 h 280"/>
                <a:gd name="T72" fmla="*/ 83 w 225"/>
                <a:gd name="T73" fmla="*/ 81 h 280"/>
                <a:gd name="T74" fmla="*/ 122 w 225"/>
                <a:gd name="T75" fmla="*/ 133 h 280"/>
                <a:gd name="T76" fmla="*/ 133 w 225"/>
                <a:gd name="T77" fmla="*/ 151 h 280"/>
                <a:gd name="T78" fmla="*/ 142 w 225"/>
                <a:gd name="T79" fmla="*/ 214 h 280"/>
                <a:gd name="T80" fmla="*/ 161 w 225"/>
                <a:gd name="T81" fmla="*/ 244 h 280"/>
                <a:gd name="T82" fmla="*/ 178 w 225"/>
                <a:gd name="T83" fmla="*/ 278 h 280"/>
                <a:gd name="T84" fmla="*/ 180 w 225"/>
                <a:gd name="T85"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 h="280">
                  <a:moveTo>
                    <a:pt x="180" y="278"/>
                  </a:moveTo>
                  <a:cubicBezTo>
                    <a:pt x="180" y="277"/>
                    <a:pt x="180" y="276"/>
                    <a:pt x="180" y="276"/>
                  </a:cubicBezTo>
                  <a:cubicBezTo>
                    <a:pt x="188" y="263"/>
                    <a:pt x="192" y="245"/>
                    <a:pt x="193" y="231"/>
                  </a:cubicBezTo>
                  <a:cubicBezTo>
                    <a:pt x="195" y="217"/>
                    <a:pt x="195" y="201"/>
                    <a:pt x="189" y="188"/>
                  </a:cubicBezTo>
                  <a:cubicBezTo>
                    <a:pt x="181" y="169"/>
                    <a:pt x="160" y="143"/>
                    <a:pt x="136" y="148"/>
                  </a:cubicBezTo>
                  <a:cubicBezTo>
                    <a:pt x="136" y="148"/>
                    <a:pt x="136" y="148"/>
                    <a:pt x="136" y="148"/>
                  </a:cubicBezTo>
                  <a:cubicBezTo>
                    <a:pt x="120" y="121"/>
                    <a:pt x="100" y="96"/>
                    <a:pt x="80" y="73"/>
                  </a:cubicBezTo>
                  <a:cubicBezTo>
                    <a:pt x="74" y="65"/>
                    <a:pt x="67" y="57"/>
                    <a:pt x="61" y="50"/>
                  </a:cubicBezTo>
                  <a:cubicBezTo>
                    <a:pt x="79" y="46"/>
                    <a:pt x="100" y="52"/>
                    <a:pt x="118" y="58"/>
                  </a:cubicBezTo>
                  <a:cubicBezTo>
                    <a:pt x="129" y="63"/>
                    <a:pt x="141" y="67"/>
                    <a:pt x="152" y="73"/>
                  </a:cubicBezTo>
                  <a:cubicBezTo>
                    <a:pt x="152" y="73"/>
                    <a:pt x="152" y="73"/>
                    <a:pt x="152" y="74"/>
                  </a:cubicBezTo>
                  <a:cubicBezTo>
                    <a:pt x="151" y="108"/>
                    <a:pt x="189" y="121"/>
                    <a:pt x="210" y="141"/>
                  </a:cubicBezTo>
                  <a:cubicBezTo>
                    <a:pt x="211" y="143"/>
                    <a:pt x="213" y="141"/>
                    <a:pt x="212" y="140"/>
                  </a:cubicBezTo>
                  <a:cubicBezTo>
                    <a:pt x="212" y="140"/>
                    <a:pt x="211" y="139"/>
                    <a:pt x="211" y="139"/>
                  </a:cubicBezTo>
                  <a:cubicBezTo>
                    <a:pt x="211" y="139"/>
                    <a:pt x="212" y="139"/>
                    <a:pt x="212" y="139"/>
                  </a:cubicBezTo>
                  <a:cubicBezTo>
                    <a:pt x="225" y="108"/>
                    <a:pt x="188" y="59"/>
                    <a:pt x="155" y="71"/>
                  </a:cubicBezTo>
                  <a:cubicBezTo>
                    <a:pt x="142" y="64"/>
                    <a:pt x="128" y="59"/>
                    <a:pt x="114" y="54"/>
                  </a:cubicBezTo>
                  <a:cubicBezTo>
                    <a:pt x="98" y="49"/>
                    <a:pt x="77" y="42"/>
                    <a:pt x="60" y="49"/>
                  </a:cubicBezTo>
                  <a:cubicBezTo>
                    <a:pt x="54" y="42"/>
                    <a:pt x="48" y="35"/>
                    <a:pt x="41" y="29"/>
                  </a:cubicBezTo>
                  <a:cubicBezTo>
                    <a:pt x="31" y="17"/>
                    <a:pt x="17" y="3"/>
                    <a:pt x="1" y="1"/>
                  </a:cubicBezTo>
                  <a:cubicBezTo>
                    <a:pt x="1" y="0"/>
                    <a:pt x="0" y="1"/>
                    <a:pt x="1" y="2"/>
                  </a:cubicBezTo>
                  <a:cubicBezTo>
                    <a:pt x="19" y="9"/>
                    <a:pt x="32" y="22"/>
                    <a:pt x="44" y="36"/>
                  </a:cubicBezTo>
                  <a:cubicBezTo>
                    <a:pt x="49" y="41"/>
                    <a:pt x="53" y="46"/>
                    <a:pt x="57" y="50"/>
                  </a:cubicBezTo>
                  <a:cubicBezTo>
                    <a:pt x="56" y="51"/>
                    <a:pt x="57" y="51"/>
                    <a:pt x="57" y="51"/>
                  </a:cubicBezTo>
                  <a:cubicBezTo>
                    <a:pt x="57" y="51"/>
                    <a:pt x="57" y="51"/>
                    <a:pt x="57" y="51"/>
                  </a:cubicBezTo>
                  <a:cubicBezTo>
                    <a:pt x="65" y="60"/>
                    <a:pt x="73" y="69"/>
                    <a:pt x="80" y="78"/>
                  </a:cubicBezTo>
                  <a:cubicBezTo>
                    <a:pt x="83" y="89"/>
                    <a:pt x="85" y="100"/>
                    <a:pt x="85" y="112"/>
                  </a:cubicBezTo>
                  <a:cubicBezTo>
                    <a:pt x="85" y="114"/>
                    <a:pt x="85" y="116"/>
                    <a:pt x="85" y="119"/>
                  </a:cubicBezTo>
                  <a:cubicBezTo>
                    <a:pt x="85" y="119"/>
                    <a:pt x="85" y="119"/>
                    <a:pt x="85" y="119"/>
                  </a:cubicBezTo>
                  <a:cubicBezTo>
                    <a:pt x="71" y="131"/>
                    <a:pt x="69" y="150"/>
                    <a:pt x="70" y="168"/>
                  </a:cubicBezTo>
                  <a:cubicBezTo>
                    <a:pt x="71" y="178"/>
                    <a:pt x="73" y="188"/>
                    <a:pt x="75" y="198"/>
                  </a:cubicBezTo>
                  <a:cubicBezTo>
                    <a:pt x="76" y="208"/>
                    <a:pt x="76" y="217"/>
                    <a:pt x="76" y="227"/>
                  </a:cubicBezTo>
                  <a:cubicBezTo>
                    <a:pt x="76" y="228"/>
                    <a:pt x="78" y="228"/>
                    <a:pt x="78" y="227"/>
                  </a:cubicBezTo>
                  <a:cubicBezTo>
                    <a:pt x="78" y="226"/>
                    <a:pt x="78" y="225"/>
                    <a:pt x="78" y="225"/>
                  </a:cubicBezTo>
                  <a:cubicBezTo>
                    <a:pt x="94" y="195"/>
                    <a:pt x="130" y="144"/>
                    <a:pt x="89" y="120"/>
                  </a:cubicBezTo>
                  <a:cubicBezTo>
                    <a:pt x="89" y="116"/>
                    <a:pt x="88" y="113"/>
                    <a:pt x="88" y="109"/>
                  </a:cubicBezTo>
                  <a:cubicBezTo>
                    <a:pt x="88" y="100"/>
                    <a:pt x="87" y="90"/>
                    <a:pt x="83" y="81"/>
                  </a:cubicBezTo>
                  <a:cubicBezTo>
                    <a:pt x="97" y="98"/>
                    <a:pt x="110" y="115"/>
                    <a:pt x="122" y="133"/>
                  </a:cubicBezTo>
                  <a:cubicBezTo>
                    <a:pt x="126" y="139"/>
                    <a:pt x="130" y="145"/>
                    <a:pt x="133" y="151"/>
                  </a:cubicBezTo>
                  <a:cubicBezTo>
                    <a:pt x="131" y="172"/>
                    <a:pt x="133" y="194"/>
                    <a:pt x="142" y="214"/>
                  </a:cubicBezTo>
                  <a:cubicBezTo>
                    <a:pt x="148" y="224"/>
                    <a:pt x="154" y="234"/>
                    <a:pt x="161" y="244"/>
                  </a:cubicBezTo>
                  <a:cubicBezTo>
                    <a:pt x="168" y="255"/>
                    <a:pt x="173" y="267"/>
                    <a:pt x="178" y="278"/>
                  </a:cubicBezTo>
                  <a:cubicBezTo>
                    <a:pt x="179" y="280"/>
                    <a:pt x="180" y="279"/>
                    <a:pt x="180" y="27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0" name="Freeform 54"/>
            <p:cNvSpPr/>
            <p:nvPr/>
          </p:nvSpPr>
          <p:spPr bwMode="auto">
            <a:xfrm>
              <a:off x="8272463" y="3514725"/>
              <a:ext cx="712788" cy="650875"/>
            </a:xfrm>
            <a:custGeom>
              <a:avLst/>
              <a:gdLst>
                <a:gd name="T0" fmla="*/ 122 w 168"/>
                <a:gd name="T1" fmla="*/ 127 h 153"/>
                <a:gd name="T2" fmla="*/ 143 w 168"/>
                <a:gd name="T3" fmla="*/ 120 h 153"/>
                <a:gd name="T4" fmla="*/ 148 w 168"/>
                <a:gd name="T5" fmla="*/ 99 h 153"/>
                <a:gd name="T6" fmla="*/ 155 w 168"/>
                <a:gd name="T7" fmla="*/ 74 h 153"/>
                <a:gd name="T8" fmla="*/ 109 w 168"/>
                <a:gd name="T9" fmla="*/ 90 h 153"/>
                <a:gd name="T10" fmla="*/ 108 w 168"/>
                <a:gd name="T11" fmla="*/ 91 h 153"/>
                <a:gd name="T12" fmla="*/ 108 w 168"/>
                <a:gd name="T13" fmla="*/ 91 h 153"/>
                <a:gd name="T14" fmla="*/ 76 w 168"/>
                <a:gd name="T15" fmla="*/ 74 h 153"/>
                <a:gd name="T16" fmla="*/ 45 w 168"/>
                <a:gd name="T17" fmla="*/ 48 h 153"/>
                <a:gd name="T18" fmla="*/ 21 w 168"/>
                <a:gd name="T19" fmla="*/ 19 h 153"/>
                <a:gd name="T20" fmla="*/ 1 w 168"/>
                <a:gd name="T21" fmla="*/ 0 h 153"/>
                <a:gd name="T22" fmla="*/ 1 w 168"/>
                <a:gd name="T23" fmla="*/ 1 h 153"/>
                <a:gd name="T24" fmla="*/ 49 w 168"/>
                <a:gd name="T25" fmla="*/ 57 h 153"/>
                <a:gd name="T26" fmla="*/ 106 w 168"/>
                <a:gd name="T27" fmla="*/ 94 h 153"/>
                <a:gd name="T28" fmla="*/ 97 w 168"/>
                <a:gd name="T29" fmla="*/ 112 h 153"/>
                <a:gd name="T30" fmla="*/ 94 w 168"/>
                <a:gd name="T31" fmla="*/ 135 h 153"/>
                <a:gd name="T32" fmla="*/ 122 w 168"/>
                <a:gd name="T33" fmla="*/ 1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3">
                  <a:moveTo>
                    <a:pt x="122" y="127"/>
                  </a:moveTo>
                  <a:cubicBezTo>
                    <a:pt x="129" y="131"/>
                    <a:pt x="138" y="126"/>
                    <a:pt x="143" y="120"/>
                  </a:cubicBezTo>
                  <a:cubicBezTo>
                    <a:pt x="148" y="114"/>
                    <a:pt x="150" y="107"/>
                    <a:pt x="148" y="99"/>
                  </a:cubicBezTo>
                  <a:cubicBezTo>
                    <a:pt x="159" y="96"/>
                    <a:pt x="168" y="81"/>
                    <a:pt x="155" y="74"/>
                  </a:cubicBezTo>
                  <a:cubicBezTo>
                    <a:pt x="138" y="66"/>
                    <a:pt x="122" y="79"/>
                    <a:pt x="109" y="90"/>
                  </a:cubicBezTo>
                  <a:cubicBezTo>
                    <a:pt x="109" y="90"/>
                    <a:pt x="108" y="90"/>
                    <a:pt x="108" y="91"/>
                  </a:cubicBezTo>
                  <a:cubicBezTo>
                    <a:pt x="108" y="91"/>
                    <a:pt x="108" y="91"/>
                    <a:pt x="108" y="91"/>
                  </a:cubicBezTo>
                  <a:cubicBezTo>
                    <a:pt x="97" y="85"/>
                    <a:pt x="86" y="80"/>
                    <a:pt x="76" y="74"/>
                  </a:cubicBezTo>
                  <a:cubicBezTo>
                    <a:pt x="65" y="66"/>
                    <a:pt x="54" y="58"/>
                    <a:pt x="45" y="48"/>
                  </a:cubicBezTo>
                  <a:cubicBezTo>
                    <a:pt x="37" y="39"/>
                    <a:pt x="29" y="29"/>
                    <a:pt x="21" y="19"/>
                  </a:cubicBezTo>
                  <a:cubicBezTo>
                    <a:pt x="15" y="12"/>
                    <a:pt x="9" y="5"/>
                    <a:pt x="1" y="0"/>
                  </a:cubicBezTo>
                  <a:cubicBezTo>
                    <a:pt x="1" y="0"/>
                    <a:pt x="0" y="1"/>
                    <a:pt x="1" y="1"/>
                  </a:cubicBezTo>
                  <a:cubicBezTo>
                    <a:pt x="18" y="19"/>
                    <a:pt x="31" y="40"/>
                    <a:pt x="49" y="57"/>
                  </a:cubicBezTo>
                  <a:cubicBezTo>
                    <a:pt x="65" y="72"/>
                    <a:pt x="85" y="87"/>
                    <a:pt x="106" y="94"/>
                  </a:cubicBezTo>
                  <a:cubicBezTo>
                    <a:pt x="102" y="100"/>
                    <a:pt x="99" y="106"/>
                    <a:pt x="97" y="112"/>
                  </a:cubicBezTo>
                  <a:cubicBezTo>
                    <a:pt x="95" y="119"/>
                    <a:pt x="91" y="128"/>
                    <a:pt x="94" y="135"/>
                  </a:cubicBezTo>
                  <a:cubicBezTo>
                    <a:pt x="100" y="153"/>
                    <a:pt x="118" y="137"/>
                    <a:pt x="122" y="12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1" name="Freeform 55"/>
            <p:cNvSpPr/>
            <p:nvPr/>
          </p:nvSpPr>
          <p:spPr bwMode="auto">
            <a:xfrm>
              <a:off x="8424863" y="3471863"/>
              <a:ext cx="398463" cy="263525"/>
            </a:xfrm>
            <a:custGeom>
              <a:avLst/>
              <a:gdLst>
                <a:gd name="T0" fmla="*/ 93 w 94"/>
                <a:gd name="T1" fmla="*/ 5 h 62"/>
                <a:gd name="T2" fmla="*/ 39 w 94"/>
                <a:gd name="T3" fmla="*/ 13 h 62"/>
                <a:gd name="T4" fmla="*/ 1 w 94"/>
                <a:gd name="T5" fmla="*/ 51 h 62"/>
                <a:gd name="T6" fmla="*/ 1 w 94"/>
                <a:gd name="T7" fmla="*/ 51 h 62"/>
                <a:gd name="T8" fmla="*/ 1 w 94"/>
                <a:gd name="T9" fmla="*/ 54 h 62"/>
                <a:gd name="T10" fmla="*/ 1 w 94"/>
                <a:gd name="T11" fmla="*/ 54 h 62"/>
                <a:gd name="T12" fmla="*/ 1 w 94"/>
                <a:gd name="T13" fmla="*/ 54 h 62"/>
                <a:gd name="T14" fmla="*/ 2 w 94"/>
                <a:gd name="T15" fmla="*/ 54 h 62"/>
                <a:gd name="T16" fmla="*/ 56 w 94"/>
                <a:gd name="T17" fmla="*/ 47 h 62"/>
                <a:gd name="T18" fmla="*/ 93 w 94"/>
                <a:gd name="T19" fmla="*/ 8 h 62"/>
                <a:gd name="T20" fmla="*/ 93 w 94"/>
                <a:gd name="T2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2">
                  <a:moveTo>
                    <a:pt x="93" y="5"/>
                  </a:moveTo>
                  <a:cubicBezTo>
                    <a:pt x="76" y="0"/>
                    <a:pt x="54" y="5"/>
                    <a:pt x="39" y="13"/>
                  </a:cubicBezTo>
                  <a:cubicBezTo>
                    <a:pt x="23" y="21"/>
                    <a:pt x="6" y="33"/>
                    <a:pt x="1" y="51"/>
                  </a:cubicBezTo>
                  <a:cubicBezTo>
                    <a:pt x="1" y="51"/>
                    <a:pt x="1" y="51"/>
                    <a:pt x="1" y="51"/>
                  </a:cubicBezTo>
                  <a:cubicBezTo>
                    <a:pt x="0" y="52"/>
                    <a:pt x="1" y="53"/>
                    <a:pt x="1" y="54"/>
                  </a:cubicBezTo>
                  <a:cubicBezTo>
                    <a:pt x="1" y="54"/>
                    <a:pt x="1" y="54"/>
                    <a:pt x="1" y="54"/>
                  </a:cubicBezTo>
                  <a:cubicBezTo>
                    <a:pt x="1" y="54"/>
                    <a:pt x="1" y="54"/>
                    <a:pt x="1" y="54"/>
                  </a:cubicBezTo>
                  <a:cubicBezTo>
                    <a:pt x="1" y="54"/>
                    <a:pt x="2" y="54"/>
                    <a:pt x="2" y="54"/>
                  </a:cubicBezTo>
                  <a:cubicBezTo>
                    <a:pt x="17" y="62"/>
                    <a:pt x="41" y="55"/>
                    <a:pt x="56" y="47"/>
                  </a:cubicBezTo>
                  <a:cubicBezTo>
                    <a:pt x="71" y="39"/>
                    <a:pt x="88" y="25"/>
                    <a:pt x="93" y="8"/>
                  </a:cubicBezTo>
                  <a:cubicBezTo>
                    <a:pt x="94" y="8"/>
                    <a:pt x="94" y="6"/>
                    <a:pt x="93" y="5"/>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2" name="Freeform 56"/>
            <p:cNvSpPr/>
            <p:nvPr/>
          </p:nvSpPr>
          <p:spPr bwMode="auto">
            <a:xfrm>
              <a:off x="8370888" y="3765550"/>
              <a:ext cx="190500" cy="446088"/>
            </a:xfrm>
            <a:custGeom>
              <a:avLst/>
              <a:gdLst>
                <a:gd name="T0" fmla="*/ 17 w 45"/>
                <a:gd name="T1" fmla="*/ 104 h 105"/>
                <a:gd name="T2" fmla="*/ 40 w 45"/>
                <a:gd name="T3" fmla="*/ 51 h 105"/>
                <a:gd name="T4" fmla="*/ 31 w 45"/>
                <a:gd name="T5" fmla="*/ 2 h 105"/>
                <a:gd name="T6" fmla="*/ 31 w 45"/>
                <a:gd name="T7" fmla="*/ 1 h 105"/>
                <a:gd name="T8" fmla="*/ 30 w 45"/>
                <a:gd name="T9" fmla="*/ 0 h 105"/>
                <a:gd name="T10" fmla="*/ 30 w 45"/>
                <a:gd name="T11" fmla="*/ 1 h 105"/>
                <a:gd name="T12" fmla="*/ 30 w 45"/>
                <a:gd name="T13" fmla="*/ 1 h 105"/>
                <a:gd name="T14" fmla="*/ 12 w 45"/>
                <a:gd name="T15" fmla="*/ 102 h 105"/>
                <a:gd name="T16" fmla="*/ 14 w 45"/>
                <a:gd name="T17" fmla="*/ 103 h 105"/>
                <a:gd name="T18" fmla="*/ 17 w 45"/>
                <a:gd name="T19"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5">
                  <a:moveTo>
                    <a:pt x="17" y="104"/>
                  </a:moveTo>
                  <a:cubicBezTo>
                    <a:pt x="30" y="90"/>
                    <a:pt x="37" y="70"/>
                    <a:pt x="40" y="51"/>
                  </a:cubicBezTo>
                  <a:cubicBezTo>
                    <a:pt x="43" y="36"/>
                    <a:pt x="45" y="12"/>
                    <a:pt x="31" y="2"/>
                  </a:cubicBezTo>
                  <a:cubicBezTo>
                    <a:pt x="31" y="1"/>
                    <a:pt x="31" y="1"/>
                    <a:pt x="31" y="1"/>
                  </a:cubicBezTo>
                  <a:cubicBezTo>
                    <a:pt x="32" y="1"/>
                    <a:pt x="31" y="0"/>
                    <a:pt x="30" y="0"/>
                  </a:cubicBezTo>
                  <a:cubicBezTo>
                    <a:pt x="30" y="1"/>
                    <a:pt x="30" y="1"/>
                    <a:pt x="30" y="1"/>
                  </a:cubicBezTo>
                  <a:cubicBezTo>
                    <a:pt x="30" y="1"/>
                    <a:pt x="30" y="1"/>
                    <a:pt x="30" y="1"/>
                  </a:cubicBezTo>
                  <a:cubicBezTo>
                    <a:pt x="1" y="26"/>
                    <a:pt x="0" y="69"/>
                    <a:pt x="12" y="102"/>
                  </a:cubicBezTo>
                  <a:cubicBezTo>
                    <a:pt x="12" y="103"/>
                    <a:pt x="13" y="103"/>
                    <a:pt x="14" y="103"/>
                  </a:cubicBezTo>
                  <a:cubicBezTo>
                    <a:pt x="14" y="104"/>
                    <a:pt x="16" y="105"/>
                    <a:pt x="17" y="10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3" name="Freeform 57"/>
            <p:cNvSpPr/>
            <p:nvPr/>
          </p:nvSpPr>
          <p:spPr bwMode="auto">
            <a:xfrm>
              <a:off x="10928350" y="3581400"/>
              <a:ext cx="512763" cy="744538"/>
            </a:xfrm>
            <a:custGeom>
              <a:avLst/>
              <a:gdLst>
                <a:gd name="T0" fmla="*/ 40 w 121"/>
                <a:gd name="T1" fmla="*/ 171 h 175"/>
                <a:gd name="T2" fmla="*/ 57 w 121"/>
                <a:gd name="T3" fmla="*/ 163 h 175"/>
                <a:gd name="T4" fmla="*/ 52 w 121"/>
                <a:gd name="T5" fmla="*/ 149 h 175"/>
                <a:gd name="T6" fmla="*/ 51 w 121"/>
                <a:gd name="T7" fmla="*/ 148 h 175"/>
                <a:gd name="T8" fmla="*/ 49 w 121"/>
                <a:gd name="T9" fmla="*/ 147 h 175"/>
                <a:gd name="T10" fmla="*/ 60 w 121"/>
                <a:gd name="T11" fmla="*/ 111 h 175"/>
                <a:gd name="T12" fmla="*/ 84 w 121"/>
                <a:gd name="T13" fmla="*/ 153 h 175"/>
                <a:gd name="T14" fmla="*/ 79 w 121"/>
                <a:gd name="T15" fmla="*/ 167 h 175"/>
                <a:gd name="T16" fmla="*/ 91 w 121"/>
                <a:gd name="T17" fmla="*/ 172 h 175"/>
                <a:gd name="T18" fmla="*/ 97 w 121"/>
                <a:gd name="T19" fmla="*/ 160 h 175"/>
                <a:gd name="T20" fmla="*/ 88 w 121"/>
                <a:gd name="T21" fmla="*/ 153 h 175"/>
                <a:gd name="T22" fmla="*/ 74 w 121"/>
                <a:gd name="T23" fmla="*/ 130 h 175"/>
                <a:gd name="T24" fmla="*/ 95 w 121"/>
                <a:gd name="T25" fmla="*/ 137 h 175"/>
                <a:gd name="T26" fmla="*/ 103 w 121"/>
                <a:gd name="T27" fmla="*/ 145 h 175"/>
                <a:gd name="T28" fmla="*/ 114 w 121"/>
                <a:gd name="T29" fmla="*/ 142 h 175"/>
                <a:gd name="T30" fmla="*/ 109 w 121"/>
                <a:gd name="T31" fmla="*/ 129 h 175"/>
                <a:gd name="T32" fmla="*/ 95 w 121"/>
                <a:gd name="T33" fmla="*/ 132 h 175"/>
                <a:gd name="T34" fmla="*/ 95 w 121"/>
                <a:gd name="T35" fmla="*/ 133 h 175"/>
                <a:gd name="T36" fmla="*/ 73 w 121"/>
                <a:gd name="T37" fmla="*/ 127 h 175"/>
                <a:gd name="T38" fmla="*/ 53 w 121"/>
                <a:gd name="T39" fmla="*/ 83 h 175"/>
                <a:gd name="T40" fmla="*/ 99 w 121"/>
                <a:gd name="T41" fmla="*/ 101 h 175"/>
                <a:gd name="T42" fmla="*/ 109 w 121"/>
                <a:gd name="T43" fmla="*/ 110 h 175"/>
                <a:gd name="T44" fmla="*/ 121 w 121"/>
                <a:gd name="T45" fmla="*/ 100 h 175"/>
                <a:gd name="T46" fmla="*/ 111 w 121"/>
                <a:gd name="T47" fmla="*/ 87 h 175"/>
                <a:gd name="T48" fmla="*/ 101 w 121"/>
                <a:gd name="T49" fmla="*/ 94 h 175"/>
                <a:gd name="T50" fmla="*/ 99 w 121"/>
                <a:gd name="T51" fmla="*/ 95 h 175"/>
                <a:gd name="T52" fmla="*/ 99 w 121"/>
                <a:gd name="T53" fmla="*/ 97 h 175"/>
                <a:gd name="T54" fmla="*/ 52 w 121"/>
                <a:gd name="T55" fmla="*/ 79 h 175"/>
                <a:gd name="T56" fmla="*/ 40 w 121"/>
                <a:gd name="T57" fmla="*/ 28 h 175"/>
                <a:gd name="T58" fmla="*/ 92 w 121"/>
                <a:gd name="T59" fmla="*/ 51 h 175"/>
                <a:gd name="T60" fmla="*/ 105 w 121"/>
                <a:gd name="T61" fmla="*/ 60 h 175"/>
                <a:gd name="T62" fmla="*/ 114 w 121"/>
                <a:gd name="T63" fmla="*/ 49 h 175"/>
                <a:gd name="T64" fmla="*/ 101 w 121"/>
                <a:gd name="T65" fmla="*/ 38 h 175"/>
                <a:gd name="T66" fmla="*/ 92 w 121"/>
                <a:gd name="T67" fmla="*/ 47 h 175"/>
                <a:gd name="T68" fmla="*/ 40 w 121"/>
                <a:gd name="T69" fmla="*/ 26 h 175"/>
                <a:gd name="T70" fmla="*/ 35 w 121"/>
                <a:gd name="T71" fmla="*/ 1 h 175"/>
                <a:gd name="T72" fmla="*/ 34 w 121"/>
                <a:gd name="T73" fmla="*/ 1 h 175"/>
                <a:gd name="T74" fmla="*/ 40 w 121"/>
                <a:gd name="T75" fmla="*/ 51 h 175"/>
                <a:gd name="T76" fmla="*/ 31 w 121"/>
                <a:gd name="T77" fmla="*/ 77 h 175"/>
                <a:gd name="T78" fmla="*/ 20 w 121"/>
                <a:gd name="T79" fmla="*/ 94 h 175"/>
                <a:gd name="T80" fmla="*/ 14 w 121"/>
                <a:gd name="T81" fmla="*/ 93 h 175"/>
                <a:gd name="T82" fmla="*/ 13 w 121"/>
                <a:gd name="T83" fmla="*/ 93 h 175"/>
                <a:gd name="T84" fmla="*/ 5 w 121"/>
                <a:gd name="T85" fmla="*/ 109 h 175"/>
                <a:gd name="T86" fmla="*/ 23 w 121"/>
                <a:gd name="T87" fmla="*/ 118 h 175"/>
                <a:gd name="T88" fmla="*/ 30 w 121"/>
                <a:gd name="T89" fmla="*/ 100 h 175"/>
                <a:gd name="T90" fmla="*/ 24 w 121"/>
                <a:gd name="T91" fmla="*/ 95 h 175"/>
                <a:gd name="T92" fmla="*/ 42 w 121"/>
                <a:gd name="T93" fmla="*/ 58 h 175"/>
                <a:gd name="T94" fmla="*/ 58 w 121"/>
                <a:gd name="T95" fmla="*/ 106 h 175"/>
                <a:gd name="T96" fmla="*/ 58 w 121"/>
                <a:gd name="T97" fmla="*/ 107 h 175"/>
                <a:gd name="T98" fmla="*/ 45 w 121"/>
                <a:gd name="T99" fmla="*/ 147 h 175"/>
                <a:gd name="T100" fmla="*/ 35 w 121"/>
                <a:gd name="T101" fmla="*/ 155 h 175"/>
                <a:gd name="T102" fmla="*/ 40 w 121"/>
                <a:gd name="T103"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75">
                  <a:moveTo>
                    <a:pt x="40" y="171"/>
                  </a:moveTo>
                  <a:cubicBezTo>
                    <a:pt x="46" y="175"/>
                    <a:pt x="55" y="169"/>
                    <a:pt x="57" y="163"/>
                  </a:cubicBezTo>
                  <a:cubicBezTo>
                    <a:pt x="60" y="157"/>
                    <a:pt x="57" y="151"/>
                    <a:pt x="52" y="149"/>
                  </a:cubicBezTo>
                  <a:cubicBezTo>
                    <a:pt x="51" y="148"/>
                    <a:pt x="51" y="148"/>
                    <a:pt x="51" y="148"/>
                  </a:cubicBezTo>
                  <a:cubicBezTo>
                    <a:pt x="50" y="148"/>
                    <a:pt x="50" y="148"/>
                    <a:pt x="49" y="147"/>
                  </a:cubicBezTo>
                  <a:cubicBezTo>
                    <a:pt x="56" y="137"/>
                    <a:pt x="60" y="123"/>
                    <a:pt x="60" y="111"/>
                  </a:cubicBezTo>
                  <a:cubicBezTo>
                    <a:pt x="67" y="126"/>
                    <a:pt x="75" y="140"/>
                    <a:pt x="84" y="153"/>
                  </a:cubicBezTo>
                  <a:cubicBezTo>
                    <a:pt x="80" y="156"/>
                    <a:pt x="76" y="162"/>
                    <a:pt x="79" y="167"/>
                  </a:cubicBezTo>
                  <a:cubicBezTo>
                    <a:pt x="82" y="171"/>
                    <a:pt x="86" y="173"/>
                    <a:pt x="91" y="172"/>
                  </a:cubicBezTo>
                  <a:cubicBezTo>
                    <a:pt x="97" y="171"/>
                    <a:pt x="98" y="165"/>
                    <a:pt x="97" y="160"/>
                  </a:cubicBezTo>
                  <a:cubicBezTo>
                    <a:pt x="96" y="155"/>
                    <a:pt x="92" y="153"/>
                    <a:pt x="88" y="153"/>
                  </a:cubicBezTo>
                  <a:cubicBezTo>
                    <a:pt x="83" y="145"/>
                    <a:pt x="79" y="138"/>
                    <a:pt x="74" y="130"/>
                  </a:cubicBezTo>
                  <a:cubicBezTo>
                    <a:pt x="81" y="133"/>
                    <a:pt x="88" y="135"/>
                    <a:pt x="95" y="137"/>
                  </a:cubicBezTo>
                  <a:cubicBezTo>
                    <a:pt x="96" y="141"/>
                    <a:pt x="99" y="144"/>
                    <a:pt x="103" y="145"/>
                  </a:cubicBezTo>
                  <a:cubicBezTo>
                    <a:pt x="106" y="146"/>
                    <a:pt x="112" y="146"/>
                    <a:pt x="114" y="142"/>
                  </a:cubicBezTo>
                  <a:cubicBezTo>
                    <a:pt x="117" y="138"/>
                    <a:pt x="112" y="131"/>
                    <a:pt x="109" y="129"/>
                  </a:cubicBezTo>
                  <a:cubicBezTo>
                    <a:pt x="104" y="126"/>
                    <a:pt x="98" y="128"/>
                    <a:pt x="95" y="132"/>
                  </a:cubicBezTo>
                  <a:cubicBezTo>
                    <a:pt x="95" y="133"/>
                    <a:pt x="95" y="133"/>
                    <a:pt x="95" y="133"/>
                  </a:cubicBezTo>
                  <a:cubicBezTo>
                    <a:pt x="87" y="132"/>
                    <a:pt x="80" y="130"/>
                    <a:pt x="73" y="127"/>
                  </a:cubicBezTo>
                  <a:cubicBezTo>
                    <a:pt x="65" y="113"/>
                    <a:pt x="58" y="98"/>
                    <a:pt x="53" y="83"/>
                  </a:cubicBezTo>
                  <a:cubicBezTo>
                    <a:pt x="65" y="94"/>
                    <a:pt x="83" y="99"/>
                    <a:pt x="99" y="101"/>
                  </a:cubicBezTo>
                  <a:cubicBezTo>
                    <a:pt x="100" y="106"/>
                    <a:pt x="104" y="109"/>
                    <a:pt x="109" y="110"/>
                  </a:cubicBezTo>
                  <a:cubicBezTo>
                    <a:pt x="115" y="110"/>
                    <a:pt x="120" y="106"/>
                    <a:pt x="121" y="100"/>
                  </a:cubicBezTo>
                  <a:cubicBezTo>
                    <a:pt x="121" y="94"/>
                    <a:pt x="118" y="86"/>
                    <a:pt x="111" y="87"/>
                  </a:cubicBezTo>
                  <a:cubicBezTo>
                    <a:pt x="107" y="87"/>
                    <a:pt x="103" y="90"/>
                    <a:pt x="101" y="94"/>
                  </a:cubicBezTo>
                  <a:cubicBezTo>
                    <a:pt x="100" y="94"/>
                    <a:pt x="99" y="94"/>
                    <a:pt x="99" y="95"/>
                  </a:cubicBezTo>
                  <a:cubicBezTo>
                    <a:pt x="99" y="96"/>
                    <a:pt x="99" y="96"/>
                    <a:pt x="99" y="97"/>
                  </a:cubicBezTo>
                  <a:cubicBezTo>
                    <a:pt x="82" y="94"/>
                    <a:pt x="65" y="91"/>
                    <a:pt x="52" y="79"/>
                  </a:cubicBezTo>
                  <a:cubicBezTo>
                    <a:pt x="46" y="62"/>
                    <a:pt x="43" y="45"/>
                    <a:pt x="40" y="28"/>
                  </a:cubicBezTo>
                  <a:cubicBezTo>
                    <a:pt x="53" y="41"/>
                    <a:pt x="74" y="48"/>
                    <a:pt x="92" y="51"/>
                  </a:cubicBezTo>
                  <a:cubicBezTo>
                    <a:pt x="93" y="56"/>
                    <a:pt x="100" y="61"/>
                    <a:pt x="105" y="60"/>
                  </a:cubicBezTo>
                  <a:cubicBezTo>
                    <a:pt x="110" y="59"/>
                    <a:pt x="114" y="54"/>
                    <a:pt x="114" y="49"/>
                  </a:cubicBezTo>
                  <a:cubicBezTo>
                    <a:pt x="114" y="42"/>
                    <a:pt x="108" y="37"/>
                    <a:pt x="101" y="38"/>
                  </a:cubicBezTo>
                  <a:cubicBezTo>
                    <a:pt x="96" y="38"/>
                    <a:pt x="92" y="42"/>
                    <a:pt x="92" y="47"/>
                  </a:cubicBezTo>
                  <a:cubicBezTo>
                    <a:pt x="74" y="41"/>
                    <a:pt x="55" y="38"/>
                    <a:pt x="40" y="26"/>
                  </a:cubicBezTo>
                  <a:cubicBezTo>
                    <a:pt x="38" y="17"/>
                    <a:pt x="37" y="9"/>
                    <a:pt x="35" y="1"/>
                  </a:cubicBezTo>
                  <a:cubicBezTo>
                    <a:pt x="35" y="0"/>
                    <a:pt x="34" y="0"/>
                    <a:pt x="34" y="1"/>
                  </a:cubicBezTo>
                  <a:cubicBezTo>
                    <a:pt x="34" y="17"/>
                    <a:pt x="37" y="34"/>
                    <a:pt x="40" y="51"/>
                  </a:cubicBezTo>
                  <a:cubicBezTo>
                    <a:pt x="39" y="60"/>
                    <a:pt x="36" y="69"/>
                    <a:pt x="31" y="77"/>
                  </a:cubicBezTo>
                  <a:cubicBezTo>
                    <a:pt x="28" y="83"/>
                    <a:pt x="23" y="88"/>
                    <a:pt x="20" y="94"/>
                  </a:cubicBezTo>
                  <a:cubicBezTo>
                    <a:pt x="18" y="93"/>
                    <a:pt x="16" y="93"/>
                    <a:pt x="14" y="93"/>
                  </a:cubicBezTo>
                  <a:cubicBezTo>
                    <a:pt x="14" y="93"/>
                    <a:pt x="14" y="93"/>
                    <a:pt x="13" y="93"/>
                  </a:cubicBezTo>
                  <a:cubicBezTo>
                    <a:pt x="5" y="94"/>
                    <a:pt x="0" y="102"/>
                    <a:pt x="5" y="109"/>
                  </a:cubicBezTo>
                  <a:cubicBezTo>
                    <a:pt x="8" y="114"/>
                    <a:pt x="16" y="120"/>
                    <a:pt x="23" y="118"/>
                  </a:cubicBezTo>
                  <a:cubicBezTo>
                    <a:pt x="30" y="117"/>
                    <a:pt x="35" y="107"/>
                    <a:pt x="30" y="100"/>
                  </a:cubicBezTo>
                  <a:cubicBezTo>
                    <a:pt x="29" y="98"/>
                    <a:pt x="26" y="97"/>
                    <a:pt x="24" y="95"/>
                  </a:cubicBezTo>
                  <a:cubicBezTo>
                    <a:pt x="32" y="85"/>
                    <a:pt x="40" y="71"/>
                    <a:pt x="42" y="58"/>
                  </a:cubicBezTo>
                  <a:cubicBezTo>
                    <a:pt x="46" y="74"/>
                    <a:pt x="51" y="91"/>
                    <a:pt x="58" y="106"/>
                  </a:cubicBezTo>
                  <a:cubicBezTo>
                    <a:pt x="58" y="106"/>
                    <a:pt x="58" y="107"/>
                    <a:pt x="58" y="107"/>
                  </a:cubicBezTo>
                  <a:cubicBezTo>
                    <a:pt x="57" y="122"/>
                    <a:pt x="51" y="134"/>
                    <a:pt x="45" y="147"/>
                  </a:cubicBezTo>
                  <a:cubicBezTo>
                    <a:pt x="40" y="148"/>
                    <a:pt x="36" y="151"/>
                    <a:pt x="35" y="155"/>
                  </a:cubicBezTo>
                  <a:cubicBezTo>
                    <a:pt x="33" y="161"/>
                    <a:pt x="35" y="168"/>
                    <a:pt x="40" y="17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4" name="Freeform 58"/>
            <p:cNvSpPr/>
            <p:nvPr/>
          </p:nvSpPr>
          <p:spPr bwMode="auto">
            <a:xfrm>
              <a:off x="10475913" y="2611438"/>
              <a:ext cx="304800" cy="315913"/>
            </a:xfrm>
            <a:custGeom>
              <a:avLst/>
              <a:gdLst>
                <a:gd name="T0" fmla="*/ 62 w 72"/>
                <a:gd name="T1" fmla="*/ 59 h 74"/>
                <a:gd name="T2" fmla="*/ 54 w 72"/>
                <a:gd name="T3" fmla="*/ 45 h 74"/>
                <a:gd name="T4" fmla="*/ 43 w 72"/>
                <a:gd name="T5" fmla="*/ 14 h 74"/>
                <a:gd name="T6" fmla="*/ 35 w 72"/>
                <a:gd name="T7" fmla="*/ 2 h 74"/>
                <a:gd name="T8" fmla="*/ 23 w 72"/>
                <a:gd name="T9" fmla="*/ 8 h 74"/>
                <a:gd name="T10" fmla="*/ 1 w 72"/>
                <a:gd name="T11" fmla="*/ 45 h 74"/>
                <a:gd name="T12" fmla="*/ 1 w 72"/>
                <a:gd name="T13" fmla="*/ 45 h 74"/>
                <a:gd name="T14" fmla="*/ 0 w 72"/>
                <a:gd name="T15" fmla="*/ 46 h 74"/>
                <a:gd name="T16" fmla="*/ 1 w 72"/>
                <a:gd name="T17" fmla="*/ 47 h 74"/>
                <a:gd name="T18" fmla="*/ 2 w 72"/>
                <a:gd name="T19" fmla="*/ 47 h 74"/>
                <a:gd name="T20" fmla="*/ 3 w 72"/>
                <a:gd name="T21" fmla="*/ 47 h 74"/>
                <a:gd name="T22" fmla="*/ 3 w 72"/>
                <a:gd name="T23" fmla="*/ 48 h 74"/>
                <a:gd name="T24" fmla="*/ 3 w 72"/>
                <a:gd name="T25" fmla="*/ 48 h 74"/>
                <a:gd name="T26" fmla="*/ 52 w 72"/>
                <a:gd name="T27" fmla="*/ 68 h 74"/>
                <a:gd name="T28" fmla="*/ 62 w 72"/>
                <a:gd name="T2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4">
                  <a:moveTo>
                    <a:pt x="62" y="59"/>
                  </a:moveTo>
                  <a:cubicBezTo>
                    <a:pt x="63" y="53"/>
                    <a:pt x="59" y="48"/>
                    <a:pt x="54" y="45"/>
                  </a:cubicBezTo>
                  <a:cubicBezTo>
                    <a:pt x="72" y="36"/>
                    <a:pt x="59" y="10"/>
                    <a:pt x="43" y="14"/>
                  </a:cubicBezTo>
                  <a:cubicBezTo>
                    <a:pt x="42" y="9"/>
                    <a:pt x="40" y="3"/>
                    <a:pt x="35" y="2"/>
                  </a:cubicBezTo>
                  <a:cubicBezTo>
                    <a:pt x="30" y="0"/>
                    <a:pt x="26" y="5"/>
                    <a:pt x="23" y="8"/>
                  </a:cubicBezTo>
                  <a:cubicBezTo>
                    <a:pt x="13" y="19"/>
                    <a:pt x="7" y="32"/>
                    <a:pt x="1" y="45"/>
                  </a:cubicBezTo>
                  <a:cubicBezTo>
                    <a:pt x="1" y="45"/>
                    <a:pt x="1" y="45"/>
                    <a:pt x="1" y="45"/>
                  </a:cubicBezTo>
                  <a:cubicBezTo>
                    <a:pt x="1" y="45"/>
                    <a:pt x="1" y="45"/>
                    <a:pt x="0" y="46"/>
                  </a:cubicBezTo>
                  <a:cubicBezTo>
                    <a:pt x="0" y="46"/>
                    <a:pt x="0" y="47"/>
                    <a:pt x="1" y="47"/>
                  </a:cubicBezTo>
                  <a:cubicBezTo>
                    <a:pt x="1" y="47"/>
                    <a:pt x="1" y="47"/>
                    <a:pt x="2" y="47"/>
                  </a:cubicBezTo>
                  <a:cubicBezTo>
                    <a:pt x="2" y="48"/>
                    <a:pt x="2" y="48"/>
                    <a:pt x="3" y="47"/>
                  </a:cubicBezTo>
                  <a:cubicBezTo>
                    <a:pt x="3" y="48"/>
                    <a:pt x="3" y="48"/>
                    <a:pt x="3" y="48"/>
                  </a:cubicBezTo>
                  <a:cubicBezTo>
                    <a:pt x="3" y="48"/>
                    <a:pt x="3" y="48"/>
                    <a:pt x="3" y="48"/>
                  </a:cubicBezTo>
                  <a:cubicBezTo>
                    <a:pt x="17" y="58"/>
                    <a:pt x="33" y="74"/>
                    <a:pt x="52" y="68"/>
                  </a:cubicBezTo>
                  <a:cubicBezTo>
                    <a:pt x="56" y="67"/>
                    <a:pt x="62" y="64"/>
                    <a:pt x="62" y="59"/>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5" name="Freeform 59"/>
            <p:cNvSpPr/>
            <p:nvPr/>
          </p:nvSpPr>
          <p:spPr bwMode="auto">
            <a:xfrm>
              <a:off x="9891713" y="2722563"/>
              <a:ext cx="690563" cy="365125"/>
            </a:xfrm>
            <a:custGeom>
              <a:avLst/>
              <a:gdLst>
                <a:gd name="T0" fmla="*/ 149 w 163"/>
                <a:gd name="T1" fmla="*/ 1 h 86"/>
                <a:gd name="T2" fmla="*/ 144 w 163"/>
                <a:gd name="T3" fmla="*/ 8 h 86"/>
                <a:gd name="T4" fmla="*/ 139 w 163"/>
                <a:gd name="T5" fmla="*/ 17 h 86"/>
                <a:gd name="T6" fmla="*/ 139 w 163"/>
                <a:gd name="T7" fmla="*/ 18 h 86"/>
                <a:gd name="T8" fmla="*/ 64 w 163"/>
                <a:gd name="T9" fmla="*/ 35 h 86"/>
                <a:gd name="T10" fmla="*/ 23 w 163"/>
                <a:gd name="T11" fmla="*/ 57 h 86"/>
                <a:gd name="T12" fmla="*/ 0 w 163"/>
                <a:gd name="T13" fmla="*/ 85 h 86"/>
                <a:gd name="T14" fmla="*/ 1 w 163"/>
                <a:gd name="T15" fmla="*/ 86 h 86"/>
                <a:gd name="T16" fmla="*/ 28 w 163"/>
                <a:gd name="T17" fmla="*/ 57 h 86"/>
                <a:gd name="T18" fmla="*/ 70 w 163"/>
                <a:gd name="T19" fmla="*/ 37 h 86"/>
                <a:gd name="T20" fmla="*/ 140 w 163"/>
                <a:gd name="T21" fmla="*/ 22 h 86"/>
                <a:gd name="T22" fmla="*/ 155 w 163"/>
                <a:gd name="T23" fmla="*/ 32 h 86"/>
                <a:gd name="T24" fmla="*/ 157 w 163"/>
                <a:gd name="T25" fmla="*/ 32 h 86"/>
                <a:gd name="T26" fmla="*/ 162 w 163"/>
                <a:gd name="T27" fmla="*/ 14 h 86"/>
                <a:gd name="T28" fmla="*/ 151 w 163"/>
                <a:gd name="T29" fmla="*/ 2 h 86"/>
                <a:gd name="T30" fmla="*/ 149 w 163"/>
                <a:gd name="T3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86">
                  <a:moveTo>
                    <a:pt x="149" y="1"/>
                  </a:moveTo>
                  <a:cubicBezTo>
                    <a:pt x="147" y="3"/>
                    <a:pt x="146" y="6"/>
                    <a:pt x="144" y="8"/>
                  </a:cubicBezTo>
                  <a:cubicBezTo>
                    <a:pt x="143" y="11"/>
                    <a:pt x="141" y="14"/>
                    <a:pt x="139" y="17"/>
                  </a:cubicBezTo>
                  <a:cubicBezTo>
                    <a:pt x="139" y="18"/>
                    <a:pt x="139" y="18"/>
                    <a:pt x="139" y="18"/>
                  </a:cubicBezTo>
                  <a:cubicBezTo>
                    <a:pt x="114" y="20"/>
                    <a:pt x="88" y="27"/>
                    <a:pt x="64" y="35"/>
                  </a:cubicBezTo>
                  <a:cubicBezTo>
                    <a:pt x="49" y="40"/>
                    <a:pt x="35" y="47"/>
                    <a:pt x="23" y="57"/>
                  </a:cubicBezTo>
                  <a:cubicBezTo>
                    <a:pt x="14" y="63"/>
                    <a:pt x="2" y="74"/>
                    <a:pt x="0" y="85"/>
                  </a:cubicBezTo>
                  <a:cubicBezTo>
                    <a:pt x="0" y="86"/>
                    <a:pt x="1" y="86"/>
                    <a:pt x="1" y="86"/>
                  </a:cubicBezTo>
                  <a:cubicBezTo>
                    <a:pt x="9" y="75"/>
                    <a:pt x="16" y="65"/>
                    <a:pt x="28" y="57"/>
                  </a:cubicBezTo>
                  <a:cubicBezTo>
                    <a:pt x="41" y="48"/>
                    <a:pt x="55" y="42"/>
                    <a:pt x="70" y="37"/>
                  </a:cubicBezTo>
                  <a:cubicBezTo>
                    <a:pt x="93" y="30"/>
                    <a:pt x="116" y="26"/>
                    <a:pt x="140" y="22"/>
                  </a:cubicBezTo>
                  <a:cubicBezTo>
                    <a:pt x="145" y="26"/>
                    <a:pt x="150" y="29"/>
                    <a:pt x="155" y="32"/>
                  </a:cubicBezTo>
                  <a:cubicBezTo>
                    <a:pt x="155" y="33"/>
                    <a:pt x="156" y="33"/>
                    <a:pt x="157" y="32"/>
                  </a:cubicBezTo>
                  <a:cubicBezTo>
                    <a:pt x="162" y="27"/>
                    <a:pt x="163" y="20"/>
                    <a:pt x="162" y="14"/>
                  </a:cubicBezTo>
                  <a:cubicBezTo>
                    <a:pt x="161" y="9"/>
                    <a:pt x="156" y="3"/>
                    <a:pt x="151" y="2"/>
                  </a:cubicBezTo>
                  <a:cubicBezTo>
                    <a:pt x="151" y="1"/>
                    <a:pt x="150" y="0"/>
                    <a:pt x="149" y="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6" name="Freeform 60"/>
            <p:cNvSpPr/>
            <p:nvPr/>
          </p:nvSpPr>
          <p:spPr bwMode="auto">
            <a:xfrm>
              <a:off x="9290050" y="2535238"/>
              <a:ext cx="546100" cy="582613"/>
            </a:xfrm>
            <a:custGeom>
              <a:avLst/>
              <a:gdLst>
                <a:gd name="T0" fmla="*/ 128 w 129"/>
                <a:gd name="T1" fmla="*/ 38 h 137"/>
                <a:gd name="T2" fmla="*/ 112 w 129"/>
                <a:gd name="T3" fmla="*/ 31 h 137"/>
                <a:gd name="T4" fmla="*/ 106 w 129"/>
                <a:gd name="T5" fmla="*/ 43 h 137"/>
                <a:gd name="T6" fmla="*/ 106 w 129"/>
                <a:gd name="T7" fmla="*/ 44 h 137"/>
                <a:gd name="T8" fmla="*/ 107 w 129"/>
                <a:gd name="T9" fmla="*/ 45 h 137"/>
                <a:gd name="T10" fmla="*/ 76 w 129"/>
                <a:gd name="T11" fmla="*/ 58 h 137"/>
                <a:gd name="T12" fmla="*/ 91 w 129"/>
                <a:gd name="T13" fmla="*/ 19 h 137"/>
                <a:gd name="T14" fmla="*/ 103 w 129"/>
                <a:gd name="T15" fmla="*/ 14 h 137"/>
                <a:gd name="T16" fmla="*/ 100 w 129"/>
                <a:gd name="T17" fmla="*/ 4 h 137"/>
                <a:gd name="T18" fmla="*/ 88 w 129"/>
                <a:gd name="T19" fmla="*/ 7 h 137"/>
                <a:gd name="T20" fmla="*/ 89 w 129"/>
                <a:gd name="T21" fmla="*/ 16 h 137"/>
                <a:gd name="T22" fmla="*/ 81 w 129"/>
                <a:gd name="T23" fmla="*/ 38 h 137"/>
                <a:gd name="T24" fmla="*/ 74 w 129"/>
                <a:gd name="T25" fmla="*/ 21 h 137"/>
                <a:gd name="T26" fmla="*/ 76 w 129"/>
                <a:gd name="T27" fmla="*/ 11 h 137"/>
                <a:gd name="T28" fmla="*/ 67 w 129"/>
                <a:gd name="T29" fmla="*/ 5 h 137"/>
                <a:gd name="T30" fmla="*/ 61 w 129"/>
                <a:gd name="T31" fmla="*/ 16 h 137"/>
                <a:gd name="T32" fmla="*/ 71 w 129"/>
                <a:gd name="T33" fmla="*/ 23 h 137"/>
                <a:gd name="T34" fmla="*/ 72 w 129"/>
                <a:gd name="T35" fmla="*/ 23 h 137"/>
                <a:gd name="T36" fmla="*/ 80 w 129"/>
                <a:gd name="T37" fmla="*/ 41 h 137"/>
                <a:gd name="T38" fmla="*/ 61 w 129"/>
                <a:gd name="T39" fmla="*/ 79 h 137"/>
                <a:gd name="T40" fmla="*/ 48 w 129"/>
                <a:gd name="T41" fmla="*/ 37 h 137"/>
                <a:gd name="T42" fmla="*/ 48 w 129"/>
                <a:gd name="T43" fmla="*/ 26 h 137"/>
                <a:gd name="T44" fmla="*/ 35 w 129"/>
                <a:gd name="T45" fmla="*/ 24 h 137"/>
                <a:gd name="T46" fmla="*/ 32 w 129"/>
                <a:gd name="T47" fmla="*/ 38 h 137"/>
                <a:gd name="T48" fmla="*/ 42 w 129"/>
                <a:gd name="T49" fmla="*/ 40 h 137"/>
                <a:gd name="T50" fmla="*/ 44 w 129"/>
                <a:gd name="T51" fmla="*/ 41 h 137"/>
                <a:gd name="T52" fmla="*/ 45 w 129"/>
                <a:gd name="T53" fmla="*/ 40 h 137"/>
                <a:gd name="T54" fmla="*/ 59 w 129"/>
                <a:gd name="T55" fmla="*/ 82 h 137"/>
                <a:gd name="T56" fmla="*/ 32 w 129"/>
                <a:gd name="T57" fmla="*/ 117 h 137"/>
                <a:gd name="T58" fmla="*/ 19 w 129"/>
                <a:gd name="T59" fmla="*/ 70 h 137"/>
                <a:gd name="T60" fmla="*/ 17 w 129"/>
                <a:gd name="T61" fmla="*/ 57 h 137"/>
                <a:gd name="T62" fmla="*/ 5 w 129"/>
                <a:gd name="T63" fmla="*/ 57 h 137"/>
                <a:gd name="T64" fmla="*/ 5 w 129"/>
                <a:gd name="T65" fmla="*/ 71 h 137"/>
                <a:gd name="T66" fmla="*/ 16 w 129"/>
                <a:gd name="T67" fmla="*/ 72 h 137"/>
                <a:gd name="T68" fmla="*/ 31 w 129"/>
                <a:gd name="T69" fmla="*/ 119 h 137"/>
                <a:gd name="T70" fmla="*/ 16 w 129"/>
                <a:gd name="T71" fmla="*/ 136 h 137"/>
                <a:gd name="T72" fmla="*/ 17 w 129"/>
                <a:gd name="T73" fmla="*/ 137 h 137"/>
                <a:gd name="T74" fmla="*/ 47 w 129"/>
                <a:gd name="T75" fmla="*/ 105 h 137"/>
                <a:gd name="T76" fmla="*/ 69 w 129"/>
                <a:gd name="T77" fmla="*/ 96 h 137"/>
                <a:gd name="T78" fmla="*/ 87 w 129"/>
                <a:gd name="T79" fmla="*/ 95 h 137"/>
                <a:gd name="T80" fmla="*/ 90 w 129"/>
                <a:gd name="T81" fmla="*/ 98 h 137"/>
                <a:gd name="T82" fmla="*/ 90 w 129"/>
                <a:gd name="T83" fmla="*/ 100 h 137"/>
                <a:gd name="T84" fmla="*/ 106 w 129"/>
                <a:gd name="T85" fmla="*/ 96 h 137"/>
                <a:gd name="T86" fmla="*/ 102 w 129"/>
                <a:gd name="T87" fmla="*/ 79 h 137"/>
                <a:gd name="T88" fmla="*/ 86 w 129"/>
                <a:gd name="T89" fmla="*/ 84 h 137"/>
                <a:gd name="T90" fmla="*/ 86 w 129"/>
                <a:gd name="T91" fmla="*/ 91 h 137"/>
                <a:gd name="T92" fmla="*/ 51 w 129"/>
                <a:gd name="T93" fmla="*/ 100 h 137"/>
                <a:gd name="T94" fmla="*/ 74 w 129"/>
                <a:gd name="T95" fmla="*/ 62 h 137"/>
                <a:gd name="T96" fmla="*/ 75 w 129"/>
                <a:gd name="T97" fmla="*/ 62 h 137"/>
                <a:gd name="T98" fmla="*/ 109 w 129"/>
                <a:gd name="T99" fmla="*/ 48 h 137"/>
                <a:gd name="T100" fmla="*/ 120 w 129"/>
                <a:gd name="T101" fmla="*/ 50 h 137"/>
                <a:gd name="T102" fmla="*/ 128 w 129"/>
                <a:gd name="T103"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7">
                  <a:moveTo>
                    <a:pt x="128" y="38"/>
                  </a:moveTo>
                  <a:cubicBezTo>
                    <a:pt x="127" y="32"/>
                    <a:pt x="118" y="29"/>
                    <a:pt x="112" y="31"/>
                  </a:cubicBezTo>
                  <a:cubicBezTo>
                    <a:pt x="107" y="33"/>
                    <a:pt x="105" y="38"/>
                    <a:pt x="106" y="43"/>
                  </a:cubicBezTo>
                  <a:cubicBezTo>
                    <a:pt x="106" y="43"/>
                    <a:pt x="106" y="43"/>
                    <a:pt x="106" y="44"/>
                  </a:cubicBezTo>
                  <a:cubicBezTo>
                    <a:pt x="106" y="44"/>
                    <a:pt x="106" y="44"/>
                    <a:pt x="107" y="45"/>
                  </a:cubicBezTo>
                  <a:cubicBezTo>
                    <a:pt x="96" y="46"/>
                    <a:pt x="84" y="51"/>
                    <a:pt x="76" y="58"/>
                  </a:cubicBezTo>
                  <a:cubicBezTo>
                    <a:pt x="82" y="45"/>
                    <a:pt x="87" y="32"/>
                    <a:pt x="91" y="19"/>
                  </a:cubicBezTo>
                  <a:cubicBezTo>
                    <a:pt x="95" y="19"/>
                    <a:pt x="101" y="19"/>
                    <a:pt x="103" y="14"/>
                  </a:cubicBezTo>
                  <a:cubicBezTo>
                    <a:pt x="104" y="11"/>
                    <a:pt x="103" y="6"/>
                    <a:pt x="100" y="4"/>
                  </a:cubicBezTo>
                  <a:cubicBezTo>
                    <a:pt x="96" y="0"/>
                    <a:pt x="91" y="3"/>
                    <a:pt x="88" y="7"/>
                  </a:cubicBezTo>
                  <a:cubicBezTo>
                    <a:pt x="86" y="10"/>
                    <a:pt x="86" y="14"/>
                    <a:pt x="89" y="16"/>
                  </a:cubicBezTo>
                  <a:cubicBezTo>
                    <a:pt x="86" y="23"/>
                    <a:pt x="84" y="31"/>
                    <a:pt x="81" y="38"/>
                  </a:cubicBezTo>
                  <a:cubicBezTo>
                    <a:pt x="80" y="32"/>
                    <a:pt x="77" y="26"/>
                    <a:pt x="74" y="21"/>
                  </a:cubicBezTo>
                  <a:cubicBezTo>
                    <a:pt x="76" y="18"/>
                    <a:pt x="77" y="14"/>
                    <a:pt x="76" y="11"/>
                  </a:cubicBezTo>
                  <a:cubicBezTo>
                    <a:pt x="74" y="8"/>
                    <a:pt x="71" y="4"/>
                    <a:pt x="67" y="5"/>
                  </a:cubicBezTo>
                  <a:cubicBezTo>
                    <a:pt x="62" y="5"/>
                    <a:pt x="61" y="12"/>
                    <a:pt x="61" y="16"/>
                  </a:cubicBezTo>
                  <a:cubicBezTo>
                    <a:pt x="62" y="20"/>
                    <a:pt x="67" y="23"/>
                    <a:pt x="71" y="23"/>
                  </a:cubicBezTo>
                  <a:cubicBezTo>
                    <a:pt x="72" y="23"/>
                    <a:pt x="72" y="23"/>
                    <a:pt x="72" y="23"/>
                  </a:cubicBezTo>
                  <a:cubicBezTo>
                    <a:pt x="75" y="28"/>
                    <a:pt x="78" y="34"/>
                    <a:pt x="80" y="41"/>
                  </a:cubicBezTo>
                  <a:cubicBezTo>
                    <a:pt x="75" y="54"/>
                    <a:pt x="69" y="67"/>
                    <a:pt x="61" y="79"/>
                  </a:cubicBezTo>
                  <a:cubicBezTo>
                    <a:pt x="62" y="65"/>
                    <a:pt x="56" y="50"/>
                    <a:pt x="48" y="37"/>
                  </a:cubicBezTo>
                  <a:cubicBezTo>
                    <a:pt x="50" y="34"/>
                    <a:pt x="51" y="30"/>
                    <a:pt x="48" y="26"/>
                  </a:cubicBezTo>
                  <a:cubicBezTo>
                    <a:pt x="45" y="22"/>
                    <a:pt x="39" y="21"/>
                    <a:pt x="35" y="24"/>
                  </a:cubicBezTo>
                  <a:cubicBezTo>
                    <a:pt x="31" y="26"/>
                    <a:pt x="27" y="33"/>
                    <a:pt x="32" y="38"/>
                  </a:cubicBezTo>
                  <a:cubicBezTo>
                    <a:pt x="34" y="40"/>
                    <a:pt x="39" y="41"/>
                    <a:pt x="42" y="40"/>
                  </a:cubicBezTo>
                  <a:cubicBezTo>
                    <a:pt x="43" y="41"/>
                    <a:pt x="44" y="41"/>
                    <a:pt x="44" y="41"/>
                  </a:cubicBezTo>
                  <a:cubicBezTo>
                    <a:pt x="45" y="41"/>
                    <a:pt x="45" y="40"/>
                    <a:pt x="45" y="40"/>
                  </a:cubicBezTo>
                  <a:cubicBezTo>
                    <a:pt x="53" y="53"/>
                    <a:pt x="60" y="65"/>
                    <a:pt x="59" y="82"/>
                  </a:cubicBezTo>
                  <a:cubicBezTo>
                    <a:pt x="51" y="94"/>
                    <a:pt x="42" y="106"/>
                    <a:pt x="32" y="117"/>
                  </a:cubicBezTo>
                  <a:cubicBezTo>
                    <a:pt x="33" y="102"/>
                    <a:pt x="27" y="84"/>
                    <a:pt x="19" y="70"/>
                  </a:cubicBezTo>
                  <a:cubicBezTo>
                    <a:pt x="21" y="66"/>
                    <a:pt x="21" y="60"/>
                    <a:pt x="17" y="57"/>
                  </a:cubicBezTo>
                  <a:cubicBezTo>
                    <a:pt x="14" y="54"/>
                    <a:pt x="8" y="54"/>
                    <a:pt x="5" y="57"/>
                  </a:cubicBezTo>
                  <a:cubicBezTo>
                    <a:pt x="0" y="60"/>
                    <a:pt x="1" y="67"/>
                    <a:pt x="5" y="71"/>
                  </a:cubicBezTo>
                  <a:cubicBezTo>
                    <a:pt x="8" y="75"/>
                    <a:pt x="13" y="75"/>
                    <a:pt x="16" y="72"/>
                  </a:cubicBezTo>
                  <a:cubicBezTo>
                    <a:pt x="22" y="88"/>
                    <a:pt x="31" y="102"/>
                    <a:pt x="31" y="119"/>
                  </a:cubicBezTo>
                  <a:cubicBezTo>
                    <a:pt x="26" y="125"/>
                    <a:pt x="21" y="130"/>
                    <a:pt x="16" y="136"/>
                  </a:cubicBezTo>
                  <a:cubicBezTo>
                    <a:pt x="16" y="137"/>
                    <a:pt x="17" y="137"/>
                    <a:pt x="17" y="137"/>
                  </a:cubicBezTo>
                  <a:cubicBezTo>
                    <a:pt x="28" y="127"/>
                    <a:pt x="38" y="116"/>
                    <a:pt x="47" y="105"/>
                  </a:cubicBezTo>
                  <a:cubicBezTo>
                    <a:pt x="54" y="101"/>
                    <a:pt x="61" y="98"/>
                    <a:pt x="69" y="96"/>
                  </a:cubicBezTo>
                  <a:cubicBezTo>
                    <a:pt x="75" y="95"/>
                    <a:pt x="81" y="95"/>
                    <a:pt x="87" y="95"/>
                  </a:cubicBezTo>
                  <a:cubicBezTo>
                    <a:pt x="88" y="96"/>
                    <a:pt x="89" y="97"/>
                    <a:pt x="90" y="98"/>
                  </a:cubicBezTo>
                  <a:cubicBezTo>
                    <a:pt x="90" y="99"/>
                    <a:pt x="90" y="99"/>
                    <a:pt x="90" y="100"/>
                  </a:cubicBezTo>
                  <a:cubicBezTo>
                    <a:pt x="95" y="104"/>
                    <a:pt x="103" y="103"/>
                    <a:pt x="106" y="96"/>
                  </a:cubicBezTo>
                  <a:cubicBezTo>
                    <a:pt x="108" y="91"/>
                    <a:pt x="107" y="83"/>
                    <a:pt x="102" y="79"/>
                  </a:cubicBezTo>
                  <a:cubicBezTo>
                    <a:pt x="97" y="75"/>
                    <a:pt x="87" y="77"/>
                    <a:pt x="86" y="84"/>
                  </a:cubicBezTo>
                  <a:cubicBezTo>
                    <a:pt x="85" y="86"/>
                    <a:pt x="86" y="89"/>
                    <a:pt x="86" y="91"/>
                  </a:cubicBezTo>
                  <a:cubicBezTo>
                    <a:pt x="75" y="91"/>
                    <a:pt x="61" y="94"/>
                    <a:pt x="51" y="100"/>
                  </a:cubicBezTo>
                  <a:cubicBezTo>
                    <a:pt x="60" y="88"/>
                    <a:pt x="68" y="75"/>
                    <a:pt x="74" y="62"/>
                  </a:cubicBezTo>
                  <a:cubicBezTo>
                    <a:pt x="74" y="62"/>
                    <a:pt x="74" y="62"/>
                    <a:pt x="75" y="62"/>
                  </a:cubicBezTo>
                  <a:cubicBezTo>
                    <a:pt x="85" y="54"/>
                    <a:pt x="97" y="52"/>
                    <a:pt x="109" y="48"/>
                  </a:cubicBezTo>
                  <a:cubicBezTo>
                    <a:pt x="112" y="51"/>
                    <a:pt x="116" y="52"/>
                    <a:pt x="120" y="50"/>
                  </a:cubicBezTo>
                  <a:cubicBezTo>
                    <a:pt x="125" y="48"/>
                    <a:pt x="129" y="43"/>
                    <a:pt x="128" y="3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7" name="Freeform 61"/>
            <p:cNvSpPr/>
            <p:nvPr/>
          </p:nvSpPr>
          <p:spPr bwMode="auto">
            <a:xfrm>
              <a:off x="6769100" y="3994150"/>
              <a:ext cx="923925" cy="511175"/>
            </a:xfrm>
            <a:custGeom>
              <a:avLst/>
              <a:gdLst>
                <a:gd name="T0" fmla="*/ 217 w 218"/>
                <a:gd name="T1" fmla="*/ 36 h 120"/>
                <a:gd name="T2" fmla="*/ 187 w 218"/>
                <a:gd name="T3" fmla="*/ 7 h 120"/>
                <a:gd name="T4" fmla="*/ 133 w 218"/>
                <a:gd name="T5" fmla="*/ 0 h 120"/>
                <a:gd name="T6" fmla="*/ 98 w 218"/>
                <a:gd name="T7" fmla="*/ 3 h 120"/>
                <a:gd name="T8" fmla="*/ 77 w 218"/>
                <a:gd name="T9" fmla="*/ 7 h 120"/>
                <a:gd name="T10" fmla="*/ 76 w 218"/>
                <a:gd name="T11" fmla="*/ 6 h 120"/>
                <a:gd name="T12" fmla="*/ 33 w 218"/>
                <a:gd name="T13" fmla="*/ 30 h 120"/>
                <a:gd name="T14" fmla="*/ 7 w 218"/>
                <a:gd name="T15" fmla="*/ 67 h 120"/>
                <a:gd name="T16" fmla="*/ 7 w 218"/>
                <a:gd name="T17" fmla="*/ 100 h 120"/>
                <a:gd name="T18" fmla="*/ 37 w 218"/>
                <a:gd name="T19" fmla="*/ 101 h 120"/>
                <a:gd name="T20" fmla="*/ 38 w 218"/>
                <a:gd name="T21" fmla="*/ 101 h 120"/>
                <a:gd name="T22" fmla="*/ 51 w 218"/>
                <a:gd name="T23" fmla="*/ 116 h 120"/>
                <a:gd name="T24" fmla="*/ 71 w 218"/>
                <a:gd name="T25" fmla="*/ 105 h 120"/>
                <a:gd name="T26" fmla="*/ 108 w 218"/>
                <a:gd name="T27" fmla="*/ 100 h 120"/>
                <a:gd name="T28" fmla="*/ 131 w 218"/>
                <a:gd name="T29" fmla="*/ 110 h 120"/>
                <a:gd name="T30" fmla="*/ 141 w 218"/>
                <a:gd name="T31" fmla="*/ 90 h 120"/>
                <a:gd name="T32" fmla="*/ 168 w 218"/>
                <a:gd name="T33" fmla="*/ 63 h 120"/>
                <a:gd name="T34" fmla="*/ 190 w 218"/>
                <a:gd name="T35" fmla="*/ 65 h 120"/>
                <a:gd name="T36" fmla="*/ 194 w 218"/>
                <a:gd name="T37" fmla="*/ 45 h 120"/>
                <a:gd name="T38" fmla="*/ 217 w 218"/>
                <a:gd name="T3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120">
                  <a:moveTo>
                    <a:pt x="217" y="36"/>
                  </a:moveTo>
                  <a:cubicBezTo>
                    <a:pt x="218" y="20"/>
                    <a:pt x="200" y="11"/>
                    <a:pt x="187" y="7"/>
                  </a:cubicBezTo>
                  <a:cubicBezTo>
                    <a:pt x="170" y="1"/>
                    <a:pt x="151" y="0"/>
                    <a:pt x="133" y="0"/>
                  </a:cubicBezTo>
                  <a:cubicBezTo>
                    <a:pt x="121" y="0"/>
                    <a:pt x="110" y="1"/>
                    <a:pt x="98" y="3"/>
                  </a:cubicBezTo>
                  <a:cubicBezTo>
                    <a:pt x="92" y="4"/>
                    <a:pt x="83" y="4"/>
                    <a:pt x="77" y="7"/>
                  </a:cubicBezTo>
                  <a:cubicBezTo>
                    <a:pt x="77" y="7"/>
                    <a:pt x="77" y="6"/>
                    <a:pt x="76" y="6"/>
                  </a:cubicBezTo>
                  <a:cubicBezTo>
                    <a:pt x="60" y="8"/>
                    <a:pt x="45" y="20"/>
                    <a:pt x="33" y="30"/>
                  </a:cubicBezTo>
                  <a:cubicBezTo>
                    <a:pt x="22" y="40"/>
                    <a:pt x="11" y="52"/>
                    <a:pt x="7" y="67"/>
                  </a:cubicBezTo>
                  <a:cubicBezTo>
                    <a:pt x="3" y="76"/>
                    <a:pt x="0" y="91"/>
                    <a:pt x="7" y="100"/>
                  </a:cubicBezTo>
                  <a:cubicBezTo>
                    <a:pt x="15" y="110"/>
                    <a:pt x="28" y="106"/>
                    <a:pt x="37" y="101"/>
                  </a:cubicBezTo>
                  <a:cubicBezTo>
                    <a:pt x="38" y="101"/>
                    <a:pt x="38" y="101"/>
                    <a:pt x="38" y="101"/>
                  </a:cubicBezTo>
                  <a:cubicBezTo>
                    <a:pt x="37" y="109"/>
                    <a:pt x="43" y="115"/>
                    <a:pt x="51" y="116"/>
                  </a:cubicBezTo>
                  <a:cubicBezTo>
                    <a:pt x="59" y="116"/>
                    <a:pt x="67" y="111"/>
                    <a:pt x="71" y="105"/>
                  </a:cubicBezTo>
                  <a:cubicBezTo>
                    <a:pt x="82" y="119"/>
                    <a:pt x="104" y="120"/>
                    <a:pt x="108" y="100"/>
                  </a:cubicBezTo>
                  <a:cubicBezTo>
                    <a:pt x="113" y="107"/>
                    <a:pt x="122" y="113"/>
                    <a:pt x="131" y="110"/>
                  </a:cubicBezTo>
                  <a:cubicBezTo>
                    <a:pt x="140" y="108"/>
                    <a:pt x="142" y="99"/>
                    <a:pt x="141" y="90"/>
                  </a:cubicBezTo>
                  <a:cubicBezTo>
                    <a:pt x="157" y="105"/>
                    <a:pt x="171" y="80"/>
                    <a:pt x="168" y="63"/>
                  </a:cubicBezTo>
                  <a:cubicBezTo>
                    <a:pt x="174" y="66"/>
                    <a:pt x="184" y="69"/>
                    <a:pt x="190" y="65"/>
                  </a:cubicBezTo>
                  <a:cubicBezTo>
                    <a:pt x="198" y="61"/>
                    <a:pt x="197" y="53"/>
                    <a:pt x="194" y="45"/>
                  </a:cubicBezTo>
                  <a:cubicBezTo>
                    <a:pt x="203" y="49"/>
                    <a:pt x="216" y="47"/>
                    <a:pt x="217" y="3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8" name="Freeform 62"/>
            <p:cNvSpPr/>
            <p:nvPr/>
          </p:nvSpPr>
          <p:spPr bwMode="auto">
            <a:xfrm>
              <a:off x="6858000" y="3981450"/>
              <a:ext cx="639763" cy="366713"/>
            </a:xfrm>
            <a:custGeom>
              <a:avLst/>
              <a:gdLst>
                <a:gd name="T0" fmla="*/ 139 w 151"/>
                <a:gd name="T1" fmla="*/ 13 h 86"/>
                <a:gd name="T2" fmla="*/ 55 w 151"/>
                <a:gd name="T3" fmla="*/ 5 h 86"/>
                <a:gd name="T4" fmla="*/ 53 w 151"/>
                <a:gd name="T5" fmla="*/ 7 h 86"/>
                <a:gd name="T6" fmla="*/ 3 w 151"/>
                <a:gd name="T7" fmla="*/ 60 h 86"/>
                <a:gd name="T8" fmla="*/ 10 w 151"/>
                <a:gd name="T9" fmla="*/ 80 h 86"/>
                <a:gd name="T10" fmla="*/ 32 w 151"/>
                <a:gd name="T11" fmla="*/ 72 h 86"/>
                <a:gd name="T12" fmla="*/ 58 w 151"/>
                <a:gd name="T13" fmla="*/ 66 h 86"/>
                <a:gd name="T14" fmla="*/ 90 w 151"/>
                <a:gd name="T15" fmla="*/ 60 h 86"/>
                <a:gd name="T16" fmla="*/ 112 w 151"/>
                <a:gd name="T17" fmla="*/ 45 h 86"/>
                <a:gd name="T18" fmla="*/ 129 w 151"/>
                <a:gd name="T19" fmla="*/ 32 h 86"/>
                <a:gd name="T20" fmla="*/ 146 w 151"/>
                <a:gd name="T21" fmla="*/ 30 h 86"/>
                <a:gd name="T22" fmla="*/ 139 w 151"/>
                <a:gd name="T2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86">
                  <a:moveTo>
                    <a:pt x="139" y="13"/>
                  </a:moveTo>
                  <a:cubicBezTo>
                    <a:pt x="113" y="0"/>
                    <a:pt x="82" y="4"/>
                    <a:pt x="55" y="5"/>
                  </a:cubicBezTo>
                  <a:cubicBezTo>
                    <a:pt x="53" y="5"/>
                    <a:pt x="53" y="6"/>
                    <a:pt x="53" y="7"/>
                  </a:cubicBezTo>
                  <a:cubicBezTo>
                    <a:pt x="32" y="19"/>
                    <a:pt x="9" y="35"/>
                    <a:pt x="3" y="60"/>
                  </a:cubicBezTo>
                  <a:cubicBezTo>
                    <a:pt x="0" y="68"/>
                    <a:pt x="1" y="76"/>
                    <a:pt x="10" y="80"/>
                  </a:cubicBezTo>
                  <a:cubicBezTo>
                    <a:pt x="17" y="83"/>
                    <a:pt x="26" y="77"/>
                    <a:pt x="32" y="72"/>
                  </a:cubicBezTo>
                  <a:cubicBezTo>
                    <a:pt x="37" y="86"/>
                    <a:pt x="51" y="76"/>
                    <a:pt x="58" y="66"/>
                  </a:cubicBezTo>
                  <a:cubicBezTo>
                    <a:pt x="69" y="79"/>
                    <a:pt x="91" y="78"/>
                    <a:pt x="90" y="60"/>
                  </a:cubicBezTo>
                  <a:cubicBezTo>
                    <a:pt x="101" y="67"/>
                    <a:pt x="116" y="56"/>
                    <a:pt x="112" y="45"/>
                  </a:cubicBezTo>
                  <a:cubicBezTo>
                    <a:pt x="121" y="49"/>
                    <a:pt x="133" y="42"/>
                    <a:pt x="129" y="32"/>
                  </a:cubicBezTo>
                  <a:cubicBezTo>
                    <a:pt x="135" y="34"/>
                    <a:pt x="141" y="35"/>
                    <a:pt x="146" y="30"/>
                  </a:cubicBezTo>
                  <a:cubicBezTo>
                    <a:pt x="151" y="25"/>
                    <a:pt x="143" y="16"/>
                    <a:pt x="139" y="1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9" name="Freeform 63"/>
            <p:cNvSpPr/>
            <p:nvPr/>
          </p:nvSpPr>
          <p:spPr bwMode="auto">
            <a:xfrm>
              <a:off x="7723188" y="3662363"/>
              <a:ext cx="612775" cy="536575"/>
            </a:xfrm>
            <a:custGeom>
              <a:avLst/>
              <a:gdLst>
                <a:gd name="T0" fmla="*/ 110 w 145"/>
                <a:gd name="T1" fmla="*/ 124 h 126"/>
                <a:gd name="T2" fmla="*/ 116 w 145"/>
                <a:gd name="T3" fmla="*/ 108 h 126"/>
                <a:gd name="T4" fmla="*/ 103 w 145"/>
                <a:gd name="T5" fmla="*/ 103 h 126"/>
                <a:gd name="T6" fmla="*/ 103 w 145"/>
                <a:gd name="T7" fmla="*/ 103 h 126"/>
                <a:gd name="T8" fmla="*/ 101 w 145"/>
                <a:gd name="T9" fmla="*/ 104 h 126"/>
                <a:gd name="T10" fmla="*/ 85 w 145"/>
                <a:gd name="T11" fmla="*/ 75 h 126"/>
                <a:gd name="T12" fmla="*/ 126 w 145"/>
                <a:gd name="T13" fmla="*/ 86 h 126"/>
                <a:gd name="T14" fmla="*/ 132 w 145"/>
                <a:gd name="T15" fmla="*/ 97 h 126"/>
                <a:gd name="T16" fmla="*/ 142 w 145"/>
                <a:gd name="T17" fmla="*/ 93 h 126"/>
                <a:gd name="T18" fmla="*/ 138 w 145"/>
                <a:gd name="T19" fmla="*/ 82 h 126"/>
                <a:gd name="T20" fmla="*/ 128 w 145"/>
                <a:gd name="T21" fmla="*/ 83 h 126"/>
                <a:gd name="T22" fmla="*/ 105 w 145"/>
                <a:gd name="T23" fmla="*/ 78 h 126"/>
                <a:gd name="T24" fmla="*/ 122 w 145"/>
                <a:gd name="T25" fmla="*/ 69 h 126"/>
                <a:gd name="T26" fmla="*/ 132 w 145"/>
                <a:gd name="T27" fmla="*/ 69 h 126"/>
                <a:gd name="T28" fmla="*/ 137 w 145"/>
                <a:gd name="T29" fmla="*/ 60 h 126"/>
                <a:gd name="T30" fmla="*/ 126 w 145"/>
                <a:gd name="T31" fmla="*/ 56 h 126"/>
                <a:gd name="T32" fmla="*/ 119 w 145"/>
                <a:gd name="T33" fmla="*/ 66 h 126"/>
                <a:gd name="T34" fmla="*/ 120 w 145"/>
                <a:gd name="T35" fmla="*/ 67 h 126"/>
                <a:gd name="T36" fmla="*/ 103 w 145"/>
                <a:gd name="T37" fmla="*/ 77 h 126"/>
                <a:gd name="T38" fmla="*/ 63 w 145"/>
                <a:gd name="T39" fmla="*/ 63 h 126"/>
                <a:gd name="T40" fmla="*/ 102 w 145"/>
                <a:gd name="T41" fmla="*/ 45 h 126"/>
                <a:gd name="T42" fmla="*/ 114 w 145"/>
                <a:gd name="T43" fmla="*/ 44 h 126"/>
                <a:gd name="T44" fmla="*/ 115 w 145"/>
                <a:gd name="T45" fmla="*/ 31 h 126"/>
                <a:gd name="T46" fmla="*/ 100 w 145"/>
                <a:gd name="T47" fmla="*/ 29 h 126"/>
                <a:gd name="T48" fmla="*/ 99 w 145"/>
                <a:gd name="T49" fmla="*/ 40 h 126"/>
                <a:gd name="T50" fmla="*/ 99 w 145"/>
                <a:gd name="T51" fmla="*/ 42 h 126"/>
                <a:gd name="T52" fmla="*/ 100 w 145"/>
                <a:gd name="T53" fmla="*/ 43 h 126"/>
                <a:gd name="T54" fmla="*/ 60 w 145"/>
                <a:gd name="T55" fmla="*/ 61 h 126"/>
                <a:gd name="T56" fmla="*/ 21 w 145"/>
                <a:gd name="T57" fmla="*/ 38 h 126"/>
                <a:gd name="T58" fmla="*/ 67 w 145"/>
                <a:gd name="T59" fmla="*/ 19 h 126"/>
                <a:gd name="T60" fmla="*/ 80 w 145"/>
                <a:gd name="T61" fmla="*/ 16 h 126"/>
                <a:gd name="T62" fmla="*/ 79 w 145"/>
                <a:gd name="T63" fmla="*/ 4 h 126"/>
                <a:gd name="T64" fmla="*/ 64 w 145"/>
                <a:gd name="T65" fmla="*/ 5 h 126"/>
                <a:gd name="T66" fmla="*/ 64 w 145"/>
                <a:gd name="T67" fmla="*/ 17 h 126"/>
                <a:gd name="T68" fmla="*/ 19 w 145"/>
                <a:gd name="T69" fmla="*/ 36 h 126"/>
                <a:gd name="T70" fmla="*/ 1 w 145"/>
                <a:gd name="T71" fmla="*/ 24 h 126"/>
                <a:gd name="T72" fmla="*/ 0 w 145"/>
                <a:gd name="T73" fmla="*/ 25 h 126"/>
                <a:gd name="T74" fmla="*/ 36 w 145"/>
                <a:gd name="T75" fmla="*/ 52 h 126"/>
                <a:gd name="T76" fmla="*/ 46 w 145"/>
                <a:gd name="T77" fmla="*/ 72 h 126"/>
                <a:gd name="T78" fmla="*/ 50 w 145"/>
                <a:gd name="T79" fmla="*/ 90 h 126"/>
                <a:gd name="T80" fmla="*/ 47 w 145"/>
                <a:gd name="T81" fmla="*/ 93 h 126"/>
                <a:gd name="T82" fmla="*/ 45 w 145"/>
                <a:gd name="T83" fmla="*/ 94 h 126"/>
                <a:gd name="T84" fmla="*/ 50 w 145"/>
                <a:gd name="T85" fmla="*/ 108 h 126"/>
                <a:gd name="T86" fmla="*/ 67 w 145"/>
                <a:gd name="T87" fmla="*/ 103 h 126"/>
                <a:gd name="T88" fmla="*/ 60 w 145"/>
                <a:gd name="T89" fmla="*/ 88 h 126"/>
                <a:gd name="T90" fmla="*/ 53 w 145"/>
                <a:gd name="T91" fmla="*/ 88 h 126"/>
                <a:gd name="T92" fmla="*/ 41 w 145"/>
                <a:gd name="T93" fmla="*/ 55 h 126"/>
                <a:gd name="T94" fmla="*/ 81 w 145"/>
                <a:gd name="T95" fmla="*/ 74 h 126"/>
                <a:gd name="T96" fmla="*/ 81 w 145"/>
                <a:gd name="T97" fmla="*/ 74 h 126"/>
                <a:gd name="T98" fmla="*/ 98 w 145"/>
                <a:gd name="T99" fmla="*/ 107 h 126"/>
                <a:gd name="T100" fmla="*/ 98 w 145"/>
                <a:gd name="T101" fmla="*/ 118 h 126"/>
                <a:gd name="T102" fmla="*/ 110 w 145"/>
                <a:gd name="T103"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26">
                  <a:moveTo>
                    <a:pt x="110" y="124"/>
                  </a:moveTo>
                  <a:cubicBezTo>
                    <a:pt x="117" y="122"/>
                    <a:pt x="118" y="113"/>
                    <a:pt x="116" y="108"/>
                  </a:cubicBezTo>
                  <a:cubicBezTo>
                    <a:pt x="113" y="103"/>
                    <a:pt x="108" y="101"/>
                    <a:pt x="103" y="103"/>
                  </a:cubicBezTo>
                  <a:cubicBezTo>
                    <a:pt x="103" y="103"/>
                    <a:pt x="103" y="103"/>
                    <a:pt x="103" y="103"/>
                  </a:cubicBezTo>
                  <a:cubicBezTo>
                    <a:pt x="102" y="103"/>
                    <a:pt x="102" y="104"/>
                    <a:pt x="101" y="104"/>
                  </a:cubicBezTo>
                  <a:cubicBezTo>
                    <a:pt x="99" y="93"/>
                    <a:pt x="93" y="83"/>
                    <a:pt x="85" y="75"/>
                  </a:cubicBezTo>
                  <a:cubicBezTo>
                    <a:pt x="98" y="80"/>
                    <a:pt x="112" y="83"/>
                    <a:pt x="126" y="86"/>
                  </a:cubicBezTo>
                  <a:cubicBezTo>
                    <a:pt x="126" y="90"/>
                    <a:pt x="127" y="96"/>
                    <a:pt x="132" y="97"/>
                  </a:cubicBezTo>
                  <a:cubicBezTo>
                    <a:pt x="135" y="98"/>
                    <a:pt x="139" y="96"/>
                    <a:pt x="142" y="93"/>
                  </a:cubicBezTo>
                  <a:cubicBezTo>
                    <a:pt x="145" y="88"/>
                    <a:pt x="142" y="84"/>
                    <a:pt x="138" y="82"/>
                  </a:cubicBezTo>
                  <a:cubicBezTo>
                    <a:pt x="134" y="80"/>
                    <a:pt x="130" y="80"/>
                    <a:pt x="128" y="83"/>
                  </a:cubicBezTo>
                  <a:cubicBezTo>
                    <a:pt x="121" y="81"/>
                    <a:pt x="113" y="80"/>
                    <a:pt x="105" y="78"/>
                  </a:cubicBezTo>
                  <a:cubicBezTo>
                    <a:pt x="111" y="76"/>
                    <a:pt x="117" y="73"/>
                    <a:pt x="122" y="69"/>
                  </a:cubicBezTo>
                  <a:cubicBezTo>
                    <a:pt x="125" y="71"/>
                    <a:pt x="129" y="71"/>
                    <a:pt x="132" y="69"/>
                  </a:cubicBezTo>
                  <a:cubicBezTo>
                    <a:pt x="135" y="67"/>
                    <a:pt x="138" y="64"/>
                    <a:pt x="137" y="60"/>
                  </a:cubicBezTo>
                  <a:cubicBezTo>
                    <a:pt x="136" y="56"/>
                    <a:pt x="129" y="55"/>
                    <a:pt x="126" y="56"/>
                  </a:cubicBezTo>
                  <a:cubicBezTo>
                    <a:pt x="121" y="57"/>
                    <a:pt x="118" y="62"/>
                    <a:pt x="119" y="66"/>
                  </a:cubicBezTo>
                  <a:cubicBezTo>
                    <a:pt x="119" y="67"/>
                    <a:pt x="120" y="67"/>
                    <a:pt x="120" y="67"/>
                  </a:cubicBezTo>
                  <a:cubicBezTo>
                    <a:pt x="114" y="70"/>
                    <a:pt x="109" y="74"/>
                    <a:pt x="103" y="77"/>
                  </a:cubicBezTo>
                  <a:cubicBezTo>
                    <a:pt x="89" y="73"/>
                    <a:pt x="76" y="69"/>
                    <a:pt x="63" y="63"/>
                  </a:cubicBezTo>
                  <a:cubicBezTo>
                    <a:pt x="77" y="62"/>
                    <a:pt x="91" y="54"/>
                    <a:pt x="102" y="45"/>
                  </a:cubicBezTo>
                  <a:cubicBezTo>
                    <a:pt x="106" y="47"/>
                    <a:pt x="110" y="47"/>
                    <a:pt x="114" y="44"/>
                  </a:cubicBezTo>
                  <a:cubicBezTo>
                    <a:pt x="117" y="40"/>
                    <a:pt x="118" y="34"/>
                    <a:pt x="115" y="31"/>
                  </a:cubicBezTo>
                  <a:cubicBezTo>
                    <a:pt x="112" y="27"/>
                    <a:pt x="104" y="24"/>
                    <a:pt x="100" y="29"/>
                  </a:cubicBezTo>
                  <a:cubicBezTo>
                    <a:pt x="98" y="32"/>
                    <a:pt x="98" y="36"/>
                    <a:pt x="99" y="40"/>
                  </a:cubicBezTo>
                  <a:cubicBezTo>
                    <a:pt x="98" y="40"/>
                    <a:pt x="98" y="41"/>
                    <a:pt x="99" y="42"/>
                  </a:cubicBezTo>
                  <a:cubicBezTo>
                    <a:pt x="99" y="42"/>
                    <a:pt x="99" y="42"/>
                    <a:pt x="100" y="43"/>
                  </a:cubicBezTo>
                  <a:cubicBezTo>
                    <a:pt x="87" y="51"/>
                    <a:pt x="76" y="60"/>
                    <a:pt x="60" y="61"/>
                  </a:cubicBezTo>
                  <a:cubicBezTo>
                    <a:pt x="46" y="54"/>
                    <a:pt x="34" y="46"/>
                    <a:pt x="21" y="38"/>
                  </a:cubicBezTo>
                  <a:cubicBezTo>
                    <a:pt x="37" y="37"/>
                    <a:pt x="54" y="29"/>
                    <a:pt x="67" y="19"/>
                  </a:cubicBezTo>
                  <a:cubicBezTo>
                    <a:pt x="71" y="21"/>
                    <a:pt x="78" y="20"/>
                    <a:pt x="80" y="16"/>
                  </a:cubicBezTo>
                  <a:cubicBezTo>
                    <a:pt x="82" y="12"/>
                    <a:pt x="82" y="7"/>
                    <a:pt x="79" y="4"/>
                  </a:cubicBezTo>
                  <a:cubicBezTo>
                    <a:pt x="75" y="0"/>
                    <a:pt x="68" y="1"/>
                    <a:pt x="64" y="5"/>
                  </a:cubicBezTo>
                  <a:cubicBezTo>
                    <a:pt x="61" y="9"/>
                    <a:pt x="61" y="14"/>
                    <a:pt x="64" y="17"/>
                  </a:cubicBezTo>
                  <a:cubicBezTo>
                    <a:pt x="50" y="25"/>
                    <a:pt x="37" y="35"/>
                    <a:pt x="19" y="36"/>
                  </a:cubicBezTo>
                  <a:cubicBezTo>
                    <a:pt x="13" y="32"/>
                    <a:pt x="7" y="28"/>
                    <a:pt x="1" y="24"/>
                  </a:cubicBezTo>
                  <a:cubicBezTo>
                    <a:pt x="0" y="24"/>
                    <a:pt x="0" y="24"/>
                    <a:pt x="0" y="25"/>
                  </a:cubicBezTo>
                  <a:cubicBezTo>
                    <a:pt x="11" y="35"/>
                    <a:pt x="23" y="44"/>
                    <a:pt x="36" y="52"/>
                  </a:cubicBezTo>
                  <a:cubicBezTo>
                    <a:pt x="40" y="58"/>
                    <a:pt x="44" y="65"/>
                    <a:pt x="46" y="72"/>
                  </a:cubicBezTo>
                  <a:cubicBezTo>
                    <a:pt x="48" y="78"/>
                    <a:pt x="49" y="84"/>
                    <a:pt x="50" y="90"/>
                  </a:cubicBezTo>
                  <a:cubicBezTo>
                    <a:pt x="49" y="91"/>
                    <a:pt x="47" y="92"/>
                    <a:pt x="47" y="93"/>
                  </a:cubicBezTo>
                  <a:cubicBezTo>
                    <a:pt x="46" y="93"/>
                    <a:pt x="46" y="93"/>
                    <a:pt x="45" y="94"/>
                  </a:cubicBezTo>
                  <a:cubicBezTo>
                    <a:pt x="41" y="99"/>
                    <a:pt x="43" y="107"/>
                    <a:pt x="50" y="108"/>
                  </a:cubicBezTo>
                  <a:cubicBezTo>
                    <a:pt x="56" y="110"/>
                    <a:pt x="64" y="108"/>
                    <a:pt x="67" y="103"/>
                  </a:cubicBezTo>
                  <a:cubicBezTo>
                    <a:pt x="71" y="97"/>
                    <a:pt x="68" y="88"/>
                    <a:pt x="60" y="88"/>
                  </a:cubicBezTo>
                  <a:cubicBezTo>
                    <a:pt x="58" y="87"/>
                    <a:pt x="56" y="88"/>
                    <a:pt x="53" y="88"/>
                  </a:cubicBezTo>
                  <a:cubicBezTo>
                    <a:pt x="52" y="77"/>
                    <a:pt x="48" y="64"/>
                    <a:pt x="41" y="55"/>
                  </a:cubicBezTo>
                  <a:cubicBezTo>
                    <a:pt x="54" y="62"/>
                    <a:pt x="67" y="68"/>
                    <a:pt x="81" y="74"/>
                  </a:cubicBezTo>
                  <a:cubicBezTo>
                    <a:pt x="81" y="74"/>
                    <a:pt x="81" y="74"/>
                    <a:pt x="81" y="74"/>
                  </a:cubicBezTo>
                  <a:cubicBezTo>
                    <a:pt x="90" y="84"/>
                    <a:pt x="94" y="95"/>
                    <a:pt x="98" y="107"/>
                  </a:cubicBezTo>
                  <a:cubicBezTo>
                    <a:pt x="96" y="110"/>
                    <a:pt x="95" y="114"/>
                    <a:pt x="98" y="118"/>
                  </a:cubicBezTo>
                  <a:cubicBezTo>
                    <a:pt x="100" y="122"/>
                    <a:pt x="105" y="126"/>
                    <a:pt x="110" y="12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0" name="Freeform 64"/>
            <p:cNvSpPr/>
            <p:nvPr/>
          </p:nvSpPr>
          <p:spPr bwMode="auto">
            <a:xfrm>
              <a:off x="10153650" y="2552700"/>
              <a:ext cx="1373188" cy="769938"/>
            </a:xfrm>
            <a:custGeom>
              <a:avLst/>
              <a:gdLst>
                <a:gd name="T0" fmla="*/ 261 w 324"/>
                <a:gd name="T1" fmla="*/ 148 h 181"/>
                <a:gd name="T2" fmla="*/ 215 w 324"/>
                <a:gd name="T3" fmla="*/ 114 h 181"/>
                <a:gd name="T4" fmla="*/ 172 w 324"/>
                <a:gd name="T5" fmla="*/ 109 h 181"/>
                <a:gd name="T6" fmla="*/ 157 w 324"/>
                <a:gd name="T7" fmla="*/ 110 h 181"/>
                <a:gd name="T8" fmla="*/ 186 w 324"/>
                <a:gd name="T9" fmla="*/ 95 h 181"/>
                <a:gd name="T10" fmla="*/ 186 w 324"/>
                <a:gd name="T11" fmla="*/ 94 h 181"/>
                <a:gd name="T12" fmla="*/ 186 w 324"/>
                <a:gd name="T13" fmla="*/ 95 h 181"/>
                <a:gd name="T14" fmla="*/ 187 w 324"/>
                <a:gd name="T15" fmla="*/ 95 h 181"/>
                <a:gd name="T16" fmla="*/ 298 w 324"/>
                <a:gd name="T17" fmla="*/ 79 h 181"/>
                <a:gd name="T18" fmla="*/ 321 w 324"/>
                <a:gd name="T19" fmla="*/ 48 h 181"/>
                <a:gd name="T20" fmla="*/ 303 w 324"/>
                <a:gd name="T21" fmla="*/ 16 h 181"/>
                <a:gd name="T22" fmla="*/ 229 w 324"/>
                <a:gd name="T23" fmla="*/ 27 h 181"/>
                <a:gd name="T24" fmla="*/ 186 w 324"/>
                <a:gd name="T25" fmla="*/ 93 h 181"/>
                <a:gd name="T26" fmla="*/ 185 w 324"/>
                <a:gd name="T27" fmla="*/ 93 h 181"/>
                <a:gd name="T28" fmla="*/ 144 w 324"/>
                <a:gd name="T29" fmla="*/ 111 h 181"/>
                <a:gd name="T30" fmla="*/ 98 w 324"/>
                <a:gd name="T31" fmla="*/ 129 h 181"/>
                <a:gd name="T32" fmla="*/ 1 w 324"/>
                <a:gd name="T33" fmla="*/ 135 h 181"/>
                <a:gd name="T34" fmla="*/ 0 w 324"/>
                <a:gd name="T35" fmla="*/ 136 h 181"/>
                <a:gd name="T36" fmla="*/ 94 w 324"/>
                <a:gd name="T37" fmla="*/ 134 h 181"/>
                <a:gd name="T38" fmla="*/ 141 w 324"/>
                <a:gd name="T39" fmla="*/ 117 h 181"/>
                <a:gd name="T40" fmla="*/ 147 w 324"/>
                <a:gd name="T41" fmla="*/ 114 h 181"/>
                <a:gd name="T42" fmla="*/ 201 w 324"/>
                <a:gd name="T43" fmla="*/ 173 h 181"/>
                <a:gd name="T44" fmla="*/ 261 w 324"/>
                <a:gd name="T45" fmla="*/ 14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4" h="181">
                  <a:moveTo>
                    <a:pt x="261" y="148"/>
                  </a:moveTo>
                  <a:cubicBezTo>
                    <a:pt x="265" y="126"/>
                    <a:pt x="229" y="117"/>
                    <a:pt x="215" y="114"/>
                  </a:cubicBezTo>
                  <a:cubicBezTo>
                    <a:pt x="201" y="110"/>
                    <a:pt x="186" y="109"/>
                    <a:pt x="172" y="109"/>
                  </a:cubicBezTo>
                  <a:cubicBezTo>
                    <a:pt x="167" y="109"/>
                    <a:pt x="162" y="109"/>
                    <a:pt x="157" y="110"/>
                  </a:cubicBezTo>
                  <a:cubicBezTo>
                    <a:pt x="167" y="105"/>
                    <a:pt x="177" y="100"/>
                    <a:pt x="186" y="95"/>
                  </a:cubicBezTo>
                  <a:cubicBezTo>
                    <a:pt x="186" y="95"/>
                    <a:pt x="186" y="94"/>
                    <a:pt x="186" y="94"/>
                  </a:cubicBezTo>
                  <a:cubicBezTo>
                    <a:pt x="186" y="94"/>
                    <a:pt x="186" y="95"/>
                    <a:pt x="186" y="95"/>
                  </a:cubicBezTo>
                  <a:cubicBezTo>
                    <a:pt x="186" y="95"/>
                    <a:pt x="187" y="95"/>
                    <a:pt x="187" y="95"/>
                  </a:cubicBezTo>
                  <a:cubicBezTo>
                    <a:pt x="225" y="101"/>
                    <a:pt x="265" y="102"/>
                    <a:pt x="298" y="79"/>
                  </a:cubicBezTo>
                  <a:cubicBezTo>
                    <a:pt x="308" y="72"/>
                    <a:pt x="318" y="61"/>
                    <a:pt x="321" y="48"/>
                  </a:cubicBezTo>
                  <a:cubicBezTo>
                    <a:pt x="324" y="34"/>
                    <a:pt x="314" y="23"/>
                    <a:pt x="303" y="16"/>
                  </a:cubicBezTo>
                  <a:cubicBezTo>
                    <a:pt x="279" y="0"/>
                    <a:pt x="250" y="12"/>
                    <a:pt x="229" y="27"/>
                  </a:cubicBezTo>
                  <a:cubicBezTo>
                    <a:pt x="209" y="42"/>
                    <a:pt x="188" y="67"/>
                    <a:pt x="186" y="93"/>
                  </a:cubicBezTo>
                  <a:cubicBezTo>
                    <a:pt x="185" y="93"/>
                    <a:pt x="185" y="93"/>
                    <a:pt x="185" y="93"/>
                  </a:cubicBezTo>
                  <a:cubicBezTo>
                    <a:pt x="171" y="98"/>
                    <a:pt x="158" y="105"/>
                    <a:pt x="144" y="111"/>
                  </a:cubicBezTo>
                  <a:cubicBezTo>
                    <a:pt x="129" y="118"/>
                    <a:pt x="114" y="124"/>
                    <a:pt x="98" y="129"/>
                  </a:cubicBezTo>
                  <a:cubicBezTo>
                    <a:pt x="66" y="140"/>
                    <a:pt x="34" y="141"/>
                    <a:pt x="1" y="135"/>
                  </a:cubicBezTo>
                  <a:cubicBezTo>
                    <a:pt x="0" y="135"/>
                    <a:pt x="0" y="136"/>
                    <a:pt x="0" y="136"/>
                  </a:cubicBezTo>
                  <a:cubicBezTo>
                    <a:pt x="31" y="147"/>
                    <a:pt x="64" y="143"/>
                    <a:pt x="94" y="134"/>
                  </a:cubicBezTo>
                  <a:cubicBezTo>
                    <a:pt x="110" y="130"/>
                    <a:pt x="126" y="124"/>
                    <a:pt x="141" y="117"/>
                  </a:cubicBezTo>
                  <a:cubicBezTo>
                    <a:pt x="143" y="116"/>
                    <a:pt x="145" y="115"/>
                    <a:pt x="147" y="114"/>
                  </a:cubicBezTo>
                  <a:cubicBezTo>
                    <a:pt x="152" y="141"/>
                    <a:pt x="176" y="164"/>
                    <a:pt x="201" y="173"/>
                  </a:cubicBezTo>
                  <a:cubicBezTo>
                    <a:pt x="222" y="181"/>
                    <a:pt x="255" y="174"/>
                    <a:pt x="261" y="14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1" name="Freeform 65"/>
            <p:cNvSpPr/>
            <p:nvPr/>
          </p:nvSpPr>
          <p:spPr bwMode="auto">
            <a:xfrm>
              <a:off x="111125" y="2378075"/>
              <a:ext cx="593725" cy="736600"/>
            </a:xfrm>
            <a:custGeom>
              <a:avLst/>
              <a:gdLst>
                <a:gd name="T0" fmla="*/ 138 w 140"/>
                <a:gd name="T1" fmla="*/ 35 h 173"/>
                <a:gd name="T2" fmla="*/ 119 w 140"/>
                <a:gd name="T3" fmla="*/ 31 h 173"/>
                <a:gd name="T4" fmla="*/ 115 w 140"/>
                <a:gd name="T5" fmla="*/ 45 h 173"/>
                <a:gd name="T6" fmla="*/ 115 w 140"/>
                <a:gd name="T7" fmla="*/ 46 h 173"/>
                <a:gd name="T8" fmla="*/ 116 w 140"/>
                <a:gd name="T9" fmla="*/ 47 h 173"/>
                <a:gd name="T10" fmla="*/ 85 w 140"/>
                <a:gd name="T11" fmla="*/ 69 h 173"/>
                <a:gd name="T12" fmla="*/ 92 w 140"/>
                <a:gd name="T13" fmla="*/ 22 h 173"/>
                <a:gd name="T14" fmla="*/ 105 w 140"/>
                <a:gd name="T15" fmla="*/ 13 h 173"/>
                <a:gd name="T16" fmla="*/ 99 w 140"/>
                <a:gd name="T17" fmla="*/ 3 h 173"/>
                <a:gd name="T18" fmla="*/ 86 w 140"/>
                <a:gd name="T19" fmla="*/ 8 h 173"/>
                <a:gd name="T20" fmla="*/ 89 w 140"/>
                <a:gd name="T21" fmla="*/ 19 h 173"/>
                <a:gd name="T22" fmla="*/ 85 w 140"/>
                <a:gd name="T23" fmla="*/ 46 h 173"/>
                <a:gd name="T24" fmla="*/ 74 w 140"/>
                <a:gd name="T25" fmla="*/ 28 h 173"/>
                <a:gd name="T26" fmla="*/ 73 w 140"/>
                <a:gd name="T27" fmla="*/ 16 h 173"/>
                <a:gd name="T28" fmla="*/ 62 w 140"/>
                <a:gd name="T29" fmla="*/ 12 h 173"/>
                <a:gd name="T30" fmla="*/ 58 w 140"/>
                <a:gd name="T31" fmla="*/ 25 h 173"/>
                <a:gd name="T32" fmla="*/ 71 w 140"/>
                <a:gd name="T33" fmla="*/ 31 h 173"/>
                <a:gd name="T34" fmla="*/ 71 w 140"/>
                <a:gd name="T35" fmla="*/ 31 h 173"/>
                <a:gd name="T36" fmla="*/ 85 w 140"/>
                <a:gd name="T37" fmla="*/ 49 h 173"/>
                <a:gd name="T38" fmla="*/ 73 w 140"/>
                <a:gd name="T39" fmla="*/ 96 h 173"/>
                <a:gd name="T40" fmla="*/ 48 w 140"/>
                <a:gd name="T41" fmla="*/ 53 h 173"/>
                <a:gd name="T42" fmla="*/ 46 w 140"/>
                <a:gd name="T43" fmla="*/ 40 h 173"/>
                <a:gd name="T44" fmla="*/ 30 w 140"/>
                <a:gd name="T45" fmla="*/ 40 h 173"/>
                <a:gd name="T46" fmla="*/ 30 w 140"/>
                <a:gd name="T47" fmla="*/ 57 h 173"/>
                <a:gd name="T48" fmla="*/ 43 w 140"/>
                <a:gd name="T49" fmla="*/ 57 h 173"/>
                <a:gd name="T50" fmla="*/ 45 w 140"/>
                <a:gd name="T51" fmla="*/ 58 h 173"/>
                <a:gd name="T52" fmla="*/ 46 w 140"/>
                <a:gd name="T53" fmla="*/ 56 h 173"/>
                <a:gd name="T54" fmla="*/ 71 w 140"/>
                <a:gd name="T55" fmla="*/ 100 h 173"/>
                <a:gd name="T56" fmla="*/ 49 w 140"/>
                <a:gd name="T57" fmla="*/ 147 h 173"/>
                <a:gd name="T58" fmla="*/ 23 w 140"/>
                <a:gd name="T59" fmla="*/ 96 h 173"/>
                <a:gd name="T60" fmla="*/ 18 w 140"/>
                <a:gd name="T61" fmla="*/ 82 h 173"/>
                <a:gd name="T62" fmla="*/ 4 w 140"/>
                <a:gd name="T63" fmla="*/ 84 h 173"/>
                <a:gd name="T64" fmla="*/ 7 w 140"/>
                <a:gd name="T65" fmla="*/ 101 h 173"/>
                <a:gd name="T66" fmla="*/ 20 w 140"/>
                <a:gd name="T67" fmla="*/ 100 h 173"/>
                <a:gd name="T68" fmla="*/ 48 w 140"/>
                <a:gd name="T69" fmla="*/ 149 h 173"/>
                <a:gd name="T70" fmla="*/ 36 w 140"/>
                <a:gd name="T71" fmla="*/ 171 h 173"/>
                <a:gd name="T72" fmla="*/ 37 w 140"/>
                <a:gd name="T73" fmla="*/ 172 h 173"/>
                <a:gd name="T74" fmla="*/ 63 w 140"/>
                <a:gd name="T75" fmla="*/ 128 h 173"/>
                <a:gd name="T76" fmla="*/ 86 w 140"/>
                <a:gd name="T77" fmla="*/ 114 h 173"/>
                <a:gd name="T78" fmla="*/ 106 w 140"/>
                <a:gd name="T79" fmla="*/ 108 h 173"/>
                <a:gd name="T80" fmla="*/ 110 w 140"/>
                <a:gd name="T81" fmla="*/ 112 h 173"/>
                <a:gd name="T82" fmla="*/ 110 w 140"/>
                <a:gd name="T83" fmla="*/ 113 h 173"/>
                <a:gd name="T84" fmla="*/ 127 w 140"/>
                <a:gd name="T85" fmla="*/ 106 h 173"/>
                <a:gd name="T86" fmla="*/ 118 w 140"/>
                <a:gd name="T87" fmla="*/ 87 h 173"/>
                <a:gd name="T88" fmla="*/ 102 w 140"/>
                <a:gd name="T89" fmla="*/ 96 h 173"/>
                <a:gd name="T90" fmla="*/ 104 w 140"/>
                <a:gd name="T91" fmla="*/ 104 h 173"/>
                <a:gd name="T92" fmla="*/ 66 w 140"/>
                <a:gd name="T93" fmla="*/ 122 h 173"/>
                <a:gd name="T94" fmla="*/ 83 w 140"/>
                <a:gd name="T95" fmla="*/ 74 h 173"/>
                <a:gd name="T96" fmla="*/ 84 w 140"/>
                <a:gd name="T97" fmla="*/ 74 h 173"/>
                <a:gd name="T98" fmla="*/ 119 w 140"/>
                <a:gd name="T99" fmla="*/ 51 h 173"/>
                <a:gd name="T100" fmla="*/ 132 w 140"/>
                <a:gd name="T101" fmla="*/ 50 h 173"/>
                <a:gd name="T102" fmla="*/ 138 w 140"/>
                <a:gd name="T103" fmla="*/ 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73">
                  <a:moveTo>
                    <a:pt x="138" y="35"/>
                  </a:moveTo>
                  <a:cubicBezTo>
                    <a:pt x="136" y="28"/>
                    <a:pt x="125" y="27"/>
                    <a:pt x="119" y="31"/>
                  </a:cubicBezTo>
                  <a:cubicBezTo>
                    <a:pt x="114" y="34"/>
                    <a:pt x="112" y="40"/>
                    <a:pt x="115" y="45"/>
                  </a:cubicBezTo>
                  <a:cubicBezTo>
                    <a:pt x="115" y="45"/>
                    <a:pt x="115" y="46"/>
                    <a:pt x="115" y="46"/>
                  </a:cubicBezTo>
                  <a:cubicBezTo>
                    <a:pt x="115" y="47"/>
                    <a:pt x="116" y="47"/>
                    <a:pt x="116" y="47"/>
                  </a:cubicBezTo>
                  <a:cubicBezTo>
                    <a:pt x="104" y="52"/>
                    <a:pt x="92" y="60"/>
                    <a:pt x="85" y="69"/>
                  </a:cubicBezTo>
                  <a:cubicBezTo>
                    <a:pt x="89" y="53"/>
                    <a:pt x="91" y="37"/>
                    <a:pt x="92" y="22"/>
                  </a:cubicBezTo>
                  <a:cubicBezTo>
                    <a:pt x="97" y="21"/>
                    <a:pt x="104" y="19"/>
                    <a:pt x="105" y="13"/>
                  </a:cubicBezTo>
                  <a:cubicBezTo>
                    <a:pt x="105" y="9"/>
                    <a:pt x="102" y="5"/>
                    <a:pt x="99" y="3"/>
                  </a:cubicBezTo>
                  <a:cubicBezTo>
                    <a:pt x="93" y="0"/>
                    <a:pt x="89" y="3"/>
                    <a:pt x="86" y="8"/>
                  </a:cubicBezTo>
                  <a:cubicBezTo>
                    <a:pt x="84" y="13"/>
                    <a:pt x="86" y="17"/>
                    <a:pt x="89" y="19"/>
                  </a:cubicBezTo>
                  <a:cubicBezTo>
                    <a:pt x="88" y="28"/>
                    <a:pt x="87" y="37"/>
                    <a:pt x="85" y="46"/>
                  </a:cubicBezTo>
                  <a:cubicBezTo>
                    <a:pt x="82" y="39"/>
                    <a:pt x="78" y="33"/>
                    <a:pt x="74" y="28"/>
                  </a:cubicBezTo>
                  <a:cubicBezTo>
                    <a:pt x="75" y="24"/>
                    <a:pt x="75" y="19"/>
                    <a:pt x="73" y="16"/>
                  </a:cubicBezTo>
                  <a:cubicBezTo>
                    <a:pt x="70" y="13"/>
                    <a:pt x="66" y="10"/>
                    <a:pt x="62" y="12"/>
                  </a:cubicBezTo>
                  <a:cubicBezTo>
                    <a:pt x="57" y="13"/>
                    <a:pt x="57" y="21"/>
                    <a:pt x="58" y="25"/>
                  </a:cubicBezTo>
                  <a:cubicBezTo>
                    <a:pt x="60" y="30"/>
                    <a:pt x="66" y="33"/>
                    <a:pt x="71" y="31"/>
                  </a:cubicBezTo>
                  <a:cubicBezTo>
                    <a:pt x="71" y="31"/>
                    <a:pt x="71" y="31"/>
                    <a:pt x="71" y="31"/>
                  </a:cubicBezTo>
                  <a:cubicBezTo>
                    <a:pt x="76" y="36"/>
                    <a:pt x="81" y="42"/>
                    <a:pt x="85" y="49"/>
                  </a:cubicBezTo>
                  <a:cubicBezTo>
                    <a:pt x="82" y="65"/>
                    <a:pt x="78" y="81"/>
                    <a:pt x="73" y="96"/>
                  </a:cubicBezTo>
                  <a:cubicBezTo>
                    <a:pt x="71" y="80"/>
                    <a:pt x="60" y="65"/>
                    <a:pt x="48" y="53"/>
                  </a:cubicBezTo>
                  <a:cubicBezTo>
                    <a:pt x="50" y="48"/>
                    <a:pt x="50" y="43"/>
                    <a:pt x="46" y="40"/>
                  </a:cubicBezTo>
                  <a:cubicBezTo>
                    <a:pt x="42" y="36"/>
                    <a:pt x="34" y="36"/>
                    <a:pt x="30" y="40"/>
                  </a:cubicBezTo>
                  <a:cubicBezTo>
                    <a:pt x="26" y="44"/>
                    <a:pt x="24" y="53"/>
                    <a:pt x="30" y="57"/>
                  </a:cubicBezTo>
                  <a:cubicBezTo>
                    <a:pt x="33" y="59"/>
                    <a:pt x="39" y="59"/>
                    <a:pt x="43" y="57"/>
                  </a:cubicBezTo>
                  <a:cubicBezTo>
                    <a:pt x="43" y="58"/>
                    <a:pt x="44" y="58"/>
                    <a:pt x="45" y="58"/>
                  </a:cubicBezTo>
                  <a:cubicBezTo>
                    <a:pt x="45" y="57"/>
                    <a:pt x="45" y="57"/>
                    <a:pt x="46" y="56"/>
                  </a:cubicBezTo>
                  <a:cubicBezTo>
                    <a:pt x="57" y="69"/>
                    <a:pt x="68" y="82"/>
                    <a:pt x="71" y="100"/>
                  </a:cubicBezTo>
                  <a:cubicBezTo>
                    <a:pt x="65" y="116"/>
                    <a:pt x="57" y="131"/>
                    <a:pt x="49" y="147"/>
                  </a:cubicBezTo>
                  <a:cubicBezTo>
                    <a:pt x="47" y="129"/>
                    <a:pt x="35" y="110"/>
                    <a:pt x="23" y="96"/>
                  </a:cubicBezTo>
                  <a:cubicBezTo>
                    <a:pt x="25" y="91"/>
                    <a:pt x="23" y="84"/>
                    <a:pt x="18" y="82"/>
                  </a:cubicBezTo>
                  <a:cubicBezTo>
                    <a:pt x="13" y="79"/>
                    <a:pt x="7" y="81"/>
                    <a:pt x="4" y="84"/>
                  </a:cubicBezTo>
                  <a:cubicBezTo>
                    <a:pt x="0" y="90"/>
                    <a:pt x="2" y="97"/>
                    <a:pt x="7" y="101"/>
                  </a:cubicBezTo>
                  <a:cubicBezTo>
                    <a:pt x="11" y="104"/>
                    <a:pt x="17" y="103"/>
                    <a:pt x="20" y="100"/>
                  </a:cubicBezTo>
                  <a:cubicBezTo>
                    <a:pt x="31" y="116"/>
                    <a:pt x="44" y="129"/>
                    <a:pt x="48" y="149"/>
                  </a:cubicBezTo>
                  <a:cubicBezTo>
                    <a:pt x="44" y="156"/>
                    <a:pt x="39" y="164"/>
                    <a:pt x="36" y="171"/>
                  </a:cubicBezTo>
                  <a:cubicBezTo>
                    <a:pt x="35" y="172"/>
                    <a:pt x="36" y="173"/>
                    <a:pt x="37" y="172"/>
                  </a:cubicBezTo>
                  <a:cubicBezTo>
                    <a:pt x="47" y="159"/>
                    <a:pt x="56" y="144"/>
                    <a:pt x="63" y="128"/>
                  </a:cubicBezTo>
                  <a:cubicBezTo>
                    <a:pt x="70" y="122"/>
                    <a:pt x="77" y="117"/>
                    <a:pt x="86" y="114"/>
                  </a:cubicBezTo>
                  <a:cubicBezTo>
                    <a:pt x="92" y="112"/>
                    <a:pt x="99" y="110"/>
                    <a:pt x="106" y="108"/>
                  </a:cubicBezTo>
                  <a:cubicBezTo>
                    <a:pt x="107" y="109"/>
                    <a:pt x="108" y="111"/>
                    <a:pt x="110" y="112"/>
                  </a:cubicBezTo>
                  <a:cubicBezTo>
                    <a:pt x="110" y="112"/>
                    <a:pt x="110" y="113"/>
                    <a:pt x="110" y="113"/>
                  </a:cubicBezTo>
                  <a:cubicBezTo>
                    <a:pt x="117" y="117"/>
                    <a:pt x="126" y="114"/>
                    <a:pt x="127" y="106"/>
                  </a:cubicBezTo>
                  <a:cubicBezTo>
                    <a:pt x="128" y="99"/>
                    <a:pt x="125" y="90"/>
                    <a:pt x="118" y="87"/>
                  </a:cubicBezTo>
                  <a:cubicBezTo>
                    <a:pt x="112" y="83"/>
                    <a:pt x="102" y="88"/>
                    <a:pt x="102" y="96"/>
                  </a:cubicBezTo>
                  <a:cubicBezTo>
                    <a:pt x="102" y="99"/>
                    <a:pt x="102" y="102"/>
                    <a:pt x="104" y="104"/>
                  </a:cubicBezTo>
                  <a:cubicBezTo>
                    <a:pt x="91" y="107"/>
                    <a:pt x="76" y="113"/>
                    <a:pt x="66" y="122"/>
                  </a:cubicBezTo>
                  <a:cubicBezTo>
                    <a:pt x="73" y="107"/>
                    <a:pt x="79" y="91"/>
                    <a:pt x="83" y="74"/>
                  </a:cubicBezTo>
                  <a:cubicBezTo>
                    <a:pt x="84" y="74"/>
                    <a:pt x="84" y="74"/>
                    <a:pt x="84" y="74"/>
                  </a:cubicBezTo>
                  <a:cubicBezTo>
                    <a:pt x="94" y="63"/>
                    <a:pt x="106" y="57"/>
                    <a:pt x="119" y="51"/>
                  </a:cubicBezTo>
                  <a:cubicBezTo>
                    <a:pt x="123" y="53"/>
                    <a:pt x="128" y="53"/>
                    <a:pt x="132" y="50"/>
                  </a:cubicBezTo>
                  <a:cubicBezTo>
                    <a:pt x="137" y="47"/>
                    <a:pt x="140" y="40"/>
                    <a:pt x="138" y="35"/>
                  </a:cubicBezTo>
                  <a:close/>
                </a:path>
              </a:pathLst>
            </a:custGeom>
            <a:solidFill>
              <a:srgbClr val="62A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2" name="Freeform 66"/>
            <p:cNvSpPr/>
            <p:nvPr/>
          </p:nvSpPr>
          <p:spPr bwMode="auto">
            <a:xfrm>
              <a:off x="6332538" y="3505200"/>
              <a:ext cx="314325" cy="473075"/>
            </a:xfrm>
            <a:custGeom>
              <a:avLst/>
              <a:gdLst>
                <a:gd name="T0" fmla="*/ 72 w 74"/>
                <a:gd name="T1" fmla="*/ 74 h 111"/>
                <a:gd name="T2" fmla="*/ 28 w 74"/>
                <a:gd name="T3" fmla="*/ 69 h 111"/>
                <a:gd name="T4" fmla="*/ 14 w 74"/>
                <a:gd name="T5" fmla="*/ 37 h 111"/>
                <a:gd name="T6" fmla="*/ 1 w 74"/>
                <a:gd name="T7" fmla="*/ 1 h 111"/>
                <a:gd name="T8" fmla="*/ 0 w 74"/>
                <a:gd name="T9" fmla="*/ 1 h 111"/>
                <a:gd name="T10" fmla="*/ 12 w 74"/>
                <a:gd name="T11" fmla="*/ 40 h 111"/>
                <a:gd name="T12" fmla="*/ 26 w 74"/>
                <a:gd name="T13" fmla="*/ 71 h 111"/>
                <a:gd name="T14" fmla="*/ 26 w 74"/>
                <a:gd name="T15" fmla="*/ 73 h 111"/>
                <a:gd name="T16" fmla="*/ 24 w 74"/>
                <a:gd name="T17" fmla="*/ 104 h 111"/>
                <a:gd name="T18" fmla="*/ 40 w 74"/>
                <a:gd name="T19" fmla="*/ 94 h 111"/>
                <a:gd name="T20" fmla="*/ 57 w 74"/>
                <a:gd name="T21" fmla="*/ 102 h 111"/>
                <a:gd name="T22" fmla="*/ 59 w 74"/>
                <a:gd name="T23" fmla="*/ 100 h 111"/>
                <a:gd name="T24" fmla="*/ 58 w 74"/>
                <a:gd name="T25" fmla="*/ 87 h 111"/>
                <a:gd name="T26" fmla="*/ 70 w 74"/>
                <a:gd name="T27" fmla="*/ 87 h 111"/>
                <a:gd name="T28" fmla="*/ 72 w 74"/>
                <a:gd name="T29"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11">
                  <a:moveTo>
                    <a:pt x="72" y="74"/>
                  </a:moveTo>
                  <a:cubicBezTo>
                    <a:pt x="63" y="59"/>
                    <a:pt x="41" y="57"/>
                    <a:pt x="28" y="69"/>
                  </a:cubicBezTo>
                  <a:cubicBezTo>
                    <a:pt x="24" y="58"/>
                    <a:pt x="18" y="48"/>
                    <a:pt x="14" y="37"/>
                  </a:cubicBezTo>
                  <a:cubicBezTo>
                    <a:pt x="9" y="25"/>
                    <a:pt x="6" y="13"/>
                    <a:pt x="1" y="1"/>
                  </a:cubicBezTo>
                  <a:cubicBezTo>
                    <a:pt x="1" y="0"/>
                    <a:pt x="0" y="0"/>
                    <a:pt x="0" y="1"/>
                  </a:cubicBezTo>
                  <a:cubicBezTo>
                    <a:pt x="2" y="15"/>
                    <a:pt x="7" y="28"/>
                    <a:pt x="12" y="40"/>
                  </a:cubicBezTo>
                  <a:cubicBezTo>
                    <a:pt x="16" y="51"/>
                    <a:pt x="21" y="61"/>
                    <a:pt x="26" y="71"/>
                  </a:cubicBezTo>
                  <a:cubicBezTo>
                    <a:pt x="26" y="71"/>
                    <a:pt x="26" y="72"/>
                    <a:pt x="26" y="73"/>
                  </a:cubicBezTo>
                  <a:cubicBezTo>
                    <a:pt x="17" y="80"/>
                    <a:pt x="14" y="95"/>
                    <a:pt x="24" y="104"/>
                  </a:cubicBezTo>
                  <a:cubicBezTo>
                    <a:pt x="32" y="111"/>
                    <a:pt x="38" y="102"/>
                    <a:pt x="40" y="94"/>
                  </a:cubicBezTo>
                  <a:cubicBezTo>
                    <a:pt x="44" y="99"/>
                    <a:pt x="50" y="102"/>
                    <a:pt x="57" y="102"/>
                  </a:cubicBezTo>
                  <a:cubicBezTo>
                    <a:pt x="58" y="102"/>
                    <a:pt x="59" y="101"/>
                    <a:pt x="59" y="100"/>
                  </a:cubicBezTo>
                  <a:cubicBezTo>
                    <a:pt x="59" y="95"/>
                    <a:pt x="59" y="91"/>
                    <a:pt x="58" y="87"/>
                  </a:cubicBezTo>
                  <a:cubicBezTo>
                    <a:pt x="61" y="89"/>
                    <a:pt x="66" y="90"/>
                    <a:pt x="70" y="87"/>
                  </a:cubicBezTo>
                  <a:cubicBezTo>
                    <a:pt x="74" y="85"/>
                    <a:pt x="74" y="78"/>
                    <a:pt x="72" y="7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3" name="Freeform 67"/>
            <p:cNvSpPr/>
            <p:nvPr/>
          </p:nvSpPr>
          <p:spPr bwMode="auto">
            <a:xfrm>
              <a:off x="258763" y="3024188"/>
              <a:ext cx="11703050" cy="949325"/>
            </a:xfrm>
            <a:custGeom>
              <a:avLst/>
              <a:gdLst>
                <a:gd name="T0" fmla="*/ 2761 w 2763"/>
                <a:gd name="T1" fmla="*/ 171 h 223"/>
                <a:gd name="T2" fmla="*/ 2601 w 2763"/>
                <a:gd name="T3" fmla="*/ 149 h 223"/>
                <a:gd name="T4" fmla="*/ 2467 w 2763"/>
                <a:gd name="T5" fmla="*/ 84 h 223"/>
                <a:gd name="T6" fmla="*/ 2334 w 2763"/>
                <a:gd name="T7" fmla="*/ 25 h 223"/>
                <a:gd name="T8" fmla="*/ 2172 w 2763"/>
                <a:gd name="T9" fmla="*/ 14 h 223"/>
                <a:gd name="T10" fmla="*/ 2032 w 2763"/>
                <a:gd name="T11" fmla="*/ 48 h 223"/>
                <a:gd name="T12" fmla="*/ 1915 w 2763"/>
                <a:gd name="T13" fmla="*/ 100 h 223"/>
                <a:gd name="T14" fmla="*/ 1914 w 2763"/>
                <a:gd name="T15" fmla="*/ 100 h 223"/>
                <a:gd name="T16" fmla="*/ 1617 w 2763"/>
                <a:gd name="T17" fmla="*/ 188 h 223"/>
                <a:gd name="T18" fmla="*/ 1383 w 2763"/>
                <a:gd name="T19" fmla="*/ 80 h 223"/>
                <a:gd name="T20" fmla="*/ 1209 w 2763"/>
                <a:gd name="T21" fmla="*/ 14 h 223"/>
                <a:gd name="T22" fmla="*/ 1033 w 2763"/>
                <a:gd name="T23" fmla="*/ 35 h 223"/>
                <a:gd name="T24" fmla="*/ 993 w 2763"/>
                <a:gd name="T25" fmla="*/ 55 h 223"/>
                <a:gd name="T26" fmla="*/ 992 w 2763"/>
                <a:gd name="T27" fmla="*/ 55 h 223"/>
                <a:gd name="T28" fmla="*/ 749 w 2763"/>
                <a:gd name="T29" fmla="*/ 195 h 223"/>
                <a:gd name="T30" fmla="*/ 613 w 2763"/>
                <a:gd name="T31" fmla="*/ 203 h 223"/>
                <a:gd name="T32" fmla="*/ 470 w 2763"/>
                <a:gd name="T33" fmla="*/ 140 h 223"/>
                <a:gd name="T34" fmla="*/ 364 w 2763"/>
                <a:gd name="T35" fmla="*/ 72 h 223"/>
                <a:gd name="T36" fmla="*/ 252 w 2763"/>
                <a:gd name="T37" fmla="*/ 14 h 223"/>
                <a:gd name="T38" fmla="*/ 122 w 2763"/>
                <a:gd name="T39" fmla="*/ 6 h 223"/>
                <a:gd name="T40" fmla="*/ 122 w 2763"/>
                <a:gd name="T41" fmla="*/ 6 h 223"/>
                <a:gd name="T42" fmla="*/ 120 w 2763"/>
                <a:gd name="T43" fmla="*/ 6 h 223"/>
                <a:gd name="T44" fmla="*/ 119 w 2763"/>
                <a:gd name="T45" fmla="*/ 6 h 223"/>
                <a:gd name="T46" fmla="*/ 7 w 2763"/>
                <a:gd name="T47" fmla="*/ 18 h 223"/>
                <a:gd name="T48" fmla="*/ 7 w 2763"/>
                <a:gd name="T49" fmla="*/ 17 h 223"/>
                <a:gd name="T50" fmla="*/ 2 w 2763"/>
                <a:gd name="T51" fmla="*/ 18 h 223"/>
                <a:gd name="T52" fmla="*/ 2 w 2763"/>
                <a:gd name="T53" fmla="*/ 18 h 223"/>
                <a:gd name="T54" fmla="*/ 1 w 2763"/>
                <a:gd name="T55" fmla="*/ 18 h 223"/>
                <a:gd name="T56" fmla="*/ 1 w 2763"/>
                <a:gd name="T57" fmla="*/ 19 h 223"/>
                <a:gd name="T58" fmla="*/ 157 w 2763"/>
                <a:gd name="T59" fmla="*/ 7 h 223"/>
                <a:gd name="T60" fmla="*/ 238 w 2763"/>
                <a:gd name="T61" fmla="*/ 15 h 223"/>
                <a:gd name="T62" fmla="*/ 313 w 2763"/>
                <a:gd name="T63" fmla="*/ 47 h 223"/>
                <a:gd name="T64" fmla="*/ 583 w 2763"/>
                <a:gd name="T65" fmla="*/ 201 h 223"/>
                <a:gd name="T66" fmla="*/ 795 w 2763"/>
                <a:gd name="T67" fmla="*/ 182 h 223"/>
                <a:gd name="T68" fmla="*/ 992 w 2763"/>
                <a:gd name="T69" fmla="*/ 59 h 223"/>
                <a:gd name="T70" fmla="*/ 1138 w 2763"/>
                <a:gd name="T71" fmla="*/ 16 h 223"/>
                <a:gd name="T72" fmla="*/ 1277 w 2763"/>
                <a:gd name="T73" fmla="*/ 34 h 223"/>
                <a:gd name="T74" fmla="*/ 1504 w 2763"/>
                <a:gd name="T75" fmla="*/ 155 h 223"/>
                <a:gd name="T76" fmla="*/ 1697 w 2763"/>
                <a:gd name="T77" fmla="*/ 192 h 223"/>
                <a:gd name="T78" fmla="*/ 1911 w 2763"/>
                <a:gd name="T79" fmla="*/ 105 h 223"/>
                <a:gd name="T80" fmla="*/ 2058 w 2763"/>
                <a:gd name="T81" fmla="*/ 44 h 223"/>
                <a:gd name="T82" fmla="*/ 2225 w 2763"/>
                <a:gd name="T83" fmla="*/ 15 h 223"/>
                <a:gd name="T84" fmla="*/ 2387 w 2763"/>
                <a:gd name="T85" fmla="*/ 49 h 223"/>
                <a:gd name="T86" fmla="*/ 2516 w 2763"/>
                <a:gd name="T87" fmla="*/ 117 h 223"/>
                <a:gd name="T88" fmla="*/ 2761 w 2763"/>
                <a:gd name="T89" fmla="*/ 175 h 223"/>
                <a:gd name="T90" fmla="*/ 2761 w 2763"/>
                <a:gd name="T91" fmla="*/ 17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3" h="223">
                  <a:moveTo>
                    <a:pt x="2761" y="171"/>
                  </a:moveTo>
                  <a:cubicBezTo>
                    <a:pt x="2706" y="174"/>
                    <a:pt x="2653" y="167"/>
                    <a:pt x="2601" y="149"/>
                  </a:cubicBezTo>
                  <a:cubicBezTo>
                    <a:pt x="2554" y="133"/>
                    <a:pt x="2511" y="108"/>
                    <a:pt x="2467" y="84"/>
                  </a:cubicBezTo>
                  <a:cubicBezTo>
                    <a:pt x="2425" y="61"/>
                    <a:pt x="2381" y="39"/>
                    <a:pt x="2334" y="25"/>
                  </a:cubicBezTo>
                  <a:cubicBezTo>
                    <a:pt x="2281" y="9"/>
                    <a:pt x="2226" y="7"/>
                    <a:pt x="2172" y="14"/>
                  </a:cubicBezTo>
                  <a:cubicBezTo>
                    <a:pt x="2124" y="20"/>
                    <a:pt x="2077" y="32"/>
                    <a:pt x="2032" y="48"/>
                  </a:cubicBezTo>
                  <a:cubicBezTo>
                    <a:pt x="1992" y="61"/>
                    <a:pt x="1952" y="78"/>
                    <a:pt x="1915" y="100"/>
                  </a:cubicBezTo>
                  <a:cubicBezTo>
                    <a:pt x="1915" y="99"/>
                    <a:pt x="1914" y="99"/>
                    <a:pt x="1914" y="100"/>
                  </a:cubicBezTo>
                  <a:cubicBezTo>
                    <a:pt x="1822" y="148"/>
                    <a:pt x="1725" y="204"/>
                    <a:pt x="1617" y="188"/>
                  </a:cubicBezTo>
                  <a:cubicBezTo>
                    <a:pt x="1531" y="175"/>
                    <a:pt x="1457" y="123"/>
                    <a:pt x="1383" y="80"/>
                  </a:cubicBezTo>
                  <a:cubicBezTo>
                    <a:pt x="1329" y="49"/>
                    <a:pt x="1272" y="21"/>
                    <a:pt x="1209" y="14"/>
                  </a:cubicBezTo>
                  <a:cubicBezTo>
                    <a:pt x="1150" y="8"/>
                    <a:pt x="1088" y="12"/>
                    <a:pt x="1033" y="35"/>
                  </a:cubicBezTo>
                  <a:cubicBezTo>
                    <a:pt x="1019" y="39"/>
                    <a:pt x="1005" y="47"/>
                    <a:pt x="993" y="55"/>
                  </a:cubicBezTo>
                  <a:cubicBezTo>
                    <a:pt x="992" y="55"/>
                    <a:pt x="992" y="55"/>
                    <a:pt x="992" y="55"/>
                  </a:cubicBezTo>
                  <a:cubicBezTo>
                    <a:pt x="914" y="106"/>
                    <a:pt x="838" y="166"/>
                    <a:pt x="749" y="195"/>
                  </a:cubicBezTo>
                  <a:cubicBezTo>
                    <a:pt x="705" y="209"/>
                    <a:pt x="658" y="212"/>
                    <a:pt x="613" y="203"/>
                  </a:cubicBezTo>
                  <a:cubicBezTo>
                    <a:pt x="561" y="193"/>
                    <a:pt x="514" y="167"/>
                    <a:pt x="470" y="140"/>
                  </a:cubicBezTo>
                  <a:cubicBezTo>
                    <a:pt x="434" y="118"/>
                    <a:pt x="399" y="94"/>
                    <a:pt x="364" y="72"/>
                  </a:cubicBezTo>
                  <a:cubicBezTo>
                    <a:pt x="329" y="49"/>
                    <a:pt x="292" y="27"/>
                    <a:pt x="252" y="14"/>
                  </a:cubicBezTo>
                  <a:cubicBezTo>
                    <a:pt x="209" y="0"/>
                    <a:pt x="165" y="1"/>
                    <a:pt x="122" y="6"/>
                  </a:cubicBezTo>
                  <a:cubicBezTo>
                    <a:pt x="122" y="6"/>
                    <a:pt x="122" y="6"/>
                    <a:pt x="122" y="6"/>
                  </a:cubicBezTo>
                  <a:cubicBezTo>
                    <a:pt x="120" y="6"/>
                    <a:pt x="120" y="6"/>
                    <a:pt x="120" y="6"/>
                  </a:cubicBezTo>
                  <a:cubicBezTo>
                    <a:pt x="120" y="6"/>
                    <a:pt x="120" y="6"/>
                    <a:pt x="119" y="6"/>
                  </a:cubicBezTo>
                  <a:cubicBezTo>
                    <a:pt x="82" y="10"/>
                    <a:pt x="45" y="16"/>
                    <a:pt x="7" y="18"/>
                  </a:cubicBezTo>
                  <a:cubicBezTo>
                    <a:pt x="7" y="18"/>
                    <a:pt x="7" y="18"/>
                    <a:pt x="7" y="17"/>
                  </a:cubicBezTo>
                  <a:cubicBezTo>
                    <a:pt x="6" y="18"/>
                    <a:pt x="4" y="18"/>
                    <a:pt x="2" y="18"/>
                  </a:cubicBezTo>
                  <a:cubicBezTo>
                    <a:pt x="2" y="18"/>
                    <a:pt x="2" y="18"/>
                    <a:pt x="2" y="18"/>
                  </a:cubicBezTo>
                  <a:cubicBezTo>
                    <a:pt x="1" y="18"/>
                    <a:pt x="1" y="18"/>
                    <a:pt x="1" y="18"/>
                  </a:cubicBezTo>
                  <a:cubicBezTo>
                    <a:pt x="0" y="18"/>
                    <a:pt x="0" y="19"/>
                    <a:pt x="1" y="19"/>
                  </a:cubicBezTo>
                  <a:cubicBezTo>
                    <a:pt x="53" y="20"/>
                    <a:pt x="104" y="9"/>
                    <a:pt x="157" y="7"/>
                  </a:cubicBezTo>
                  <a:cubicBezTo>
                    <a:pt x="184" y="6"/>
                    <a:pt x="211" y="8"/>
                    <a:pt x="238" y="15"/>
                  </a:cubicBezTo>
                  <a:cubicBezTo>
                    <a:pt x="265" y="21"/>
                    <a:pt x="289" y="34"/>
                    <a:pt x="313" y="47"/>
                  </a:cubicBezTo>
                  <a:cubicBezTo>
                    <a:pt x="404" y="96"/>
                    <a:pt x="484" y="170"/>
                    <a:pt x="583" y="201"/>
                  </a:cubicBezTo>
                  <a:cubicBezTo>
                    <a:pt x="655" y="223"/>
                    <a:pt x="728" y="212"/>
                    <a:pt x="795" y="182"/>
                  </a:cubicBezTo>
                  <a:cubicBezTo>
                    <a:pt x="866" y="150"/>
                    <a:pt x="928" y="103"/>
                    <a:pt x="992" y="59"/>
                  </a:cubicBezTo>
                  <a:cubicBezTo>
                    <a:pt x="1036" y="32"/>
                    <a:pt x="1087" y="18"/>
                    <a:pt x="1138" y="16"/>
                  </a:cubicBezTo>
                  <a:cubicBezTo>
                    <a:pt x="1185" y="14"/>
                    <a:pt x="1233" y="19"/>
                    <a:pt x="1277" y="34"/>
                  </a:cubicBezTo>
                  <a:cubicBezTo>
                    <a:pt x="1359" y="62"/>
                    <a:pt x="1427" y="117"/>
                    <a:pt x="1504" y="155"/>
                  </a:cubicBezTo>
                  <a:cubicBezTo>
                    <a:pt x="1565" y="185"/>
                    <a:pt x="1629" y="202"/>
                    <a:pt x="1697" y="192"/>
                  </a:cubicBezTo>
                  <a:cubicBezTo>
                    <a:pt x="1774" y="182"/>
                    <a:pt x="1845" y="143"/>
                    <a:pt x="1911" y="105"/>
                  </a:cubicBezTo>
                  <a:cubicBezTo>
                    <a:pt x="1959" y="82"/>
                    <a:pt x="2007" y="60"/>
                    <a:pt x="2058" y="44"/>
                  </a:cubicBezTo>
                  <a:cubicBezTo>
                    <a:pt x="2112" y="28"/>
                    <a:pt x="2168" y="16"/>
                    <a:pt x="2225" y="15"/>
                  </a:cubicBezTo>
                  <a:cubicBezTo>
                    <a:pt x="2281" y="14"/>
                    <a:pt x="2335" y="27"/>
                    <a:pt x="2387" y="49"/>
                  </a:cubicBezTo>
                  <a:cubicBezTo>
                    <a:pt x="2432" y="68"/>
                    <a:pt x="2473" y="94"/>
                    <a:pt x="2516" y="117"/>
                  </a:cubicBezTo>
                  <a:cubicBezTo>
                    <a:pt x="2591" y="157"/>
                    <a:pt x="2675" y="184"/>
                    <a:pt x="2761" y="175"/>
                  </a:cubicBezTo>
                  <a:cubicBezTo>
                    <a:pt x="2763" y="174"/>
                    <a:pt x="2763" y="171"/>
                    <a:pt x="2761" y="171"/>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4" name="Freeform 68"/>
            <p:cNvSpPr/>
            <p:nvPr/>
          </p:nvSpPr>
          <p:spPr bwMode="auto">
            <a:xfrm>
              <a:off x="6908800" y="3778250"/>
              <a:ext cx="398463" cy="438150"/>
            </a:xfrm>
            <a:custGeom>
              <a:avLst/>
              <a:gdLst>
                <a:gd name="T0" fmla="*/ 92 w 94"/>
                <a:gd name="T1" fmla="*/ 64 h 103"/>
                <a:gd name="T2" fmla="*/ 42 w 94"/>
                <a:gd name="T3" fmla="*/ 54 h 103"/>
                <a:gd name="T4" fmla="*/ 3 w 94"/>
                <a:gd name="T5" fmla="*/ 0 h 103"/>
                <a:gd name="T6" fmla="*/ 0 w 94"/>
                <a:gd name="T7" fmla="*/ 2 h 103"/>
                <a:gd name="T8" fmla="*/ 40 w 94"/>
                <a:gd name="T9" fmla="*/ 55 h 103"/>
                <a:gd name="T10" fmla="*/ 4 w 94"/>
                <a:gd name="T11" fmla="*/ 94 h 103"/>
                <a:gd name="T12" fmla="*/ 5 w 94"/>
                <a:gd name="T13" fmla="*/ 95 h 103"/>
                <a:gd name="T14" fmla="*/ 32 w 94"/>
                <a:gd name="T15" fmla="*/ 93 h 103"/>
                <a:gd name="T16" fmla="*/ 33 w 94"/>
                <a:gd name="T17" fmla="*/ 92 h 103"/>
                <a:gd name="T18" fmla="*/ 45 w 94"/>
                <a:gd name="T19" fmla="*/ 97 h 103"/>
                <a:gd name="T20" fmla="*/ 56 w 94"/>
                <a:gd name="T21" fmla="*/ 85 h 103"/>
                <a:gd name="T22" fmla="*/ 69 w 94"/>
                <a:gd name="T23" fmla="*/ 88 h 103"/>
                <a:gd name="T24" fmla="*/ 76 w 94"/>
                <a:gd name="T25" fmla="*/ 77 h 103"/>
                <a:gd name="T26" fmla="*/ 90 w 94"/>
                <a:gd name="T27" fmla="*/ 76 h 103"/>
                <a:gd name="T28" fmla="*/ 92 w 94"/>
                <a:gd name="T29"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3">
                  <a:moveTo>
                    <a:pt x="92" y="64"/>
                  </a:moveTo>
                  <a:cubicBezTo>
                    <a:pt x="86" y="45"/>
                    <a:pt x="56" y="50"/>
                    <a:pt x="42" y="54"/>
                  </a:cubicBezTo>
                  <a:cubicBezTo>
                    <a:pt x="35" y="33"/>
                    <a:pt x="18" y="16"/>
                    <a:pt x="3" y="0"/>
                  </a:cubicBezTo>
                  <a:cubicBezTo>
                    <a:pt x="2" y="1"/>
                    <a:pt x="1" y="2"/>
                    <a:pt x="0" y="2"/>
                  </a:cubicBezTo>
                  <a:cubicBezTo>
                    <a:pt x="16" y="18"/>
                    <a:pt x="30" y="34"/>
                    <a:pt x="40" y="55"/>
                  </a:cubicBezTo>
                  <a:cubicBezTo>
                    <a:pt x="24" y="62"/>
                    <a:pt x="5" y="76"/>
                    <a:pt x="4" y="94"/>
                  </a:cubicBezTo>
                  <a:cubicBezTo>
                    <a:pt x="4" y="95"/>
                    <a:pt x="5" y="95"/>
                    <a:pt x="5" y="95"/>
                  </a:cubicBezTo>
                  <a:cubicBezTo>
                    <a:pt x="12" y="103"/>
                    <a:pt x="26" y="99"/>
                    <a:pt x="32" y="93"/>
                  </a:cubicBezTo>
                  <a:cubicBezTo>
                    <a:pt x="33" y="93"/>
                    <a:pt x="33" y="93"/>
                    <a:pt x="33" y="92"/>
                  </a:cubicBezTo>
                  <a:cubicBezTo>
                    <a:pt x="35" y="97"/>
                    <a:pt x="40" y="99"/>
                    <a:pt x="45" y="97"/>
                  </a:cubicBezTo>
                  <a:cubicBezTo>
                    <a:pt x="49" y="95"/>
                    <a:pt x="54" y="90"/>
                    <a:pt x="56" y="85"/>
                  </a:cubicBezTo>
                  <a:cubicBezTo>
                    <a:pt x="59" y="88"/>
                    <a:pt x="64" y="90"/>
                    <a:pt x="69" y="88"/>
                  </a:cubicBezTo>
                  <a:cubicBezTo>
                    <a:pt x="73" y="86"/>
                    <a:pt x="76" y="81"/>
                    <a:pt x="76" y="77"/>
                  </a:cubicBezTo>
                  <a:cubicBezTo>
                    <a:pt x="80" y="79"/>
                    <a:pt x="86" y="79"/>
                    <a:pt x="90" y="76"/>
                  </a:cubicBezTo>
                  <a:cubicBezTo>
                    <a:pt x="93" y="73"/>
                    <a:pt x="94" y="68"/>
                    <a:pt x="92" y="6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5" name="Freeform 69"/>
            <p:cNvSpPr/>
            <p:nvPr/>
          </p:nvSpPr>
          <p:spPr bwMode="auto">
            <a:xfrm>
              <a:off x="8104188" y="2846388"/>
              <a:ext cx="642938" cy="747713"/>
            </a:xfrm>
            <a:custGeom>
              <a:avLst/>
              <a:gdLst>
                <a:gd name="T0" fmla="*/ 148 w 152"/>
                <a:gd name="T1" fmla="*/ 31 h 176"/>
                <a:gd name="T2" fmla="*/ 134 w 152"/>
                <a:gd name="T3" fmla="*/ 29 h 176"/>
                <a:gd name="T4" fmla="*/ 127 w 152"/>
                <a:gd name="T5" fmla="*/ 17 h 176"/>
                <a:gd name="T6" fmla="*/ 114 w 152"/>
                <a:gd name="T7" fmla="*/ 20 h 176"/>
                <a:gd name="T8" fmla="*/ 104 w 152"/>
                <a:gd name="T9" fmla="*/ 8 h 176"/>
                <a:gd name="T10" fmla="*/ 92 w 152"/>
                <a:gd name="T11" fmla="*/ 12 h 176"/>
                <a:gd name="T12" fmla="*/ 92 w 152"/>
                <a:gd name="T13" fmla="*/ 11 h 176"/>
                <a:gd name="T14" fmla="*/ 65 w 152"/>
                <a:gd name="T15" fmla="*/ 8 h 176"/>
                <a:gd name="T16" fmla="*/ 64 w 152"/>
                <a:gd name="T17" fmla="*/ 9 h 176"/>
                <a:gd name="T18" fmla="*/ 97 w 152"/>
                <a:gd name="T19" fmla="*/ 50 h 176"/>
                <a:gd name="T20" fmla="*/ 39 w 152"/>
                <a:gd name="T21" fmla="*/ 116 h 176"/>
                <a:gd name="T22" fmla="*/ 0 w 152"/>
                <a:gd name="T23" fmla="*/ 176 h 176"/>
                <a:gd name="T24" fmla="*/ 0 w 152"/>
                <a:gd name="T25" fmla="*/ 176 h 176"/>
                <a:gd name="T26" fmla="*/ 0 w 152"/>
                <a:gd name="T27" fmla="*/ 176 h 176"/>
                <a:gd name="T28" fmla="*/ 2 w 152"/>
                <a:gd name="T29" fmla="*/ 175 h 176"/>
                <a:gd name="T30" fmla="*/ 3 w 152"/>
                <a:gd name="T31" fmla="*/ 174 h 176"/>
                <a:gd name="T32" fmla="*/ 49 w 152"/>
                <a:gd name="T33" fmla="*/ 111 h 176"/>
                <a:gd name="T34" fmla="*/ 99 w 152"/>
                <a:gd name="T35" fmla="*/ 51 h 176"/>
                <a:gd name="T36" fmla="*/ 150 w 152"/>
                <a:gd name="T37" fmla="*/ 43 h 176"/>
                <a:gd name="T38" fmla="*/ 148 w 152"/>
                <a:gd name="T39" fmla="*/ 3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76">
                  <a:moveTo>
                    <a:pt x="148" y="31"/>
                  </a:moveTo>
                  <a:cubicBezTo>
                    <a:pt x="144" y="27"/>
                    <a:pt x="139" y="27"/>
                    <a:pt x="134" y="29"/>
                  </a:cubicBezTo>
                  <a:cubicBezTo>
                    <a:pt x="134" y="25"/>
                    <a:pt x="132" y="19"/>
                    <a:pt x="127" y="17"/>
                  </a:cubicBezTo>
                  <a:cubicBezTo>
                    <a:pt x="123" y="15"/>
                    <a:pt x="118" y="17"/>
                    <a:pt x="114" y="20"/>
                  </a:cubicBezTo>
                  <a:cubicBezTo>
                    <a:pt x="113" y="15"/>
                    <a:pt x="109" y="10"/>
                    <a:pt x="104" y="8"/>
                  </a:cubicBezTo>
                  <a:cubicBezTo>
                    <a:pt x="100" y="5"/>
                    <a:pt x="95" y="8"/>
                    <a:pt x="92" y="12"/>
                  </a:cubicBezTo>
                  <a:cubicBezTo>
                    <a:pt x="92" y="12"/>
                    <a:pt x="92" y="12"/>
                    <a:pt x="92" y="11"/>
                  </a:cubicBezTo>
                  <a:cubicBezTo>
                    <a:pt x="86" y="4"/>
                    <a:pt x="72" y="0"/>
                    <a:pt x="65" y="8"/>
                  </a:cubicBezTo>
                  <a:cubicBezTo>
                    <a:pt x="64" y="8"/>
                    <a:pt x="64" y="8"/>
                    <a:pt x="64" y="9"/>
                  </a:cubicBezTo>
                  <a:cubicBezTo>
                    <a:pt x="64" y="27"/>
                    <a:pt x="82" y="42"/>
                    <a:pt x="97" y="50"/>
                  </a:cubicBezTo>
                  <a:cubicBezTo>
                    <a:pt x="83" y="77"/>
                    <a:pt x="60" y="96"/>
                    <a:pt x="39" y="116"/>
                  </a:cubicBezTo>
                  <a:cubicBezTo>
                    <a:pt x="22" y="132"/>
                    <a:pt x="4" y="152"/>
                    <a:pt x="0" y="176"/>
                  </a:cubicBezTo>
                  <a:cubicBezTo>
                    <a:pt x="0" y="176"/>
                    <a:pt x="0" y="176"/>
                    <a:pt x="0" y="176"/>
                  </a:cubicBezTo>
                  <a:cubicBezTo>
                    <a:pt x="0" y="176"/>
                    <a:pt x="0" y="176"/>
                    <a:pt x="0" y="176"/>
                  </a:cubicBezTo>
                  <a:cubicBezTo>
                    <a:pt x="1" y="175"/>
                    <a:pt x="1" y="175"/>
                    <a:pt x="2" y="175"/>
                  </a:cubicBezTo>
                  <a:cubicBezTo>
                    <a:pt x="2" y="175"/>
                    <a:pt x="3" y="174"/>
                    <a:pt x="3" y="174"/>
                  </a:cubicBezTo>
                  <a:cubicBezTo>
                    <a:pt x="11" y="148"/>
                    <a:pt x="29" y="129"/>
                    <a:pt x="49" y="111"/>
                  </a:cubicBezTo>
                  <a:cubicBezTo>
                    <a:pt x="67" y="94"/>
                    <a:pt x="90" y="75"/>
                    <a:pt x="99" y="51"/>
                  </a:cubicBezTo>
                  <a:cubicBezTo>
                    <a:pt x="113" y="55"/>
                    <a:pt x="143" y="61"/>
                    <a:pt x="150" y="43"/>
                  </a:cubicBezTo>
                  <a:cubicBezTo>
                    <a:pt x="152" y="39"/>
                    <a:pt x="152" y="33"/>
                    <a:pt x="148"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6" name="Freeform 70"/>
            <p:cNvSpPr/>
            <p:nvPr/>
          </p:nvSpPr>
          <p:spPr bwMode="auto">
            <a:xfrm>
              <a:off x="11326813" y="2952750"/>
              <a:ext cx="182563" cy="450850"/>
            </a:xfrm>
            <a:custGeom>
              <a:avLst/>
              <a:gdLst>
                <a:gd name="T0" fmla="*/ 16 w 43"/>
                <a:gd name="T1" fmla="*/ 3 h 106"/>
                <a:gd name="T2" fmla="*/ 14 w 43"/>
                <a:gd name="T3" fmla="*/ 3 h 106"/>
                <a:gd name="T4" fmla="*/ 28 w 43"/>
                <a:gd name="T5" fmla="*/ 105 h 106"/>
                <a:gd name="T6" fmla="*/ 28 w 43"/>
                <a:gd name="T7" fmla="*/ 105 h 106"/>
                <a:gd name="T8" fmla="*/ 28 w 43"/>
                <a:gd name="T9" fmla="*/ 106 h 106"/>
                <a:gd name="T10" fmla="*/ 29 w 43"/>
                <a:gd name="T11" fmla="*/ 105 h 106"/>
                <a:gd name="T12" fmla="*/ 29 w 43"/>
                <a:gd name="T13" fmla="*/ 104 h 106"/>
                <a:gd name="T14" fmla="*/ 41 w 43"/>
                <a:gd name="T15" fmla="*/ 56 h 106"/>
                <a:gd name="T16" fmla="*/ 19 w 43"/>
                <a:gd name="T17" fmla="*/ 2 h 106"/>
                <a:gd name="T18" fmla="*/ 16 w 43"/>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06">
                  <a:moveTo>
                    <a:pt x="16" y="3"/>
                  </a:moveTo>
                  <a:cubicBezTo>
                    <a:pt x="15" y="2"/>
                    <a:pt x="15" y="2"/>
                    <a:pt x="14" y="3"/>
                  </a:cubicBezTo>
                  <a:cubicBezTo>
                    <a:pt x="1" y="36"/>
                    <a:pt x="0" y="79"/>
                    <a:pt x="28" y="105"/>
                  </a:cubicBezTo>
                  <a:cubicBezTo>
                    <a:pt x="28" y="105"/>
                    <a:pt x="28" y="105"/>
                    <a:pt x="28" y="105"/>
                  </a:cubicBezTo>
                  <a:cubicBezTo>
                    <a:pt x="28" y="105"/>
                    <a:pt x="28" y="105"/>
                    <a:pt x="28" y="106"/>
                  </a:cubicBezTo>
                  <a:cubicBezTo>
                    <a:pt x="29" y="106"/>
                    <a:pt x="30" y="105"/>
                    <a:pt x="29" y="105"/>
                  </a:cubicBezTo>
                  <a:cubicBezTo>
                    <a:pt x="29" y="105"/>
                    <a:pt x="29" y="105"/>
                    <a:pt x="29" y="104"/>
                  </a:cubicBezTo>
                  <a:cubicBezTo>
                    <a:pt x="43" y="94"/>
                    <a:pt x="42" y="71"/>
                    <a:pt x="41" y="56"/>
                  </a:cubicBezTo>
                  <a:cubicBezTo>
                    <a:pt x="38" y="37"/>
                    <a:pt x="31" y="16"/>
                    <a:pt x="19" y="2"/>
                  </a:cubicBezTo>
                  <a:cubicBezTo>
                    <a:pt x="18" y="0"/>
                    <a:pt x="16" y="1"/>
                    <a:pt x="16" y="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7" name="Freeform 71"/>
            <p:cNvSpPr/>
            <p:nvPr/>
          </p:nvSpPr>
          <p:spPr bwMode="auto">
            <a:xfrm>
              <a:off x="11207750" y="3011488"/>
              <a:ext cx="728663" cy="698500"/>
            </a:xfrm>
            <a:custGeom>
              <a:avLst/>
              <a:gdLst>
                <a:gd name="T0" fmla="*/ 153 w 172"/>
                <a:gd name="T1" fmla="*/ 56 h 164"/>
                <a:gd name="T2" fmla="*/ 149 w 172"/>
                <a:gd name="T3" fmla="*/ 35 h 164"/>
                <a:gd name="T4" fmla="*/ 128 w 172"/>
                <a:gd name="T5" fmla="*/ 28 h 164"/>
                <a:gd name="T6" fmla="*/ 100 w 172"/>
                <a:gd name="T7" fmla="*/ 18 h 164"/>
                <a:gd name="T8" fmla="*/ 102 w 172"/>
                <a:gd name="T9" fmla="*/ 41 h 164"/>
                <a:gd name="T10" fmla="*/ 111 w 172"/>
                <a:gd name="T11" fmla="*/ 60 h 164"/>
                <a:gd name="T12" fmla="*/ 52 w 172"/>
                <a:gd name="T13" fmla="*/ 94 h 164"/>
                <a:gd name="T14" fmla="*/ 40 w 172"/>
                <a:gd name="T15" fmla="*/ 105 h 164"/>
                <a:gd name="T16" fmla="*/ 39 w 172"/>
                <a:gd name="T17" fmla="*/ 107 h 164"/>
                <a:gd name="T18" fmla="*/ 1 w 172"/>
                <a:gd name="T19" fmla="*/ 148 h 164"/>
                <a:gd name="T20" fmla="*/ 2 w 172"/>
                <a:gd name="T21" fmla="*/ 149 h 164"/>
                <a:gd name="T22" fmla="*/ 22 w 172"/>
                <a:gd name="T23" fmla="*/ 131 h 164"/>
                <a:gd name="T24" fmla="*/ 39 w 172"/>
                <a:gd name="T25" fmla="*/ 111 h 164"/>
                <a:gd name="T26" fmla="*/ 75 w 172"/>
                <a:gd name="T27" fmla="*/ 149 h 164"/>
                <a:gd name="T28" fmla="*/ 129 w 172"/>
                <a:gd name="T29" fmla="*/ 159 h 164"/>
                <a:gd name="T30" fmla="*/ 129 w 172"/>
                <a:gd name="T31" fmla="*/ 156 h 164"/>
                <a:gd name="T32" fmla="*/ 94 w 172"/>
                <a:gd name="T33" fmla="*/ 115 h 164"/>
                <a:gd name="T34" fmla="*/ 45 w 172"/>
                <a:gd name="T35" fmla="*/ 105 h 164"/>
                <a:gd name="T36" fmla="*/ 48 w 172"/>
                <a:gd name="T37" fmla="*/ 102 h 164"/>
                <a:gd name="T38" fmla="*/ 79 w 172"/>
                <a:gd name="T39" fmla="*/ 78 h 164"/>
                <a:gd name="T40" fmla="*/ 112 w 172"/>
                <a:gd name="T41" fmla="*/ 63 h 164"/>
                <a:gd name="T42" fmla="*/ 112 w 172"/>
                <a:gd name="T43" fmla="*/ 63 h 164"/>
                <a:gd name="T44" fmla="*/ 114 w 172"/>
                <a:gd name="T45" fmla="*/ 63 h 164"/>
                <a:gd name="T46" fmla="*/ 158 w 172"/>
                <a:gd name="T47" fmla="*/ 81 h 164"/>
                <a:gd name="T48" fmla="*/ 153 w 172"/>
                <a:gd name="T4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64">
                  <a:moveTo>
                    <a:pt x="153" y="56"/>
                  </a:moveTo>
                  <a:cubicBezTo>
                    <a:pt x="155" y="48"/>
                    <a:pt x="153" y="41"/>
                    <a:pt x="149" y="35"/>
                  </a:cubicBezTo>
                  <a:cubicBezTo>
                    <a:pt x="144" y="29"/>
                    <a:pt x="135" y="24"/>
                    <a:pt x="128" y="28"/>
                  </a:cubicBezTo>
                  <a:cubicBezTo>
                    <a:pt x="124" y="17"/>
                    <a:pt x="107" y="0"/>
                    <a:pt x="100" y="18"/>
                  </a:cubicBezTo>
                  <a:cubicBezTo>
                    <a:pt x="97" y="25"/>
                    <a:pt x="100" y="34"/>
                    <a:pt x="102" y="41"/>
                  </a:cubicBezTo>
                  <a:cubicBezTo>
                    <a:pt x="104" y="47"/>
                    <a:pt x="107" y="54"/>
                    <a:pt x="111" y="60"/>
                  </a:cubicBezTo>
                  <a:cubicBezTo>
                    <a:pt x="89" y="66"/>
                    <a:pt x="69" y="80"/>
                    <a:pt x="52" y="94"/>
                  </a:cubicBezTo>
                  <a:cubicBezTo>
                    <a:pt x="48" y="97"/>
                    <a:pt x="44" y="101"/>
                    <a:pt x="40" y="105"/>
                  </a:cubicBezTo>
                  <a:cubicBezTo>
                    <a:pt x="39" y="106"/>
                    <a:pt x="39" y="106"/>
                    <a:pt x="39" y="107"/>
                  </a:cubicBezTo>
                  <a:cubicBezTo>
                    <a:pt x="26" y="120"/>
                    <a:pt x="15" y="135"/>
                    <a:pt x="1" y="148"/>
                  </a:cubicBezTo>
                  <a:cubicBezTo>
                    <a:pt x="0" y="148"/>
                    <a:pt x="1" y="149"/>
                    <a:pt x="2" y="149"/>
                  </a:cubicBezTo>
                  <a:cubicBezTo>
                    <a:pt x="10" y="144"/>
                    <a:pt x="16" y="137"/>
                    <a:pt x="22" y="131"/>
                  </a:cubicBezTo>
                  <a:cubicBezTo>
                    <a:pt x="28" y="124"/>
                    <a:pt x="33" y="117"/>
                    <a:pt x="39" y="111"/>
                  </a:cubicBezTo>
                  <a:cubicBezTo>
                    <a:pt x="44" y="128"/>
                    <a:pt x="60" y="141"/>
                    <a:pt x="75" y="149"/>
                  </a:cubicBezTo>
                  <a:cubicBezTo>
                    <a:pt x="90" y="157"/>
                    <a:pt x="111" y="164"/>
                    <a:pt x="129" y="159"/>
                  </a:cubicBezTo>
                  <a:cubicBezTo>
                    <a:pt x="130" y="159"/>
                    <a:pt x="130" y="157"/>
                    <a:pt x="129" y="156"/>
                  </a:cubicBezTo>
                  <a:cubicBezTo>
                    <a:pt x="124" y="139"/>
                    <a:pt x="109" y="124"/>
                    <a:pt x="94" y="115"/>
                  </a:cubicBezTo>
                  <a:cubicBezTo>
                    <a:pt x="81" y="108"/>
                    <a:pt x="61" y="101"/>
                    <a:pt x="45" y="105"/>
                  </a:cubicBezTo>
                  <a:cubicBezTo>
                    <a:pt x="46" y="104"/>
                    <a:pt x="47" y="103"/>
                    <a:pt x="48" y="102"/>
                  </a:cubicBezTo>
                  <a:cubicBezTo>
                    <a:pt x="57" y="93"/>
                    <a:pt x="68" y="85"/>
                    <a:pt x="79" y="78"/>
                  </a:cubicBezTo>
                  <a:cubicBezTo>
                    <a:pt x="90" y="72"/>
                    <a:pt x="101" y="68"/>
                    <a:pt x="112" y="63"/>
                  </a:cubicBezTo>
                  <a:cubicBezTo>
                    <a:pt x="112" y="63"/>
                    <a:pt x="112" y="63"/>
                    <a:pt x="112" y="63"/>
                  </a:cubicBezTo>
                  <a:cubicBezTo>
                    <a:pt x="113" y="63"/>
                    <a:pt x="113" y="63"/>
                    <a:pt x="114" y="63"/>
                  </a:cubicBezTo>
                  <a:cubicBezTo>
                    <a:pt x="125" y="75"/>
                    <a:pt x="141" y="89"/>
                    <a:pt x="158" y="81"/>
                  </a:cubicBezTo>
                  <a:cubicBezTo>
                    <a:pt x="172" y="75"/>
                    <a:pt x="163" y="59"/>
                    <a:pt x="153" y="5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138" name="MH_Number"/>
          <p:cNvSpPr/>
          <p:nvPr>
            <p:custDataLst>
              <p:tags r:id="rId2"/>
            </p:custDataLst>
          </p:nvPr>
        </p:nvSpPr>
        <p:spPr>
          <a:xfrm>
            <a:off x="3493792" y="2397672"/>
            <a:ext cx="708494" cy="561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lvl="0" algn="ctr"/>
            <a:r>
              <a:rPr lang="en-US" altLang="zh-CN" sz="40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40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9" name="PA_MH_Others_1"/>
          <p:cNvSpPr txBox="1"/>
          <p:nvPr>
            <p:custDataLst>
              <p:tags r:id="rId3"/>
            </p:custDataLst>
          </p:nvPr>
        </p:nvSpPr>
        <p:spPr>
          <a:xfrm>
            <a:off x="2396690" y="2959328"/>
            <a:ext cx="1836402" cy="490403"/>
          </a:xfrm>
          <a:prstGeom prst="rect">
            <a:avLst/>
          </a:prstGeom>
          <a:noFill/>
        </p:spPr>
        <p:txBody>
          <a:bodyPr wrap="square" lIns="0" tIns="0" rIns="0" bIns="0" rtlCol="0">
            <a:normAutofit/>
          </a:bodyPr>
          <a:lstStyle/>
          <a:p>
            <a:pPr algn="r"/>
            <a:r>
              <a:rPr lang="en-US" altLang="zh-CN" sz="2400" spc="100" dirty="0">
                <a:solidFill>
                  <a:schemeClr val="accent4">
                    <a:lumMod val="60000"/>
                    <a:lumOff val="4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CHAPTER</a:t>
            </a:r>
            <a:endParaRPr lang="zh-CN" altLang="en-US" sz="2400" spc="100" dirty="0">
              <a:solidFill>
                <a:schemeClr val="accent4">
                  <a:lumMod val="60000"/>
                  <a:lumOff val="4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0" name="PA_MH_Title"/>
          <p:cNvSpPr txBox="1">
            <a:spLocks noChangeArrowheads="1"/>
          </p:cNvSpPr>
          <p:nvPr>
            <p:custDataLst>
              <p:tags r:id="rId4"/>
            </p:custDataLst>
          </p:nvPr>
        </p:nvSpPr>
        <p:spPr bwMode="auto">
          <a:xfrm>
            <a:off x="4723153" y="2302421"/>
            <a:ext cx="4348479" cy="10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30000"/>
              </a:lnSpc>
            </a:pPr>
            <a:r>
              <a:rPr lang="zh-CN" altLang="en-US" sz="36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sp>
        <p:nvSpPr>
          <p:cNvPr id="141" name="MH_Title"/>
          <p:cNvSpPr txBox="1">
            <a:spLocks noChangeArrowheads="1"/>
          </p:cNvSpPr>
          <p:nvPr>
            <p:custDataLst>
              <p:tags r:id="rId5"/>
            </p:custDataLst>
          </p:nvPr>
        </p:nvSpPr>
        <p:spPr bwMode="auto">
          <a:xfrm>
            <a:off x="4723153" y="3318043"/>
            <a:ext cx="4114799" cy="16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5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arn(inVertical)">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9"/>
                                        </p:tgtEl>
                                        <p:attrNameLst>
                                          <p:attrName>style.visibility</p:attrName>
                                        </p:attrNameLst>
                                      </p:cBhvr>
                                      <p:to>
                                        <p:strVal val="visible"/>
                                      </p:to>
                                    </p:set>
                                    <p:anim calcmode="lin" valueType="num">
                                      <p:cBhvr>
                                        <p:cTn id="12" dur="500" fill="hold"/>
                                        <p:tgtEl>
                                          <p:spTgt spid="1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9"/>
                                        </p:tgtEl>
                                        <p:attrNameLst>
                                          <p:attrName>ppt_y</p:attrName>
                                        </p:attrNameLst>
                                      </p:cBhvr>
                                      <p:tavLst>
                                        <p:tav tm="0">
                                          <p:val>
                                            <p:strVal val="#ppt_y"/>
                                          </p:val>
                                        </p:tav>
                                        <p:tav tm="100000">
                                          <p:val>
                                            <p:strVal val="#ppt_y"/>
                                          </p:val>
                                        </p:tav>
                                      </p:tavLst>
                                    </p:anim>
                                    <p:anim calcmode="lin" valueType="num">
                                      <p:cBhvr>
                                        <p:cTn id="14" dur="500" fill="hold"/>
                                        <p:tgtEl>
                                          <p:spTgt spid="1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40"/>
                                        </p:tgtEl>
                                        <p:attrNameLst>
                                          <p:attrName>style.visibility</p:attrName>
                                        </p:attrNameLst>
                                      </p:cBhvr>
                                      <p:to>
                                        <p:strVal val="visible"/>
                                      </p:to>
                                    </p:set>
                                    <p:anim calcmode="lin" valueType="num">
                                      <p:cBhvr>
                                        <p:cTn id="21" dur="500" fill="hold"/>
                                        <p:tgtEl>
                                          <p:spTgt spid="14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0"/>
                                        </p:tgtEl>
                                        <p:attrNameLst>
                                          <p:attrName>ppt_y</p:attrName>
                                        </p:attrNameLst>
                                      </p:cBhvr>
                                      <p:tavLst>
                                        <p:tav tm="0">
                                          <p:val>
                                            <p:strVal val="#ppt_y"/>
                                          </p:val>
                                        </p:tav>
                                        <p:tav tm="100000">
                                          <p:val>
                                            <p:strVal val="#ppt_y"/>
                                          </p:val>
                                        </p:tav>
                                      </p:tavLst>
                                    </p:anim>
                                    <p:anim calcmode="lin" valueType="num">
                                      <p:cBhvr>
                                        <p:cTn id="23" dur="500" fill="hold"/>
                                        <p:tgtEl>
                                          <p:spTgt spid="14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1000"/>
                                        <p:tgtEl>
                                          <p:spTgt spid="141"/>
                                        </p:tgtEl>
                                      </p:cBhvr>
                                    </p:animEffect>
                                    <p:anim calcmode="lin" valueType="num">
                                      <p:cBhvr>
                                        <p:cTn id="31" dur="1000" fill="hold"/>
                                        <p:tgtEl>
                                          <p:spTgt spid="141"/>
                                        </p:tgtEl>
                                        <p:attrNameLst>
                                          <p:attrName>ppt_x</p:attrName>
                                        </p:attrNameLst>
                                      </p:cBhvr>
                                      <p:tavLst>
                                        <p:tav tm="0">
                                          <p:val>
                                            <p:strVal val="#ppt_x"/>
                                          </p:val>
                                        </p:tav>
                                        <p:tav tm="100000">
                                          <p:val>
                                            <p:strVal val="#ppt_x"/>
                                          </p:val>
                                        </p:tav>
                                      </p:tavLst>
                                    </p:anim>
                                    <p:anim calcmode="lin" valueType="num">
                                      <p:cBhvr>
                                        <p:cTn id="32"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p:bldP spid="140" grpId="0"/>
      <p:bldP spid="1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4" name="5ab9f1df-03b2-47b0-9725-ab622c638e23"/>
          <p:cNvGrpSpPr>
            <a:grpSpLocks noChangeAspect="1"/>
          </p:cNvGrpSpPr>
          <p:nvPr/>
        </p:nvGrpSpPr>
        <p:grpSpPr>
          <a:xfrm>
            <a:off x="2716859" y="1567914"/>
            <a:ext cx="6764023" cy="4697332"/>
            <a:chOff x="3044119" y="1282675"/>
            <a:chExt cx="6162971" cy="4279927"/>
          </a:xfrm>
        </p:grpSpPr>
        <p:grpSp>
          <p:nvGrpSpPr>
            <p:cNvPr id="5" name="组合 4"/>
            <p:cNvGrpSpPr/>
            <p:nvPr/>
          </p:nvGrpSpPr>
          <p:grpSpPr>
            <a:xfrm>
              <a:off x="3734767" y="1282675"/>
              <a:ext cx="4658539" cy="4279927"/>
              <a:chOff x="3110634" y="709269"/>
              <a:chExt cx="5906798" cy="5426737"/>
            </a:xfrm>
          </p:grpSpPr>
          <p:sp>
            <p:nvSpPr>
              <p:cNvPr id="31" name="íṩľíḍè-任意多边形: 形状 2"/>
              <p:cNvSpPr/>
              <p:nvPr/>
            </p:nvSpPr>
            <p:spPr>
              <a:xfrm>
                <a:off x="5488076" y="3150641"/>
                <a:ext cx="1087983" cy="2985365"/>
              </a:xfrm>
              <a:custGeom>
                <a:avLst/>
                <a:gdLst>
                  <a:gd name="connsiteX0" fmla="*/ 1183987 w 1333501"/>
                  <a:gd name="connsiteY0" fmla="*/ 0 h 3659054"/>
                  <a:gd name="connsiteX1" fmla="*/ 1305043 w 1333501"/>
                  <a:gd name="connsiteY1" fmla="*/ 4735 h 3659054"/>
                  <a:gd name="connsiteX2" fmla="*/ 1333501 w 1333501"/>
                  <a:gd name="connsiteY2" fmla="*/ 8099 h 3659054"/>
                  <a:gd name="connsiteX3" fmla="*/ 1333501 w 1333501"/>
                  <a:gd name="connsiteY3" fmla="*/ 1445214 h 3659054"/>
                  <a:gd name="connsiteX4" fmla="*/ 1333501 w 1333501"/>
                  <a:gd name="connsiteY4" fmla="*/ 2269542 h 3659054"/>
                  <a:gd name="connsiteX5" fmla="*/ 1333501 w 1333501"/>
                  <a:gd name="connsiteY5" fmla="*/ 3659054 h 3659054"/>
                  <a:gd name="connsiteX6" fmla="*/ 1 w 1333501"/>
                  <a:gd name="connsiteY6" fmla="*/ 2279959 h 3659054"/>
                  <a:gd name="connsiteX7" fmla="*/ 1 w 1333501"/>
                  <a:gd name="connsiteY7" fmla="*/ 1445214 h 3659054"/>
                  <a:gd name="connsiteX8" fmla="*/ 5522 w 1333501"/>
                  <a:gd name="connsiteY8" fmla="*/ 1445214 h 3659054"/>
                  <a:gd name="connsiteX9" fmla="*/ 0 w 1333501"/>
                  <a:gd name="connsiteY9" fmla="*/ 1360506 h 3659054"/>
                  <a:gd name="connsiteX10" fmla="*/ 0 w 1333501"/>
                  <a:gd name="connsiteY10" fmla="*/ 917135 h 3659054"/>
                  <a:gd name="connsiteX11" fmla="*/ 1183987 w 1333501"/>
                  <a:gd name="connsiteY11" fmla="*/ 0 h 365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1" h="3659054">
                    <a:moveTo>
                      <a:pt x="1183987" y="0"/>
                    </a:moveTo>
                    <a:cubicBezTo>
                      <a:pt x="1224856" y="0"/>
                      <a:pt x="1265241" y="1604"/>
                      <a:pt x="1305043" y="4735"/>
                    </a:cubicBezTo>
                    <a:lnTo>
                      <a:pt x="1333501" y="8099"/>
                    </a:lnTo>
                    <a:lnTo>
                      <a:pt x="1333501" y="1445214"/>
                    </a:lnTo>
                    <a:lnTo>
                      <a:pt x="1333501" y="2269542"/>
                    </a:lnTo>
                    <a:lnTo>
                      <a:pt x="1333501" y="3659054"/>
                    </a:lnTo>
                    <a:cubicBezTo>
                      <a:pt x="597029" y="3659054"/>
                      <a:pt x="1" y="3041613"/>
                      <a:pt x="1" y="2279959"/>
                    </a:cubicBezTo>
                    <a:lnTo>
                      <a:pt x="1" y="1445214"/>
                    </a:lnTo>
                    <a:lnTo>
                      <a:pt x="5522" y="1445214"/>
                    </a:lnTo>
                    <a:lnTo>
                      <a:pt x="0" y="1360506"/>
                    </a:lnTo>
                    <a:lnTo>
                      <a:pt x="0" y="917135"/>
                    </a:lnTo>
                    <a:cubicBezTo>
                      <a:pt x="0" y="410615"/>
                      <a:pt x="530089" y="0"/>
                      <a:pt x="1183987" y="0"/>
                    </a:cubicBez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íṩľíḍè-任意多边形: 形状 3"/>
              <p:cNvSpPr/>
              <p:nvPr/>
            </p:nvSpPr>
            <p:spPr>
              <a:xfrm rot="16200000">
                <a:off x="6980758" y="2201950"/>
                <a:ext cx="1087983" cy="2985365"/>
              </a:xfrm>
              <a:custGeom>
                <a:avLst/>
                <a:gdLst>
                  <a:gd name="connsiteX0" fmla="*/ 1183987 w 1333501"/>
                  <a:gd name="connsiteY0" fmla="*/ 0 h 3659054"/>
                  <a:gd name="connsiteX1" fmla="*/ 1305043 w 1333501"/>
                  <a:gd name="connsiteY1" fmla="*/ 4735 h 3659054"/>
                  <a:gd name="connsiteX2" fmla="*/ 1333501 w 1333501"/>
                  <a:gd name="connsiteY2" fmla="*/ 8099 h 3659054"/>
                  <a:gd name="connsiteX3" fmla="*/ 1333501 w 1333501"/>
                  <a:gd name="connsiteY3" fmla="*/ 1445214 h 3659054"/>
                  <a:gd name="connsiteX4" fmla="*/ 1333501 w 1333501"/>
                  <a:gd name="connsiteY4" fmla="*/ 2269542 h 3659054"/>
                  <a:gd name="connsiteX5" fmla="*/ 1333501 w 1333501"/>
                  <a:gd name="connsiteY5" fmla="*/ 3659054 h 3659054"/>
                  <a:gd name="connsiteX6" fmla="*/ 1 w 1333501"/>
                  <a:gd name="connsiteY6" fmla="*/ 2279959 h 3659054"/>
                  <a:gd name="connsiteX7" fmla="*/ 1 w 1333501"/>
                  <a:gd name="connsiteY7" fmla="*/ 1445214 h 3659054"/>
                  <a:gd name="connsiteX8" fmla="*/ 5522 w 1333501"/>
                  <a:gd name="connsiteY8" fmla="*/ 1445214 h 3659054"/>
                  <a:gd name="connsiteX9" fmla="*/ 0 w 1333501"/>
                  <a:gd name="connsiteY9" fmla="*/ 1360506 h 3659054"/>
                  <a:gd name="connsiteX10" fmla="*/ 0 w 1333501"/>
                  <a:gd name="connsiteY10" fmla="*/ 917135 h 3659054"/>
                  <a:gd name="connsiteX11" fmla="*/ 1183987 w 1333501"/>
                  <a:gd name="connsiteY11" fmla="*/ 0 h 365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1" h="3659054">
                    <a:moveTo>
                      <a:pt x="1183987" y="0"/>
                    </a:moveTo>
                    <a:cubicBezTo>
                      <a:pt x="1224856" y="0"/>
                      <a:pt x="1265241" y="1604"/>
                      <a:pt x="1305043" y="4735"/>
                    </a:cubicBezTo>
                    <a:lnTo>
                      <a:pt x="1333501" y="8099"/>
                    </a:lnTo>
                    <a:lnTo>
                      <a:pt x="1333501" y="1445214"/>
                    </a:lnTo>
                    <a:lnTo>
                      <a:pt x="1333501" y="2269542"/>
                    </a:lnTo>
                    <a:lnTo>
                      <a:pt x="1333501" y="3659054"/>
                    </a:lnTo>
                    <a:cubicBezTo>
                      <a:pt x="597029" y="3659054"/>
                      <a:pt x="1" y="3041613"/>
                      <a:pt x="1" y="2279959"/>
                    </a:cubicBezTo>
                    <a:lnTo>
                      <a:pt x="1" y="1445214"/>
                    </a:lnTo>
                    <a:lnTo>
                      <a:pt x="5522" y="1445214"/>
                    </a:lnTo>
                    <a:lnTo>
                      <a:pt x="0" y="1360506"/>
                    </a:lnTo>
                    <a:lnTo>
                      <a:pt x="0" y="917135"/>
                    </a:lnTo>
                    <a:cubicBezTo>
                      <a:pt x="0" y="410615"/>
                      <a:pt x="530089" y="0"/>
                      <a:pt x="1183987"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3" name="íṩľíḍè-任意多边形: 形状 4"/>
              <p:cNvSpPr/>
              <p:nvPr/>
            </p:nvSpPr>
            <p:spPr>
              <a:xfrm rot="10800000">
                <a:off x="5552008" y="709269"/>
                <a:ext cx="1087983" cy="2985365"/>
              </a:xfrm>
              <a:custGeom>
                <a:avLst/>
                <a:gdLst>
                  <a:gd name="connsiteX0" fmla="*/ 1183987 w 1333501"/>
                  <a:gd name="connsiteY0" fmla="*/ 0 h 3659054"/>
                  <a:gd name="connsiteX1" fmla="*/ 1305043 w 1333501"/>
                  <a:gd name="connsiteY1" fmla="*/ 4735 h 3659054"/>
                  <a:gd name="connsiteX2" fmla="*/ 1333501 w 1333501"/>
                  <a:gd name="connsiteY2" fmla="*/ 8099 h 3659054"/>
                  <a:gd name="connsiteX3" fmla="*/ 1333501 w 1333501"/>
                  <a:gd name="connsiteY3" fmla="*/ 1445214 h 3659054"/>
                  <a:gd name="connsiteX4" fmla="*/ 1333501 w 1333501"/>
                  <a:gd name="connsiteY4" fmla="*/ 2269542 h 3659054"/>
                  <a:gd name="connsiteX5" fmla="*/ 1333501 w 1333501"/>
                  <a:gd name="connsiteY5" fmla="*/ 3659054 h 3659054"/>
                  <a:gd name="connsiteX6" fmla="*/ 1 w 1333501"/>
                  <a:gd name="connsiteY6" fmla="*/ 2279959 h 3659054"/>
                  <a:gd name="connsiteX7" fmla="*/ 1 w 1333501"/>
                  <a:gd name="connsiteY7" fmla="*/ 1445214 h 3659054"/>
                  <a:gd name="connsiteX8" fmla="*/ 5522 w 1333501"/>
                  <a:gd name="connsiteY8" fmla="*/ 1445214 h 3659054"/>
                  <a:gd name="connsiteX9" fmla="*/ 0 w 1333501"/>
                  <a:gd name="connsiteY9" fmla="*/ 1360506 h 3659054"/>
                  <a:gd name="connsiteX10" fmla="*/ 0 w 1333501"/>
                  <a:gd name="connsiteY10" fmla="*/ 917135 h 3659054"/>
                  <a:gd name="connsiteX11" fmla="*/ 1183987 w 1333501"/>
                  <a:gd name="connsiteY11" fmla="*/ 0 h 365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1" h="3659054">
                    <a:moveTo>
                      <a:pt x="1183987" y="0"/>
                    </a:moveTo>
                    <a:cubicBezTo>
                      <a:pt x="1224856" y="0"/>
                      <a:pt x="1265241" y="1604"/>
                      <a:pt x="1305043" y="4735"/>
                    </a:cubicBezTo>
                    <a:lnTo>
                      <a:pt x="1333501" y="8099"/>
                    </a:lnTo>
                    <a:lnTo>
                      <a:pt x="1333501" y="1445214"/>
                    </a:lnTo>
                    <a:lnTo>
                      <a:pt x="1333501" y="2269542"/>
                    </a:lnTo>
                    <a:lnTo>
                      <a:pt x="1333501" y="3659054"/>
                    </a:lnTo>
                    <a:cubicBezTo>
                      <a:pt x="597029" y="3659054"/>
                      <a:pt x="1" y="3041613"/>
                      <a:pt x="1" y="2279959"/>
                    </a:cubicBezTo>
                    <a:lnTo>
                      <a:pt x="1" y="1445214"/>
                    </a:lnTo>
                    <a:lnTo>
                      <a:pt x="5522" y="1445214"/>
                    </a:lnTo>
                    <a:lnTo>
                      <a:pt x="0" y="1360506"/>
                    </a:lnTo>
                    <a:lnTo>
                      <a:pt x="0" y="917135"/>
                    </a:lnTo>
                    <a:cubicBezTo>
                      <a:pt x="0" y="410615"/>
                      <a:pt x="530089" y="0"/>
                      <a:pt x="1183987"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íṩľíḍè-任意多边形: 形状 5"/>
              <p:cNvSpPr/>
              <p:nvPr/>
            </p:nvSpPr>
            <p:spPr>
              <a:xfrm rot="5400000">
                <a:off x="4059325" y="1657959"/>
                <a:ext cx="1087983" cy="2985365"/>
              </a:xfrm>
              <a:custGeom>
                <a:avLst/>
                <a:gdLst>
                  <a:gd name="connsiteX0" fmla="*/ 1183987 w 1333501"/>
                  <a:gd name="connsiteY0" fmla="*/ 0 h 3659054"/>
                  <a:gd name="connsiteX1" fmla="*/ 1305043 w 1333501"/>
                  <a:gd name="connsiteY1" fmla="*/ 4735 h 3659054"/>
                  <a:gd name="connsiteX2" fmla="*/ 1333501 w 1333501"/>
                  <a:gd name="connsiteY2" fmla="*/ 8099 h 3659054"/>
                  <a:gd name="connsiteX3" fmla="*/ 1333501 w 1333501"/>
                  <a:gd name="connsiteY3" fmla="*/ 1445214 h 3659054"/>
                  <a:gd name="connsiteX4" fmla="*/ 1333501 w 1333501"/>
                  <a:gd name="connsiteY4" fmla="*/ 2269542 h 3659054"/>
                  <a:gd name="connsiteX5" fmla="*/ 1333501 w 1333501"/>
                  <a:gd name="connsiteY5" fmla="*/ 3659054 h 3659054"/>
                  <a:gd name="connsiteX6" fmla="*/ 1 w 1333501"/>
                  <a:gd name="connsiteY6" fmla="*/ 2279959 h 3659054"/>
                  <a:gd name="connsiteX7" fmla="*/ 1 w 1333501"/>
                  <a:gd name="connsiteY7" fmla="*/ 1445214 h 3659054"/>
                  <a:gd name="connsiteX8" fmla="*/ 5522 w 1333501"/>
                  <a:gd name="connsiteY8" fmla="*/ 1445214 h 3659054"/>
                  <a:gd name="connsiteX9" fmla="*/ 0 w 1333501"/>
                  <a:gd name="connsiteY9" fmla="*/ 1360506 h 3659054"/>
                  <a:gd name="connsiteX10" fmla="*/ 0 w 1333501"/>
                  <a:gd name="connsiteY10" fmla="*/ 917135 h 3659054"/>
                  <a:gd name="connsiteX11" fmla="*/ 1183987 w 1333501"/>
                  <a:gd name="connsiteY11" fmla="*/ 0 h 365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1" h="3659054">
                    <a:moveTo>
                      <a:pt x="1183987" y="0"/>
                    </a:moveTo>
                    <a:cubicBezTo>
                      <a:pt x="1224856" y="0"/>
                      <a:pt x="1265241" y="1604"/>
                      <a:pt x="1305043" y="4735"/>
                    </a:cubicBezTo>
                    <a:lnTo>
                      <a:pt x="1333501" y="8099"/>
                    </a:lnTo>
                    <a:lnTo>
                      <a:pt x="1333501" y="1445214"/>
                    </a:lnTo>
                    <a:lnTo>
                      <a:pt x="1333501" y="2269542"/>
                    </a:lnTo>
                    <a:lnTo>
                      <a:pt x="1333501" y="3659054"/>
                    </a:lnTo>
                    <a:cubicBezTo>
                      <a:pt x="597029" y="3659054"/>
                      <a:pt x="1" y="3041613"/>
                      <a:pt x="1" y="2279959"/>
                    </a:cubicBezTo>
                    <a:lnTo>
                      <a:pt x="1" y="1445214"/>
                    </a:lnTo>
                    <a:lnTo>
                      <a:pt x="5522" y="1445214"/>
                    </a:lnTo>
                    <a:lnTo>
                      <a:pt x="0" y="1360506"/>
                    </a:lnTo>
                    <a:lnTo>
                      <a:pt x="0" y="917135"/>
                    </a:lnTo>
                    <a:cubicBezTo>
                      <a:pt x="0" y="410615"/>
                      <a:pt x="530089" y="0"/>
                      <a:pt x="1183987"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6" name="íṩľíḍè-Oval 5"/>
            <p:cNvSpPr/>
            <p:nvPr/>
          </p:nvSpPr>
          <p:spPr>
            <a:xfrm>
              <a:off x="5717994" y="3241495"/>
              <a:ext cx="756010" cy="756010"/>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7" name="组合 6"/>
            <p:cNvGrpSpPr/>
            <p:nvPr/>
          </p:nvGrpSpPr>
          <p:grpSpPr>
            <a:xfrm>
              <a:off x="4104403" y="2870129"/>
              <a:ext cx="740886" cy="742732"/>
              <a:chOff x="5746699" y="2884815"/>
              <a:chExt cx="712151" cy="713925"/>
            </a:xfrm>
            <a:effectLst/>
          </p:grpSpPr>
          <p:sp>
            <p:nvSpPr>
              <p:cNvPr id="29" name="íṩľíḍè-任意多边形: 形状 8"/>
              <p:cNvSpPr/>
              <p:nvPr/>
            </p:nvSpPr>
            <p:spPr bwMode="auto">
              <a:xfrm>
                <a:off x="5746699" y="2884815"/>
                <a:ext cx="712151" cy="713925"/>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chemeClr val="accent2"/>
              </a:solidFill>
              <a:ln w="19050">
                <a:noFill/>
                <a:prstDash val="solid"/>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íṩľíḍè-任意多边形: 形状 9"/>
              <p:cNvSpPr/>
              <p:nvPr/>
            </p:nvSpPr>
            <p:spPr bwMode="auto">
              <a:xfrm>
                <a:off x="5997161" y="3069587"/>
                <a:ext cx="191871" cy="345367"/>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8" name="组合 7"/>
            <p:cNvGrpSpPr/>
            <p:nvPr/>
          </p:nvGrpSpPr>
          <p:grpSpPr>
            <a:xfrm>
              <a:off x="7237540" y="3241495"/>
              <a:ext cx="740886" cy="744581"/>
              <a:chOff x="5746699" y="2048352"/>
              <a:chExt cx="712151" cy="715702"/>
            </a:xfrm>
            <a:effectLst/>
          </p:grpSpPr>
          <p:sp>
            <p:nvSpPr>
              <p:cNvPr id="27" name="íṩľíḍè-任意多边形: 形状 11"/>
              <p:cNvSpPr/>
              <p:nvPr/>
            </p:nvSpPr>
            <p:spPr bwMode="auto">
              <a:xfrm>
                <a:off x="5746699" y="2048352"/>
                <a:ext cx="712151" cy="715702"/>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accent1"/>
              </a:solidFill>
              <a:ln w="19050">
                <a:noFill/>
                <a:prstDash val="solid"/>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íṩľíḍè-任意多边形: 形状 12"/>
              <p:cNvSpPr/>
              <p:nvPr/>
            </p:nvSpPr>
            <p:spPr bwMode="auto">
              <a:xfrm>
                <a:off x="5941326" y="2262120"/>
                <a:ext cx="350166" cy="28780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9" name="组合 8"/>
            <p:cNvGrpSpPr/>
            <p:nvPr/>
          </p:nvGrpSpPr>
          <p:grpSpPr>
            <a:xfrm>
              <a:off x="5681304" y="4477368"/>
              <a:ext cx="740886" cy="742732"/>
              <a:chOff x="7851592" y="3089385"/>
              <a:chExt cx="740886" cy="742732"/>
            </a:xfrm>
          </p:grpSpPr>
          <p:sp>
            <p:nvSpPr>
              <p:cNvPr id="25" name="íṩľíḍè-任意多边形: 形状 14"/>
              <p:cNvSpPr/>
              <p:nvPr/>
            </p:nvSpPr>
            <p:spPr bwMode="auto">
              <a:xfrm>
                <a:off x="7851592" y="3089385"/>
                <a:ext cx="740886" cy="742732"/>
              </a:xfrm>
              <a:custGeom>
                <a:avLst/>
                <a:gdLst>
                  <a:gd name="T0" fmla="*/ 1545 w 3090"/>
                  <a:gd name="T1" fmla="*/ 0 h 3090"/>
                  <a:gd name="T2" fmla="*/ 1545 w 3090"/>
                  <a:gd name="T3" fmla="*/ 0 h 3090"/>
                  <a:gd name="T4" fmla="*/ 0 w 3090"/>
                  <a:gd name="T5" fmla="*/ 1544 h 3090"/>
                  <a:gd name="T6" fmla="*/ 1545 w 3090"/>
                  <a:gd name="T7" fmla="*/ 3090 h 3090"/>
                  <a:gd name="T8" fmla="*/ 3090 w 3090"/>
                  <a:gd name="T9" fmla="*/ 1544 h 3090"/>
                  <a:gd name="T10" fmla="*/ 1545 w 3090"/>
                  <a:gd name="T11" fmla="*/ 0 h 3090"/>
                </a:gdLst>
                <a:ahLst/>
                <a:cxnLst>
                  <a:cxn ang="0">
                    <a:pos x="T0" y="T1"/>
                  </a:cxn>
                  <a:cxn ang="0">
                    <a:pos x="T2" y="T3"/>
                  </a:cxn>
                  <a:cxn ang="0">
                    <a:pos x="T4" y="T5"/>
                  </a:cxn>
                  <a:cxn ang="0">
                    <a:pos x="T6" y="T7"/>
                  </a:cxn>
                  <a:cxn ang="0">
                    <a:pos x="T8" y="T9"/>
                  </a:cxn>
                  <a:cxn ang="0">
                    <a:pos x="T10" y="T11"/>
                  </a:cxn>
                </a:cxnLst>
                <a:rect l="0" t="0" r="r" b="b"/>
                <a:pathLst>
                  <a:path w="3090" h="3090">
                    <a:moveTo>
                      <a:pt x="1545" y="0"/>
                    </a:moveTo>
                    <a:lnTo>
                      <a:pt x="1545" y="0"/>
                    </a:lnTo>
                    <a:cubicBezTo>
                      <a:pt x="691" y="0"/>
                      <a:pt x="0" y="691"/>
                      <a:pt x="0" y="1544"/>
                    </a:cubicBezTo>
                    <a:cubicBezTo>
                      <a:pt x="0" y="2398"/>
                      <a:pt x="691" y="3090"/>
                      <a:pt x="1545" y="3090"/>
                    </a:cubicBezTo>
                    <a:cubicBezTo>
                      <a:pt x="2398" y="3090"/>
                      <a:pt x="3090" y="2398"/>
                      <a:pt x="3090" y="1544"/>
                    </a:cubicBezTo>
                    <a:cubicBezTo>
                      <a:pt x="3090" y="691"/>
                      <a:pt x="2398" y="0"/>
                      <a:pt x="1545" y="0"/>
                    </a:cubicBezTo>
                    <a:close/>
                  </a:path>
                </a:pathLst>
              </a:custGeom>
              <a:solidFill>
                <a:schemeClr val="accent6"/>
              </a:solidFill>
              <a:ln w="19050">
                <a:noFill/>
                <a:prstDash val="solid"/>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íṩľíḍè-任意多边形: 形状 15"/>
              <p:cNvSpPr/>
              <p:nvPr/>
            </p:nvSpPr>
            <p:spPr bwMode="auto">
              <a:xfrm>
                <a:off x="8019874" y="3274411"/>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10" name="组合 9"/>
            <p:cNvGrpSpPr/>
            <p:nvPr/>
          </p:nvGrpSpPr>
          <p:grpSpPr>
            <a:xfrm>
              <a:off x="5712919" y="1645531"/>
              <a:ext cx="742734" cy="744581"/>
              <a:chOff x="5746696" y="4552422"/>
              <a:chExt cx="713926" cy="715702"/>
            </a:xfrm>
            <a:effectLst/>
          </p:grpSpPr>
          <p:sp>
            <p:nvSpPr>
              <p:cNvPr id="23" name="íṩľíḍè-任意多边形: 形状 17"/>
              <p:cNvSpPr/>
              <p:nvPr/>
            </p:nvSpPr>
            <p:spPr bwMode="auto">
              <a:xfrm>
                <a:off x="5746696" y="4552422"/>
                <a:ext cx="713926" cy="715702"/>
              </a:xfrm>
              <a:custGeom>
                <a:avLst/>
                <a:gdLst>
                  <a:gd name="T0" fmla="*/ 1726 w 3453"/>
                  <a:gd name="T1" fmla="*/ 0 h 3453"/>
                  <a:gd name="T2" fmla="*/ 1726 w 3453"/>
                  <a:gd name="T3" fmla="*/ 0 h 3453"/>
                  <a:gd name="T4" fmla="*/ 0 w 3453"/>
                  <a:gd name="T5" fmla="*/ 1726 h 3453"/>
                  <a:gd name="T6" fmla="*/ 1726 w 3453"/>
                  <a:gd name="T7" fmla="*/ 3453 h 3453"/>
                  <a:gd name="T8" fmla="*/ 3453 w 3453"/>
                  <a:gd name="T9" fmla="*/ 1726 h 3453"/>
                  <a:gd name="T10" fmla="*/ 1726 w 3453"/>
                  <a:gd name="T11" fmla="*/ 0 h 3453"/>
                </a:gdLst>
                <a:ahLst/>
                <a:cxnLst>
                  <a:cxn ang="0">
                    <a:pos x="T0" y="T1"/>
                  </a:cxn>
                  <a:cxn ang="0">
                    <a:pos x="T2" y="T3"/>
                  </a:cxn>
                  <a:cxn ang="0">
                    <a:pos x="T4" y="T5"/>
                  </a:cxn>
                  <a:cxn ang="0">
                    <a:pos x="T6" y="T7"/>
                  </a:cxn>
                  <a:cxn ang="0">
                    <a:pos x="T8" y="T9"/>
                  </a:cxn>
                  <a:cxn ang="0">
                    <a:pos x="T10" y="T11"/>
                  </a:cxn>
                </a:cxnLst>
                <a:rect l="0" t="0" r="r" b="b"/>
                <a:pathLst>
                  <a:path w="3453" h="3453">
                    <a:moveTo>
                      <a:pt x="1726" y="0"/>
                    </a:moveTo>
                    <a:lnTo>
                      <a:pt x="1726" y="0"/>
                    </a:lnTo>
                    <a:cubicBezTo>
                      <a:pt x="773" y="0"/>
                      <a:pt x="0" y="772"/>
                      <a:pt x="0" y="1726"/>
                    </a:cubicBezTo>
                    <a:cubicBezTo>
                      <a:pt x="0" y="2679"/>
                      <a:pt x="773" y="3453"/>
                      <a:pt x="1726" y="3453"/>
                    </a:cubicBezTo>
                    <a:cubicBezTo>
                      <a:pt x="2680" y="3453"/>
                      <a:pt x="3453" y="2679"/>
                      <a:pt x="3453" y="1726"/>
                    </a:cubicBezTo>
                    <a:cubicBezTo>
                      <a:pt x="3453" y="772"/>
                      <a:pt x="2680" y="0"/>
                      <a:pt x="1726" y="0"/>
                    </a:cubicBezTo>
                    <a:close/>
                  </a:path>
                </a:pathLst>
              </a:custGeom>
              <a:solidFill>
                <a:schemeClr val="accent4"/>
              </a:solidFill>
              <a:ln w="19050">
                <a:noFill/>
                <a:prstDash val="solid"/>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íṩľíḍè-任意多边形: 形状 18"/>
              <p:cNvSpPr/>
              <p:nvPr/>
            </p:nvSpPr>
            <p:spPr bwMode="auto">
              <a:xfrm>
                <a:off x="5945318" y="4753898"/>
                <a:ext cx="314912" cy="31432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11" name="组合 10"/>
            <p:cNvGrpSpPr/>
            <p:nvPr/>
          </p:nvGrpSpPr>
          <p:grpSpPr>
            <a:xfrm>
              <a:off x="6749761" y="4556517"/>
              <a:ext cx="2457329" cy="941654"/>
              <a:chOff x="9029821" y="3033446"/>
              <a:chExt cx="2457329" cy="941654"/>
            </a:xfrm>
          </p:grpSpPr>
          <p:sp>
            <p:nvSpPr>
              <p:cNvPr id="21" name="íṩľíḍè-TextBox 20"/>
              <p:cNvSpPr txBox="1"/>
              <p:nvPr/>
            </p:nvSpPr>
            <p:spPr>
              <a:xfrm>
                <a:off x="9029821" y="3385544"/>
                <a:ext cx="2457329" cy="589556"/>
              </a:xfrm>
              <a:prstGeom prst="rect">
                <a:avLst/>
              </a:prstGeom>
              <a:noFill/>
            </p:spPr>
            <p:txBody>
              <a:bodyPr wrap="square" lIns="72000" tIns="0" rIns="72000" bIns="0" anchor="ctr" anchorCtr="0">
                <a:noAutofit/>
              </a:bodyPr>
              <a:lstStyle/>
              <a:p>
                <a:pPr defTabSz="914400">
                  <a:lnSpc>
                    <a:spcPct val="120000"/>
                  </a:lnSpc>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íṩľíḍè-Rectangle 21"/>
              <p:cNvSpPr/>
              <p:nvPr/>
            </p:nvSpPr>
            <p:spPr>
              <a:xfrm>
                <a:off x="9029821" y="3033446"/>
                <a:ext cx="2457329" cy="246221"/>
              </a:xfrm>
              <a:prstGeom prst="rect">
                <a:avLst/>
              </a:prstGeom>
            </p:spPr>
            <p:txBody>
              <a:bodyPr wrap="none" lIns="72000" tIns="0" rIns="72000" bIns="0">
                <a:noAutofit/>
              </a:bodyPr>
              <a:lstStyle/>
              <a:p>
                <a:pPr lvl="0" defTabSz="914400">
                  <a:defRPr/>
                </a:pPr>
                <a:r>
                  <a:rPr lang="zh-CN" altLang="en-US" sz="2000" b="1">
                    <a:solidFill>
                      <a:schemeClr val="accent6"/>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12" name="组合 11"/>
            <p:cNvGrpSpPr/>
            <p:nvPr/>
          </p:nvGrpSpPr>
          <p:grpSpPr>
            <a:xfrm>
              <a:off x="3044119" y="1737274"/>
              <a:ext cx="2407615" cy="941654"/>
              <a:chOff x="609599" y="3033446"/>
              <a:chExt cx="2407615" cy="941654"/>
            </a:xfrm>
          </p:grpSpPr>
          <p:sp>
            <p:nvSpPr>
              <p:cNvPr id="19" name="íṩľíḍè-文本框 23"/>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íṩľíḍè-Rectangle 19"/>
              <p:cNvSpPr/>
              <p:nvPr/>
            </p:nvSpPr>
            <p:spPr>
              <a:xfrm>
                <a:off x="609599" y="3033446"/>
                <a:ext cx="2407615" cy="246221"/>
              </a:xfrm>
              <a:prstGeom prst="rect">
                <a:avLst/>
              </a:prstGeom>
            </p:spPr>
            <p:txBody>
              <a:bodyPr wrap="none" lIns="72000" tIns="0" rIns="72000" bIns="0">
                <a:noAutofit/>
              </a:bodyPr>
              <a:lstStyle/>
              <a:p>
                <a:pPr lvl="0" algn="r" defTabSz="914400">
                  <a:defRPr/>
                </a:pPr>
                <a:r>
                  <a:rPr lang="zh-CN" altLang="en-US" sz="2000" b="1" dirty="0">
                    <a:solidFill>
                      <a:schemeClr val="accent4"/>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13" name="组合 12"/>
            <p:cNvGrpSpPr/>
            <p:nvPr/>
          </p:nvGrpSpPr>
          <p:grpSpPr>
            <a:xfrm>
              <a:off x="6749761" y="2186357"/>
              <a:ext cx="2457329" cy="941654"/>
              <a:chOff x="9029821" y="3033446"/>
              <a:chExt cx="2457329" cy="941654"/>
            </a:xfrm>
          </p:grpSpPr>
          <p:sp>
            <p:nvSpPr>
              <p:cNvPr id="17" name="íṩľíḍè-文本框 26"/>
              <p:cNvSpPr txBox="1"/>
              <p:nvPr/>
            </p:nvSpPr>
            <p:spPr>
              <a:xfrm>
                <a:off x="9029821" y="3385544"/>
                <a:ext cx="2457329" cy="589556"/>
              </a:xfrm>
              <a:prstGeom prst="rect">
                <a:avLst/>
              </a:prstGeom>
              <a:noFill/>
            </p:spPr>
            <p:txBody>
              <a:bodyPr wrap="square" lIns="72000" tIns="0" rIns="72000" bIns="0" anchor="ctr" anchorCtr="0">
                <a:noAutofit/>
              </a:bodyPr>
              <a:lstStyle/>
              <a:p>
                <a:pPr defTabSz="914400">
                  <a:lnSpc>
                    <a:spcPct val="120000"/>
                  </a:lnSpc>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íṩľíḍè-Rectangle 17"/>
              <p:cNvSpPr/>
              <p:nvPr/>
            </p:nvSpPr>
            <p:spPr>
              <a:xfrm>
                <a:off x="9029821" y="3033446"/>
                <a:ext cx="2457329" cy="246221"/>
              </a:xfrm>
              <a:prstGeom prst="rect">
                <a:avLst/>
              </a:prstGeom>
            </p:spPr>
            <p:txBody>
              <a:bodyPr wrap="none" lIns="72000" tIns="0" rIns="72000" bIns="0">
                <a:noAutofit/>
              </a:bodyPr>
              <a:lstStyle/>
              <a:p>
                <a:pPr lvl="0" defTabSz="914400">
                  <a:defRPr/>
                </a:pPr>
                <a:r>
                  <a:rPr lang="zh-CN" altLang="en-US" sz="2000" b="1">
                    <a:solidFill>
                      <a:schemeClr val="accent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14" name="组合 13"/>
            <p:cNvGrpSpPr/>
            <p:nvPr/>
          </p:nvGrpSpPr>
          <p:grpSpPr>
            <a:xfrm>
              <a:off x="3044119" y="3720740"/>
              <a:ext cx="2407615" cy="941654"/>
              <a:chOff x="609599" y="3033446"/>
              <a:chExt cx="2407615" cy="941654"/>
            </a:xfrm>
          </p:grpSpPr>
          <p:sp>
            <p:nvSpPr>
              <p:cNvPr id="15" name="íṩľíḍè-文本框 29"/>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íṩľíḍè-Rectangle 15"/>
              <p:cNvSpPr/>
              <p:nvPr/>
            </p:nvSpPr>
            <p:spPr>
              <a:xfrm>
                <a:off x="609599" y="3033446"/>
                <a:ext cx="2407615" cy="246221"/>
              </a:xfrm>
              <a:prstGeom prst="rect">
                <a:avLst/>
              </a:prstGeom>
            </p:spPr>
            <p:txBody>
              <a:bodyPr wrap="none" lIns="72000" tIns="0" rIns="72000" bIns="0">
                <a:noAutofit/>
              </a:bodyPr>
              <a:lstStyle/>
              <a:p>
                <a:pPr lvl="0" algn="r" defTabSz="914400">
                  <a:defRPr/>
                </a:pPr>
                <a:r>
                  <a:rPr lang="zh-CN" altLang="en-US" sz="2000" b="1">
                    <a:solidFill>
                      <a:schemeClr val="accent2"/>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s_1"/>
          <p:cNvSpPr/>
          <p:nvPr>
            <p:custDataLst>
              <p:tags r:id="rId2"/>
            </p:custDataLst>
          </p:nvPr>
        </p:nvSpPr>
        <p:spPr>
          <a:xfrm>
            <a:off x="1250344" y="635256"/>
            <a:ext cx="2549496" cy="7774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0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目  录</a:t>
            </a:r>
          </a:p>
        </p:txBody>
      </p:sp>
      <p:sp>
        <p:nvSpPr>
          <p:cNvPr id="3" name="PA_MH_Others_2"/>
          <p:cNvSpPr txBox="1"/>
          <p:nvPr>
            <p:custDataLst>
              <p:tags r:id="rId3"/>
            </p:custDataLst>
          </p:nvPr>
        </p:nvSpPr>
        <p:spPr>
          <a:xfrm>
            <a:off x="1256256" y="1424308"/>
            <a:ext cx="2543584" cy="679253"/>
          </a:xfrm>
          <a:prstGeom prst="rect">
            <a:avLst/>
          </a:prstGeom>
          <a:noFill/>
        </p:spPr>
        <p:txBody>
          <a:bodyPr wrap="square" lIns="0" tIns="0" rIns="0" bIns="0" rtlCol="0">
            <a:normAutofit/>
          </a:bodyPr>
          <a:lstStyle/>
          <a:p>
            <a:pPr algn="ctr"/>
            <a:r>
              <a:rPr lang="en-US" altLang="zh-CN" sz="2800" spc="100" dirty="0">
                <a:solidFill>
                  <a:schemeClr val="accent1">
                    <a:lumMod val="60000"/>
                    <a:lumOff val="4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CONTENTS</a:t>
            </a:r>
            <a:endParaRPr lang="zh-CN" altLang="en-US" sz="2800" spc="100" dirty="0">
              <a:solidFill>
                <a:schemeClr val="accent1">
                  <a:lumMod val="60000"/>
                  <a:lumOff val="4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组合 3"/>
          <p:cNvGrpSpPr/>
          <p:nvPr/>
        </p:nvGrpSpPr>
        <p:grpSpPr>
          <a:xfrm>
            <a:off x="3799840" y="2115149"/>
            <a:ext cx="5943176" cy="3688430"/>
            <a:chOff x="4715563" y="1968319"/>
            <a:chExt cx="4553940" cy="2898230"/>
          </a:xfrm>
        </p:grpSpPr>
        <p:sp>
          <p:nvSpPr>
            <p:cNvPr id="5" name="MH_Entry_1">
              <a:hlinkClick r:id="rId14" action="ppaction://hlinksldjump"/>
            </p:cNvPr>
            <p:cNvSpPr txBox="1">
              <a:spLocks noChangeArrowheads="1"/>
            </p:cNvSpPr>
            <p:nvPr>
              <p:custDataLst>
                <p:tags r:id="rId4"/>
              </p:custDataLst>
            </p:nvPr>
          </p:nvSpPr>
          <p:spPr bwMode="auto">
            <a:xfrm>
              <a:off x="5570708" y="1998437"/>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r>
                <a:rPr lang="zh-CN" altLang="en-US" sz="32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个人信息</a:t>
              </a:r>
            </a:p>
          </p:txBody>
        </p:sp>
        <p:sp>
          <p:nvSpPr>
            <p:cNvPr id="6" name="MH_Number_1">
              <a:hlinkClick r:id="rId14" action="ppaction://hlinksldjump"/>
            </p:cNvPr>
            <p:cNvSpPr/>
            <p:nvPr>
              <p:custDataLst>
                <p:tags r:id="rId5"/>
              </p:custDataLst>
            </p:nvPr>
          </p:nvSpPr>
          <p:spPr>
            <a:xfrm rot="19752126">
              <a:off x="4715563" y="1968319"/>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r>
                <a:rPr lang="en-US" altLang="zh-CN">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endParaRPr lang="zh-CN" altLang="en-US">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MH_Entry_2">
              <a:hlinkClick r:id="rId15" action="ppaction://hlinksldjump"/>
            </p:cNvPr>
            <p:cNvSpPr txBox="1">
              <a:spLocks noChangeArrowheads="1"/>
            </p:cNvSpPr>
            <p:nvPr>
              <p:custDataLst>
                <p:tags r:id="rId6"/>
              </p:custDataLst>
            </p:nvPr>
          </p:nvSpPr>
          <p:spPr bwMode="auto">
            <a:xfrm>
              <a:off x="5570708" y="2805521"/>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zh-CN" altLang="en-US" sz="3200" spc="600" dirty="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教育经历</a:t>
              </a:r>
            </a:p>
          </p:txBody>
        </p:sp>
        <p:sp>
          <p:nvSpPr>
            <p:cNvPr id="8" name="MH_Number_2">
              <a:hlinkClick r:id="rId15" action="ppaction://hlinksldjump"/>
            </p:cNvPr>
            <p:cNvSpPr/>
            <p:nvPr>
              <p:custDataLst>
                <p:tags r:id="rId7"/>
              </p:custDataLst>
            </p:nvPr>
          </p:nvSpPr>
          <p:spPr>
            <a:xfrm rot="19752126">
              <a:off x="4715563" y="2775403"/>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r>
                <a:rPr lang="en-US" altLang="zh-CN">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endParaRPr lang="zh-CN" altLang="en-US">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Entry_3">
              <a:hlinkClick r:id="rId16" action="ppaction://hlinksldjump"/>
            </p:cNvPr>
            <p:cNvSpPr txBox="1">
              <a:spLocks noChangeArrowheads="1"/>
            </p:cNvSpPr>
            <p:nvPr>
              <p:custDataLst>
                <p:tags r:id="rId8"/>
              </p:custDataLst>
            </p:nvPr>
          </p:nvSpPr>
          <p:spPr bwMode="auto">
            <a:xfrm>
              <a:off x="5570708" y="3612605"/>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zh-CN" altLang="en-US" sz="3200" spc="600" dirty="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荣誉奖励</a:t>
              </a:r>
            </a:p>
          </p:txBody>
        </p:sp>
        <p:sp>
          <p:nvSpPr>
            <p:cNvPr id="10" name="MH_Number_3">
              <a:hlinkClick r:id="rId16" action="ppaction://hlinksldjump"/>
            </p:cNvPr>
            <p:cNvSpPr/>
            <p:nvPr>
              <p:custDataLst>
                <p:tags r:id="rId9"/>
              </p:custDataLst>
            </p:nvPr>
          </p:nvSpPr>
          <p:spPr>
            <a:xfrm rot="19752126">
              <a:off x="4715563" y="3582487"/>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r>
                <a:rPr lang="en-US" altLang="zh-CN">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endParaRPr lang="zh-CN" altLang="en-US">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MH_Entry_4">
              <a:hlinkClick r:id="rId17" action="ppaction://hlinksldjump"/>
            </p:cNvPr>
            <p:cNvSpPr txBox="1">
              <a:spLocks noChangeArrowheads="1"/>
            </p:cNvSpPr>
            <p:nvPr>
              <p:custDataLst>
                <p:tags r:id="rId10"/>
              </p:custDataLst>
            </p:nvPr>
          </p:nvSpPr>
          <p:spPr bwMode="auto">
            <a:xfrm>
              <a:off x="5570708" y="4419689"/>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zh-CN" altLang="en-US" sz="3200" spc="600" dirty="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工作实践</a:t>
              </a:r>
            </a:p>
          </p:txBody>
        </p:sp>
        <p:sp>
          <p:nvSpPr>
            <p:cNvPr id="12" name="MH_Number_4">
              <a:hlinkClick r:id="rId17" action="ppaction://hlinksldjump"/>
            </p:cNvPr>
            <p:cNvSpPr/>
            <p:nvPr>
              <p:custDataLst>
                <p:tags r:id="rId11"/>
              </p:custDataLst>
            </p:nvPr>
          </p:nvSpPr>
          <p:spPr>
            <a:xfrm rot="19752126">
              <a:off x="4715563" y="4389571"/>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r>
                <a:rPr lang="en-US" altLang="zh-CN">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endParaRPr lang="zh-CN" altLang="en-US">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4" name="07529990-202f-48fa-be77-ff001093ef2f"/>
          <p:cNvGrpSpPr>
            <a:grpSpLocks noChangeAspect="1"/>
          </p:cNvGrpSpPr>
          <p:nvPr/>
        </p:nvGrpSpPr>
        <p:grpSpPr>
          <a:xfrm>
            <a:off x="985520" y="1651518"/>
            <a:ext cx="10223509" cy="4384028"/>
            <a:chOff x="944880" y="1488958"/>
            <a:chExt cx="10223509" cy="4384028"/>
          </a:xfrm>
        </p:grpSpPr>
        <p:grpSp>
          <p:nvGrpSpPr>
            <p:cNvPr id="5" name="Group 6"/>
            <p:cNvGrpSpPr/>
            <p:nvPr/>
          </p:nvGrpSpPr>
          <p:grpSpPr>
            <a:xfrm>
              <a:off x="3794215" y="1488958"/>
              <a:ext cx="4592899" cy="4384028"/>
              <a:chOff x="3794214" y="1488957"/>
              <a:chExt cx="4592899" cy="4384028"/>
            </a:xfrm>
          </p:grpSpPr>
          <p:sp>
            <p:nvSpPr>
              <p:cNvPr id="24" name="îṥļîḑé-Freeform: Shape 224"/>
              <p:cNvSpPr/>
              <p:nvPr/>
            </p:nvSpPr>
            <p:spPr bwMode="auto">
              <a:xfrm>
                <a:off x="6908547" y="2476132"/>
                <a:ext cx="250642" cy="98937"/>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5" name="îṥļîḑé-Freeform: Shape 225"/>
              <p:cNvSpPr/>
              <p:nvPr/>
            </p:nvSpPr>
            <p:spPr bwMode="auto">
              <a:xfrm>
                <a:off x="5015545" y="2476132"/>
                <a:ext cx="250642" cy="98937"/>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îṥļîḑé-Freeform: Shape 226"/>
              <p:cNvSpPr/>
              <p:nvPr/>
            </p:nvSpPr>
            <p:spPr bwMode="auto">
              <a:xfrm>
                <a:off x="6038996" y="3347052"/>
                <a:ext cx="98938" cy="329790"/>
              </a:xfrm>
              <a:custGeom>
                <a:avLst/>
                <a:gdLst/>
                <a:ahLst/>
                <a:cxnLst>
                  <a:cxn ang="0">
                    <a:pos x="45" y="1024"/>
                  </a:cxn>
                  <a:cxn ang="0">
                    <a:pos x="45" y="0"/>
                  </a:cxn>
                  <a:cxn ang="0">
                    <a:pos x="0" y="0"/>
                  </a:cxn>
                  <a:cxn ang="0">
                    <a:pos x="0" y="1024"/>
                  </a:cxn>
                  <a:cxn ang="0">
                    <a:pos x="45" y="1024"/>
                  </a:cxn>
                  <a:cxn ang="0">
                    <a:pos x="45" y="1024"/>
                  </a:cxn>
                </a:cxnLst>
                <a:rect l="0" t="0" r="r" b="b"/>
                <a:pathLst>
                  <a:path w="45" h="1024">
                    <a:moveTo>
                      <a:pt x="45" y="1024"/>
                    </a:moveTo>
                    <a:lnTo>
                      <a:pt x="45" y="0"/>
                    </a:lnTo>
                    <a:lnTo>
                      <a:pt x="0" y="0"/>
                    </a:lnTo>
                    <a:lnTo>
                      <a:pt x="0" y="1024"/>
                    </a:lnTo>
                    <a:lnTo>
                      <a:pt x="45" y="1024"/>
                    </a:lnTo>
                    <a:lnTo>
                      <a:pt x="45" y="1024"/>
                    </a:lnTo>
                    <a:close/>
                  </a:path>
                </a:pathLst>
              </a:custGeom>
              <a:solidFill>
                <a:srgbClr val="D1D3D4"/>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7" name="îṥļîḑé-Freeform: Shape 227"/>
              <p:cNvSpPr/>
              <p:nvPr/>
            </p:nvSpPr>
            <p:spPr bwMode="auto">
              <a:xfrm>
                <a:off x="4170178" y="3672176"/>
                <a:ext cx="1953466" cy="595823"/>
              </a:xfrm>
              <a:custGeom>
                <a:avLst/>
                <a:gdLst/>
                <a:ahLst/>
                <a:cxnLst>
                  <a:cxn ang="0">
                    <a:pos x="453" y="0"/>
                  </a:cxn>
                  <a:cxn ang="0">
                    <a:pos x="80" y="0"/>
                  </a:cxn>
                  <a:cxn ang="0">
                    <a:pos x="0" y="80"/>
                  </a:cxn>
                  <a:cxn ang="0">
                    <a:pos x="0" y="165"/>
                  </a:cxn>
                  <a:cxn ang="0">
                    <a:pos x="27" y="165"/>
                  </a:cxn>
                  <a:cxn ang="0">
                    <a:pos x="27" y="80"/>
                  </a:cxn>
                  <a:cxn ang="0">
                    <a:pos x="80" y="27"/>
                  </a:cxn>
                  <a:cxn ang="0">
                    <a:pos x="453" y="27"/>
                  </a:cxn>
                  <a:cxn ang="0">
                    <a:pos x="453" y="0"/>
                  </a:cxn>
                </a:cxnLst>
                <a:rect l="0" t="0" r="r" b="b"/>
                <a:pathLst>
                  <a:path w="453" h="165">
                    <a:moveTo>
                      <a:pt x="453" y="0"/>
                    </a:moveTo>
                    <a:cubicBezTo>
                      <a:pt x="80" y="0"/>
                      <a:pt x="80" y="0"/>
                      <a:pt x="80" y="0"/>
                    </a:cubicBezTo>
                    <a:cubicBezTo>
                      <a:pt x="36" y="0"/>
                      <a:pt x="0" y="36"/>
                      <a:pt x="0" y="80"/>
                    </a:cubicBezTo>
                    <a:cubicBezTo>
                      <a:pt x="0" y="165"/>
                      <a:pt x="0" y="165"/>
                      <a:pt x="0" y="165"/>
                    </a:cubicBezTo>
                    <a:cubicBezTo>
                      <a:pt x="27" y="165"/>
                      <a:pt x="27" y="165"/>
                      <a:pt x="27" y="165"/>
                    </a:cubicBezTo>
                    <a:cubicBezTo>
                      <a:pt x="27" y="80"/>
                      <a:pt x="27" y="80"/>
                      <a:pt x="27" y="80"/>
                    </a:cubicBezTo>
                    <a:cubicBezTo>
                      <a:pt x="27" y="51"/>
                      <a:pt x="51" y="27"/>
                      <a:pt x="80" y="27"/>
                    </a:cubicBezTo>
                    <a:cubicBezTo>
                      <a:pt x="453" y="27"/>
                      <a:pt x="453" y="27"/>
                      <a:pt x="453" y="27"/>
                    </a:cubicBezTo>
                    <a:cubicBezTo>
                      <a:pt x="453" y="0"/>
                      <a:pt x="453" y="0"/>
                      <a:pt x="453" y="0"/>
                    </a:cubicBez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îṥļîḑé-Freeform: Shape 228"/>
              <p:cNvSpPr/>
              <p:nvPr/>
            </p:nvSpPr>
            <p:spPr bwMode="auto">
              <a:xfrm>
                <a:off x="6037898" y="3672176"/>
                <a:ext cx="1973254" cy="595823"/>
              </a:xfrm>
              <a:custGeom>
                <a:avLst/>
                <a:gdLst/>
                <a:ahLst/>
                <a:cxnLst>
                  <a:cxn ang="0">
                    <a:pos x="0" y="0"/>
                  </a:cxn>
                  <a:cxn ang="0">
                    <a:pos x="373" y="0"/>
                  </a:cxn>
                  <a:cxn ang="0">
                    <a:pos x="454" y="80"/>
                  </a:cxn>
                  <a:cxn ang="0">
                    <a:pos x="454" y="165"/>
                  </a:cxn>
                  <a:cxn ang="0">
                    <a:pos x="427" y="165"/>
                  </a:cxn>
                  <a:cxn ang="0">
                    <a:pos x="427" y="80"/>
                  </a:cxn>
                  <a:cxn ang="0">
                    <a:pos x="373" y="27"/>
                  </a:cxn>
                  <a:cxn ang="0">
                    <a:pos x="0" y="27"/>
                  </a:cxn>
                  <a:cxn ang="0">
                    <a:pos x="0" y="0"/>
                  </a:cxn>
                </a:cxnLst>
                <a:rect l="0" t="0" r="r" b="b"/>
                <a:pathLst>
                  <a:path w="454" h="165">
                    <a:moveTo>
                      <a:pt x="0" y="0"/>
                    </a:moveTo>
                    <a:cubicBezTo>
                      <a:pt x="373" y="0"/>
                      <a:pt x="373" y="0"/>
                      <a:pt x="373" y="0"/>
                    </a:cubicBezTo>
                    <a:cubicBezTo>
                      <a:pt x="418" y="0"/>
                      <a:pt x="454" y="36"/>
                      <a:pt x="454" y="80"/>
                    </a:cubicBezTo>
                    <a:cubicBezTo>
                      <a:pt x="454" y="165"/>
                      <a:pt x="454" y="165"/>
                      <a:pt x="454" y="165"/>
                    </a:cubicBezTo>
                    <a:cubicBezTo>
                      <a:pt x="427" y="165"/>
                      <a:pt x="427" y="165"/>
                      <a:pt x="427" y="165"/>
                    </a:cubicBezTo>
                    <a:cubicBezTo>
                      <a:pt x="427" y="80"/>
                      <a:pt x="427" y="80"/>
                      <a:pt x="427" y="80"/>
                    </a:cubicBezTo>
                    <a:cubicBezTo>
                      <a:pt x="427" y="51"/>
                      <a:pt x="403" y="27"/>
                      <a:pt x="373" y="27"/>
                    </a:cubicBezTo>
                    <a:cubicBezTo>
                      <a:pt x="0" y="27"/>
                      <a:pt x="0" y="27"/>
                      <a:pt x="0" y="27"/>
                    </a:cubicBezTo>
                    <a:cubicBezTo>
                      <a:pt x="0" y="0"/>
                      <a:pt x="0" y="0"/>
                      <a:pt x="0" y="0"/>
                    </a:cubicBez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29" name="Group 229"/>
              <p:cNvGrpSpPr/>
              <p:nvPr/>
            </p:nvGrpSpPr>
            <p:grpSpPr>
              <a:xfrm>
                <a:off x="5416789" y="3672176"/>
                <a:ext cx="1345550" cy="595823"/>
                <a:chOff x="4085431" y="2927950"/>
                <a:chExt cx="971550" cy="430212"/>
              </a:xfrm>
              <a:solidFill>
                <a:schemeClr val="bg1">
                  <a:lumMod val="85000"/>
                </a:schemeClr>
              </a:solidFill>
            </p:grpSpPr>
            <p:sp>
              <p:nvSpPr>
                <p:cNvPr id="104" name="îṥļîḑé-Freeform: Shape 230"/>
                <p:cNvSpPr/>
                <p:nvPr/>
              </p:nvSpPr>
              <p:spPr bwMode="auto">
                <a:xfrm>
                  <a:off x="4085431" y="2927950"/>
                  <a:ext cx="777082" cy="430212"/>
                </a:xfrm>
                <a:custGeom>
                  <a:avLst/>
                  <a:gdLst/>
                  <a:ahLst/>
                  <a:cxnLst>
                    <a:cxn ang="0">
                      <a:pos x="453" y="0"/>
                    </a:cxn>
                    <a:cxn ang="0">
                      <a:pos x="81" y="0"/>
                    </a:cxn>
                    <a:cxn ang="0">
                      <a:pos x="0" y="80"/>
                    </a:cxn>
                    <a:cxn ang="0">
                      <a:pos x="0" y="165"/>
                    </a:cxn>
                    <a:cxn ang="0">
                      <a:pos x="27" y="165"/>
                    </a:cxn>
                    <a:cxn ang="0">
                      <a:pos x="27" y="80"/>
                    </a:cxn>
                    <a:cxn ang="0">
                      <a:pos x="81" y="27"/>
                    </a:cxn>
                    <a:cxn ang="0">
                      <a:pos x="453" y="27"/>
                    </a:cxn>
                    <a:cxn ang="0">
                      <a:pos x="453" y="0"/>
                    </a:cxn>
                  </a:cxnLst>
                  <a:rect l="0" t="0" r="r" b="b"/>
                  <a:pathLst>
                    <a:path w="453" h="165">
                      <a:moveTo>
                        <a:pt x="453" y="0"/>
                      </a:moveTo>
                      <a:cubicBezTo>
                        <a:pt x="81" y="0"/>
                        <a:pt x="81" y="0"/>
                        <a:pt x="81" y="0"/>
                      </a:cubicBezTo>
                      <a:cubicBezTo>
                        <a:pt x="36" y="0"/>
                        <a:pt x="0" y="36"/>
                        <a:pt x="0" y="80"/>
                      </a:cubicBezTo>
                      <a:cubicBezTo>
                        <a:pt x="0" y="165"/>
                        <a:pt x="0" y="165"/>
                        <a:pt x="0" y="165"/>
                      </a:cubicBezTo>
                      <a:cubicBezTo>
                        <a:pt x="27" y="165"/>
                        <a:pt x="27" y="165"/>
                        <a:pt x="27" y="165"/>
                      </a:cubicBezTo>
                      <a:cubicBezTo>
                        <a:pt x="27" y="80"/>
                        <a:pt x="27" y="80"/>
                        <a:pt x="27" y="80"/>
                      </a:cubicBezTo>
                      <a:cubicBezTo>
                        <a:pt x="27" y="51"/>
                        <a:pt x="51" y="27"/>
                        <a:pt x="81" y="27"/>
                      </a:cubicBezTo>
                      <a:cubicBezTo>
                        <a:pt x="453" y="27"/>
                        <a:pt x="453" y="27"/>
                        <a:pt x="453" y="27"/>
                      </a:cubicBezTo>
                      <a:cubicBezTo>
                        <a:pt x="453" y="0"/>
                        <a:pt x="453" y="0"/>
                        <a:pt x="453" y="0"/>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5" name="îṥļîḑé-Freeform: Shape 231"/>
                <p:cNvSpPr/>
                <p:nvPr/>
              </p:nvSpPr>
              <p:spPr bwMode="auto">
                <a:xfrm>
                  <a:off x="4257675" y="2927950"/>
                  <a:ext cx="799306" cy="430212"/>
                </a:xfrm>
                <a:custGeom>
                  <a:avLst/>
                  <a:gdLst/>
                  <a:ahLst/>
                  <a:cxnLst>
                    <a:cxn ang="0">
                      <a:pos x="0" y="0"/>
                    </a:cxn>
                    <a:cxn ang="0">
                      <a:pos x="373" y="0"/>
                    </a:cxn>
                    <a:cxn ang="0">
                      <a:pos x="454" y="80"/>
                    </a:cxn>
                    <a:cxn ang="0">
                      <a:pos x="454" y="165"/>
                    </a:cxn>
                    <a:cxn ang="0">
                      <a:pos x="427" y="165"/>
                    </a:cxn>
                    <a:cxn ang="0">
                      <a:pos x="427" y="80"/>
                    </a:cxn>
                    <a:cxn ang="0">
                      <a:pos x="373" y="27"/>
                    </a:cxn>
                    <a:cxn ang="0">
                      <a:pos x="0" y="27"/>
                    </a:cxn>
                    <a:cxn ang="0">
                      <a:pos x="0" y="0"/>
                    </a:cxn>
                  </a:cxnLst>
                  <a:rect l="0" t="0" r="r" b="b"/>
                  <a:pathLst>
                    <a:path w="454" h="165">
                      <a:moveTo>
                        <a:pt x="0" y="0"/>
                      </a:moveTo>
                      <a:cubicBezTo>
                        <a:pt x="373" y="0"/>
                        <a:pt x="373" y="0"/>
                        <a:pt x="373" y="0"/>
                      </a:cubicBezTo>
                      <a:cubicBezTo>
                        <a:pt x="418" y="0"/>
                        <a:pt x="454" y="36"/>
                        <a:pt x="454" y="80"/>
                      </a:cubicBezTo>
                      <a:cubicBezTo>
                        <a:pt x="454" y="165"/>
                        <a:pt x="454" y="165"/>
                        <a:pt x="454" y="165"/>
                      </a:cubicBezTo>
                      <a:cubicBezTo>
                        <a:pt x="427" y="165"/>
                        <a:pt x="427" y="165"/>
                        <a:pt x="427" y="165"/>
                      </a:cubicBezTo>
                      <a:cubicBezTo>
                        <a:pt x="427" y="80"/>
                        <a:pt x="427" y="80"/>
                        <a:pt x="427" y="80"/>
                      </a:cubicBezTo>
                      <a:cubicBezTo>
                        <a:pt x="427" y="51"/>
                        <a:pt x="403" y="27"/>
                        <a:pt x="373" y="27"/>
                      </a:cubicBezTo>
                      <a:cubicBezTo>
                        <a:pt x="0" y="27"/>
                        <a:pt x="0" y="27"/>
                        <a:pt x="0" y="27"/>
                      </a:cubicBezTo>
                      <a:cubicBezTo>
                        <a:pt x="0" y="0"/>
                        <a:pt x="0" y="0"/>
                        <a:pt x="0" y="0"/>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30" name="Group 232"/>
              <p:cNvGrpSpPr/>
              <p:nvPr/>
            </p:nvGrpSpPr>
            <p:grpSpPr>
              <a:xfrm>
                <a:off x="4579119" y="1864919"/>
                <a:ext cx="439722" cy="1321366"/>
                <a:chOff x="3480594" y="1623025"/>
                <a:chExt cx="317500" cy="954088"/>
              </a:xfrm>
              <a:solidFill>
                <a:schemeClr val="bg1">
                  <a:lumMod val="85000"/>
                </a:schemeClr>
              </a:solidFill>
            </p:grpSpPr>
            <p:sp>
              <p:nvSpPr>
                <p:cNvPr id="102" name="îṥļîḑé-Freeform: Shape 233"/>
                <p:cNvSpPr/>
                <p:nvPr/>
              </p:nvSpPr>
              <p:spPr bwMode="auto">
                <a:xfrm>
                  <a:off x="3480594" y="1623025"/>
                  <a:ext cx="317500" cy="682625"/>
                </a:xfrm>
                <a:custGeom>
                  <a:avLst/>
                  <a:gdLst/>
                  <a:ahLst/>
                  <a:cxnLst>
                    <a:cxn ang="0">
                      <a:pos x="122" y="261"/>
                    </a:cxn>
                    <a:cxn ang="0">
                      <a:pos x="122" y="80"/>
                    </a:cxn>
                    <a:cxn ang="0">
                      <a:pos x="42" y="0"/>
                    </a:cxn>
                    <a:cxn ang="0">
                      <a:pos x="0" y="0"/>
                    </a:cxn>
                    <a:cxn ang="0">
                      <a:pos x="0" y="26"/>
                    </a:cxn>
                    <a:cxn ang="0">
                      <a:pos x="42" y="26"/>
                    </a:cxn>
                    <a:cxn ang="0">
                      <a:pos x="96" y="80"/>
                    </a:cxn>
                    <a:cxn ang="0">
                      <a:pos x="96" y="261"/>
                    </a:cxn>
                    <a:cxn ang="0">
                      <a:pos x="122" y="261"/>
                    </a:cxn>
                  </a:cxnLst>
                  <a:rect l="0" t="0" r="r" b="b"/>
                  <a:pathLst>
                    <a:path w="122" h="261">
                      <a:moveTo>
                        <a:pt x="122" y="261"/>
                      </a:moveTo>
                      <a:cubicBezTo>
                        <a:pt x="122" y="80"/>
                        <a:pt x="122" y="80"/>
                        <a:pt x="122" y="80"/>
                      </a:cubicBezTo>
                      <a:cubicBezTo>
                        <a:pt x="122" y="36"/>
                        <a:pt x="86" y="0"/>
                        <a:pt x="42" y="0"/>
                      </a:cubicBezTo>
                      <a:cubicBezTo>
                        <a:pt x="0" y="0"/>
                        <a:pt x="0" y="0"/>
                        <a:pt x="0" y="0"/>
                      </a:cubicBezTo>
                      <a:cubicBezTo>
                        <a:pt x="0" y="26"/>
                        <a:pt x="0" y="26"/>
                        <a:pt x="0" y="26"/>
                      </a:cubicBezTo>
                      <a:cubicBezTo>
                        <a:pt x="42" y="26"/>
                        <a:pt x="42" y="26"/>
                        <a:pt x="42" y="26"/>
                      </a:cubicBezTo>
                      <a:cubicBezTo>
                        <a:pt x="71" y="26"/>
                        <a:pt x="96" y="51"/>
                        <a:pt x="96" y="80"/>
                      </a:cubicBezTo>
                      <a:cubicBezTo>
                        <a:pt x="96" y="261"/>
                        <a:pt x="96" y="261"/>
                        <a:pt x="96" y="261"/>
                      </a:cubicBezTo>
                      <a:cubicBezTo>
                        <a:pt x="122" y="261"/>
                        <a:pt x="122" y="261"/>
                        <a:pt x="122" y="261"/>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3" name="îṥļîḑé-Freeform: Shape 234"/>
                <p:cNvSpPr/>
                <p:nvPr/>
              </p:nvSpPr>
              <p:spPr bwMode="auto">
                <a:xfrm>
                  <a:off x="3480594" y="1894488"/>
                  <a:ext cx="317500" cy="682625"/>
                </a:xfrm>
                <a:custGeom>
                  <a:avLst/>
                  <a:gdLst/>
                  <a:ahLst/>
                  <a:cxnLst>
                    <a:cxn ang="0">
                      <a:pos x="122" y="0"/>
                    </a:cxn>
                    <a:cxn ang="0">
                      <a:pos x="122" y="180"/>
                    </a:cxn>
                    <a:cxn ang="0">
                      <a:pos x="42" y="261"/>
                    </a:cxn>
                    <a:cxn ang="0">
                      <a:pos x="0" y="261"/>
                    </a:cxn>
                    <a:cxn ang="0">
                      <a:pos x="0" y="234"/>
                    </a:cxn>
                    <a:cxn ang="0">
                      <a:pos x="42" y="234"/>
                    </a:cxn>
                    <a:cxn ang="0">
                      <a:pos x="96" y="180"/>
                    </a:cxn>
                    <a:cxn ang="0">
                      <a:pos x="96" y="0"/>
                    </a:cxn>
                    <a:cxn ang="0">
                      <a:pos x="122" y="0"/>
                    </a:cxn>
                  </a:cxnLst>
                  <a:rect l="0" t="0" r="r" b="b"/>
                  <a:pathLst>
                    <a:path w="122" h="261">
                      <a:moveTo>
                        <a:pt x="122" y="0"/>
                      </a:moveTo>
                      <a:cubicBezTo>
                        <a:pt x="122" y="180"/>
                        <a:pt x="122" y="180"/>
                        <a:pt x="122" y="180"/>
                      </a:cubicBezTo>
                      <a:cubicBezTo>
                        <a:pt x="122" y="225"/>
                        <a:pt x="86" y="261"/>
                        <a:pt x="42" y="261"/>
                      </a:cubicBezTo>
                      <a:cubicBezTo>
                        <a:pt x="0" y="261"/>
                        <a:pt x="0" y="261"/>
                        <a:pt x="0" y="261"/>
                      </a:cubicBezTo>
                      <a:cubicBezTo>
                        <a:pt x="0" y="234"/>
                        <a:pt x="0" y="234"/>
                        <a:pt x="0" y="234"/>
                      </a:cubicBezTo>
                      <a:cubicBezTo>
                        <a:pt x="42" y="234"/>
                        <a:pt x="42" y="234"/>
                        <a:pt x="42" y="234"/>
                      </a:cubicBezTo>
                      <a:cubicBezTo>
                        <a:pt x="71" y="234"/>
                        <a:pt x="96" y="210"/>
                        <a:pt x="96" y="180"/>
                      </a:cubicBezTo>
                      <a:cubicBezTo>
                        <a:pt x="96" y="0"/>
                        <a:pt x="96" y="0"/>
                        <a:pt x="96" y="0"/>
                      </a:cubicBezTo>
                      <a:cubicBezTo>
                        <a:pt x="122" y="0"/>
                        <a:pt x="122" y="0"/>
                        <a:pt x="122" y="0"/>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31" name="Group 235"/>
              <p:cNvGrpSpPr/>
              <p:nvPr/>
            </p:nvGrpSpPr>
            <p:grpSpPr>
              <a:xfrm>
                <a:off x="7155891" y="1864919"/>
                <a:ext cx="446319" cy="1321366"/>
                <a:chOff x="5341144" y="1623025"/>
                <a:chExt cx="322263" cy="954088"/>
              </a:xfrm>
              <a:solidFill>
                <a:schemeClr val="bg1">
                  <a:lumMod val="85000"/>
                </a:schemeClr>
              </a:solidFill>
            </p:grpSpPr>
            <p:sp>
              <p:nvSpPr>
                <p:cNvPr id="100" name="îṥļîḑé-Freeform: Shape 236"/>
                <p:cNvSpPr/>
                <p:nvPr/>
              </p:nvSpPr>
              <p:spPr bwMode="auto">
                <a:xfrm>
                  <a:off x="5341144" y="1623025"/>
                  <a:ext cx="322263" cy="682625"/>
                </a:xfrm>
                <a:custGeom>
                  <a:avLst/>
                  <a:gdLst/>
                  <a:ahLst/>
                  <a:cxnLst>
                    <a:cxn ang="0">
                      <a:pos x="0" y="261"/>
                    </a:cxn>
                    <a:cxn ang="0">
                      <a:pos x="0" y="80"/>
                    </a:cxn>
                    <a:cxn ang="0">
                      <a:pos x="81" y="0"/>
                    </a:cxn>
                    <a:cxn ang="0">
                      <a:pos x="123" y="0"/>
                    </a:cxn>
                    <a:cxn ang="0">
                      <a:pos x="123" y="26"/>
                    </a:cxn>
                    <a:cxn ang="0">
                      <a:pos x="81" y="26"/>
                    </a:cxn>
                    <a:cxn ang="0">
                      <a:pos x="27" y="80"/>
                    </a:cxn>
                    <a:cxn ang="0">
                      <a:pos x="27" y="261"/>
                    </a:cxn>
                    <a:cxn ang="0">
                      <a:pos x="0" y="261"/>
                    </a:cxn>
                  </a:cxnLst>
                  <a:rect l="0" t="0" r="r" b="b"/>
                  <a:pathLst>
                    <a:path w="123" h="261">
                      <a:moveTo>
                        <a:pt x="0" y="261"/>
                      </a:moveTo>
                      <a:cubicBezTo>
                        <a:pt x="0" y="80"/>
                        <a:pt x="0" y="80"/>
                        <a:pt x="0" y="80"/>
                      </a:cubicBezTo>
                      <a:cubicBezTo>
                        <a:pt x="0" y="36"/>
                        <a:pt x="37" y="0"/>
                        <a:pt x="81" y="0"/>
                      </a:cubicBezTo>
                      <a:cubicBezTo>
                        <a:pt x="123" y="0"/>
                        <a:pt x="123" y="0"/>
                        <a:pt x="123" y="0"/>
                      </a:cubicBezTo>
                      <a:cubicBezTo>
                        <a:pt x="123" y="26"/>
                        <a:pt x="123" y="26"/>
                        <a:pt x="123" y="26"/>
                      </a:cubicBezTo>
                      <a:cubicBezTo>
                        <a:pt x="81" y="26"/>
                        <a:pt x="81" y="26"/>
                        <a:pt x="81" y="26"/>
                      </a:cubicBezTo>
                      <a:cubicBezTo>
                        <a:pt x="51" y="26"/>
                        <a:pt x="27" y="51"/>
                        <a:pt x="27" y="80"/>
                      </a:cubicBezTo>
                      <a:cubicBezTo>
                        <a:pt x="27" y="261"/>
                        <a:pt x="27" y="261"/>
                        <a:pt x="27" y="261"/>
                      </a:cubicBezTo>
                      <a:cubicBezTo>
                        <a:pt x="0" y="261"/>
                        <a:pt x="0" y="261"/>
                        <a:pt x="0" y="261"/>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1" name="îṥļîḑé-Freeform: Shape 237"/>
                <p:cNvSpPr/>
                <p:nvPr/>
              </p:nvSpPr>
              <p:spPr bwMode="auto">
                <a:xfrm>
                  <a:off x="5341144" y="1894488"/>
                  <a:ext cx="322263" cy="682625"/>
                </a:xfrm>
                <a:custGeom>
                  <a:avLst/>
                  <a:gdLst/>
                  <a:ahLst/>
                  <a:cxnLst>
                    <a:cxn ang="0">
                      <a:pos x="0" y="0"/>
                    </a:cxn>
                    <a:cxn ang="0">
                      <a:pos x="0" y="180"/>
                    </a:cxn>
                    <a:cxn ang="0">
                      <a:pos x="81" y="261"/>
                    </a:cxn>
                    <a:cxn ang="0">
                      <a:pos x="123" y="261"/>
                    </a:cxn>
                    <a:cxn ang="0">
                      <a:pos x="123" y="234"/>
                    </a:cxn>
                    <a:cxn ang="0">
                      <a:pos x="81" y="234"/>
                    </a:cxn>
                    <a:cxn ang="0">
                      <a:pos x="27" y="180"/>
                    </a:cxn>
                    <a:cxn ang="0">
                      <a:pos x="27" y="0"/>
                    </a:cxn>
                    <a:cxn ang="0">
                      <a:pos x="0" y="0"/>
                    </a:cxn>
                  </a:cxnLst>
                  <a:rect l="0" t="0" r="r" b="b"/>
                  <a:pathLst>
                    <a:path w="123" h="261">
                      <a:moveTo>
                        <a:pt x="0" y="0"/>
                      </a:moveTo>
                      <a:cubicBezTo>
                        <a:pt x="0" y="180"/>
                        <a:pt x="0" y="180"/>
                        <a:pt x="0" y="180"/>
                      </a:cubicBezTo>
                      <a:cubicBezTo>
                        <a:pt x="0" y="225"/>
                        <a:pt x="37" y="261"/>
                        <a:pt x="81" y="261"/>
                      </a:cubicBezTo>
                      <a:cubicBezTo>
                        <a:pt x="123" y="261"/>
                        <a:pt x="123" y="261"/>
                        <a:pt x="123" y="261"/>
                      </a:cubicBezTo>
                      <a:cubicBezTo>
                        <a:pt x="123" y="234"/>
                        <a:pt x="123" y="234"/>
                        <a:pt x="123" y="234"/>
                      </a:cubicBezTo>
                      <a:cubicBezTo>
                        <a:pt x="81" y="234"/>
                        <a:pt x="81" y="234"/>
                        <a:pt x="81" y="234"/>
                      </a:cubicBezTo>
                      <a:cubicBezTo>
                        <a:pt x="51" y="234"/>
                        <a:pt x="27" y="210"/>
                        <a:pt x="27" y="180"/>
                      </a:cubicBezTo>
                      <a:cubicBezTo>
                        <a:pt x="27" y="0"/>
                        <a:pt x="27" y="0"/>
                        <a:pt x="27" y="0"/>
                      </a:cubicBezTo>
                      <a:cubicBezTo>
                        <a:pt x="0" y="0"/>
                        <a:pt x="0" y="0"/>
                        <a:pt x="0" y="0"/>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32" name="îṥļîḑé-Freeform: Shape 238"/>
              <p:cNvSpPr/>
              <p:nvPr/>
            </p:nvSpPr>
            <p:spPr bwMode="auto">
              <a:xfrm>
                <a:off x="6077470" y="3672176"/>
                <a:ext cx="1307074" cy="1613780"/>
              </a:xfrm>
              <a:custGeom>
                <a:avLst/>
                <a:gdLst/>
                <a:ahLst/>
                <a:cxnLst>
                  <a:cxn ang="0">
                    <a:pos x="0" y="0"/>
                  </a:cxn>
                  <a:cxn ang="0">
                    <a:pos x="373" y="0"/>
                  </a:cxn>
                  <a:cxn ang="0">
                    <a:pos x="453" y="80"/>
                  </a:cxn>
                  <a:cxn ang="0">
                    <a:pos x="453" y="446"/>
                  </a:cxn>
                  <a:cxn ang="0">
                    <a:pos x="426" y="446"/>
                  </a:cxn>
                  <a:cxn ang="0">
                    <a:pos x="426" y="80"/>
                  </a:cxn>
                  <a:cxn ang="0">
                    <a:pos x="373" y="27"/>
                  </a:cxn>
                  <a:cxn ang="0">
                    <a:pos x="0" y="27"/>
                  </a:cxn>
                  <a:cxn ang="0">
                    <a:pos x="0" y="0"/>
                  </a:cxn>
                </a:cxnLst>
                <a:rect l="0" t="0" r="r" b="b"/>
                <a:pathLst>
                  <a:path w="453" h="446">
                    <a:moveTo>
                      <a:pt x="0" y="0"/>
                    </a:moveTo>
                    <a:cubicBezTo>
                      <a:pt x="373" y="0"/>
                      <a:pt x="373" y="0"/>
                      <a:pt x="373" y="0"/>
                    </a:cubicBezTo>
                    <a:cubicBezTo>
                      <a:pt x="417" y="0"/>
                      <a:pt x="453" y="36"/>
                      <a:pt x="453" y="80"/>
                    </a:cubicBezTo>
                    <a:cubicBezTo>
                      <a:pt x="453" y="446"/>
                      <a:pt x="453" y="446"/>
                      <a:pt x="453" y="446"/>
                    </a:cubicBezTo>
                    <a:cubicBezTo>
                      <a:pt x="426" y="446"/>
                      <a:pt x="426" y="446"/>
                      <a:pt x="426" y="446"/>
                    </a:cubicBezTo>
                    <a:cubicBezTo>
                      <a:pt x="426" y="80"/>
                      <a:pt x="426" y="80"/>
                      <a:pt x="426" y="80"/>
                    </a:cubicBezTo>
                    <a:cubicBezTo>
                      <a:pt x="426" y="51"/>
                      <a:pt x="402" y="27"/>
                      <a:pt x="373" y="27"/>
                    </a:cubicBezTo>
                    <a:cubicBezTo>
                      <a:pt x="0" y="27"/>
                      <a:pt x="0" y="27"/>
                      <a:pt x="0" y="27"/>
                    </a:cubicBezTo>
                    <a:cubicBezTo>
                      <a:pt x="0" y="0"/>
                      <a:pt x="0" y="0"/>
                      <a:pt x="0" y="0"/>
                    </a:cubicBez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3" name="îṥļîḑé-Freeform: Shape 239"/>
              <p:cNvSpPr/>
              <p:nvPr/>
            </p:nvSpPr>
            <p:spPr bwMode="auto">
              <a:xfrm>
                <a:off x="4792385" y="3672176"/>
                <a:ext cx="1304876" cy="1613780"/>
              </a:xfrm>
              <a:custGeom>
                <a:avLst/>
                <a:gdLst/>
                <a:ahLst/>
                <a:cxnLst>
                  <a:cxn ang="0">
                    <a:pos x="454" y="0"/>
                  </a:cxn>
                  <a:cxn ang="0">
                    <a:pos x="81" y="0"/>
                  </a:cxn>
                  <a:cxn ang="0">
                    <a:pos x="0" y="80"/>
                  </a:cxn>
                  <a:cxn ang="0">
                    <a:pos x="0" y="446"/>
                  </a:cxn>
                  <a:cxn ang="0">
                    <a:pos x="27" y="446"/>
                  </a:cxn>
                  <a:cxn ang="0">
                    <a:pos x="27" y="80"/>
                  </a:cxn>
                  <a:cxn ang="0">
                    <a:pos x="81" y="27"/>
                  </a:cxn>
                  <a:cxn ang="0">
                    <a:pos x="454" y="27"/>
                  </a:cxn>
                  <a:cxn ang="0">
                    <a:pos x="454" y="0"/>
                  </a:cxn>
                </a:cxnLst>
                <a:rect l="0" t="0" r="r" b="b"/>
                <a:pathLst>
                  <a:path w="454" h="446">
                    <a:moveTo>
                      <a:pt x="454" y="0"/>
                    </a:moveTo>
                    <a:cubicBezTo>
                      <a:pt x="81" y="0"/>
                      <a:pt x="81" y="0"/>
                      <a:pt x="81" y="0"/>
                    </a:cubicBezTo>
                    <a:cubicBezTo>
                      <a:pt x="37" y="0"/>
                      <a:pt x="0" y="36"/>
                      <a:pt x="0" y="80"/>
                    </a:cubicBezTo>
                    <a:cubicBezTo>
                      <a:pt x="0" y="446"/>
                      <a:pt x="0" y="446"/>
                      <a:pt x="0" y="446"/>
                    </a:cubicBezTo>
                    <a:cubicBezTo>
                      <a:pt x="27" y="446"/>
                      <a:pt x="27" y="446"/>
                      <a:pt x="27" y="446"/>
                    </a:cubicBezTo>
                    <a:cubicBezTo>
                      <a:pt x="27" y="80"/>
                      <a:pt x="27" y="80"/>
                      <a:pt x="27" y="80"/>
                    </a:cubicBezTo>
                    <a:cubicBezTo>
                      <a:pt x="27" y="51"/>
                      <a:pt x="51" y="27"/>
                      <a:pt x="81" y="27"/>
                    </a:cubicBezTo>
                    <a:cubicBezTo>
                      <a:pt x="454" y="27"/>
                      <a:pt x="454" y="27"/>
                      <a:pt x="454" y="27"/>
                    </a:cubicBezTo>
                    <a:cubicBezTo>
                      <a:pt x="454" y="0"/>
                      <a:pt x="454" y="0"/>
                      <a:pt x="454" y="0"/>
                    </a:cubicBez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îṥļîḑé-Oval 241"/>
              <p:cNvSpPr/>
              <p:nvPr/>
            </p:nvSpPr>
            <p:spPr bwMode="auto">
              <a:xfrm>
                <a:off x="5265086" y="1702221"/>
                <a:ext cx="1646760" cy="1646759"/>
              </a:xfrm>
              <a:prstGeom prst="ellipse">
                <a:avLst/>
              </a:prstGeom>
              <a:solidFill>
                <a:schemeClr val="tx2">
                  <a:lumMod val="20000"/>
                  <a:lumOff val="80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5" name="îṥļîḑé-Oval 242"/>
              <p:cNvSpPr/>
              <p:nvPr/>
            </p:nvSpPr>
            <p:spPr bwMode="auto">
              <a:xfrm>
                <a:off x="5416788" y="1853926"/>
                <a:ext cx="1343352" cy="1343351"/>
              </a:xfrm>
              <a:prstGeom prst="ellipse">
                <a:avLst/>
              </a:prstGeom>
              <a:solidFill>
                <a:schemeClr val="tx2"/>
              </a:solidFill>
              <a:ln w="9525">
                <a:noFill/>
                <a:round/>
              </a:ln>
            </p:spPr>
            <p:txBody>
              <a:bodyPr vert="horz" wrap="none" lIns="91440" tIns="45720" rIns="91440" bIns="45720" anchor="ctr" anchorCtr="1" compatLnSpc="1">
                <a:normAutofit/>
              </a:bodyPr>
              <a:lstStyle/>
              <a:p>
                <a:pPr algn="ctr">
                  <a:spcBef>
                    <a:spcPct val="0"/>
                  </a:spcBef>
                  <a:defRPr/>
                </a:pPr>
                <a:r>
                  <a:rPr lang="zh-CN" altLang="en-US" b="1" dirty="0">
                    <a:solidFill>
                      <a:schemeClr val="bg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a:t>
                </a:r>
              </a:p>
            </p:txBody>
          </p:sp>
          <p:grpSp>
            <p:nvGrpSpPr>
              <p:cNvPr id="36" name="Group 243"/>
              <p:cNvGrpSpPr/>
              <p:nvPr/>
            </p:nvGrpSpPr>
            <p:grpSpPr>
              <a:xfrm>
                <a:off x="3794214" y="2711384"/>
                <a:ext cx="848664" cy="850862"/>
                <a:chOff x="2913856" y="2330463"/>
                <a:chExt cx="612775" cy="614362"/>
              </a:xfrm>
            </p:grpSpPr>
            <p:sp>
              <p:nvSpPr>
                <p:cNvPr id="88" name="îṥļîḑé-Oval 244"/>
                <p:cNvSpPr/>
                <p:nvPr/>
              </p:nvSpPr>
              <p:spPr bwMode="auto">
                <a:xfrm>
                  <a:off x="2913856" y="2330463"/>
                  <a:ext cx="612775"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9" name="îṥļîḑé-Freeform: Shape 245"/>
                <p:cNvSpPr/>
                <p:nvPr/>
              </p:nvSpPr>
              <p:spPr bwMode="auto">
                <a:xfrm>
                  <a:off x="2978944" y="2401900"/>
                  <a:ext cx="482600" cy="481012"/>
                </a:xfrm>
                <a:custGeom>
                  <a:avLst/>
                  <a:gdLst/>
                  <a:ahLst/>
                  <a:cxnLst>
                    <a:cxn ang="0">
                      <a:pos x="92" y="0"/>
                    </a:cxn>
                    <a:cxn ang="0">
                      <a:pos x="102" y="0"/>
                    </a:cxn>
                    <a:cxn ang="0">
                      <a:pos x="159" y="30"/>
                    </a:cxn>
                    <a:cxn ang="0">
                      <a:pos x="165" y="36"/>
                    </a:cxn>
                    <a:cxn ang="0">
                      <a:pos x="182" y="104"/>
                    </a:cxn>
                    <a:cxn ang="0">
                      <a:pos x="180" y="113"/>
                    </a:cxn>
                    <a:cxn ang="0">
                      <a:pos x="139" y="168"/>
                    </a:cxn>
                    <a:cxn ang="0">
                      <a:pos x="131" y="172"/>
                    </a:cxn>
                    <a:cxn ang="0">
                      <a:pos x="65" y="177"/>
                    </a:cxn>
                    <a:cxn ang="0">
                      <a:pos x="57" y="174"/>
                    </a:cxn>
                    <a:cxn ang="0">
                      <a:pos x="9" y="126"/>
                    </a:cxn>
                    <a:cxn ang="0">
                      <a:pos x="6" y="117"/>
                    </a:cxn>
                    <a:cxn ang="0">
                      <a:pos x="9" y="55"/>
                    </a:cxn>
                    <a:cxn ang="0">
                      <a:pos x="13" y="47"/>
                    </a:cxn>
                    <a:cxn ang="0">
                      <a:pos x="65" y="4"/>
                    </a:cxn>
                    <a:cxn ang="0">
                      <a:pos x="92" y="0"/>
                    </a:cxn>
                  </a:cxnLst>
                  <a:rect l="0" t="0" r="r" b="b"/>
                  <a:pathLst>
                    <a:path w="185" h="184">
                      <a:moveTo>
                        <a:pt x="92" y="0"/>
                      </a:moveTo>
                      <a:cubicBezTo>
                        <a:pt x="102" y="0"/>
                        <a:pt x="102" y="0"/>
                        <a:pt x="102" y="0"/>
                      </a:cubicBezTo>
                      <a:cubicBezTo>
                        <a:pt x="125" y="3"/>
                        <a:pt x="143" y="13"/>
                        <a:pt x="159" y="30"/>
                      </a:cubicBezTo>
                      <a:cubicBezTo>
                        <a:pt x="165" y="36"/>
                        <a:pt x="165" y="36"/>
                        <a:pt x="165" y="36"/>
                      </a:cubicBezTo>
                      <a:cubicBezTo>
                        <a:pt x="180" y="57"/>
                        <a:pt x="185" y="79"/>
                        <a:pt x="182" y="104"/>
                      </a:cubicBezTo>
                      <a:cubicBezTo>
                        <a:pt x="180" y="113"/>
                        <a:pt x="180" y="113"/>
                        <a:pt x="180" y="113"/>
                      </a:cubicBezTo>
                      <a:cubicBezTo>
                        <a:pt x="173" y="137"/>
                        <a:pt x="160" y="155"/>
                        <a:pt x="139" y="168"/>
                      </a:cubicBezTo>
                      <a:cubicBezTo>
                        <a:pt x="131" y="172"/>
                        <a:pt x="131" y="172"/>
                        <a:pt x="131" y="172"/>
                      </a:cubicBezTo>
                      <a:cubicBezTo>
                        <a:pt x="110" y="182"/>
                        <a:pt x="88" y="184"/>
                        <a:pt x="65" y="177"/>
                      </a:cubicBezTo>
                      <a:cubicBezTo>
                        <a:pt x="57" y="174"/>
                        <a:pt x="57" y="174"/>
                        <a:pt x="57" y="174"/>
                      </a:cubicBezTo>
                      <a:cubicBezTo>
                        <a:pt x="35" y="164"/>
                        <a:pt x="19" y="148"/>
                        <a:pt x="9" y="126"/>
                      </a:cubicBezTo>
                      <a:cubicBezTo>
                        <a:pt x="6" y="117"/>
                        <a:pt x="6" y="117"/>
                        <a:pt x="6" y="117"/>
                      </a:cubicBezTo>
                      <a:cubicBezTo>
                        <a:pt x="0" y="96"/>
                        <a:pt x="1" y="76"/>
                        <a:pt x="9" y="55"/>
                      </a:cubicBezTo>
                      <a:cubicBezTo>
                        <a:pt x="13" y="47"/>
                        <a:pt x="13" y="47"/>
                        <a:pt x="13" y="47"/>
                      </a:cubicBezTo>
                      <a:cubicBezTo>
                        <a:pt x="25" y="26"/>
                        <a:pt x="42" y="12"/>
                        <a:pt x="65" y="4"/>
                      </a:cubicBezTo>
                      <a:cubicBezTo>
                        <a:pt x="75" y="1"/>
                        <a:pt x="83" y="0"/>
                        <a:pt x="92" y="0"/>
                      </a:cubicBezTo>
                      <a:close/>
                    </a:path>
                  </a:pathLst>
                </a:custGeom>
                <a:solidFill>
                  <a:schemeClr val="accent2"/>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90" name="Group 246"/>
                <p:cNvGrpSpPr/>
                <p:nvPr/>
              </p:nvGrpSpPr>
              <p:grpSpPr>
                <a:xfrm>
                  <a:off x="3039269" y="2459050"/>
                  <a:ext cx="341312" cy="342900"/>
                  <a:chOff x="3039269" y="2362800"/>
                  <a:chExt cx="341312" cy="342900"/>
                </a:xfrm>
              </p:grpSpPr>
              <p:sp>
                <p:nvSpPr>
                  <p:cNvPr id="91" name="îṥļîḑé-Freeform: Shape 247"/>
                  <p:cNvSpPr/>
                  <p:nvPr/>
                </p:nvSpPr>
                <p:spPr bwMode="auto">
                  <a:xfrm>
                    <a:off x="3132931" y="2456463"/>
                    <a:ext cx="153988" cy="152400"/>
                  </a:xfrm>
                  <a:custGeom>
                    <a:avLst/>
                    <a:gdLst/>
                    <a:ahLst/>
                    <a:cxnLst>
                      <a:cxn ang="0">
                        <a:pos x="97" y="63"/>
                      </a:cxn>
                      <a:cxn ang="0">
                        <a:pos x="35" y="0"/>
                      </a:cxn>
                      <a:cxn ang="0">
                        <a:pos x="0" y="33"/>
                      </a:cxn>
                      <a:cxn ang="0">
                        <a:pos x="64" y="96"/>
                      </a:cxn>
                      <a:cxn ang="0">
                        <a:pos x="97" y="63"/>
                      </a:cxn>
                      <a:cxn ang="0">
                        <a:pos x="97" y="63"/>
                      </a:cxn>
                    </a:cxnLst>
                    <a:rect l="0" t="0" r="r" b="b"/>
                    <a:pathLst>
                      <a:path w="97" h="96">
                        <a:moveTo>
                          <a:pt x="97" y="63"/>
                        </a:moveTo>
                        <a:lnTo>
                          <a:pt x="35" y="0"/>
                        </a:lnTo>
                        <a:lnTo>
                          <a:pt x="0" y="33"/>
                        </a:lnTo>
                        <a:lnTo>
                          <a:pt x="64" y="96"/>
                        </a:lnTo>
                        <a:lnTo>
                          <a:pt x="97" y="63"/>
                        </a:lnTo>
                        <a:lnTo>
                          <a:pt x="97" y="63"/>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2" name="îṥļîḑé-Freeform: Shape 248"/>
                  <p:cNvSpPr/>
                  <p:nvPr/>
                </p:nvSpPr>
                <p:spPr bwMode="auto">
                  <a:xfrm>
                    <a:off x="3247231" y="2569175"/>
                    <a:ext cx="50800" cy="49212"/>
                  </a:xfrm>
                  <a:custGeom>
                    <a:avLst/>
                    <a:gdLst/>
                    <a:ahLst/>
                    <a:cxnLst>
                      <a:cxn ang="0">
                        <a:pos x="32" y="7"/>
                      </a:cxn>
                      <a:cxn ang="0">
                        <a:pos x="25" y="0"/>
                      </a:cxn>
                      <a:cxn ang="0">
                        <a:pos x="0" y="25"/>
                      </a:cxn>
                      <a:cxn ang="0">
                        <a:pos x="7" y="31"/>
                      </a:cxn>
                      <a:cxn ang="0">
                        <a:pos x="32" y="7"/>
                      </a:cxn>
                      <a:cxn ang="0">
                        <a:pos x="32" y="7"/>
                      </a:cxn>
                    </a:cxnLst>
                    <a:rect l="0" t="0" r="r" b="b"/>
                    <a:pathLst>
                      <a:path w="32" h="31">
                        <a:moveTo>
                          <a:pt x="32" y="7"/>
                        </a:moveTo>
                        <a:lnTo>
                          <a:pt x="25" y="0"/>
                        </a:lnTo>
                        <a:lnTo>
                          <a:pt x="0" y="25"/>
                        </a:lnTo>
                        <a:lnTo>
                          <a:pt x="7" y="31"/>
                        </a:lnTo>
                        <a:lnTo>
                          <a:pt x="32" y="7"/>
                        </a:lnTo>
                        <a:lnTo>
                          <a:pt x="32" y="7"/>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3" name="îṥļîḑé-Freeform: Shape 249"/>
                  <p:cNvSpPr/>
                  <p:nvPr/>
                </p:nvSpPr>
                <p:spPr bwMode="auto">
                  <a:xfrm>
                    <a:off x="3255169" y="2577113"/>
                    <a:ext cx="120650" cy="120650"/>
                  </a:xfrm>
                  <a:custGeom>
                    <a:avLst/>
                    <a:gdLst/>
                    <a:ahLst/>
                    <a:cxnLst>
                      <a:cxn ang="0">
                        <a:pos x="76" y="0"/>
                      </a:cxn>
                      <a:cxn ang="0">
                        <a:pos x="32" y="3"/>
                      </a:cxn>
                      <a:cxn ang="0">
                        <a:pos x="4" y="31"/>
                      </a:cxn>
                      <a:cxn ang="0">
                        <a:pos x="0" y="76"/>
                      </a:cxn>
                      <a:cxn ang="0">
                        <a:pos x="76" y="0"/>
                      </a:cxn>
                      <a:cxn ang="0">
                        <a:pos x="76" y="0"/>
                      </a:cxn>
                    </a:cxnLst>
                    <a:rect l="0" t="0" r="r" b="b"/>
                    <a:pathLst>
                      <a:path w="76" h="76">
                        <a:moveTo>
                          <a:pt x="76" y="0"/>
                        </a:moveTo>
                        <a:lnTo>
                          <a:pt x="32" y="3"/>
                        </a:lnTo>
                        <a:lnTo>
                          <a:pt x="4" y="31"/>
                        </a:lnTo>
                        <a:lnTo>
                          <a:pt x="0" y="76"/>
                        </a:lnTo>
                        <a:lnTo>
                          <a:pt x="76" y="0"/>
                        </a:lnTo>
                        <a:lnTo>
                          <a:pt x="76" y="0"/>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4" name="îṥļîḑé-Freeform: Shape 250"/>
                  <p:cNvSpPr/>
                  <p:nvPr/>
                </p:nvSpPr>
                <p:spPr bwMode="auto">
                  <a:xfrm>
                    <a:off x="3124994" y="2448525"/>
                    <a:ext cx="36513" cy="34925"/>
                  </a:xfrm>
                  <a:custGeom>
                    <a:avLst/>
                    <a:gdLst/>
                    <a:ahLst/>
                    <a:cxnLst>
                      <a:cxn ang="0">
                        <a:pos x="22" y="0"/>
                      </a:cxn>
                      <a:cxn ang="0">
                        <a:pos x="23" y="15"/>
                      </a:cxn>
                      <a:cxn ang="0">
                        <a:pos x="15" y="22"/>
                      </a:cxn>
                      <a:cxn ang="0">
                        <a:pos x="0" y="20"/>
                      </a:cxn>
                      <a:cxn ang="0">
                        <a:pos x="22" y="0"/>
                      </a:cxn>
                      <a:cxn ang="0">
                        <a:pos x="22" y="0"/>
                      </a:cxn>
                    </a:cxnLst>
                    <a:rect l="0" t="0" r="r" b="b"/>
                    <a:pathLst>
                      <a:path w="23" h="22">
                        <a:moveTo>
                          <a:pt x="22" y="0"/>
                        </a:moveTo>
                        <a:lnTo>
                          <a:pt x="23" y="15"/>
                        </a:lnTo>
                        <a:lnTo>
                          <a:pt x="15" y="22"/>
                        </a:lnTo>
                        <a:lnTo>
                          <a:pt x="0" y="20"/>
                        </a:lnTo>
                        <a:lnTo>
                          <a:pt x="22" y="0"/>
                        </a:lnTo>
                        <a:lnTo>
                          <a:pt x="22" y="0"/>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5" name="îṥļîḑé-Freeform: Shape 251"/>
                  <p:cNvSpPr/>
                  <p:nvPr/>
                </p:nvSpPr>
                <p:spPr bwMode="auto">
                  <a:xfrm>
                    <a:off x="3305969" y="2626325"/>
                    <a:ext cx="41275" cy="42862"/>
                  </a:xfrm>
                  <a:custGeom>
                    <a:avLst/>
                    <a:gdLst/>
                    <a:ahLst/>
                    <a:cxnLst>
                      <a:cxn ang="0">
                        <a:pos x="8" y="0"/>
                      </a:cxn>
                      <a:cxn ang="0">
                        <a:pos x="0" y="9"/>
                      </a:cxn>
                      <a:cxn ang="0">
                        <a:pos x="26" y="27"/>
                      </a:cxn>
                      <a:cxn ang="0">
                        <a:pos x="8" y="0"/>
                      </a:cxn>
                      <a:cxn ang="0">
                        <a:pos x="8" y="0"/>
                      </a:cxn>
                    </a:cxnLst>
                    <a:rect l="0" t="0" r="r" b="b"/>
                    <a:pathLst>
                      <a:path w="26" h="27">
                        <a:moveTo>
                          <a:pt x="8" y="0"/>
                        </a:moveTo>
                        <a:lnTo>
                          <a:pt x="0" y="9"/>
                        </a:lnTo>
                        <a:lnTo>
                          <a:pt x="26" y="27"/>
                        </a:lnTo>
                        <a:lnTo>
                          <a:pt x="8" y="0"/>
                        </a:lnTo>
                        <a:lnTo>
                          <a:pt x="8" y="0"/>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6" name="îṥļîḑé-Freeform: Shape 252"/>
                  <p:cNvSpPr/>
                  <p:nvPr/>
                </p:nvSpPr>
                <p:spPr bwMode="auto">
                  <a:xfrm>
                    <a:off x="3221831" y="2362800"/>
                    <a:ext cx="158750" cy="160337"/>
                  </a:xfrm>
                  <a:custGeom>
                    <a:avLst/>
                    <a:gdLst/>
                    <a:ahLst/>
                    <a:cxnLst>
                      <a:cxn ang="0">
                        <a:pos x="31" y="32"/>
                      </a:cxn>
                      <a:cxn ang="0">
                        <a:pos x="28" y="44"/>
                      </a:cxn>
                      <a:cxn ang="0">
                        <a:pos x="29" y="30"/>
                      </a:cxn>
                      <a:cxn ang="0">
                        <a:pos x="17" y="33"/>
                      </a:cxn>
                      <a:cxn ang="0">
                        <a:pos x="29" y="30"/>
                      </a:cxn>
                      <a:cxn ang="0">
                        <a:pos x="38" y="39"/>
                      </a:cxn>
                      <a:cxn ang="0">
                        <a:pos x="35" y="51"/>
                      </a:cxn>
                      <a:cxn ang="0">
                        <a:pos x="22" y="23"/>
                      </a:cxn>
                      <a:cxn ang="0">
                        <a:pos x="10" y="26"/>
                      </a:cxn>
                      <a:cxn ang="0">
                        <a:pos x="22" y="23"/>
                      </a:cxn>
                      <a:cxn ang="0">
                        <a:pos x="40" y="23"/>
                      </a:cxn>
                      <a:cxn ang="0">
                        <a:pos x="38" y="35"/>
                      </a:cxn>
                      <a:cxn ang="0">
                        <a:pos x="38" y="21"/>
                      </a:cxn>
                      <a:cxn ang="0">
                        <a:pos x="26" y="23"/>
                      </a:cxn>
                      <a:cxn ang="0">
                        <a:pos x="38" y="21"/>
                      </a:cxn>
                      <a:cxn ang="0">
                        <a:pos x="47" y="29"/>
                      </a:cxn>
                      <a:cxn ang="0">
                        <a:pos x="44" y="42"/>
                      </a:cxn>
                      <a:cxn ang="0">
                        <a:pos x="32" y="14"/>
                      </a:cxn>
                      <a:cxn ang="0">
                        <a:pos x="19" y="17"/>
                      </a:cxn>
                      <a:cxn ang="0">
                        <a:pos x="32" y="14"/>
                      </a:cxn>
                      <a:cxn ang="0">
                        <a:pos x="50" y="13"/>
                      </a:cxn>
                      <a:cxn ang="0">
                        <a:pos x="47" y="25"/>
                      </a:cxn>
                      <a:cxn ang="0">
                        <a:pos x="48" y="11"/>
                      </a:cxn>
                      <a:cxn ang="0">
                        <a:pos x="35" y="14"/>
                      </a:cxn>
                      <a:cxn ang="0">
                        <a:pos x="48" y="11"/>
                      </a:cxn>
                      <a:cxn ang="0">
                        <a:pos x="57" y="20"/>
                      </a:cxn>
                      <a:cxn ang="0">
                        <a:pos x="54" y="32"/>
                      </a:cxn>
                      <a:cxn ang="0">
                        <a:pos x="41" y="4"/>
                      </a:cxn>
                      <a:cxn ang="0">
                        <a:pos x="29" y="7"/>
                      </a:cxn>
                      <a:cxn ang="0">
                        <a:pos x="41" y="4"/>
                      </a:cxn>
                      <a:cxn ang="0">
                        <a:pos x="21" y="42"/>
                      </a:cxn>
                      <a:cxn ang="0">
                        <a:pos x="19" y="54"/>
                      </a:cxn>
                      <a:cxn ang="0">
                        <a:pos x="19" y="40"/>
                      </a:cxn>
                      <a:cxn ang="0">
                        <a:pos x="7" y="42"/>
                      </a:cxn>
                      <a:cxn ang="0">
                        <a:pos x="19" y="40"/>
                      </a:cxn>
                      <a:cxn ang="0">
                        <a:pos x="28" y="48"/>
                      </a:cxn>
                      <a:cxn ang="0">
                        <a:pos x="25" y="61"/>
                      </a:cxn>
                      <a:cxn ang="0">
                        <a:pos x="13" y="33"/>
                      </a:cxn>
                      <a:cxn ang="0">
                        <a:pos x="0" y="35"/>
                      </a:cxn>
                      <a:cxn ang="0">
                        <a:pos x="13" y="33"/>
                      </a:cxn>
                    </a:cxnLst>
                    <a:rect l="0" t="0" r="r" b="b"/>
                    <a:pathLst>
                      <a:path w="61" h="61">
                        <a:moveTo>
                          <a:pt x="36" y="37"/>
                        </a:moveTo>
                        <a:cubicBezTo>
                          <a:pt x="34" y="35"/>
                          <a:pt x="32" y="34"/>
                          <a:pt x="31" y="32"/>
                        </a:cubicBezTo>
                        <a:cubicBezTo>
                          <a:pt x="28" y="35"/>
                          <a:pt x="26" y="37"/>
                          <a:pt x="23" y="40"/>
                        </a:cubicBezTo>
                        <a:cubicBezTo>
                          <a:pt x="25" y="41"/>
                          <a:pt x="27" y="43"/>
                          <a:pt x="28" y="44"/>
                        </a:cubicBezTo>
                        <a:cubicBezTo>
                          <a:pt x="31" y="42"/>
                          <a:pt x="33" y="39"/>
                          <a:pt x="36" y="37"/>
                        </a:cubicBezTo>
                        <a:close/>
                        <a:moveTo>
                          <a:pt x="29" y="30"/>
                        </a:moveTo>
                        <a:cubicBezTo>
                          <a:pt x="27" y="29"/>
                          <a:pt x="26" y="27"/>
                          <a:pt x="24" y="25"/>
                        </a:cubicBezTo>
                        <a:cubicBezTo>
                          <a:pt x="22" y="28"/>
                          <a:pt x="19" y="30"/>
                          <a:pt x="17" y="33"/>
                        </a:cubicBezTo>
                        <a:cubicBezTo>
                          <a:pt x="18" y="34"/>
                          <a:pt x="20" y="36"/>
                          <a:pt x="21" y="38"/>
                        </a:cubicBezTo>
                        <a:cubicBezTo>
                          <a:pt x="24" y="35"/>
                          <a:pt x="26" y="33"/>
                          <a:pt x="29" y="30"/>
                        </a:cubicBezTo>
                        <a:close/>
                        <a:moveTo>
                          <a:pt x="42" y="44"/>
                        </a:moveTo>
                        <a:cubicBezTo>
                          <a:pt x="41" y="42"/>
                          <a:pt x="39" y="40"/>
                          <a:pt x="38" y="39"/>
                        </a:cubicBezTo>
                        <a:cubicBezTo>
                          <a:pt x="35" y="41"/>
                          <a:pt x="33" y="44"/>
                          <a:pt x="30" y="46"/>
                        </a:cubicBezTo>
                        <a:cubicBezTo>
                          <a:pt x="32" y="48"/>
                          <a:pt x="33" y="50"/>
                          <a:pt x="35" y="51"/>
                        </a:cubicBezTo>
                        <a:cubicBezTo>
                          <a:pt x="37" y="49"/>
                          <a:pt x="40" y="46"/>
                          <a:pt x="42" y="44"/>
                        </a:cubicBezTo>
                        <a:close/>
                        <a:moveTo>
                          <a:pt x="22" y="23"/>
                        </a:moveTo>
                        <a:cubicBezTo>
                          <a:pt x="20" y="22"/>
                          <a:pt x="19" y="20"/>
                          <a:pt x="17" y="19"/>
                        </a:cubicBezTo>
                        <a:cubicBezTo>
                          <a:pt x="15" y="21"/>
                          <a:pt x="12" y="24"/>
                          <a:pt x="10" y="26"/>
                        </a:cubicBezTo>
                        <a:cubicBezTo>
                          <a:pt x="11" y="28"/>
                          <a:pt x="13" y="29"/>
                          <a:pt x="15" y="31"/>
                        </a:cubicBezTo>
                        <a:cubicBezTo>
                          <a:pt x="17" y="28"/>
                          <a:pt x="20" y="26"/>
                          <a:pt x="22" y="23"/>
                        </a:cubicBezTo>
                        <a:close/>
                        <a:moveTo>
                          <a:pt x="45" y="27"/>
                        </a:moveTo>
                        <a:cubicBezTo>
                          <a:pt x="44" y="26"/>
                          <a:pt x="42" y="24"/>
                          <a:pt x="40" y="23"/>
                        </a:cubicBezTo>
                        <a:cubicBezTo>
                          <a:pt x="38" y="25"/>
                          <a:pt x="35" y="28"/>
                          <a:pt x="33" y="30"/>
                        </a:cubicBezTo>
                        <a:cubicBezTo>
                          <a:pt x="34" y="32"/>
                          <a:pt x="36" y="33"/>
                          <a:pt x="38" y="35"/>
                        </a:cubicBezTo>
                        <a:cubicBezTo>
                          <a:pt x="40" y="32"/>
                          <a:pt x="43" y="30"/>
                          <a:pt x="45" y="27"/>
                        </a:cubicBezTo>
                        <a:close/>
                        <a:moveTo>
                          <a:pt x="38" y="21"/>
                        </a:moveTo>
                        <a:cubicBezTo>
                          <a:pt x="37" y="19"/>
                          <a:pt x="35" y="17"/>
                          <a:pt x="34" y="16"/>
                        </a:cubicBezTo>
                        <a:cubicBezTo>
                          <a:pt x="31" y="18"/>
                          <a:pt x="29" y="21"/>
                          <a:pt x="26" y="23"/>
                        </a:cubicBezTo>
                        <a:cubicBezTo>
                          <a:pt x="28" y="25"/>
                          <a:pt x="29" y="27"/>
                          <a:pt x="31" y="28"/>
                        </a:cubicBezTo>
                        <a:cubicBezTo>
                          <a:pt x="33" y="26"/>
                          <a:pt x="36" y="23"/>
                          <a:pt x="38" y="21"/>
                        </a:cubicBezTo>
                        <a:close/>
                        <a:moveTo>
                          <a:pt x="52" y="34"/>
                        </a:moveTo>
                        <a:cubicBezTo>
                          <a:pt x="50" y="33"/>
                          <a:pt x="49" y="31"/>
                          <a:pt x="47" y="29"/>
                        </a:cubicBezTo>
                        <a:cubicBezTo>
                          <a:pt x="45" y="32"/>
                          <a:pt x="42" y="34"/>
                          <a:pt x="40" y="37"/>
                        </a:cubicBezTo>
                        <a:cubicBezTo>
                          <a:pt x="41" y="38"/>
                          <a:pt x="43" y="40"/>
                          <a:pt x="44" y="42"/>
                        </a:cubicBezTo>
                        <a:cubicBezTo>
                          <a:pt x="47" y="39"/>
                          <a:pt x="49" y="37"/>
                          <a:pt x="52" y="34"/>
                        </a:cubicBezTo>
                        <a:close/>
                        <a:moveTo>
                          <a:pt x="32" y="14"/>
                        </a:moveTo>
                        <a:cubicBezTo>
                          <a:pt x="30" y="12"/>
                          <a:pt x="28" y="11"/>
                          <a:pt x="27" y="9"/>
                        </a:cubicBezTo>
                        <a:cubicBezTo>
                          <a:pt x="24" y="12"/>
                          <a:pt x="22" y="14"/>
                          <a:pt x="19" y="17"/>
                        </a:cubicBezTo>
                        <a:cubicBezTo>
                          <a:pt x="21" y="18"/>
                          <a:pt x="22" y="20"/>
                          <a:pt x="24" y="21"/>
                        </a:cubicBezTo>
                        <a:cubicBezTo>
                          <a:pt x="27" y="19"/>
                          <a:pt x="29" y="16"/>
                          <a:pt x="32" y="14"/>
                        </a:cubicBezTo>
                        <a:close/>
                        <a:moveTo>
                          <a:pt x="55" y="18"/>
                        </a:moveTo>
                        <a:cubicBezTo>
                          <a:pt x="53" y="16"/>
                          <a:pt x="51" y="15"/>
                          <a:pt x="50" y="13"/>
                        </a:cubicBezTo>
                        <a:cubicBezTo>
                          <a:pt x="47" y="16"/>
                          <a:pt x="45" y="18"/>
                          <a:pt x="42" y="21"/>
                        </a:cubicBezTo>
                        <a:cubicBezTo>
                          <a:pt x="44" y="22"/>
                          <a:pt x="45" y="24"/>
                          <a:pt x="47" y="25"/>
                        </a:cubicBezTo>
                        <a:cubicBezTo>
                          <a:pt x="50" y="23"/>
                          <a:pt x="52" y="20"/>
                          <a:pt x="55" y="18"/>
                        </a:cubicBezTo>
                        <a:close/>
                        <a:moveTo>
                          <a:pt x="48" y="11"/>
                        </a:moveTo>
                        <a:cubicBezTo>
                          <a:pt x="46" y="10"/>
                          <a:pt x="45" y="8"/>
                          <a:pt x="43" y="6"/>
                        </a:cubicBezTo>
                        <a:cubicBezTo>
                          <a:pt x="40" y="9"/>
                          <a:pt x="38" y="11"/>
                          <a:pt x="35" y="14"/>
                        </a:cubicBezTo>
                        <a:cubicBezTo>
                          <a:pt x="37" y="15"/>
                          <a:pt x="39" y="17"/>
                          <a:pt x="40" y="19"/>
                        </a:cubicBezTo>
                        <a:cubicBezTo>
                          <a:pt x="43" y="16"/>
                          <a:pt x="45" y="14"/>
                          <a:pt x="48" y="11"/>
                        </a:cubicBezTo>
                        <a:close/>
                        <a:moveTo>
                          <a:pt x="61" y="25"/>
                        </a:moveTo>
                        <a:cubicBezTo>
                          <a:pt x="60" y="23"/>
                          <a:pt x="58" y="22"/>
                          <a:pt x="57" y="20"/>
                        </a:cubicBezTo>
                        <a:cubicBezTo>
                          <a:pt x="54" y="22"/>
                          <a:pt x="52" y="25"/>
                          <a:pt x="49" y="27"/>
                        </a:cubicBezTo>
                        <a:cubicBezTo>
                          <a:pt x="51" y="29"/>
                          <a:pt x="52" y="31"/>
                          <a:pt x="54" y="32"/>
                        </a:cubicBezTo>
                        <a:cubicBezTo>
                          <a:pt x="56" y="30"/>
                          <a:pt x="59" y="27"/>
                          <a:pt x="61" y="25"/>
                        </a:cubicBezTo>
                        <a:close/>
                        <a:moveTo>
                          <a:pt x="41" y="4"/>
                        </a:moveTo>
                        <a:cubicBezTo>
                          <a:pt x="39" y="3"/>
                          <a:pt x="38" y="1"/>
                          <a:pt x="36" y="0"/>
                        </a:cubicBezTo>
                        <a:cubicBezTo>
                          <a:pt x="34" y="2"/>
                          <a:pt x="31" y="5"/>
                          <a:pt x="29" y="7"/>
                        </a:cubicBezTo>
                        <a:cubicBezTo>
                          <a:pt x="30" y="9"/>
                          <a:pt x="32" y="10"/>
                          <a:pt x="34" y="12"/>
                        </a:cubicBezTo>
                        <a:cubicBezTo>
                          <a:pt x="36" y="9"/>
                          <a:pt x="39" y="7"/>
                          <a:pt x="41" y="4"/>
                        </a:cubicBezTo>
                        <a:close/>
                        <a:moveTo>
                          <a:pt x="26" y="46"/>
                        </a:moveTo>
                        <a:cubicBezTo>
                          <a:pt x="25" y="45"/>
                          <a:pt x="23" y="43"/>
                          <a:pt x="21" y="42"/>
                        </a:cubicBezTo>
                        <a:cubicBezTo>
                          <a:pt x="19" y="44"/>
                          <a:pt x="16" y="47"/>
                          <a:pt x="14" y="49"/>
                        </a:cubicBezTo>
                        <a:cubicBezTo>
                          <a:pt x="15" y="51"/>
                          <a:pt x="17" y="52"/>
                          <a:pt x="19" y="54"/>
                        </a:cubicBezTo>
                        <a:cubicBezTo>
                          <a:pt x="21" y="51"/>
                          <a:pt x="24" y="49"/>
                          <a:pt x="26" y="46"/>
                        </a:cubicBezTo>
                        <a:close/>
                        <a:moveTo>
                          <a:pt x="19" y="40"/>
                        </a:moveTo>
                        <a:cubicBezTo>
                          <a:pt x="18" y="38"/>
                          <a:pt x="16" y="36"/>
                          <a:pt x="15" y="35"/>
                        </a:cubicBezTo>
                        <a:cubicBezTo>
                          <a:pt x="12" y="37"/>
                          <a:pt x="10" y="40"/>
                          <a:pt x="7" y="42"/>
                        </a:cubicBezTo>
                        <a:cubicBezTo>
                          <a:pt x="9" y="44"/>
                          <a:pt x="10" y="45"/>
                          <a:pt x="12" y="47"/>
                        </a:cubicBezTo>
                        <a:cubicBezTo>
                          <a:pt x="14" y="45"/>
                          <a:pt x="17" y="42"/>
                          <a:pt x="19" y="40"/>
                        </a:cubicBezTo>
                        <a:close/>
                        <a:moveTo>
                          <a:pt x="33" y="53"/>
                        </a:moveTo>
                        <a:cubicBezTo>
                          <a:pt x="28" y="48"/>
                          <a:pt x="28" y="48"/>
                          <a:pt x="28" y="48"/>
                        </a:cubicBezTo>
                        <a:cubicBezTo>
                          <a:pt x="21" y="56"/>
                          <a:pt x="21" y="56"/>
                          <a:pt x="21" y="56"/>
                        </a:cubicBezTo>
                        <a:cubicBezTo>
                          <a:pt x="25" y="61"/>
                          <a:pt x="25" y="61"/>
                          <a:pt x="25" y="61"/>
                        </a:cubicBezTo>
                        <a:cubicBezTo>
                          <a:pt x="33" y="53"/>
                          <a:pt x="33" y="53"/>
                          <a:pt x="33" y="53"/>
                        </a:cubicBezTo>
                        <a:close/>
                        <a:moveTo>
                          <a:pt x="13" y="33"/>
                        </a:moveTo>
                        <a:cubicBezTo>
                          <a:pt x="8" y="28"/>
                          <a:pt x="8" y="28"/>
                          <a:pt x="8" y="28"/>
                        </a:cubicBezTo>
                        <a:cubicBezTo>
                          <a:pt x="0" y="35"/>
                          <a:pt x="0" y="35"/>
                          <a:pt x="0" y="35"/>
                        </a:cubicBezTo>
                        <a:cubicBezTo>
                          <a:pt x="5" y="40"/>
                          <a:pt x="5" y="40"/>
                          <a:pt x="5" y="40"/>
                        </a:cubicBezTo>
                        <a:cubicBezTo>
                          <a:pt x="13" y="33"/>
                          <a:pt x="13" y="33"/>
                          <a:pt x="13" y="33"/>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7" name="îṥļîḑé-Freeform: Shape 253"/>
                  <p:cNvSpPr/>
                  <p:nvPr/>
                </p:nvSpPr>
                <p:spPr bwMode="auto">
                  <a:xfrm>
                    <a:off x="3039269" y="2545363"/>
                    <a:ext cx="158750" cy="160337"/>
                  </a:xfrm>
                  <a:custGeom>
                    <a:avLst/>
                    <a:gdLst/>
                    <a:ahLst/>
                    <a:cxnLst>
                      <a:cxn ang="0">
                        <a:pos x="33" y="30"/>
                      </a:cxn>
                      <a:cxn ang="0">
                        <a:pos x="45" y="27"/>
                      </a:cxn>
                      <a:cxn ang="0">
                        <a:pos x="31" y="28"/>
                      </a:cxn>
                      <a:cxn ang="0">
                        <a:pos x="34" y="16"/>
                      </a:cxn>
                      <a:cxn ang="0">
                        <a:pos x="31" y="28"/>
                      </a:cxn>
                      <a:cxn ang="0">
                        <a:pos x="40" y="37"/>
                      </a:cxn>
                      <a:cxn ang="0">
                        <a:pos x="52" y="34"/>
                      </a:cxn>
                      <a:cxn ang="0">
                        <a:pos x="24" y="21"/>
                      </a:cxn>
                      <a:cxn ang="0">
                        <a:pos x="27" y="9"/>
                      </a:cxn>
                      <a:cxn ang="0">
                        <a:pos x="24" y="21"/>
                      </a:cxn>
                      <a:cxn ang="0">
                        <a:pos x="23" y="40"/>
                      </a:cxn>
                      <a:cxn ang="0">
                        <a:pos x="36" y="37"/>
                      </a:cxn>
                      <a:cxn ang="0">
                        <a:pos x="21" y="38"/>
                      </a:cxn>
                      <a:cxn ang="0">
                        <a:pos x="24" y="25"/>
                      </a:cxn>
                      <a:cxn ang="0">
                        <a:pos x="21" y="38"/>
                      </a:cxn>
                      <a:cxn ang="0">
                        <a:pos x="30" y="46"/>
                      </a:cxn>
                      <a:cxn ang="0">
                        <a:pos x="43" y="44"/>
                      </a:cxn>
                      <a:cxn ang="0">
                        <a:pos x="15" y="31"/>
                      </a:cxn>
                      <a:cxn ang="0">
                        <a:pos x="17" y="18"/>
                      </a:cxn>
                      <a:cxn ang="0">
                        <a:pos x="15" y="31"/>
                      </a:cxn>
                      <a:cxn ang="0">
                        <a:pos x="14" y="49"/>
                      </a:cxn>
                      <a:cxn ang="0">
                        <a:pos x="26" y="46"/>
                      </a:cxn>
                      <a:cxn ang="0">
                        <a:pos x="12" y="47"/>
                      </a:cxn>
                      <a:cxn ang="0">
                        <a:pos x="15" y="35"/>
                      </a:cxn>
                      <a:cxn ang="0">
                        <a:pos x="12" y="47"/>
                      </a:cxn>
                      <a:cxn ang="0">
                        <a:pos x="21" y="56"/>
                      </a:cxn>
                      <a:cxn ang="0">
                        <a:pos x="33" y="53"/>
                      </a:cxn>
                      <a:cxn ang="0">
                        <a:pos x="5" y="40"/>
                      </a:cxn>
                      <a:cxn ang="0">
                        <a:pos x="8" y="28"/>
                      </a:cxn>
                      <a:cxn ang="0">
                        <a:pos x="5" y="40"/>
                      </a:cxn>
                      <a:cxn ang="0">
                        <a:pos x="42" y="21"/>
                      </a:cxn>
                      <a:cxn ang="0">
                        <a:pos x="55" y="18"/>
                      </a:cxn>
                      <a:cxn ang="0">
                        <a:pos x="40" y="19"/>
                      </a:cxn>
                      <a:cxn ang="0">
                        <a:pos x="43" y="6"/>
                      </a:cxn>
                      <a:cxn ang="0">
                        <a:pos x="40" y="19"/>
                      </a:cxn>
                      <a:cxn ang="0">
                        <a:pos x="49" y="27"/>
                      </a:cxn>
                      <a:cxn ang="0">
                        <a:pos x="61" y="25"/>
                      </a:cxn>
                      <a:cxn ang="0">
                        <a:pos x="34" y="12"/>
                      </a:cxn>
                      <a:cxn ang="0">
                        <a:pos x="36" y="0"/>
                      </a:cxn>
                      <a:cxn ang="0">
                        <a:pos x="34" y="12"/>
                      </a:cxn>
                    </a:cxnLst>
                    <a:rect l="0" t="0" r="r" b="b"/>
                    <a:pathLst>
                      <a:path w="61" h="61">
                        <a:moveTo>
                          <a:pt x="38" y="35"/>
                        </a:moveTo>
                        <a:cubicBezTo>
                          <a:pt x="36" y="33"/>
                          <a:pt x="34" y="32"/>
                          <a:pt x="33" y="30"/>
                        </a:cubicBezTo>
                        <a:cubicBezTo>
                          <a:pt x="35" y="28"/>
                          <a:pt x="38" y="25"/>
                          <a:pt x="40" y="23"/>
                        </a:cubicBezTo>
                        <a:cubicBezTo>
                          <a:pt x="42" y="24"/>
                          <a:pt x="44" y="26"/>
                          <a:pt x="45" y="27"/>
                        </a:cubicBezTo>
                        <a:cubicBezTo>
                          <a:pt x="43" y="30"/>
                          <a:pt x="40" y="32"/>
                          <a:pt x="38" y="35"/>
                        </a:cubicBezTo>
                        <a:close/>
                        <a:moveTo>
                          <a:pt x="31" y="28"/>
                        </a:moveTo>
                        <a:cubicBezTo>
                          <a:pt x="29" y="26"/>
                          <a:pt x="28" y="25"/>
                          <a:pt x="26" y="23"/>
                        </a:cubicBezTo>
                        <a:cubicBezTo>
                          <a:pt x="29" y="21"/>
                          <a:pt x="31" y="18"/>
                          <a:pt x="34" y="16"/>
                        </a:cubicBezTo>
                        <a:cubicBezTo>
                          <a:pt x="35" y="17"/>
                          <a:pt x="37" y="19"/>
                          <a:pt x="38" y="21"/>
                        </a:cubicBezTo>
                        <a:cubicBezTo>
                          <a:pt x="36" y="23"/>
                          <a:pt x="33" y="26"/>
                          <a:pt x="31" y="28"/>
                        </a:cubicBezTo>
                        <a:close/>
                        <a:moveTo>
                          <a:pt x="44" y="42"/>
                        </a:moveTo>
                        <a:cubicBezTo>
                          <a:pt x="43" y="40"/>
                          <a:pt x="41" y="38"/>
                          <a:pt x="40" y="37"/>
                        </a:cubicBezTo>
                        <a:cubicBezTo>
                          <a:pt x="42" y="34"/>
                          <a:pt x="45" y="32"/>
                          <a:pt x="47" y="29"/>
                        </a:cubicBezTo>
                        <a:cubicBezTo>
                          <a:pt x="49" y="31"/>
                          <a:pt x="50" y="33"/>
                          <a:pt x="52" y="34"/>
                        </a:cubicBezTo>
                        <a:cubicBezTo>
                          <a:pt x="49" y="37"/>
                          <a:pt x="47" y="39"/>
                          <a:pt x="44" y="42"/>
                        </a:cubicBezTo>
                        <a:close/>
                        <a:moveTo>
                          <a:pt x="24" y="21"/>
                        </a:moveTo>
                        <a:cubicBezTo>
                          <a:pt x="23" y="20"/>
                          <a:pt x="21" y="18"/>
                          <a:pt x="19" y="16"/>
                        </a:cubicBezTo>
                        <a:cubicBezTo>
                          <a:pt x="22" y="14"/>
                          <a:pt x="24" y="11"/>
                          <a:pt x="27" y="9"/>
                        </a:cubicBezTo>
                        <a:cubicBezTo>
                          <a:pt x="28" y="11"/>
                          <a:pt x="30" y="12"/>
                          <a:pt x="32" y="14"/>
                        </a:cubicBezTo>
                        <a:cubicBezTo>
                          <a:pt x="29" y="16"/>
                          <a:pt x="27" y="19"/>
                          <a:pt x="24" y="21"/>
                        </a:cubicBezTo>
                        <a:close/>
                        <a:moveTo>
                          <a:pt x="28" y="44"/>
                        </a:moveTo>
                        <a:cubicBezTo>
                          <a:pt x="27" y="43"/>
                          <a:pt x="25" y="41"/>
                          <a:pt x="23" y="40"/>
                        </a:cubicBezTo>
                        <a:cubicBezTo>
                          <a:pt x="26" y="37"/>
                          <a:pt x="28" y="35"/>
                          <a:pt x="31" y="32"/>
                        </a:cubicBezTo>
                        <a:cubicBezTo>
                          <a:pt x="32" y="34"/>
                          <a:pt x="34" y="35"/>
                          <a:pt x="36" y="37"/>
                        </a:cubicBezTo>
                        <a:cubicBezTo>
                          <a:pt x="33" y="39"/>
                          <a:pt x="31" y="42"/>
                          <a:pt x="28" y="44"/>
                        </a:cubicBezTo>
                        <a:close/>
                        <a:moveTo>
                          <a:pt x="21" y="38"/>
                        </a:moveTo>
                        <a:cubicBezTo>
                          <a:pt x="20" y="36"/>
                          <a:pt x="18" y="34"/>
                          <a:pt x="17" y="33"/>
                        </a:cubicBezTo>
                        <a:cubicBezTo>
                          <a:pt x="19" y="30"/>
                          <a:pt x="22" y="28"/>
                          <a:pt x="24" y="25"/>
                        </a:cubicBezTo>
                        <a:cubicBezTo>
                          <a:pt x="26" y="27"/>
                          <a:pt x="27" y="28"/>
                          <a:pt x="29" y="30"/>
                        </a:cubicBezTo>
                        <a:cubicBezTo>
                          <a:pt x="26" y="33"/>
                          <a:pt x="24" y="35"/>
                          <a:pt x="21" y="38"/>
                        </a:cubicBezTo>
                        <a:close/>
                        <a:moveTo>
                          <a:pt x="35" y="51"/>
                        </a:moveTo>
                        <a:cubicBezTo>
                          <a:pt x="33" y="50"/>
                          <a:pt x="32" y="48"/>
                          <a:pt x="30" y="46"/>
                        </a:cubicBezTo>
                        <a:cubicBezTo>
                          <a:pt x="33" y="44"/>
                          <a:pt x="35" y="41"/>
                          <a:pt x="38" y="39"/>
                        </a:cubicBezTo>
                        <a:cubicBezTo>
                          <a:pt x="39" y="40"/>
                          <a:pt x="41" y="42"/>
                          <a:pt x="43" y="44"/>
                        </a:cubicBezTo>
                        <a:cubicBezTo>
                          <a:pt x="40" y="46"/>
                          <a:pt x="38" y="49"/>
                          <a:pt x="35" y="51"/>
                        </a:cubicBezTo>
                        <a:close/>
                        <a:moveTo>
                          <a:pt x="15" y="31"/>
                        </a:moveTo>
                        <a:cubicBezTo>
                          <a:pt x="13" y="29"/>
                          <a:pt x="11" y="28"/>
                          <a:pt x="10" y="26"/>
                        </a:cubicBezTo>
                        <a:cubicBezTo>
                          <a:pt x="12" y="23"/>
                          <a:pt x="15" y="21"/>
                          <a:pt x="17" y="18"/>
                        </a:cubicBezTo>
                        <a:cubicBezTo>
                          <a:pt x="19" y="20"/>
                          <a:pt x="21" y="22"/>
                          <a:pt x="22" y="23"/>
                        </a:cubicBezTo>
                        <a:cubicBezTo>
                          <a:pt x="20" y="26"/>
                          <a:pt x="17" y="28"/>
                          <a:pt x="15" y="31"/>
                        </a:cubicBezTo>
                        <a:close/>
                        <a:moveTo>
                          <a:pt x="19" y="54"/>
                        </a:moveTo>
                        <a:cubicBezTo>
                          <a:pt x="17" y="52"/>
                          <a:pt x="16" y="51"/>
                          <a:pt x="14" y="49"/>
                        </a:cubicBezTo>
                        <a:cubicBezTo>
                          <a:pt x="16" y="46"/>
                          <a:pt x="19" y="44"/>
                          <a:pt x="21" y="41"/>
                        </a:cubicBezTo>
                        <a:cubicBezTo>
                          <a:pt x="23" y="43"/>
                          <a:pt x="25" y="45"/>
                          <a:pt x="26" y="46"/>
                        </a:cubicBezTo>
                        <a:cubicBezTo>
                          <a:pt x="24" y="49"/>
                          <a:pt x="21" y="51"/>
                          <a:pt x="19" y="54"/>
                        </a:cubicBezTo>
                        <a:close/>
                        <a:moveTo>
                          <a:pt x="12" y="47"/>
                        </a:moveTo>
                        <a:cubicBezTo>
                          <a:pt x="10" y="45"/>
                          <a:pt x="9" y="44"/>
                          <a:pt x="7" y="42"/>
                        </a:cubicBezTo>
                        <a:cubicBezTo>
                          <a:pt x="10" y="40"/>
                          <a:pt x="12" y="37"/>
                          <a:pt x="15" y="35"/>
                        </a:cubicBezTo>
                        <a:cubicBezTo>
                          <a:pt x="16" y="36"/>
                          <a:pt x="18" y="38"/>
                          <a:pt x="19" y="40"/>
                        </a:cubicBezTo>
                        <a:cubicBezTo>
                          <a:pt x="17" y="42"/>
                          <a:pt x="14" y="45"/>
                          <a:pt x="12" y="47"/>
                        </a:cubicBezTo>
                        <a:close/>
                        <a:moveTo>
                          <a:pt x="26" y="61"/>
                        </a:moveTo>
                        <a:cubicBezTo>
                          <a:pt x="24" y="59"/>
                          <a:pt x="22" y="57"/>
                          <a:pt x="21" y="56"/>
                        </a:cubicBezTo>
                        <a:cubicBezTo>
                          <a:pt x="23" y="53"/>
                          <a:pt x="26" y="51"/>
                          <a:pt x="28" y="48"/>
                        </a:cubicBezTo>
                        <a:cubicBezTo>
                          <a:pt x="30" y="50"/>
                          <a:pt x="31" y="51"/>
                          <a:pt x="33" y="53"/>
                        </a:cubicBezTo>
                        <a:cubicBezTo>
                          <a:pt x="31" y="56"/>
                          <a:pt x="28" y="58"/>
                          <a:pt x="26" y="61"/>
                        </a:cubicBezTo>
                        <a:close/>
                        <a:moveTo>
                          <a:pt x="5" y="40"/>
                        </a:moveTo>
                        <a:cubicBezTo>
                          <a:pt x="4" y="39"/>
                          <a:pt x="2" y="37"/>
                          <a:pt x="0" y="35"/>
                        </a:cubicBezTo>
                        <a:cubicBezTo>
                          <a:pt x="3" y="33"/>
                          <a:pt x="5" y="30"/>
                          <a:pt x="8" y="28"/>
                        </a:cubicBezTo>
                        <a:cubicBezTo>
                          <a:pt x="9" y="30"/>
                          <a:pt x="11" y="31"/>
                          <a:pt x="13" y="33"/>
                        </a:cubicBezTo>
                        <a:cubicBezTo>
                          <a:pt x="10" y="35"/>
                          <a:pt x="8" y="38"/>
                          <a:pt x="5" y="40"/>
                        </a:cubicBezTo>
                        <a:close/>
                        <a:moveTo>
                          <a:pt x="47" y="25"/>
                        </a:moveTo>
                        <a:cubicBezTo>
                          <a:pt x="46" y="24"/>
                          <a:pt x="44" y="22"/>
                          <a:pt x="42" y="21"/>
                        </a:cubicBezTo>
                        <a:cubicBezTo>
                          <a:pt x="45" y="18"/>
                          <a:pt x="47" y="16"/>
                          <a:pt x="50" y="13"/>
                        </a:cubicBezTo>
                        <a:cubicBezTo>
                          <a:pt x="51" y="15"/>
                          <a:pt x="53" y="16"/>
                          <a:pt x="55" y="18"/>
                        </a:cubicBezTo>
                        <a:cubicBezTo>
                          <a:pt x="52" y="20"/>
                          <a:pt x="50" y="23"/>
                          <a:pt x="47" y="25"/>
                        </a:cubicBezTo>
                        <a:close/>
                        <a:moveTo>
                          <a:pt x="40" y="19"/>
                        </a:moveTo>
                        <a:cubicBezTo>
                          <a:pt x="39" y="17"/>
                          <a:pt x="37" y="15"/>
                          <a:pt x="36" y="14"/>
                        </a:cubicBezTo>
                        <a:cubicBezTo>
                          <a:pt x="38" y="11"/>
                          <a:pt x="41" y="9"/>
                          <a:pt x="43" y="6"/>
                        </a:cubicBezTo>
                        <a:cubicBezTo>
                          <a:pt x="45" y="8"/>
                          <a:pt x="46" y="10"/>
                          <a:pt x="48" y="11"/>
                        </a:cubicBezTo>
                        <a:cubicBezTo>
                          <a:pt x="45" y="14"/>
                          <a:pt x="43" y="16"/>
                          <a:pt x="40" y="19"/>
                        </a:cubicBezTo>
                        <a:close/>
                        <a:moveTo>
                          <a:pt x="54" y="32"/>
                        </a:moveTo>
                        <a:cubicBezTo>
                          <a:pt x="49" y="27"/>
                          <a:pt x="49" y="27"/>
                          <a:pt x="49" y="27"/>
                        </a:cubicBezTo>
                        <a:cubicBezTo>
                          <a:pt x="57" y="20"/>
                          <a:pt x="57" y="20"/>
                          <a:pt x="57" y="20"/>
                        </a:cubicBezTo>
                        <a:cubicBezTo>
                          <a:pt x="61" y="25"/>
                          <a:pt x="61" y="25"/>
                          <a:pt x="61" y="25"/>
                        </a:cubicBezTo>
                        <a:cubicBezTo>
                          <a:pt x="54" y="32"/>
                          <a:pt x="54" y="32"/>
                          <a:pt x="54" y="32"/>
                        </a:cubicBezTo>
                        <a:close/>
                        <a:moveTo>
                          <a:pt x="34" y="12"/>
                        </a:moveTo>
                        <a:cubicBezTo>
                          <a:pt x="29" y="7"/>
                          <a:pt x="29" y="7"/>
                          <a:pt x="29" y="7"/>
                        </a:cubicBezTo>
                        <a:cubicBezTo>
                          <a:pt x="36" y="0"/>
                          <a:pt x="36" y="0"/>
                          <a:pt x="36" y="0"/>
                        </a:cubicBezTo>
                        <a:cubicBezTo>
                          <a:pt x="41" y="4"/>
                          <a:pt x="41" y="4"/>
                          <a:pt x="41" y="4"/>
                        </a:cubicBezTo>
                        <a:cubicBezTo>
                          <a:pt x="34" y="12"/>
                          <a:pt x="34" y="12"/>
                          <a:pt x="34" y="12"/>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8" name="îṥļîḑé-Freeform: Shape 254"/>
                  <p:cNvSpPr/>
                  <p:nvPr/>
                </p:nvSpPr>
                <p:spPr bwMode="auto">
                  <a:xfrm>
                    <a:off x="3232944" y="2483450"/>
                    <a:ext cx="28575" cy="28575"/>
                  </a:xfrm>
                  <a:custGeom>
                    <a:avLst/>
                    <a:gdLst/>
                    <a:ahLst/>
                    <a:cxnLst>
                      <a:cxn ang="0">
                        <a:pos x="5" y="0"/>
                      </a:cxn>
                      <a:cxn ang="0">
                        <a:pos x="0" y="5"/>
                      </a:cxn>
                      <a:cxn ang="0">
                        <a:pos x="13" y="18"/>
                      </a:cxn>
                      <a:cxn ang="0">
                        <a:pos x="18" y="13"/>
                      </a:cxn>
                      <a:cxn ang="0">
                        <a:pos x="5" y="0"/>
                      </a:cxn>
                      <a:cxn ang="0">
                        <a:pos x="5" y="0"/>
                      </a:cxn>
                    </a:cxnLst>
                    <a:rect l="0" t="0" r="r" b="b"/>
                    <a:pathLst>
                      <a:path w="18" h="18">
                        <a:moveTo>
                          <a:pt x="5" y="0"/>
                        </a:moveTo>
                        <a:lnTo>
                          <a:pt x="0" y="5"/>
                        </a:lnTo>
                        <a:lnTo>
                          <a:pt x="13" y="18"/>
                        </a:lnTo>
                        <a:lnTo>
                          <a:pt x="18" y="13"/>
                        </a:lnTo>
                        <a:lnTo>
                          <a:pt x="5" y="0"/>
                        </a:lnTo>
                        <a:lnTo>
                          <a:pt x="5" y="0"/>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9" name="îṥļîḑé-Freeform: Shape 255"/>
                  <p:cNvSpPr/>
                  <p:nvPr/>
                </p:nvSpPr>
                <p:spPr bwMode="auto">
                  <a:xfrm>
                    <a:off x="3161506" y="2553300"/>
                    <a:ext cx="28575" cy="28575"/>
                  </a:xfrm>
                  <a:custGeom>
                    <a:avLst/>
                    <a:gdLst/>
                    <a:ahLst/>
                    <a:cxnLst>
                      <a:cxn ang="0">
                        <a:pos x="0" y="5"/>
                      </a:cxn>
                      <a:cxn ang="0">
                        <a:pos x="5" y="0"/>
                      </a:cxn>
                      <a:cxn ang="0">
                        <a:pos x="18" y="14"/>
                      </a:cxn>
                      <a:cxn ang="0">
                        <a:pos x="13" y="18"/>
                      </a:cxn>
                      <a:cxn ang="0">
                        <a:pos x="0" y="5"/>
                      </a:cxn>
                      <a:cxn ang="0">
                        <a:pos x="0" y="5"/>
                      </a:cxn>
                    </a:cxnLst>
                    <a:rect l="0" t="0" r="r" b="b"/>
                    <a:pathLst>
                      <a:path w="18" h="18">
                        <a:moveTo>
                          <a:pt x="0" y="5"/>
                        </a:moveTo>
                        <a:lnTo>
                          <a:pt x="5" y="0"/>
                        </a:lnTo>
                        <a:lnTo>
                          <a:pt x="18" y="14"/>
                        </a:lnTo>
                        <a:lnTo>
                          <a:pt x="13" y="18"/>
                        </a:lnTo>
                        <a:lnTo>
                          <a:pt x="0" y="5"/>
                        </a:lnTo>
                        <a:lnTo>
                          <a:pt x="0" y="5"/>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grpSp>
            <p:nvGrpSpPr>
              <p:cNvPr id="37" name="Group 256"/>
              <p:cNvGrpSpPr/>
              <p:nvPr/>
            </p:nvGrpSpPr>
            <p:grpSpPr>
              <a:xfrm>
                <a:off x="7536250" y="1488957"/>
                <a:ext cx="850863" cy="846464"/>
                <a:chOff x="5615781" y="1351563"/>
                <a:chExt cx="614363" cy="611187"/>
              </a:xfrm>
            </p:grpSpPr>
            <p:sp>
              <p:nvSpPr>
                <p:cNvPr id="85" name="îṥļîḑé-Oval 257"/>
                <p:cNvSpPr/>
                <p:nvPr/>
              </p:nvSpPr>
              <p:spPr bwMode="auto">
                <a:xfrm>
                  <a:off x="5615781" y="1351563"/>
                  <a:ext cx="614363" cy="611187"/>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6" name="îṥļîḑé-Freeform: Shape 258"/>
                <p:cNvSpPr/>
                <p:nvPr/>
              </p:nvSpPr>
              <p:spPr bwMode="auto">
                <a:xfrm>
                  <a:off x="5680869" y="1419825"/>
                  <a:ext cx="484188" cy="481012"/>
                </a:xfrm>
                <a:custGeom>
                  <a:avLst/>
                  <a:gdLst/>
                  <a:ahLst/>
                  <a:cxnLst>
                    <a:cxn ang="0">
                      <a:pos x="92" y="0"/>
                    </a:cxn>
                    <a:cxn ang="0">
                      <a:pos x="102" y="1"/>
                    </a:cxn>
                    <a:cxn ang="0">
                      <a:pos x="160" y="30"/>
                    </a:cxn>
                    <a:cxn ang="0">
                      <a:pos x="165" y="37"/>
                    </a:cxn>
                    <a:cxn ang="0">
                      <a:pos x="182" y="105"/>
                    </a:cxn>
                    <a:cxn ang="0">
                      <a:pos x="180" y="114"/>
                    </a:cxn>
                    <a:cxn ang="0">
                      <a:pos x="139" y="169"/>
                    </a:cxn>
                    <a:cxn ang="0">
                      <a:pos x="132" y="173"/>
                    </a:cxn>
                    <a:cxn ang="0">
                      <a:pos x="66" y="178"/>
                    </a:cxn>
                    <a:cxn ang="0">
                      <a:pos x="57" y="175"/>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60" y="30"/>
                      </a:cubicBezTo>
                      <a:cubicBezTo>
                        <a:pt x="165" y="37"/>
                        <a:pt x="165" y="37"/>
                        <a:pt x="165" y="37"/>
                      </a:cubicBezTo>
                      <a:cubicBezTo>
                        <a:pt x="180" y="58"/>
                        <a:pt x="185" y="80"/>
                        <a:pt x="182" y="105"/>
                      </a:cubicBezTo>
                      <a:cubicBezTo>
                        <a:pt x="180" y="114"/>
                        <a:pt x="180" y="114"/>
                        <a:pt x="180" y="114"/>
                      </a:cubicBezTo>
                      <a:cubicBezTo>
                        <a:pt x="174" y="137"/>
                        <a:pt x="160" y="155"/>
                        <a:pt x="139" y="169"/>
                      </a:cubicBezTo>
                      <a:cubicBezTo>
                        <a:pt x="132" y="173"/>
                        <a:pt x="132" y="173"/>
                        <a:pt x="132" y="173"/>
                      </a:cubicBezTo>
                      <a:cubicBezTo>
                        <a:pt x="110" y="183"/>
                        <a:pt x="89" y="184"/>
                        <a:pt x="66"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6" y="4"/>
                      </a:cubicBezTo>
                      <a:cubicBezTo>
                        <a:pt x="75" y="2"/>
                        <a:pt x="83" y="1"/>
                        <a:pt x="92" y="0"/>
                      </a:cubicBezTo>
                      <a:close/>
                    </a:path>
                  </a:pathLst>
                </a:custGeom>
                <a:solidFill>
                  <a:schemeClr val="accent3"/>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7" name="îṥļîḑé-Freeform: Shape 259"/>
                <p:cNvSpPr/>
                <p:nvPr/>
              </p:nvSpPr>
              <p:spPr bwMode="auto">
                <a:xfrm>
                  <a:off x="5752306" y="1537300"/>
                  <a:ext cx="341313" cy="193675"/>
                </a:xfrm>
                <a:custGeom>
                  <a:avLst/>
                  <a:gdLst/>
                  <a:ahLst/>
                  <a:cxnLst>
                    <a:cxn ang="0">
                      <a:pos x="31" y="20"/>
                    </a:cxn>
                    <a:cxn ang="0">
                      <a:pos x="39" y="21"/>
                    </a:cxn>
                    <a:cxn ang="0">
                      <a:pos x="65" y="0"/>
                    </a:cxn>
                    <a:cxn ang="0">
                      <a:pos x="92" y="21"/>
                    </a:cxn>
                    <a:cxn ang="0">
                      <a:pos x="100" y="20"/>
                    </a:cxn>
                    <a:cxn ang="0">
                      <a:pos x="123" y="43"/>
                    </a:cxn>
                    <a:cxn ang="0">
                      <a:pos x="122" y="47"/>
                    </a:cxn>
                    <a:cxn ang="0">
                      <a:pos x="131" y="60"/>
                    </a:cxn>
                    <a:cxn ang="0">
                      <a:pos x="117" y="74"/>
                    </a:cxn>
                    <a:cxn ang="0">
                      <a:pos x="72" y="74"/>
                    </a:cxn>
                    <a:cxn ang="0">
                      <a:pos x="72" y="47"/>
                    </a:cxn>
                    <a:cxn ang="0">
                      <a:pos x="83" y="58"/>
                    </a:cxn>
                    <a:cxn ang="0">
                      <a:pos x="93" y="48"/>
                    </a:cxn>
                    <a:cxn ang="0">
                      <a:pos x="65" y="20"/>
                    </a:cxn>
                    <a:cxn ang="0">
                      <a:pos x="38" y="48"/>
                    </a:cxn>
                    <a:cxn ang="0">
                      <a:pos x="48" y="58"/>
                    </a:cxn>
                    <a:cxn ang="0">
                      <a:pos x="59" y="47"/>
                    </a:cxn>
                    <a:cxn ang="0">
                      <a:pos x="59" y="74"/>
                    </a:cxn>
                    <a:cxn ang="0">
                      <a:pos x="14" y="74"/>
                    </a:cxn>
                    <a:cxn ang="0">
                      <a:pos x="0" y="60"/>
                    </a:cxn>
                    <a:cxn ang="0">
                      <a:pos x="8" y="47"/>
                    </a:cxn>
                    <a:cxn ang="0">
                      <a:pos x="8" y="43"/>
                    </a:cxn>
                    <a:cxn ang="0">
                      <a:pos x="31" y="20"/>
                    </a:cxn>
                  </a:cxnLst>
                  <a:rect l="0" t="0" r="r" b="b"/>
                  <a:pathLst>
                    <a:path w="131" h="74">
                      <a:moveTo>
                        <a:pt x="31" y="20"/>
                      </a:moveTo>
                      <a:cubicBezTo>
                        <a:pt x="34" y="20"/>
                        <a:pt x="36" y="21"/>
                        <a:pt x="39" y="21"/>
                      </a:cubicBezTo>
                      <a:cubicBezTo>
                        <a:pt x="42" y="9"/>
                        <a:pt x="52" y="0"/>
                        <a:pt x="65" y="0"/>
                      </a:cubicBezTo>
                      <a:cubicBezTo>
                        <a:pt x="78" y="0"/>
                        <a:pt x="89" y="9"/>
                        <a:pt x="92" y="21"/>
                      </a:cubicBezTo>
                      <a:cubicBezTo>
                        <a:pt x="95" y="21"/>
                        <a:pt x="97" y="20"/>
                        <a:pt x="100" y="20"/>
                      </a:cubicBezTo>
                      <a:cubicBezTo>
                        <a:pt x="112" y="20"/>
                        <a:pt x="123" y="31"/>
                        <a:pt x="123" y="43"/>
                      </a:cubicBezTo>
                      <a:cubicBezTo>
                        <a:pt x="123" y="44"/>
                        <a:pt x="123" y="46"/>
                        <a:pt x="122" y="47"/>
                      </a:cubicBezTo>
                      <a:cubicBezTo>
                        <a:pt x="127" y="49"/>
                        <a:pt x="131" y="54"/>
                        <a:pt x="131" y="60"/>
                      </a:cubicBezTo>
                      <a:cubicBezTo>
                        <a:pt x="131" y="67"/>
                        <a:pt x="125" y="74"/>
                        <a:pt x="117" y="74"/>
                      </a:cubicBezTo>
                      <a:cubicBezTo>
                        <a:pt x="72" y="74"/>
                        <a:pt x="72" y="74"/>
                        <a:pt x="72" y="74"/>
                      </a:cubicBezTo>
                      <a:cubicBezTo>
                        <a:pt x="72" y="47"/>
                        <a:pt x="72" y="47"/>
                        <a:pt x="72" y="47"/>
                      </a:cubicBezTo>
                      <a:cubicBezTo>
                        <a:pt x="83" y="58"/>
                        <a:pt x="83" y="58"/>
                        <a:pt x="83" y="58"/>
                      </a:cubicBezTo>
                      <a:cubicBezTo>
                        <a:pt x="93" y="48"/>
                        <a:pt x="93" y="48"/>
                        <a:pt x="93" y="48"/>
                      </a:cubicBezTo>
                      <a:cubicBezTo>
                        <a:pt x="65" y="20"/>
                        <a:pt x="65" y="20"/>
                        <a:pt x="65" y="20"/>
                      </a:cubicBezTo>
                      <a:cubicBezTo>
                        <a:pt x="38" y="48"/>
                        <a:pt x="38" y="48"/>
                        <a:pt x="38" y="48"/>
                      </a:cubicBezTo>
                      <a:cubicBezTo>
                        <a:pt x="48" y="58"/>
                        <a:pt x="48" y="58"/>
                        <a:pt x="48" y="58"/>
                      </a:cubicBezTo>
                      <a:cubicBezTo>
                        <a:pt x="59" y="47"/>
                        <a:pt x="59" y="47"/>
                        <a:pt x="59" y="47"/>
                      </a:cubicBezTo>
                      <a:cubicBezTo>
                        <a:pt x="59" y="74"/>
                        <a:pt x="59" y="74"/>
                        <a:pt x="59" y="74"/>
                      </a:cubicBezTo>
                      <a:cubicBezTo>
                        <a:pt x="14" y="74"/>
                        <a:pt x="14" y="74"/>
                        <a:pt x="14" y="74"/>
                      </a:cubicBezTo>
                      <a:cubicBezTo>
                        <a:pt x="6" y="74"/>
                        <a:pt x="0" y="67"/>
                        <a:pt x="0" y="60"/>
                      </a:cubicBezTo>
                      <a:cubicBezTo>
                        <a:pt x="0" y="54"/>
                        <a:pt x="3" y="49"/>
                        <a:pt x="8" y="47"/>
                      </a:cubicBezTo>
                      <a:cubicBezTo>
                        <a:pt x="8" y="46"/>
                        <a:pt x="8" y="44"/>
                        <a:pt x="8" y="43"/>
                      </a:cubicBezTo>
                      <a:cubicBezTo>
                        <a:pt x="8" y="31"/>
                        <a:pt x="19" y="20"/>
                        <a:pt x="31" y="2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38" name="Group 260"/>
              <p:cNvGrpSpPr/>
              <p:nvPr/>
            </p:nvGrpSpPr>
            <p:grpSpPr>
              <a:xfrm>
                <a:off x="3794214" y="1488957"/>
                <a:ext cx="848664" cy="846464"/>
                <a:chOff x="2913856" y="1351563"/>
                <a:chExt cx="612775" cy="611187"/>
              </a:xfrm>
            </p:grpSpPr>
            <p:sp>
              <p:nvSpPr>
                <p:cNvPr id="82" name="ïšḻïďê-Oval 261"/>
                <p:cNvSpPr/>
                <p:nvPr/>
              </p:nvSpPr>
              <p:spPr bwMode="auto">
                <a:xfrm>
                  <a:off x="2913856" y="1351563"/>
                  <a:ext cx="612775" cy="611187"/>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3" name="ïšḻïďê-Freeform: Shape 262"/>
                <p:cNvSpPr/>
                <p:nvPr/>
              </p:nvSpPr>
              <p:spPr bwMode="auto">
                <a:xfrm>
                  <a:off x="2978944" y="1419825"/>
                  <a:ext cx="482600" cy="481012"/>
                </a:xfrm>
                <a:custGeom>
                  <a:avLst/>
                  <a:gdLst/>
                  <a:ahLst/>
                  <a:cxnLst>
                    <a:cxn ang="0">
                      <a:pos x="92" y="0"/>
                    </a:cxn>
                    <a:cxn ang="0">
                      <a:pos x="102" y="1"/>
                    </a:cxn>
                    <a:cxn ang="0">
                      <a:pos x="159" y="30"/>
                    </a:cxn>
                    <a:cxn ang="0">
                      <a:pos x="165" y="37"/>
                    </a:cxn>
                    <a:cxn ang="0">
                      <a:pos x="182" y="105"/>
                    </a:cxn>
                    <a:cxn ang="0">
                      <a:pos x="180" y="114"/>
                    </a:cxn>
                    <a:cxn ang="0">
                      <a:pos x="139" y="169"/>
                    </a:cxn>
                    <a:cxn ang="0">
                      <a:pos x="131" y="173"/>
                    </a:cxn>
                    <a:cxn ang="0">
                      <a:pos x="65" y="178"/>
                    </a:cxn>
                    <a:cxn ang="0">
                      <a:pos x="57" y="175"/>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8"/>
                        <a:pt x="185" y="80"/>
                        <a:pt x="182" y="105"/>
                      </a:cubicBezTo>
                      <a:cubicBezTo>
                        <a:pt x="180" y="114"/>
                        <a:pt x="180" y="114"/>
                        <a:pt x="180" y="114"/>
                      </a:cubicBezTo>
                      <a:cubicBezTo>
                        <a:pt x="173" y="137"/>
                        <a:pt x="160" y="155"/>
                        <a:pt x="139" y="169"/>
                      </a:cubicBezTo>
                      <a:cubicBezTo>
                        <a:pt x="131" y="173"/>
                        <a:pt x="131" y="173"/>
                        <a:pt x="131" y="173"/>
                      </a:cubicBezTo>
                      <a:cubicBezTo>
                        <a:pt x="110" y="183"/>
                        <a:pt x="88" y="184"/>
                        <a:pt x="65"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5" y="4"/>
                      </a:cubicBezTo>
                      <a:cubicBezTo>
                        <a:pt x="75" y="2"/>
                        <a:pt x="83" y="1"/>
                        <a:pt x="92" y="0"/>
                      </a:cubicBezTo>
                      <a:close/>
                    </a:path>
                  </a:pathLst>
                </a:custGeom>
                <a:solidFill>
                  <a:schemeClr val="accent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4" name="ïšḻïďê-Freeform: Shape 263"/>
                <p:cNvSpPr/>
                <p:nvPr/>
              </p:nvSpPr>
              <p:spPr bwMode="auto">
                <a:xfrm>
                  <a:off x="3048794" y="1540475"/>
                  <a:ext cx="342900" cy="187325"/>
                </a:xfrm>
                <a:custGeom>
                  <a:avLst/>
                  <a:gdLst/>
                  <a:ahLst/>
                  <a:cxnLst>
                    <a:cxn ang="0">
                      <a:pos x="31" y="19"/>
                    </a:cxn>
                    <a:cxn ang="0">
                      <a:pos x="38" y="20"/>
                    </a:cxn>
                    <a:cxn ang="0">
                      <a:pos x="58" y="0"/>
                    </a:cxn>
                    <a:cxn ang="0">
                      <a:pos x="58" y="37"/>
                    </a:cxn>
                    <a:cxn ang="0">
                      <a:pos x="47" y="26"/>
                    </a:cxn>
                    <a:cxn ang="0">
                      <a:pos x="38" y="36"/>
                    </a:cxn>
                    <a:cxn ang="0">
                      <a:pos x="65" y="63"/>
                    </a:cxn>
                    <a:cxn ang="0">
                      <a:pos x="93" y="36"/>
                    </a:cxn>
                    <a:cxn ang="0">
                      <a:pos x="83" y="26"/>
                    </a:cxn>
                    <a:cxn ang="0">
                      <a:pos x="72" y="37"/>
                    </a:cxn>
                    <a:cxn ang="0">
                      <a:pos x="72" y="0"/>
                    </a:cxn>
                    <a:cxn ang="0">
                      <a:pos x="92" y="20"/>
                    </a:cxn>
                    <a:cxn ang="0">
                      <a:pos x="100" y="19"/>
                    </a:cxn>
                    <a:cxn ang="0">
                      <a:pos x="123" y="42"/>
                    </a:cxn>
                    <a:cxn ang="0">
                      <a:pos x="122" y="45"/>
                    </a:cxn>
                    <a:cxn ang="0">
                      <a:pos x="131" y="58"/>
                    </a:cxn>
                    <a:cxn ang="0">
                      <a:pos x="117" y="72"/>
                    </a:cxn>
                    <a:cxn ang="0">
                      <a:pos x="14" y="72"/>
                    </a:cxn>
                    <a:cxn ang="0">
                      <a:pos x="0" y="58"/>
                    </a:cxn>
                    <a:cxn ang="0">
                      <a:pos x="8" y="45"/>
                    </a:cxn>
                    <a:cxn ang="0">
                      <a:pos x="8" y="42"/>
                    </a:cxn>
                    <a:cxn ang="0">
                      <a:pos x="31" y="19"/>
                    </a:cxn>
                  </a:cxnLst>
                  <a:rect l="0" t="0" r="r" b="b"/>
                  <a:pathLst>
                    <a:path w="131" h="72">
                      <a:moveTo>
                        <a:pt x="31" y="19"/>
                      </a:moveTo>
                      <a:cubicBezTo>
                        <a:pt x="34" y="19"/>
                        <a:pt x="36" y="19"/>
                        <a:pt x="38" y="20"/>
                      </a:cubicBezTo>
                      <a:cubicBezTo>
                        <a:pt x="41" y="10"/>
                        <a:pt x="49" y="2"/>
                        <a:pt x="58" y="0"/>
                      </a:cubicBezTo>
                      <a:cubicBezTo>
                        <a:pt x="58" y="37"/>
                        <a:pt x="58" y="37"/>
                        <a:pt x="58" y="37"/>
                      </a:cubicBezTo>
                      <a:cubicBezTo>
                        <a:pt x="47" y="26"/>
                        <a:pt x="47" y="26"/>
                        <a:pt x="47" y="26"/>
                      </a:cubicBezTo>
                      <a:cubicBezTo>
                        <a:pt x="38" y="36"/>
                        <a:pt x="38" y="36"/>
                        <a:pt x="38" y="36"/>
                      </a:cubicBezTo>
                      <a:cubicBezTo>
                        <a:pt x="65" y="63"/>
                        <a:pt x="65" y="63"/>
                        <a:pt x="65" y="63"/>
                      </a:cubicBezTo>
                      <a:cubicBezTo>
                        <a:pt x="93" y="36"/>
                        <a:pt x="93" y="36"/>
                        <a:pt x="93" y="36"/>
                      </a:cubicBezTo>
                      <a:cubicBezTo>
                        <a:pt x="83" y="26"/>
                        <a:pt x="83" y="26"/>
                        <a:pt x="83" y="26"/>
                      </a:cubicBezTo>
                      <a:cubicBezTo>
                        <a:pt x="72" y="37"/>
                        <a:pt x="72" y="37"/>
                        <a:pt x="72" y="37"/>
                      </a:cubicBezTo>
                      <a:cubicBezTo>
                        <a:pt x="72" y="0"/>
                        <a:pt x="72" y="0"/>
                        <a:pt x="72" y="0"/>
                      </a:cubicBezTo>
                      <a:cubicBezTo>
                        <a:pt x="82" y="2"/>
                        <a:pt x="90" y="10"/>
                        <a:pt x="92" y="20"/>
                      </a:cubicBezTo>
                      <a:cubicBezTo>
                        <a:pt x="94" y="19"/>
                        <a:pt x="97" y="19"/>
                        <a:pt x="100" y="19"/>
                      </a:cubicBezTo>
                      <a:cubicBezTo>
                        <a:pt x="112" y="19"/>
                        <a:pt x="123" y="29"/>
                        <a:pt x="123" y="42"/>
                      </a:cubicBezTo>
                      <a:cubicBezTo>
                        <a:pt x="123" y="43"/>
                        <a:pt x="122" y="44"/>
                        <a:pt x="122" y="45"/>
                      </a:cubicBezTo>
                      <a:cubicBezTo>
                        <a:pt x="127" y="48"/>
                        <a:pt x="131" y="53"/>
                        <a:pt x="131" y="58"/>
                      </a:cubicBezTo>
                      <a:cubicBezTo>
                        <a:pt x="131" y="66"/>
                        <a:pt x="124" y="72"/>
                        <a:pt x="117" y="72"/>
                      </a:cubicBezTo>
                      <a:cubicBezTo>
                        <a:pt x="14" y="72"/>
                        <a:pt x="14" y="72"/>
                        <a:pt x="14" y="72"/>
                      </a:cubicBezTo>
                      <a:cubicBezTo>
                        <a:pt x="6" y="72"/>
                        <a:pt x="0" y="66"/>
                        <a:pt x="0" y="58"/>
                      </a:cubicBezTo>
                      <a:cubicBezTo>
                        <a:pt x="0" y="53"/>
                        <a:pt x="3" y="48"/>
                        <a:pt x="8" y="45"/>
                      </a:cubicBezTo>
                      <a:cubicBezTo>
                        <a:pt x="8" y="44"/>
                        <a:pt x="8" y="43"/>
                        <a:pt x="8" y="42"/>
                      </a:cubicBezTo>
                      <a:cubicBezTo>
                        <a:pt x="8" y="29"/>
                        <a:pt x="18" y="19"/>
                        <a:pt x="31" y="19"/>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39" name="Group 264"/>
              <p:cNvGrpSpPr/>
              <p:nvPr/>
            </p:nvGrpSpPr>
            <p:grpSpPr>
              <a:xfrm>
                <a:off x="5667431" y="5026521"/>
                <a:ext cx="846466" cy="846464"/>
                <a:chOff x="4266406" y="3905850"/>
                <a:chExt cx="611188" cy="611187"/>
              </a:xfrm>
            </p:grpSpPr>
            <p:sp>
              <p:nvSpPr>
                <p:cNvPr id="79" name="ïšḻïďê-Oval 265"/>
                <p:cNvSpPr/>
                <p:nvPr/>
              </p:nvSpPr>
              <p:spPr bwMode="auto">
                <a:xfrm>
                  <a:off x="4266406" y="3905850"/>
                  <a:ext cx="611188" cy="611187"/>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0" name="ïšḻïďê-Freeform: Shape 266"/>
                <p:cNvSpPr/>
                <p:nvPr/>
              </p:nvSpPr>
              <p:spPr bwMode="auto">
                <a:xfrm>
                  <a:off x="4328319" y="3972525"/>
                  <a:ext cx="485775" cy="481012"/>
                </a:xfrm>
                <a:custGeom>
                  <a:avLst/>
                  <a:gdLst/>
                  <a:ahLst/>
                  <a:cxnLst>
                    <a:cxn ang="0">
                      <a:pos x="93" y="0"/>
                    </a:cxn>
                    <a:cxn ang="0">
                      <a:pos x="102" y="1"/>
                    </a:cxn>
                    <a:cxn ang="0">
                      <a:pos x="160" y="30"/>
                    </a:cxn>
                    <a:cxn ang="0">
                      <a:pos x="166" y="37"/>
                    </a:cxn>
                    <a:cxn ang="0">
                      <a:pos x="183"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6" y="37"/>
                        <a:pt x="166" y="37"/>
                        <a:pt x="166" y="37"/>
                      </a:cubicBezTo>
                      <a:cubicBezTo>
                        <a:pt x="180" y="58"/>
                        <a:pt x="186" y="80"/>
                        <a:pt x="183"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20" y="149"/>
                        <a:pt x="9" y="126"/>
                      </a:cubicBezTo>
                      <a:cubicBezTo>
                        <a:pt x="6" y="118"/>
                        <a:pt x="6" y="118"/>
                        <a:pt x="6" y="118"/>
                      </a:cubicBezTo>
                      <a:cubicBezTo>
                        <a:pt x="0" y="97"/>
                        <a:pt x="1" y="77"/>
                        <a:pt x="9" y="56"/>
                      </a:cubicBezTo>
                      <a:cubicBezTo>
                        <a:pt x="13" y="48"/>
                        <a:pt x="13" y="48"/>
                        <a:pt x="13" y="48"/>
                      </a:cubicBezTo>
                      <a:cubicBezTo>
                        <a:pt x="25" y="27"/>
                        <a:pt x="43" y="12"/>
                        <a:pt x="66" y="5"/>
                      </a:cubicBezTo>
                      <a:cubicBezTo>
                        <a:pt x="75" y="2"/>
                        <a:pt x="83" y="1"/>
                        <a:pt x="93" y="0"/>
                      </a:cubicBezTo>
                      <a:close/>
                    </a:path>
                  </a:pathLst>
                </a:custGeom>
                <a:solidFill>
                  <a:schemeClr val="accent4"/>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1" name="ïšḻïďê-Freeform: Shape 267"/>
                <p:cNvSpPr/>
                <p:nvPr/>
              </p:nvSpPr>
              <p:spPr bwMode="auto">
                <a:xfrm>
                  <a:off x="4425156" y="4075713"/>
                  <a:ext cx="292100" cy="273050"/>
                </a:xfrm>
                <a:custGeom>
                  <a:avLst/>
                  <a:gdLst/>
                  <a:ahLst/>
                  <a:cxnLst>
                    <a:cxn ang="0">
                      <a:pos x="44" y="77"/>
                    </a:cxn>
                    <a:cxn ang="0">
                      <a:pos x="47" y="77"/>
                    </a:cxn>
                    <a:cxn ang="0">
                      <a:pos x="56" y="92"/>
                    </a:cxn>
                    <a:cxn ang="0">
                      <a:pos x="65" y="77"/>
                    </a:cxn>
                    <a:cxn ang="0">
                      <a:pos x="68" y="77"/>
                    </a:cxn>
                    <a:cxn ang="0">
                      <a:pos x="80" y="90"/>
                    </a:cxn>
                    <a:cxn ang="0">
                      <a:pos x="80" y="105"/>
                    </a:cxn>
                    <a:cxn ang="0">
                      <a:pos x="32" y="105"/>
                    </a:cxn>
                    <a:cxn ang="0">
                      <a:pos x="32" y="90"/>
                    </a:cxn>
                    <a:cxn ang="0">
                      <a:pos x="44" y="77"/>
                    </a:cxn>
                    <a:cxn ang="0">
                      <a:pos x="56" y="49"/>
                    </a:cxn>
                    <a:cxn ang="0">
                      <a:pos x="69" y="62"/>
                    </a:cxn>
                    <a:cxn ang="0">
                      <a:pos x="56" y="75"/>
                    </a:cxn>
                    <a:cxn ang="0">
                      <a:pos x="43" y="62"/>
                    </a:cxn>
                    <a:cxn ang="0">
                      <a:pos x="56" y="49"/>
                    </a:cxn>
                    <a:cxn ang="0">
                      <a:pos x="24" y="0"/>
                    </a:cxn>
                    <a:cxn ang="0">
                      <a:pos x="37" y="13"/>
                    </a:cxn>
                    <a:cxn ang="0">
                      <a:pos x="24" y="26"/>
                    </a:cxn>
                    <a:cxn ang="0">
                      <a:pos x="11" y="13"/>
                    </a:cxn>
                    <a:cxn ang="0">
                      <a:pos x="24" y="0"/>
                    </a:cxn>
                    <a:cxn ang="0">
                      <a:pos x="12" y="28"/>
                    </a:cxn>
                    <a:cxn ang="0">
                      <a:pos x="15" y="28"/>
                    </a:cxn>
                    <a:cxn ang="0">
                      <a:pos x="24" y="43"/>
                    </a:cxn>
                    <a:cxn ang="0">
                      <a:pos x="33" y="28"/>
                    </a:cxn>
                    <a:cxn ang="0">
                      <a:pos x="36" y="28"/>
                    </a:cxn>
                    <a:cxn ang="0">
                      <a:pos x="48" y="40"/>
                    </a:cxn>
                    <a:cxn ang="0">
                      <a:pos x="33" y="55"/>
                    </a:cxn>
                    <a:cxn ang="0">
                      <a:pos x="0" y="55"/>
                    </a:cxn>
                    <a:cxn ang="0">
                      <a:pos x="0" y="40"/>
                    </a:cxn>
                    <a:cxn ang="0">
                      <a:pos x="12" y="28"/>
                    </a:cxn>
                    <a:cxn ang="0">
                      <a:pos x="88" y="0"/>
                    </a:cxn>
                    <a:cxn ang="0">
                      <a:pos x="101" y="13"/>
                    </a:cxn>
                    <a:cxn ang="0">
                      <a:pos x="88" y="26"/>
                    </a:cxn>
                    <a:cxn ang="0">
                      <a:pos x="74" y="13"/>
                    </a:cxn>
                    <a:cxn ang="0">
                      <a:pos x="88" y="0"/>
                    </a:cxn>
                    <a:cxn ang="0">
                      <a:pos x="76" y="28"/>
                    </a:cxn>
                    <a:cxn ang="0">
                      <a:pos x="79" y="28"/>
                    </a:cxn>
                    <a:cxn ang="0">
                      <a:pos x="88" y="43"/>
                    </a:cxn>
                    <a:cxn ang="0">
                      <a:pos x="97" y="28"/>
                    </a:cxn>
                    <a:cxn ang="0">
                      <a:pos x="100" y="28"/>
                    </a:cxn>
                    <a:cxn ang="0">
                      <a:pos x="112" y="40"/>
                    </a:cxn>
                    <a:cxn ang="0">
                      <a:pos x="112" y="55"/>
                    </a:cxn>
                    <a:cxn ang="0">
                      <a:pos x="78" y="55"/>
                    </a:cxn>
                    <a:cxn ang="0">
                      <a:pos x="63" y="40"/>
                    </a:cxn>
                    <a:cxn ang="0">
                      <a:pos x="76" y="28"/>
                    </a:cxn>
                  </a:cxnLst>
                  <a:rect l="0" t="0" r="r" b="b"/>
                  <a:pathLst>
                    <a:path w="112" h="105">
                      <a:moveTo>
                        <a:pt x="44" y="77"/>
                      </a:moveTo>
                      <a:cubicBezTo>
                        <a:pt x="47" y="77"/>
                        <a:pt x="47" y="77"/>
                        <a:pt x="47" y="77"/>
                      </a:cubicBezTo>
                      <a:cubicBezTo>
                        <a:pt x="56" y="92"/>
                        <a:pt x="56" y="92"/>
                        <a:pt x="56" y="92"/>
                      </a:cubicBezTo>
                      <a:cubicBezTo>
                        <a:pt x="65" y="77"/>
                        <a:pt x="65" y="77"/>
                        <a:pt x="65" y="77"/>
                      </a:cubicBezTo>
                      <a:cubicBezTo>
                        <a:pt x="68" y="77"/>
                        <a:pt x="68" y="77"/>
                        <a:pt x="68" y="77"/>
                      </a:cubicBezTo>
                      <a:cubicBezTo>
                        <a:pt x="75" y="77"/>
                        <a:pt x="80" y="83"/>
                        <a:pt x="80" y="90"/>
                      </a:cubicBezTo>
                      <a:cubicBezTo>
                        <a:pt x="80" y="105"/>
                        <a:pt x="80" y="105"/>
                        <a:pt x="80" y="105"/>
                      </a:cubicBezTo>
                      <a:cubicBezTo>
                        <a:pt x="32" y="105"/>
                        <a:pt x="32" y="105"/>
                        <a:pt x="32" y="105"/>
                      </a:cubicBezTo>
                      <a:cubicBezTo>
                        <a:pt x="32" y="90"/>
                        <a:pt x="32" y="90"/>
                        <a:pt x="32" y="90"/>
                      </a:cubicBezTo>
                      <a:cubicBezTo>
                        <a:pt x="32" y="83"/>
                        <a:pt x="37" y="77"/>
                        <a:pt x="44" y="77"/>
                      </a:cubicBezTo>
                      <a:close/>
                      <a:moveTo>
                        <a:pt x="56" y="49"/>
                      </a:moveTo>
                      <a:cubicBezTo>
                        <a:pt x="63" y="49"/>
                        <a:pt x="69" y="55"/>
                        <a:pt x="69" y="62"/>
                      </a:cubicBezTo>
                      <a:cubicBezTo>
                        <a:pt x="69" y="69"/>
                        <a:pt x="63" y="75"/>
                        <a:pt x="56" y="75"/>
                      </a:cubicBezTo>
                      <a:cubicBezTo>
                        <a:pt x="49" y="75"/>
                        <a:pt x="43" y="69"/>
                        <a:pt x="43" y="62"/>
                      </a:cubicBezTo>
                      <a:cubicBezTo>
                        <a:pt x="43" y="55"/>
                        <a:pt x="49" y="49"/>
                        <a:pt x="56" y="49"/>
                      </a:cubicBezTo>
                      <a:close/>
                      <a:moveTo>
                        <a:pt x="24" y="0"/>
                      </a:moveTo>
                      <a:cubicBezTo>
                        <a:pt x="31" y="0"/>
                        <a:pt x="37" y="6"/>
                        <a:pt x="37" y="13"/>
                      </a:cubicBezTo>
                      <a:cubicBezTo>
                        <a:pt x="37" y="20"/>
                        <a:pt x="31" y="26"/>
                        <a:pt x="24" y="26"/>
                      </a:cubicBezTo>
                      <a:cubicBezTo>
                        <a:pt x="17" y="26"/>
                        <a:pt x="11" y="20"/>
                        <a:pt x="11" y="13"/>
                      </a:cubicBezTo>
                      <a:cubicBezTo>
                        <a:pt x="11" y="6"/>
                        <a:pt x="17" y="0"/>
                        <a:pt x="24" y="0"/>
                      </a:cubicBezTo>
                      <a:close/>
                      <a:moveTo>
                        <a:pt x="12" y="28"/>
                      </a:moveTo>
                      <a:cubicBezTo>
                        <a:pt x="15" y="28"/>
                        <a:pt x="15" y="28"/>
                        <a:pt x="15" y="28"/>
                      </a:cubicBezTo>
                      <a:cubicBezTo>
                        <a:pt x="24" y="43"/>
                        <a:pt x="24" y="43"/>
                        <a:pt x="24" y="43"/>
                      </a:cubicBezTo>
                      <a:cubicBezTo>
                        <a:pt x="33" y="28"/>
                        <a:pt x="33" y="28"/>
                        <a:pt x="33" y="28"/>
                      </a:cubicBezTo>
                      <a:cubicBezTo>
                        <a:pt x="36" y="28"/>
                        <a:pt x="36" y="28"/>
                        <a:pt x="36" y="28"/>
                      </a:cubicBezTo>
                      <a:cubicBezTo>
                        <a:pt x="43" y="28"/>
                        <a:pt x="48" y="33"/>
                        <a:pt x="48" y="40"/>
                      </a:cubicBezTo>
                      <a:cubicBezTo>
                        <a:pt x="41" y="42"/>
                        <a:pt x="36" y="48"/>
                        <a:pt x="33" y="55"/>
                      </a:cubicBezTo>
                      <a:cubicBezTo>
                        <a:pt x="0" y="55"/>
                        <a:pt x="0" y="55"/>
                        <a:pt x="0" y="55"/>
                      </a:cubicBezTo>
                      <a:cubicBezTo>
                        <a:pt x="0" y="40"/>
                        <a:pt x="0" y="40"/>
                        <a:pt x="0" y="40"/>
                      </a:cubicBezTo>
                      <a:cubicBezTo>
                        <a:pt x="0" y="34"/>
                        <a:pt x="5" y="28"/>
                        <a:pt x="12" y="28"/>
                      </a:cubicBezTo>
                      <a:close/>
                      <a:moveTo>
                        <a:pt x="88" y="0"/>
                      </a:moveTo>
                      <a:cubicBezTo>
                        <a:pt x="95" y="0"/>
                        <a:pt x="101" y="6"/>
                        <a:pt x="101" y="13"/>
                      </a:cubicBezTo>
                      <a:cubicBezTo>
                        <a:pt x="101" y="20"/>
                        <a:pt x="95" y="26"/>
                        <a:pt x="88" y="26"/>
                      </a:cubicBezTo>
                      <a:cubicBezTo>
                        <a:pt x="80" y="26"/>
                        <a:pt x="74" y="20"/>
                        <a:pt x="74" y="13"/>
                      </a:cubicBezTo>
                      <a:cubicBezTo>
                        <a:pt x="74" y="6"/>
                        <a:pt x="80" y="0"/>
                        <a:pt x="88" y="0"/>
                      </a:cubicBezTo>
                      <a:close/>
                      <a:moveTo>
                        <a:pt x="76" y="28"/>
                      </a:moveTo>
                      <a:cubicBezTo>
                        <a:pt x="79" y="28"/>
                        <a:pt x="79" y="28"/>
                        <a:pt x="79" y="28"/>
                      </a:cubicBezTo>
                      <a:cubicBezTo>
                        <a:pt x="88" y="43"/>
                        <a:pt x="88" y="43"/>
                        <a:pt x="88" y="43"/>
                      </a:cubicBezTo>
                      <a:cubicBezTo>
                        <a:pt x="97" y="28"/>
                        <a:pt x="97" y="28"/>
                        <a:pt x="97" y="28"/>
                      </a:cubicBezTo>
                      <a:cubicBezTo>
                        <a:pt x="100" y="28"/>
                        <a:pt x="100" y="28"/>
                        <a:pt x="100" y="28"/>
                      </a:cubicBezTo>
                      <a:cubicBezTo>
                        <a:pt x="107" y="28"/>
                        <a:pt x="112" y="34"/>
                        <a:pt x="112" y="40"/>
                      </a:cubicBezTo>
                      <a:cubicBezTo>
                        <a:pt x="112" y="55"/>
                        <a:pt x="112" y="55"/>
                        <a:pt x="112" y="55"/>
                      </a:cubicBezTo>
                      <a:cubicBezTo>
                        <a:pt x="78" y="55"/>
                        <a:pt x="78" y="55"/>
                        <a:pt x="78" y="55"/>
                      </a:cubicBezTo>
                      <a:cubicBezTo>
                        <a:pt x="76" y="48"/>
                        <a:pt x="71" y="42"/>
                        <a:pt x="63" y="40"/>
                      </a:cubicBezTo>
                      <a:cubicBezTo>
                        <a:pt x="64" y="33"/>
                        <a:pt x="69" y="28"/>
                        <a:pt x="76" y="28"/>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40" name="Group 268"/>
              <p:cNvGrpSpPr/>
              <p:nvPr/>
            </p:nvGrpSpPr>
            <p:grpSpPr>
              <a:xfrm>
                <a:off x="5040827" y="4153673"/>
                <a:ext cx="850863" cy="850862"/>
                <a:chOff x="3813969" y="3275613"/>
                <a:chExt cx="614363" cy="614362"/>
              </a:xfrm>
            </p:grpSpPr>
            <p:sp>
              <p:nvSpPr>
                <p:cNvPr id="70" name="ïšḻïďê-Oval 269"/>
                <p:cNvSpPr/>
                <p:nvPr/>
              </p:nvSpPr>
              <p:spPr bwMode="auto">
                <a:xfrm>
                  <a:off x="3813969" y="3275613"/>
                  <a:ext cx="614363"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1" name="ïšḻïďê-Freeform: Shape 270"/>
                <p:cNvSpPr/>
                <p:nvPr/>
              </p:nvSpPr>
              <p:spPr bwMode="auto">
                <a:xfrm>
                  <a:off x="3879056" y="3345463"/>
                  <a:ext cx="484188" cy="481012"/>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5" y="177"/>
                    </a:cxn>
                    <a:cxn ang="0">
                      <a:pos x="57" y="174"/>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8" y="184"/>
                        <a:pt x="65"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5" y="4"/>
                      </a:cubicBezTo>
                      <a:cubicBezTo>
                        <a:pt x="75" y="2"/>
                        <a:pt x="83" y="0"/>
                        <a:pt x="92" y="0"/>
                      </a:cubicBezTo>
                      <a:close/>
                    </a:path>
                  </a:pathLst>
                </a:custGeom>
                <a:solidFill>
                  <a:schemeClr val="accent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72" name="Group 271"/>
                <p:cNvGrpSpPr/>
                <p:nvPr/>
              </p:nvGrpSpPr>
              <p:grpSpPr>
                <a:xfrm>
                  <a:off x="3960019" y="3439125"/>
                  <a:ext cx="322263" cy="277812"/>
                  <a:chOff x="3960019" y="3439125"/>
                  <a:chExt cx="322263" cy="277812"/>
                </a:xfrm>
              </p:grpSpPr>
              <p:sp>
                <p:nvSpPr>
                  <p:cNvPr id="73" name="ïšḻïďê-Freeform: Shape 272"/>
                  <p:cNvSpPr/>
                  <p:nvPr/>
                </p:nvSpPr>
                <p:spPr bwMode="auto">
                  <a:xfrm>
                    <a:off x="3960019" y="3439125"/>
                    <a:ext cx="322263" cy="277812"/>
                  </a:xfrm>
                  <a:custGeom>
                    <a:avLst/>
                    <a:gdLst/>
                    <a:ahLst/>
                    <a:cxnLst>
                      <a:cxn ang="0">
                        <a:pos x="106" y="59"/>
                      </a:cxn>
                      <a:cxn ang="0">
                        <a:pos x="24" y="65"/>
                      </a:cxn>
                      <a:cxn ang="0">
                        <a:pos x="10" y="29"/>
                      </a:cxn>
                      <a:cxn ang="0">
                        <a:pos x="112" y="6"/>
                      </a:cxn>
                      <a:cxn ang="0">
                        <a:pos x="107" y="65"/>
                      </a:cxn>
                      <a:cxn ang="0">
                        <a:pos x="112" y="72"/>
                      </a:cxn>
                      <a:cxn ang="0">
                        <a:pos x="5" y="97"/>
                      </a:cxn>
                      <a:cxn ang="0">
                        <a:pos x="38" y="67"/>
                      </a:cxn>
                      <a:cxn ang="0">
                        <a:pos x="38" y="65"/>
                      </a:cxn>
                      <a:cxn ang="0">
                        <a:pos x="1" y="102"/>
                      </a:cxn>
                      <a:cxn ang="0">
                        <a:pos x="3" y="99"/>
                      </a:cxn>
                      <a:cxn ang="0">
                        <a:pos x="118" y="99"/>
                      </a:cxn>
                      <a:cxn ang="0">
                        <a:pos x="122" y="98"/>
                      </a:cxn>
                      <a:cxn ang="0">
                        <a:pos x="61" y="106"/>
                      </a:cxn>
                      <a:cxn ang="0">
                        <a:pos x="103" y="88"/>
                      </a:cxn>
                      <a:cxn ang="0">
                        <a:pos x="90" y="92"/>
                      </a:cxn>
                      <a:cxn ang="0">
                        <a:pos x="87" y="92"/>
                      </a:cxn>
                      <a:cxn ang="0">
                        <a:pos x="87" y="92"/>
                      </a:cxn>
                      <a:cxn ang="0">
                        <a:pos x="33" y="88"/>
                      </a:cxn>
                      <a:cxn ang="0">
                        <a:pos x="8" y="88"/>
                      </a:cxn>
                      <a:cxn ang="0">
                        <a:pos x="11" y="81"/>
                      </a:cxn>
                      <a:cxn ang="0">
                        <a:pos x="24" y="81"/>
                      </a:cxn>
                      <a:cxn ang="0">
                        <a:pos x="24" y="81"/>
                      </a:cxn>
                      <a:cxn ang="0">
                        <a:pos x="36" y="85"/>
                      </a:cxn>
                      <a:cxn ang="0">
                        <a:pos x="60" y="85"/>
                      </a:cxn>
                      <a:cxn ang="0">
                        <a:pos x="73" y="81"/>
                      </a:cxn>
                      <a:cxn ang="0">
                        <a:pos x="76" y="81"/>
                      </a:cxn>
                      <a:cxn ang="0">
                        <a:pos x="76" y="81"/>
                      </a:cxn>
                      <a:cxn ang="0">
                        <a:pos x="89" y="85"/>
                      </a:cxn>
                      <a:cxn ang="0">
                        <a:pos x="114" y="85"/>
                      </a:cxn>
                      <a:cxn ang="0">
                        <a:pos x="14" y="75"/>
                      </a:cxn>
                      <a:cxn ang="0">
                        <a:pos x="26" y="75"/>
                      </a:cxn>
                      <a:cxn ang="0">
                        <a:pos x="26" y="75"/>
                      </a:cxn>
                      <a:cxn ang="0">
                        <a:pos x="37" y="79"/>
                      </a:cxn>
                      <a:cxn ang="0">
                        <a:pos x="60" y="79"/>
                      </a:cxn>
                      <a:cxn ang="0">
                        <a:pos x="72" y="75"/>
                      </a:cxn>
                      <a:cxn ang="0">
                        <a:pos x="75" y="75"/>
                      </a:cxn>
                      <a:cxn ang="0">
                        <a:pos x="75" y="75"/>
                      </a:cxn>
                      <a:cxn ang="0">
                        <a:pos x="88" y="79"/>
                      </a:cxn>
                      <a:cxn ang="0">
                        <a:pos x="111" y="79"/>
                      </a:cxn>
                      <a:cxn ang="0">
                        <a:pos x="16" y="71"/>
                      </a:cxn>
                      <a:cxn ang="0">
                        <a:pos x="27" y="71"/>
                      </a:cxn>
                      <a:cxn ang="0">
                        <a:pos x="27" y="71"/>
                      </a:cxn>
                      <a:cxn ang="0">
                        <a:pos x="38" y="73"/>
                      </a:cxn>
                      <a:cxn ang="0">
                        <a:pos x="60" y="73"/>
                      </a:cxn>
                      <a:cxn ang="0">
                        <a:pos x="72" y="71"/>
                      </a:cxn>
                      <a:cxn ang="0">
                        <a:pos x="75" y="71"/>
                      </a:cxn>
                      <a:cxn ang="0">
                        <a:pos x="75" y="71"/>
                      </a:cxn>
                      <a:cxn ang="0">
                        <a:pos x="87" y="73"/>
                      </a:cxn>
                      <a:cxn ang="0">
                        <a:pos x="108" y="73"/>
                      </a:cxn>
                    </a:cxnLst>
                    <a:rect l="0" t="0" r="r" b="b"/>
                    <a:pathLst>
                      <a:path w="123" h="106">
                        <a:moveTo>
                          <a:pt x="106" y="6"/>
                        </a:moveTo>
                        <a:cubicBezTo>
                          <a:pt x="16" y="6"/>
                          <a:pt x="16" y="6"/>
                          <a:pt x="16" y="6"/>
                        </a:cubicBezTo>
                        <a:cubicBezTo>
                          <a:pt x="16" y="59"/>
                          <a:pt x="16" y="59"/>
                          <a:pt x="16" y="59"/>
                        </a:cubicBezTo>
                        <a:cubicBezTo>
                          <a:pt x="106" y="59"/>
                          <a:pt x="106" y="59"/>
                          <a:pt x="106" y="59"/>
                        </a:cubicBezTo>
                        <a:cubicBezTo>
                          <a:pt x="106" y="6"/>
                          <a:pt x="106" y="6"/>
                          <a:pt x="106" y="6"/>
                        </a:cubicBezTo>
                        <a:close/>
                        <a:moveTo>
                          <a:pt x="15" y="67"/>
                        </a:moveTo>
                        <a:cubicBezTo>
                          <a:pt x="24" y="67"/>
                          <a:pt x="24" y="67"/>
                          <a:pt x="24" y="67"/>
                        </a:cubicBezTo>
                        <a:cubicBezTo>
                          <a:pt x="24" y="65"/>
                          <a:pt x="24" y="65"/>
                          <a:pt x="24" y="65"/>
                        </a:cubicBezTo>
                        <a:cubicBezTo>
                          <a:pt x="16" y="65"/>
                          <a:pt x="16" y="65"/>
                          <a:pt x="16" y="65"/>
                        </a:cubicBezTo>
                        <a:cubicBezTo>
                          <a:pt x="13" y="65"/>
                          <a:pt x="10" y="62"/>
                          <a:pt x="10" y="59"/>
                        </a:cubicBezTo>
                        <a:cubicBezTo>
                          <a:pt x="10" y="36"/>
                          <a:pt x="10" y="36"/>
                          <a:pt x="10" y="36"/>
                        </a:cubicBezTo>
                        <a:cubicBezTo>
                          <a:pt x="10" y="29"/>
                          <a:pt x="10" y="29"/>
                          <a:pt x="10" y="29"/>
                        </a:cubicBezTo>
                        <a:cubicBezTo>
                          <a:pt x="10" y="6"/>
                          <a:pt x="10" y="6"/>
                          <a:pt x="10" y="6"/>
                        </a:cubicBezTo>
                        <a:cubicBezTo>
                          <a:pt x="10" y="3"/>
                          <a:pt x="13" y="0"/>
                          <a:pt x="16" y="0"/>
                        </a:cubicBezTo>
                        <a:cubicBezTo>
                          <a:pt x="107" y="0"/>
                          <a:pt x="107" y="0"/>
                          <a:pt x="107" y="0"/>
                        </a:cubicBezTo>
                        <a:cubicBezTo>
                          <a:pt x="110" y="0"/>
                          <a:pt x="112" y="3"/>
                          <a:pt x="112" y="6"/>
                        </a:cubicBezTo>
                        <a:cubicBezTo>
                          <a:pt x="112" y="29"/>
                          <a:pt x="112" y="29"/>
                          <a:pt x="112" y="29"/>
                        </a:cubicBezTo>
                        <a:cubicBezTo>
                          <a:pt x="112" y="36"/>
                          <a:pt x="112" y="36"/>
                          <a:pt x="112" y="36"/>
                        </a:cubicBezTo>
                        <a:cubicBezTo>
                          <a:pt x="112" y="59"/>
                          <a:pt x="112" y="59"/>
                          <a:pt x="112" y="59"/>
                        </a:cubicBezTo>
                        <a:cubicBezTo>
                          <a:pt x="112" y="62"/>
                          <a:pt x="110" y="65"/>
                          <a:pt x="107" y="65"/>
                        </a:cubicBezTo>
                        <a:cubicBezTo>
                          <a:pt x="99" y="65"/>
                          <a:pt x="99" y="65"/>
                          <a:pt x="99" y="65"/>
                        </a:cubicBezTo>
                        <a:cubicBezTo>
                          <a:pt x="99" y="67"/>
                          <a:pt x="99" y="67"/>
                          <a:pt x="99" y="67"/>
                        </a:cubicBezTo>
                        <a:cubicBezTo>
                          <a:pt x="107" y="67"/>
                          <a:pt x="107" y="67"/>
                          <a:pt x="107" y="67"/>
                        </a:cubicBezTo>
                        <a:cubicBezTo>
                          <a:pt x="110" y="67"/>
                          <a:pt x="111" y="69"/>
                          <a:pt x="112" y="72"/>
                        </a:cubicBezTo>
                        <a:cubicBezTo>
                          <a:pt x="121" y="90"/>
                          <a:pt x="121" y="90"/>
                          <a:pt x="121" y="90"/>
                        </a:cubicBezTo>
                        <a:cubicBezTo>
                          <a:pt x="123" y="93"/>
                          <a:pt x="122" y="97"/>
                          <a:pt x="118" y="97"/>
                        </a:cubicBezTo>
                        <a:cubicBezTo>
                          <a:pt x="61" y="97"/>
                          <a:pt x="61" y="97"/>
                          <a:pt x="61" y="97"/>
                        </a:cubicBezTo>
                        <a:cubicBezTo>
                          <a:pt x="5" y="97"/>
                          <a:pt x="5" y="97"/>
                          <a:pt x="5" y="97"/>
                        </a:cubicBezTo>
                        <a:cubicBezTo>
                          <a:pt x="1" y="97"/>
                          <a:pt x="0" y="93"/>
                          <a:pt x="1" y="90"/>
                        </a:cubicBezTo>
                        <a:cubicBezTo>
                          <a:pt x="10" y="72"/>
                          <a:pt x="10" y="72"/>
                          <a:pt x="10" y="72"/>
                        </a:cubicBezTo>
                        <a:cubicBezTo>
                          <a:pt x="12" y="69"/>
                          <a:pt x="13" y="67"/>
                          <a:pt x="15" y="67"/>
                        </a:cubicBezTo>
                        <a:close/>
                        <a:moveTo>
                          <a:pt x="38" y="67"/>
                        </a:moveTo>
                        <a:cubicBezTo>
                          <a:pt x="61" y="67"/>
                          <a:pt x="61" y="67"/>
                          <a:pt x="61" y="67"/>
                        </a:cubicBezTo>
                        <a:cubicBezTo>
                          <a:pt x="84" y="67"/>
                          <a:pt x="84" y="67"/>
                          <a:pt x="84" y="67"/>
                        </a:cubicBezTo>
                        <a:cubicBezTo>
                          <a:pt x="84" y="65"/>
                          <a:pt x="84" y="65"/>
                          <a:pt x="84" y="65"/>
                        </a:cubicBezTo>
                        <a:cubicBezTo>
                          <a:pt x="38" y="65"/>
                          <a:pt x="38" y="65"/>
                          <a:pt x="38" y="65"/>
                        </a:cubicBezTo>
                        <a:cubicBezTo>
                          <a:pt x="38" y="67"/>
                          <a:pt x="38" y="67"/>
                          <a:pt x="38" y="67"/>
                        </a:cubicBezTo>
                        <a:close/>
                        <a:moveTo>
                          <a:pt x="61" y="106"/>
                        </a:moveTo>
                        <a:cubicBezTo>
                          <a:pt x="5" y="106"/>
                          <a:pt x="5" y="106"/>
                          <a:pt x="5" y="106"/>
                        </a:cubicBezTo>
                        <a:cubicBezTo>
                          <a:pt x="3" y="106"/>
                          <a:pt x="1" y="105"/>
                          <a:pt x="1" y="102"/>
                        </a:cubicBezTo>
                        <a:cubicBezTo>
                          <a:pt x="1" y="98"/>
                          <a:pt x="1" y="98"/>
                          <a:pt x="1" y="98"/>
                        </a:cubicBezTo>
                        <a:cubicBezTo>
                          <a:pt x="1" y="98"/>
                          <a:pt x="1" y="98"/>
                          <a:pt x="1" y="98"/>
                        </a:cubicBezTo>
                        <a:cubicBezTo>
                          <a:pt x="2" y="99"/>
                          <a:pt x="2" y="99"/>
                          <a:pt x="2" y="99"/>
                        </a:cubicBezTo>
                        <a:cubicBezTo>
                          <a:pt x="3" y="99"/>
                          <a:pt x="3" y="99"/>
                          <a:pt x="3" y="99"/>
                        </a:cubicBezTo>
                        <a:cubicBezTo>
                          <a:pt x="4" y="99"/>
                          <a:pt x="4" y="99"/>
                          <a:pt x="4" y="99"/>
                        </a:cubicBezTo>
                        <a:cubicBezTo>
                          <a:pt x="5" y="99"/>
                          <a:pt x="5" y="99"/>
                          <a:pt x="5" y="99"/>
                        </a:cubicBezTo>
                        <a:cubicBezTo>
                          <a:pt x="61" y="99"/>
                          <a:pt x="61" y="99"/>
                          <a:pt x="61" y="99"/>
                        </a:cubicBezTo>
                        <a:cubicBezTo>
                          <a:pt x="118" y="99"/>
                          <a:pt x="118" y="99"/>
                          <a:pt x="118" y="99"/>
                        </a:cubicBezTo>
                        <a:cubicBezTo>
                          <a:pt x="119" y="99"/>
                          <a:pt x="119" y="99"/>
                          <a:pt x="119" y="99"/>
                        </a:cubicBezTo>
                        <a:cubicBezTo>
                          <a:pt x="120" y="99"/>
                          <a:pt x="120" y="99"/>
                          <a:pt x="120" y="99"/>
                        </a:cubicBezTo>
                        <a:cubicBezTo>
                          <a:pt x="121" y="99"/>
                          <a:pt x="121" y="99"/>
                          <a:pt x="121" y="99"/>
                        </a:cubicBezTo>
                        <a:cubicBezTo>
                          <a:pt x="122" y="98"/>
                          <a:pt x="122" y="98"/>
                          <a:pt x="122" y="98"/>
                        </a:cubicBezTo>
                        <a:cubicBezTo>
                          <a:pt x="122" y="98"/>
                          <a:pt x="122" y="98"/>
                          <a:pt x="122" y="98"/>
                        </a:cubicBezTo>
                        <a:cubicBezTo>
                          <a:pt x="122" y="102"/>
                          <a:pt x="122" y="102"/>
                          <a:pt x="122" y="102"/>
                        </a:cubicBezTo>
                        <a:cubicBezTo>
                          <a:pt x="122" y="105"/>
                          <a:pt x="120" y="106"/>
                          <a:pt x="118" y="106"/>
                        </a:cubicBezTo>
                        <a:cubicBezTo>
                          <a:pt x="61" y="106"/>
                          <a:pt x="61" y="106"/>
                          <a:pt x="61" y="106"/>
                        </a:cubicBezTo>
                        <a:close/>
                        <a:moveTo>
                          <a:pt x="117" y="92"/>
                        </a:moveTo>
                        <a:cubicBezTo>
                          <a:pt x="117" y="92"/>
                          <a:pt x="117" y="92"/>
                          <a:pt x="117" y="92"/>
                        </a:cubicBezTo>
                        <a:cubicBezTo>
                          <a:pt x="104" y="92"/>
                          <a:pt x="104" y="92"/>
                          <a:pt x="104" y="92"/>
                        </a:cubicBezTo>
                        <a:cubicBezTo>
                          <a:pt x="103" y="88"/>
                          <a:pt x="103" y="88"/>
                          <a:pt x="103" y="88"/>
                        </a:cubicBezTo>
                        <a:cubicBezTo>
                          <a:pt x="107" y="88"/>
                          <a:pt x="111" y="88"/>
                          <a:pt x="115" y="88"/>
                        </a:cubicBezTo>
                        <a:cubicBezTo>
                          <a:pt x="117" y="92"/>
                          <a:pt x="117" y="92"/>
                          <a:pt x="117" y="92"/>
                        </a:cubicBezTo>
                        <a:close/>
                        <a:moveTo>
                          <a:pt x="101" y="92"/>
                        </a:moveTo>
                        <a:cubicBezTo>
                          <a:pt x="90" y="92"/>
                          <a:pt x="90" y="92"/>
                          <a:pt x="90" y="92"/>
                        </a:cubicBezTo>
                        <a:cubicBezTo>
                          <a:pt x="90" y="90"/>
                          <a:pt x="90" y="89"/>
                          <a:pt x="90" y="88"/>
                        </a:cubicBezTo>
                        <a:cubicBezTo>
                          <a:pt x="93" y="88"/>
                          <a:pt x="96" y="88"/>
                          <a:pt x="100" y="88"/>
                        </a:cubicBezTo>
                        <a:cubicBezTo>
                          <a:pt x="101" y="92"/>
                          <a:pt x="101" y="92"/>
                          <a:pt x="101" y="92"/>
                        </a:cubicBezTo>
                        <a:close/>
                        <a:moveTo>
                          <a:pt x="87" y="92"/>
                        </a:moveTo>
                        <a:cubicBezTo>
                          <a:pt x="35" y="92"/>
                          <a:pt x="35" y="92"/>
                          <a:pt x="35" y="92"/>
                        </a:cubicBezTo>
                        <a:cubicBezTo>
                          <a:pt x="36" y="90"/>
                          <a:pt x="36" y="89"/>
                          <a:pt x="36" y="88"/>
                        </a:cubicBezTo>
                        <a:cubicBezTo>
                          <a:pt x="53" y="88"/>
                          <a:pt x="70" y="88"/>
                          <a:pt x="87" y="88"/>
                        </a:cubicBezTo>
                        <a:cubicBezTo>
                          <a:pt x="87" y="89"/>
                          <a:pt x="87" y="90"/>
                          <a:pt x="87" y="92"/>
                        </a:cubicBezTo>
                        <a:close/>
                        <a:moveTo>
                          <a:pt x="32" y="92"/>
                        </a:moveTo>
                        <a:cubicBezTo>
                          <a:pt x="22" y="92"/>
                          <a:pt x="22" y="92"/>
                          <a:pt x="22" y="92"/>
                        </a:cubicBezTo>
                        <a:cubicBezTo>
                          <a:pt x="23" y="88"/>
                          <a:pt x="23" y="88"/>
                          <a:pt x="23" y="88"/>
                        </a:cubicBezTo>
                        <a:cubicBezTo>
                          <a:pt x="26" y="88"/>
                          <a:pt x="30" y="88"/>
                          <a:pt x="33" y="88"/>
                        </a:cubicBezTo>
                        <a:cubicBezTo>
                          <a:pt x="33" y="89"/>
                          <a:pt x="33" y="90"/>
                          <a:pt x="32" y="92"/>
                        </a:cubicBezTo>
                        <a:close/>
                        <a:moveTo>
                          <a:pt x="19" y="92"/>
                        </a:moveTo>
                        <a:cubicBezTo>
                          <a:pt x="5" y="92"/>
                          <a:pt x="5" y="92"/>
                          <a:pt x="5" y="92"/>
                        </a:cubicBezTo>
                        <a:cubicBezTo>
                          <a:pt x="8" y="88"/>
                          <a:pt x="8" y="88"/>
                          <a:pt x="8" y="88"/>
                        </a:cubicBezTo>
                        <a:cubicBezTo>
                          <a:pt x="12" y="88"/>
                          <a:pt x="16" y="88"/>
                          <a:pt x="20" y="88"/>
                        </a:cubicBezTo>
                        <a:cubicBezTo>
                          <a:pt x="19" y="92"/>
                          <a:pt x="19" y="92"/>
                          <a:pt x="19" y="92"/>
                        </a:cubicBezTo>
                        <a:close/>
                        <a:moveTo>
                          <a:pt x="9" y="85"/>
                        </a:moveTo>
                        <a:cubicBezTo>
                          <a:pt x="11" y="81"/>
                          <a:pt x="11" y="81"/>
                          <a:pt x="11" y="81"/>
                        </a:cubicBezTo>
                        <a:cubicBezTo>
                          <a:pt x="14" y="81"/>
                          <a:pt x="18" y="81"/>
                          <a:pt x="21" y="81"/>
                        </a:cubicBezTo>
                        <a:cubicBezTo>
                          <a:pt x="20" y="85"/>
                          <a:pt x="20" y="85"/>
                          <a:pt x="20" y="85"/>
                        </a:cubicBezTo>
                        <a:cubicBezTo>
                          <a:pt x="16" y="85"/>
                          <a:pt x="13" y="85"/>
                          <a:pt x="9" y="85"/>
                        </a:cubicBezTo>
                        <a:close/>
                        <a:moveTo>
                          <a:pt x="24" y="81"/>
                        </a:moveTo>
                        <a:cubicBezTo>
                          <a:pt x="28" y="81"/>
                          <a:pt x="31" y="81"/>
                          <a:pt x="34" y="81"/>
                        </a:cubicBezTo>
                        <a:cubicBezTo>
                          <a:pt x="34" y="83"/>
                          <a:pt x="34" y="84"/>
                          <a:pt x="33" y="85"/>
                        </a:cubicBezTo>
                        <a:cubicBezTo>
                          <a:pt x="30" y="85"/>
                          <a:pt x="27" y="85"/>
                          <a:pt x="23" y="85"/>
                        </a:cubicBezTo>
                        <a:cubicBezTo>
                          <a:pt x="24" y="81"/>
                          <a:pt x="24" y="81"/>
                          <a:pt x="24" y="81"/>
                        </a:cubicBezTo>
                        <a:close/>
                        <a:moveTo>
                          <a:pt x="37" y="81"/>
                        </a:moveTo>
                        <a:cubicBezTo>
                          <a:pt x="40" y="81"/>
                          <a:pt x="44" y="81"/>
                          <a:pt x="47" y="81"/>
                        </a:cubicBezTo>
                        <a:cubicBezTo>
                          <a:pt x="47" y="83"/>
                          <a:pt x="47" y="84"/>
                          <a:pt x="47" y="85"/>
                        </a:cubicBezTo>
                        <a:cubicBezTo>
                          <a:pt x="43" y="85"/>
                          <a:pt x="40" y="85"/>
                          <a:pt x="36" y="85"/>
                        </a:cubicBezTo>
                        <a:cubicBezTo>
                          <a:pt x="37" y="84"/>
                          <a:pt x="37" y="83"/>
                          <a:pt x="37" y="81"/>
                        </a:cubicBezTo>
                        <a:close/>
                        <a:moveTo>
                          <a:pt x="50" y="81"/>
                        </a:moveTo>
                        <a:cubicBezTo>
                          <a:pt x="53" y="81"/>
                          <a:pt x="57" y="81"/>
                          <a:pt x="60" y="81"/>
                        </a:cubicBezTo>
                        <a:cubicBezTo>
                          <a:pt x="60" y="85"/>
                          <a:pt x="60" y="85"/>
                          <a:pt x="60" y="85"/>
                        </a:cubicBezTo>
                        <a:cubicBezTo>
                          <a:pt x="56" y="85"/>
                          <a:pt x="53" y="85"/>
                          <a:pt x="50" y="85"/>
                        </a:cubicBezTo>
                        <a:cubicBezTo>
                          <a:pt x="50" y="84"/>
                          <a:pt x="50" y="83"/>
                          <a:pt x="50" y="81"/>
                        </a:cubicBezTo>
                        <a:close/>
                        <a:moveTo>
                          <a:pt x="63" y="81"/>
                        </a:moveTo>
                        <a:cubicBezTo>
                          <a:pt x="66" y="81"/>
                          <a:pt x="69" y="81"/>
                          <a:pt x="73" y="81"/>
                        </a:cubicBezTo>
                        <a:cubicBezTo>
                          <a:pt x="73" y="83"/>
                          <a:pt x="73" y="84"/>
                          <a:pt x="73" y="85"/>
                        </a:cubicBezTo>
                        <a:cubicBezTo>
                          <a:pt x="70" y="85"/>
                          <a:pt x="66" y="85"/>
                          <a:pt x="63" y="85"/>
                        </a:cubicBezTo>
                        <a:cubicBezTo>
                          <a:pt x="63" y="81"/>
                          <a:pt x="63" y="81"/>
                          <a:pt x="63" y="81"/>
                        </a:cubicBezTo>
                        <a:close/>
                        <a:moveTo>
                          <a:pt x="76" y="81"/>
                        </a:moveTo>
                        <a:cubicBezTo>
                          <a:pt x="79" y="81"/>
                          <a:pt x="82" y="81"/>
                          <a:pt x="86" y="81"/>
                        </a:cubicBezTo>
                        <a:cubicBezTo>
                          <a:pt x="86" y="83"/>
                          <a:pt x="86" y="84"/>
                          <a:pt x="86" y="85"/>
                        </a:cubicBezTo>
                        <a:cubicBezTo>
                          <a:pt x="83" y="85"/>
                          <a:pt x="79" y="85"/>
                          <a:pt x="76" y="85"/>
                        </a:cubicBezTo>
                        <a:cubicBezTo>
                          <a:pt x="76" y="84"/>
                          <a:pt x="76" y="83"/>
                          <a:pt x="76" y="81"/>
                        </a:cubicBezTo>
                        <a:close/>
                        <a:moveTo>
                          <a:pt x="88" y="81"/>
                        </a:moveTo>
                        <a:cubicBezTo>
                          <a:pt x="92" y="81"/>
                          <a:pt x="95" y="81"/>
                          <a:pt x="98" y="81"/>
                        </a:cubicBezTo>
                        <a:cubicBezTo>
                          <a:pt x="99" y="85"/>
                          <a:pt x="99" y="85"/>
                          <a:pt x="99" y="85"/>
                        </a:cubicBezTo>
                        <a:cubicBezTo>
                          <a:pt x="96" y="85"/>
                          <a:pt x="93" y="85"/>
                          <a:pt x="89" y="85"/>
                        </a:cubicBezTo>
                        <a:cubicBezTo>
                          <a:pt x="89" y="84"/>
                          <a:pt x="89" y="83"/>
                          <a:pt x="88" y="81"/>
                        </a:cubicBezTo>
                        <a:close/>
                        <a:moveTo>
                          <a:pt x="101" y="81"/>
                        </a:moveTo>
                        <a:cubicBezTo>
                          <a:pt x="105" y="81"/>
                          <a:pt x="108" y="81"/>
                          <a:pt x="112" y="81"/>
                        </a:cubicBezTo>
                        <a:cubicBezTo>
                          <a:pt x="114" y="85"/>
                          <a:pt x="114" y="85"/>
                          <a:pt x="114" y="85"/>
                        </a:cubicBezTo>
                        <a:cubicBezTo>
                          <a:pt x="110" y="85"/>
                          <a:pt x="106" y="85"/>
                          <a:pt x="102" y="85"/>
                        </a:cubicBezTo>
                        <a:cubicBezTo>
                          <a:pt x="101" y="81"/>
                          <a:pt x="101" y="81"/>
                          <a:pt x="101" y="81"/>
                        </a:cubicBezTo>
                        <a:close/>
                        <a:moveTo>
                          <a:pt x="12" y="79"/>
                        </a:moveTo>
                        <a:cubicBezTo>
                          <a:pt x="14" y="75"/>
                          <a:pt x="14" y="75"/>
                          <a:pt x="14" y="75"/>
                        </a:cubicBezTo>
                        <a:cubicBezTo>
                          <a:pt x="17" y="75"/>
                          <a:pt x="20" y="75"/>
                          <a:pt x="23" y="75"/>
                        </a:cubicBezTo>
                        <a:cubicBezTo>
                          <a:pt x="22" y="79"/>
                          <a:pt x="22" y="79"/>
                          <a:pt x="22" y="79"/>
                        </a:cubicBezTo>
                        <a:cubicBezTo>
                          <a:pt x="19" y="79"/>
                          <a:pt x="15" y="79"/>
                          <a:pt x="12" y="79"/>
                        </a:cubicBezTo>
                        <a:close/>
                        <a:moveTo>
                          <a:pt x="26" y="75"/>
                        </a:moveTo>
                        <a:cubicBezTo>
                          <a:pt x="29" y="75"/>
                          <a:pt x="32" y="75"/>
                          <a:pt x="35" y="75"/>
                        </a:cubicBezTo>
                        <a:cubicBezTo>
                          <a:pt x="35" y="77"/>
                          <a:pt x="35" y="78"/>
                          <a:pt x="35" y="79"/>
                        </a:cubicBezTo>
                        <a:cubicBezTo>
                          <a:pt x="31" y="79"/>
                          <a:pt x="28" y="79"/>
                          <a:pt x="25" y="79"/>
                        </a:cubicBezTo>
                        <a:cubicBezTo>
                          <a:pt x="26" y="75"/>
                          <a:pt x="26" y="75"/>
                          <a:pt x="26" y="75"/>
                        </a:cubicBezTo>
                        <a:close/>
                        <a:moveTo>
                          <a:pt x="38" y="75"/>
                        </a:moveTo>
                        <a:cubicBezTo>
                          <a:pt x="41" y="75"/>
                          <a:pt x="44" y="75"/>
                          <a:pt x="48" y="75"/>
                        </a:cubicBezTo>
                        <a:cubicBezTo>
                          <a:pt x="48" y="77"/>
                          <a:pt x="47" y="78"/>
                          <a:pt x="47" y="79"/>
                        </a:cubicBezTo>
                        <a:cubicBezTo>
                          <a:pt x="44" y="79"/>
                          <a:pt x="41" y="79"/>
                          <a:pt x="37" y="79"/>
                        </a:cubicBezTo>
                        <a:cubicBezTo>
                          <a:pt x="38" y="78"/>
                          <a:pt x="38" y="77"/>
                          <a:pt x="38" y="75"/>
                        </a:cubicBezTo>
                        <a:close/>
                        <a:moveTo>
                          <a:pt x="50" y="75"/>
                        </a:moveTo>
                        <a:cubicBezTo>
                          <a:pt x="54" y="75"/>
                          <a:pt x="57" y="75"/>
                          <a:pt x="60" y="75"/>
                        </a:cubicBezTo>
                        <a:cubicBezTo>
                          <a:pt x="60" y="79"/>
                          <a:pt x="60" y="79"/>
                          <a:pt x="60" y="79"/>
                        </a:cubicBezTo>
                        <a:cubicBezTo>
                          <a:pt x="57" y="79"/>
                          <a:pt x="53" y="79"/>
                          <a:pt x="50" y="79"/>
                        </a:cubicBezTo>
                        <a:cubicBezTo>
                          <a:pt x="50" y="78"/>
                          <a:pt x="50" y="77"/>
                          <a:pt x="50" y="75"/>
                        </a:cubicBezTo>
                        <a:close/>
                        <a:moveTo>
                          <a:pt x="63" y="75"/>
                        </a:moveTo>
                        <a:cubicBezTo>
                          <a:pt x="66" y="75"/>
                          <a:pt x="69" y="75"/>
                          <a:pt x="72" y="75"/>
                        </a:cubicBezTo>
                        <a:cubicBezTo>
                          <a:pt x="72" y="77"/>
                          <a:pt x="72" y="78"/>
                          <a:pt x="73" y="79"/>
                        </a:cubicBezTo>
                        <a:cubicBezTo>
                          <a:pt x="69" y="79"/>
                          <a:pt x="66" y="79"/>
                          <a:pt x="63" y="79"/>
                        </a:cubicBezTo>
                        <a:cubicBezTo>
                          <a:pt x="63" y="75"/>
                          <a:pt x="63" y="75"/>
                          <a:pt x="63" y="75"/>
                        </a:cubicBezTo>
                        <a:close/>
                        <a:moveTo>
                          <a:pt x="75" y="75"/>
                        </a:moveTo>
                        <a:cubicBezTo>
                          <a:pt x="78" y="75"/>
                          <a:pt x="81" y="75"/>
                          <a:pt x="85" y="75"/>
                        </a:cubicBezTo>
                        <a:cubicBezTo>
                          <a:pt x="85" y="77"/>
                          <a:pt x="85" y="78"/>
                          <a:pt x="85" y="79"/>
                        </a:cubicBezTo>
                        <a:cubicBezTo>
                          <a:pt x="82" y="79"/>
                          <a:pt x="79" y="79"/>
                          <a:pt x="75" y="79"/>
                        </a:cubicBezTo>
                        <a:cubicBezTo>
                          <a:pt x="75" y="78"/>
                          <a:pt x="75" y="77"/>
                          <a:pt x="75" y="75"/>
                        </a:cubicBezTo>
                        <a:close/>
                        <a:moveTo>
                          <a:pt x="87" y="75"/>
                        </a:moveTo>
                        <a:cubicBezTo>
                          <a:pt x="91" y="75"/>
                          <a:pt x="94" y="75"/>
                          <a:pt x="97" y="75"/>
                        </a:cubicBezTo>
                        <a:cubicBezTo>
                          <a:pt x="98" y="79"/>
                          <a:pt x="98" y="79"/>
                          <a:pt x="98" y="79"/>
                        </a:cubicBezTo>
                        <a:cubicBezTo>
                          <a:pt x="95" y="79"/>
                          <a:pt x="91" y="79"/>
                          <a:pt x="88" y="79"/>
                        </a:cubicBezTo>
                        <a:cubicBezTo>
                          <a:pt x="88" y="78"/>
                          <a:pt x="88" y="77"/>
                          <a:pt x="87" y="75"/>
                        </a:cubicBezTo>
                        <a:close/>
                        <a:moveTo>
                          <a:pt x="100" y="75"/>
                        </a:moveTo>
                        <a:cubicBezTo>
                          <a:pt x="103" y="75"/>
                          <a:pt x="106" y="75"/>
                          <a:pt x="109" y="75"/>
                        </a:cubicBezTo>
                        <a:cubicBezTo>
                          <a:pt x="111" y="79"/>
                          <a:pt x="111" y="79"/>
                          <a:pt x="111" y="79"/>
                        </a:cubicBezTo>
                        <a:cubicBezTo>
                          <a:pt x="108" y="79"/>
                          <a:pt x="104" y="79"/>
                          <a:pt x="101" y="79"/>
                        </a:cubicBezTo>
                        <a:cubicBezTo>
                          <a:pt x="100" y="75"/>
                          <a:pt x="100" y="75"/>
                          <a:pt x="100" y="75"/>
                        </a:cubicBezTo>
                        <a:close/>
                        <a:moveTo>
                          <a:pt x="15" y="73"/>
                        </a:moveTo>
                        <a:cubicBezTo>
                          <a:pt x="16" y="71"/>
                          <a:pt x="16" y="71"/>
                          <a:pt x="16" y="71"/>
                        </a:cubicBezTo>
                        <a:cubicBezTo>
                          <a:pt x="24" y="71"/>
                          <a:pt x="24" y="71"/>
                          <a:pt x="24" y="71"/>
                        </a:cubicBezTo>
                        <a:cubicBezTo>
                          <a:pt x="24" y="73"/>
                          <a:pt x="24" y="73"/>
                          <a:pt x="24" y="73"/>
                        </a:cubicBezTo>
                        <a:cubicBezTo>
                          <a:pt x="21" y="73"/>
                          <a:pt x="18" y="73"/>
                          <a:pt x="15" y="73"/>
                        </a:cubicBezTo>
                        <a:close/>
                        <a:moveTo>
                          <a:pt x="27" y="71"/>
                        </a:moveTo>
                        <a:cubicBezTo>
                          <a:pt x="36" y="71"/>
                          <a:pt x="36" y="71"/>
                          <a:pt x="36" y="71"/>
                        </a:cubicBezTo>
                        <a:cubicBezTo>
                          <a:pt x="36" y="72"/>
                          <a:pt x="36" y="72"/>
                          <a:pt x="36" y="73"/>
                        </a:cubicBezTo>
                        <a:cubicBezTo>
                          <a:pt x="33" y="73"/>
                          <a:pt x="29" y="73"/>
                          <a:pt x="26" y="73"/>
                        </a:cubicBezTo>
                        <a:cubicBezTo>
                          <a:pt x="27" y="71"/>
                          <a:pt x="27" y="71"/>
                          <a:pt x="27" y="71"/>
                        </a:cubicBezTo>
                        <a:close/>
                        <a:moveTo>
                          <a:pt x="39" y="71"/>
                        </a:moveTo>
                        <a:cubicBezTo>
                          <a:pt x="48" y="71"/>
                          <a:pt x="48" y="71"/>
                          <a:pt x="48" y="71"/>
                        </a:cubicBezTo>
                        <a:cubicBezTo>
                          <a:pt x="48" y="72"/>
                          <a:pt x="48" y="72"/>
                          <a:pt x="48" y="73"/>
                        </a:cubicBezTo>
                        <a:cubicBezTo>
                          <a:pt x="45" y="73"/>
                          <a:pt x="42" y="73"/>
                          <a:pt x="38" y="73"/>
                        </a:cubicBezTo>
                        <a:cubicBezTo>
                          <a:pt x="39" y="72"/>
                          <a:pt x="39" y="72"/>
                          <a:pt x="39" y="71"/>
                        </a:cubicBezTo>
                        <a:close/>
                        <a:moveTo>
                          <a:pt x="51" y="71"/>
                        </a:moveTo>
                        <a:cubicBezTo>
                          <a:pt x="60" y="71"/>
                          <a:pt x="60" y="71"/>
                          <a:pt x="60" y="71"/>
                        </a:cubicBezTo>
                        <a:cubicBezTo>
                          <a:pt x="60" y="73"/>
                          <a:pt x="60" y="73"/>
                          <a:pt x="60" y="73"/>
                        </a:cubicBezTo>
                        <a:cubicBezTo>
                          <a:pt x="57" y="73"/>
                          <a:pt x="54" y="73"/>
                          <a:pt x="51" y="73"/>
                        </a:cubicBezTo>
                        <a:cubicBezTo>
                          <a:pt x="51" y="72"/>
                          <a:pt x="51" y="72"/>
                          <a:pt x="51" y="71"/>
                        </a:cubicBezTo>
                        <a:close/>
                        <a:moveTo>
                          <a:pt x="63" y="71"/>
                        </a:moveTo>
                        <a:cubicBezTo>
                          <a:pt x="72" y="71"/>
                          <a:pt x="72" y="71"/>
                          <a:pt x="72" y="71"/>
                        </a:cubicBezTo>
                        <a:cubicBezTo>
                          <a:pt x="72" y="72"/>
                          <a:pt x="72" y="72"/>
                          <a:pt x="72" y="73"/>
                        </a:cubicBezTo>
                        <a:cubicBezTo>
                          <a:pt x="69" y="73"/>
                          <a:pt x="66" y="73"/>
                          <a:pt x="63" y="73"/>
                        </a:cubicBezTo>
                        <a:cubicBezTo>
                          <a:pt x="63" y="71"/>
                          <a:pt x="63" y="71"/>
                          <a:pt x="63" y="71"/>
                        </a:cubicBezTo>
                        <a:close/>
                        <a:moveTo>
                          <a:pt x="75" y="71"/>
                        </a:moveTo>
                        <a:cubicBezTo>
                          <a:pt x="84" y="71"/>
                          <a:pt x="84" y="71"/>
                          <a:pt x="84" y="71"/>
                        </a:cubicBezTo>
                        <a:cubicBezTo>
                          <a:pt x="84" y="72"/>
                          <a:pt x="84" y="72"/>
                          <a:pt x="84" y="73"/>
                        </a:cubicBezTo>
                        <a:cubicBezTo>
                          <a:pt x="81" y="73"/>
                          <a:pt x="78" y="73"/>
                          <a:pt x="75" y="73"/>
                        </a:cubicBezTo>
                        <a:cubicBezTo>
                          <a:pt x="75" y="72"/>
                          <a:pt x="75" y="72"/>
                          <a:pt x="75" y="71"/>
                        </a:cubicBezTo>
                        <a:close/>
                        <a:moveTo>
                          <a:pt x="86" y="71"/>
                        </a:moveTo>
                        <a:cubicBezTo>
                          <a:pt x="96" y="71"/>
                          <a:pt x="96" y="71"/>
                          <a:pt x="96" y="71"/>
                        </a:cubicBezTo>
                        <a:cubicBezTo>
                          <a:pt x="96" y="73"/>
                          <a:pt x="96" y="73"/>
                          <a:pt x="96" y="73"/>
                        </a:cubicBezTo>
                        <a:cubicBezTo>
                          <a:pt x="93" y="73"/>
                          <a:pt x="90" y="73"/>
                          <a:pt x="87" y="73"/>
                        </a:cubicBezTo>
                        <a:cubicBezTo>
                          <a:pt x="87" y="72"/>
                          <a:pt x="87" y="72"/>
                          <a:pt x="86" y="71"/>
                        </a:cubicBezTo>
                        <a:close/>
                        <a:moveTo>
                          <a:pt x="98" y="71"/>
                        </a:moveTo>
                        <a:cubicBezTo>
                          <a:pt x="107" y="71"/>
                          <a:pt x="107" y="71"/>
                          <a:pt x="107" y="71"/>
                        </a:cubicBezTo>
                        <a:cubicBezTo>
                          <a:pt x="108" y="73"/>
                          <a:pt x="108" y="73"/>
                          <a:pt x="108" y="73"/>
                        </a:cubicBezTo>
                        <a:cubicBezTo>
                          <a:pt x="105" y="73"/>
                          <a:pt x="102" y="73"/>
                          <a:pt x="99" y="73"/>
                        </a:cubicBezTo>
                        <a:cubicBezTo>
                          <a:pt x="98" y="71"/>
                          <a:pt x="98" y="71"/>
                          <a:pt x="98" y="71"/>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4" name="ïšḻïďê-Freeform: Shape 273"/>
                  <p:cNvSpPr/>
                  <p:nvPr/>
                </p:nvSpPr>
                <p:spPr bwMode="auto">
                  <a:xfrm>
                    <a:off x="4083844" y="3489925"/>
                    <a:ext cx="73025" cy="73025"/>
                  </a:xfrm>
                  <a:custGeom>
                    <a:avLst/>
                    <a:gdLst/>
                    <a:ahLst/>
                    <a:cxnLst>
                      <a:cxn ang="0">
                        <a:pos x="24" y="4"/>
                      </a:cxn>
                      <a:cxn ang="0">
                        <a:pos x="24" y="4"/>
                      </a:cxn>
                      <a:cxn ang="0">
                        <a:pos x="24" y="4"/>
                      </a:cxn>
                      <a:cxn ang="0">
                        <a:pos x="24" y="4"/>
                      </a:cxn>
                      <a:cxn ang="0">
                        <a:pos x="25" y="5"/>
                      </a:cxn>
                      <a:cxn ang="0">
                        <a:pos x="28" y="14"/>
                      </a:cxn>
                      <a:cxn ang="0">
                        <a:pos x="25" y="23"/>
                      </a:cxn>
                      <a:cxn ang="0">
                        <a:pos x="24" y="24"/>
                      </a:cxn>
                      <a:cxn ang="0">
                        <a:pos x="5" y="24"/>
                      </a:cxn>
                      <a:cxn ang="0">
                        <a:pos x="4" y="23"/>
                      </a:cxn>
                      <a:cxn ang="0">
                        <a:pos x="0" y="14"/>
                      </a:cxn>
                      <a:cxn ang="0">
                        <a:pos x="4" y="5"/>
                      </a:cxn>
                      <a:cxn ang="0">
                        <a:pos x="4" y="4"/>
                      </a:cxn>
                      <a:cxn ang="0">
                        <a:pos x="4" y="4"/>
                      </a:cxn>
                      <a:cxn ang="0">
                        <a:pos x="5" y="4"/>
                      </a:cxn>
                      <a:cxn ang="0">
                        <a:pos x="5" y="4"/>
                      </a:cxn>
                      <a:cxn ang="0">
                        <a:pos x="12" y="26"/>
                      </a:cxn>
                      <a:cxn ang="0">
                        <a:pos x="6" y="23"/>
                      </a:cxn>
                      <a:cxn ang="0">
                        <a:pos x="8" y="20"/>
                      </a:cxn>
                      <a:cxn ang="0">
                        <a:pos x="2" y="15"/>
                      </a:cxn>
                      <a:cxn ang="0">
                        <a:pos x="8" y="20"/>
                      </a:cxn>
                      <a:cxn ang="0">
                        <a:pos x="8" y="8"/>
                      </a:cxn>
                      <a:cxn ang="0">
                        <a:pos x="2" y="13"/>
                      </a:cxn>
                      <a:cxn ang="0">
                        <a:pos x="8" y="6"/>
                      </a:cxn>
                      <a:cxn ang="0">
                        <a:pos x="6" y="5"/>
                      </a:cxn>
                      <a:cxn ang="0">
                        <a:pos x="17" y="2"/>
                      </a:cxn>
                      <a:cxn ang="0">
                        <a:pos x="23" y="5"/>
                      </a:cxn>
                      <a:cxn ang="0">
                        <a:pos x="21" y="8"/>
                      </a:cxn>
                      <a:cxn ang="0">
                        <a:pos x="27" y="13"/>
                      </a:cxn>
                      <a:cxn ang="0">
                        <a:pos x="21" y="8"/>
                      </a:cxn>
                      <a:cxn ang="0">
                        <a:pos x="21" y="20"/>
                      </a:cxn>
                      <a:cxn ang="0">
                        <a:pos x="27" y="15"/>
                      </a:cxn>
                      <a:cxn ang="0">
                        <a:pos x="20" y="21"/>
                      </a:cxn>
                      <a:cxn ang="0">
                        <a:pos x="23" y="23"/>
                      </a:cxn>
                      <a:cxn ang="0">
                        <a:pos x="14" y="3"/>
                      </a:cxn>
                      <a:cxn ang="0">
                        <a:pos x="11" y="5"/>
                      </a:cxn>
                      <a:cxn ang="0">
                        <a:pos x="10" y="7"/>
                      </a:cxn>
                      <a:cxn ang="0">
                        <a:pos x="14" y="3"/>
                      </a:cxn>
                      <a:cxn ang="0">
                        <a:pos x="9" y="10"/>
                      </a:cxn>
                      <a:cxn ang="0">
                        <a:pos x="8" y="13"/>
                      </a:cxn>
                      <a:cxn ang="0">
                        <a:pos x="14" y="9"/>
                      </a:cxn>
                      <a:cxn ang="0">
                        <a:pos x="8" y="15"/>
                      </a:cxn>
                      <a:cxn ang="0">
                        <a:pos x="9" y="18"/>
                      </a:cxn>
                      <a:cxn ang="0">
                        <a:pos x="14" y="18"/>
                      </a:cxn>
                      <a:cxn ang="0">
                        <a:pos x="8" y="15"/>
                      </a:cxn>
                      <a:cxn ang="0">
                        <a:pos x="10" y="21"/>
                      </a:cxn>
                      <a:cxn ang="0">
                        <a:pos x="13" y="24"/>
                      </a:cxn>
                      <a:cxn ang="0">
                        <a:pos x="14" y="20"/>
                      </a:cxn>
                      <a:cxn ang="0">
                        <a:pos x="15" y="25"/>
                      </a:cxn>
                      <a:cxn ang="0">
                        <a:pos x="17" y="23"/>
                      </a:cxn>
                      <a:cxn ang="0">
                        <a:pos x="19" y="21"/>
                      </a:cxn>
                      <a:cxn ang="0">
                        <a:pos x="15" y="25"/>
                      </a:cxn>
                      <a:cxn ang="0">
                        <a:pos x="20" y="18"/>
                      </a:cxn>
                      <a:cxn ang="0">
                        <a:pos x="21" y="15"/>
                      </a:cxn>
                      <a:cxn ang="0">
                        <a:pos x="15" y="18"/>
                      </a:cxn>
                      <a:cxn ang="0">
                        <a:pos x="21" y="13"/>
                      </a:cxn>
                      <a:cxn ang="0">
                        <a:pos x="20" y="10"/>
                      </a:cxn>
                      <a:cxn ang="0">
                        <a:pos x="15" y="9"/>
                      </a:cxn>
                      <a:cxn ang="0">
                        <a:pos x="21" y="13"/>
                      </a:cxn>
                      <a:cxn ang="0">
                        <a:pos x="18" y="6"/>
                      </a:cxn>
                      <a:cxn ang="0">
                        <a:pos x="16" y="3"/>
                      </a:cxn>
                      <a:cxn ang="0">
                        <a:pos x="15" y="8"/>
                      </a:cxn>
                    </a:cxnLst>
                    <a:rect l="0" t="0" r="r" b="b"/>
                    <a:pathLst>
                      <a:path w="28" h="28">
                        <a:moveTo>
                          <a:pt x="14" y="0"/>
                        </a:moveTo>
                        <a:cubicBezTo>
                          <a:pt x="18" y="0"/>
                          <a:pt x="21" y="1"/>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5" y="4"/>
                          <a:pt x="25" y="5"/>
                          <a:pt x="25" y="5"/>
                        </a:cubicBezTo>
                        <a:cubicBezTo>
                          <a:pt x="25" y="5"/>
                          <a:pt x="25" y="5"/>
                          <a:pt x="25" y="5"/>
                        </a:cubicBezTo>
                        <a:cubicBezTo>
                          <a:pt x="25" y="5"/>
                          <a:pt x="25" y="5"/>
                          <a:pt x="25" y="5"/>
                        </a:cubicBezTo>
                        <a:cubicBezTo>
                          <a:pt x="27" y="7"/>
                          <a:pt x="28" y="10"/>
                          <a:pt x="28" y="14"/>
                        </a:cubicBezTo>
                        <a:cubicBezTo>
                          <a:pt x="28" y="17"/>
                          <a:pt x="27" y="20"/>
                          <a:pt x="25" y="23"/>
                        </a:cubicBezTo>
                        <a:cubicBezTo>
                          <a:pt x="25" y="23"/>
                          <a:pt x="25" y="23"/>
                          <a:pt x="25" y="23"/>
                        </a:cubicBezTo>
                        <a:cubicBezTo>
                          <a:pt x="24" y="23"/>
                          <a:pt x="24" y="24"/>
                          <a:pt x="24" y="24"/>
                        </a:cubicBezTo>
                        <a:cubicBezTo>
                          <a:pt x="24" y="24"/>
                          <a:pt x="24" y="24"/>
                          <a:pt x="24" y="24"/>
                        </a:cubicBezTo>
                        <a:cubicBezTo>
                          <a:pt x="21" y="26"/>
                          <a:pt x="18" y="28"/>
                          <a:pt x="14" y="28"/>
                        </a:cubicBezTo>
                        <a:cubicBezTo>
                          <a:pt x="11" y="28"/>
                          <a:pt x="7" y="26"/>
                          <a:pt x="5" y="24"/>
                        </a:cubicBezTo>
                        <a:cubicBezTo>
                          <a:pt x="5" y="24"/>
                          <a:pt x="5" y="24"/>
                          <a:pt x="5" y="24"/>
                        </a:cubicBezTo>
                        <a:cubicBezTo>
                          <a:pt x="5" y="24"/>
                          <a:pt x="4" y="23"/>
                          <a:pt x="4" y="23"/>
                        </a:cubicBezTo>
                        <a:cubicBezTo>
                          <a:pt x="4" y="23"/>
                          <a:pt x="4" y="23"/>
                          <a:pt x="4" y="23"/>
                        </a:cubicBezTo>
                        <a:cubicBezTo>
                          <a:pt x="2" y="20"/>
                          <a:pt x="0" y="17"/>
                          <a:pt x="0" y="14"/>
                        </a:cubicBezTo>
                        <a:cubicBezTo>
                          <a:pt x="0" y="10"/>
                          <a:pt x="2" y="7"/>
                          <a:pt x="4" y="5"/>
                        </a:cubicBezTo>
                        <a:cubicBezTo>
                          <a:pt x="4" y="5"/>
                          <a:pt x="4" y="5"/>
                          <a:pt x="4" y="5"/>
                        </a:cubicBezTo>
                        <a:cubicBezTo>
                          <a:pt x="4" y="5"/>
                          <a:pt x="4" y="5"/>
                          <a:pt x="4" y="5"/>
                        </a:cubicBezTo>
                        <a:cubicBezTo>
                          <a:pt x="4" y="5"/>
                          <a:pt x="4" y="4"/>
                          <a:pt x="4" y="4"/>
                        </a:cubicBezTo>
                        <a:cubicBezTo>
                          <a:pt x="4" y="4"/>
                          <a:pt x="4" y="4"/>
                          <a:pt x="4" y="4"/>
                        </a:cubicBezTo>
                        <a:cubicBezTo>
                          <a:pt x="4" y="4"/>
                          <a:pt x="4" y="4"/>
                          <a:pt x="4" y="4"/>
                        </a:cubicBezTo>
                        <a:cubicBezTo>
                          <a:pt x="4" y="4"/>
                          <a:pt x="5" y="4"/>
                          <a:pt x="5" y="4"/>
                        </a:cubicBezTo>
                        <a:cubicBezTo>
                          <a:pt x="5" y="4"/>
                          <a:pt x="5" y="4"/>
                          <a:pt x="5" y="4"/>
                        </a:cubicBezTo>
                        <a:cubicBezTo>
                          <a:pt x="5" y="4"/>
                          <a:pt x="5" y="4"/>
                          <a:pt x="5" y="4"/>
                        </a:cubicBezTo>
                        <a:cubicBezTo>
                          <a:pt x="5" y="4"/>
                          <a:pt x="5" y="4"/>
                          <a:pt x="5" y="4"/>
                        </a:cubicBezTo>
                        <a:cubicBezTo>
                          <a:pt x="7" y="1"/>
                          <a:pt x="11" y="0"/>
                          <a:pt x="14" y="0"/>
                        </a:cubicBezTo>
                        <a:close/>
                        <a:moveTo>
                          <a:pt x="12" y="26"/>
                        </a:moveTo>
                        <a:cubicBezTo>
                          <a:pt x="11" y="25"/>
                          <a:pt x="9" y="23"/>
                          <a:pt x="8" y="21"/>
                        </a:cubicBezTo>
                        <a:cubicBezTo>
                          <a:pt x="8" y="22"/>
                          <a:pt x="7" y="22"/>
                          <a:pt x="6" y="23"/>
                        </a:cubicBezTo>
                        <a:cubicBezTo>
                          <a:pt x="8" y="24"/>
                          <a:pt x="10" y="25"/>
                          <a:pt x="12" y="26"/>
                        </a:cubicBezTo>
                        <a:close/>
                        <a:moveTo>
                          <a:pt x="8" y="20"/>
                        </a:moveTo>
                        <a:cubicBezTo>
                          <a:pt x="7" y="18"/>
                          <a:pt x="7" y="16"/>
                          <a:pt x="6" y="15"/>
                        </a:cubicBezTo>
                        <a:cubicBezTo>
                          <a:pt x="2" y="15"/>
                          <a:pt x="2" y="15"/>
                          <a:pt x="2" y="15"/>
                        </a:cubicBezTo>
                        <a:cubicBezTo>
                          <a:pt x="2" y="17"/>
                          <a:pt x="3" y="20"/>
                          <a:pt x="5" y="22"/>
                        </a:cubicBezTo>
                        <a:cubicBezTo>
                          <a:pt x="6" y="21"/>
                          <a:pt x="7" y="20"/>
                          <a:pt x="8" y="20"/>
                        </a:cubicBezTo>
                        <a:close/>
                        <a:moveTo>
                          <a:pt x="6" y="13"/>
                        </a:moveTo>
                        <a:cubicBezTo>
                          <a:pt x="7" y="11"/>
                          <a:pt x="7" y="9"/>
                          <a:pt x="8" y="8"/>
                        </a:cubicBezTo>
                        <a:cubicBezTo>
                          <a:pt x="7" y="7"/>
                          <a:pt x="6" y="7"/>
                          <a:pt x="5" y="6"/>
                        </a:cubicBezTo>
                        <a:cubicBezTo>
                          <a:pt x="3" y="8"/>
                          <a:pt x="2" y="10"/>
                          <a:pt x="2" y="13"/>
                        </a:cubicBezTo>
                        <a:cubicBezTo>
                          <a:pt x="6" y="13"/>
                          <a:pt x="6" y="13"/>
                          <a:pt x="6" y="13"/>
                        </a:cubicBezTo>
                        <a:close/>
                        <a:moveTo>
                          <a:pt x="8" y="6"/>
                        </a:moveTo>
                        <a:cubicBezTo>
                          <a:pt x="9" y="5"/>
                          <a:pt x="11" y="3"/>
                          <a:pt x="12" y="2"/>
                        </a:cubicBezTo>
                        <a:cubicBezTo>
                          <a:pt x="10" y="2"/>
                          <a:pt x="8" y="3"/>
                          <a:pt x="6" y="5"/>
                        </a:cubicBezTo>
                        <a:cubicBezTo>
                          <a:pt x="7" y="5"/>
                          <a:pt x="8" y="6"/>
                          <a:pt x="8" y="6"/>
                        </a:cubicBezTo>
                        <a:close/>
                        <a:moveTo>
                          <a:pt x="17" y="2"/>
                        </a:moveTo>
                        <a:cubicBezTo>
                          <a:pt x="18" y="3"/>
                          <a:pt x="19" y="5"/>
                          <a:pt x="20" y="6"/>
                        </a:cubicBezTo>
                        <a:cubicBezTo>
                          <a:pt x="21" y="6"/>
                          <a:pt x="22" y="5"/>
                          <a:pt x="23" y="5"/>
                        </a:cubicBezTo>
                        <a:cubicBezTo>
                          <a:pt x="21" y="3"/>
                          <a:pt x="19" y="2"/>
                          <a:pt x="17" y="2"/>
                        </a:cubicBezTo>
                        <a:close/>
                        <a:moveTo>
                          <a:pt x="21" y="8"/>
                        </a:moveTo>
                        <a:cubicBezTo>
                          <a:pt x="22" y="9"/>
                          <a:pt x="22" y="11"/>
                          <a:pt x="22" y="13"/>
                        </a:cubicBezTo>
                        <a:cubicBezTo>
                          <a:pt x="27" y="13"/>
                          <a:pt x="27" y="13"/>
                          <a:pt x="27" y="13"/>
                        </a:cubicBezTo>
                        <a:cubicBezTo>
                          <a:pt x="26" y="10"/>
                          <a:pt x="25" y="8"/>
                          <a:pt x="24" y="6"/>
                        </a:cubicBezTo>
                        <a:cubicBezTo>
                          <a:pt x="23" y="7"/>
                          <a:pt x="22" y="7"/>
                          <a:pt x="21" y="8"/>
                        </a:cubicBezTo>
                        <a:close/>
                        <a:moveTo>
                          <a:pt x="22" y="15"/>
                        </a:moveTo>
                        <a:cubicBezTo>
                          <a:pt x="22" y="16"/>
                          <a:pt x="22" y="18"/>
                          <a:pt x="21" y="20"/>
                        </a:cubicBezTo>
                        <a:cubicBezTo>
                          <a:pt x="22" y="20"/>
                          <a:pt x="23" y="21"/>
                          <a:pt x="24" y="22"/>
                        </a:cubicBezTo>
                        <a:cubicBezTo>
                          <a:pt x="25" y="20"/>
                          <a:pt x="26" y="17"/>
                          <a:pt x="27" y="15"/>
                        </a:cubicBezTo>
                        <a:cubicBezTo>
                          <a:pt x="22" y="15"/>
                          <a:pt x="22" y="15"/>
                          <a:pt x="22" y="15"/>
                        </a:cubicBezTo>
                        <a:close/>
                        <a:moveTo>
                          <a:pt x="20" y="21"/>
                        </a:moveTo>
                        <a:cubicBezTo>
                          <a:pt x="19" y="23"/>
                          <a:pt x="18" y="25"/>
                          <a:pt x="17" y="26"/>
                        </a:cubicBezTo>
                        <a:cubicBezTo>
                          <a:pt x="19" y="25"/>
                          <a:pt x="21" y="24"/>
                          <a:pt x="23" y="23"/>
                        </a:cubicBezTo>
                        <a:cubicBezTo>
                          <a:pt x="22" y="22"/>
                          <a:pt x="21" y="22"/>
                          <a:pt x="20" y="21"/>
                        </a:cubicBezTo>
                        <a:close/>
                        <a:moveTo>
                          <a:pt x="14" y="3"/>
                        </a:moveTo>
                        <a:cubicBezTo>
                          <a:pt x="13" y="3"/>
                          <a:pt x="13" y="3"/>
                          <a:pt x="13" y="3"/>
                        </a:cubicBezTo>
                        <a:cubicBezTo>
                          <a:pt x="12" y="4"/>
                          <a:pt x="12" y="4"/>
                          <a:pt x="11" y="5"/>
                        </a:cubicBezTo>
                        <a:cubicBezTo>
                          <a:pt x="11" y="5"/>
                          <a:pt x="11" y="6"/>
                          <a:pt x="10" y="6"/>
                        </a:cubicBezTo>
                        <a:cubicBezTo>
                          <a:pt x="10" y="6"/>
                          <a:pt x="10" y="7"/>
                          <a:pt x="10" y="7"/>
                        </a:cubicBezTo>
                        <a:cubicBezTo>
                          <a:pt x="11" y="7"/>
                          <a:pt x="12" y="8"/>
                          <a:pt x="14" y="8"/>
                        </a:cubicBezTo>
                        <a:cubicBezTo>
                          <a:pt x="14" y="3"/>
                          <a:pt x="14" y="3"/>
                          <a:pt x="14" y="3"/>
                        </a:cubicBezTo>
                        <a:close/>
                        <a:moveTo>
                          <a:pt x="9" y="8"/>
                        </a:moveTo>
                        <a:cubicBezTo>
                          <a:pt x="9" y="9"/>
                          <a:pt x="9" y="9"/>
                          <a:pt x="9" y="10"/>
                        </a:cubicBezTo>
                        <a:cubicBezTo>
                          <a:pt x="8" y="10"/>
                          <a:pt x="8" y="11"/>
                          <a:pt x="8" y="12"/>
                        </a:cubicBezTo>
                        <a:cubicBezTo>
                          <a:pt x="8" y="12"/>
                          <a:pt x="8" y="13"/>
                          <a:pt x="8" y="13"/>
                        </a:cubicBezTo>
                        <a:cubicBezTo>
                          <a:pt x="14" y="13"/>
                          <a:pt x="14" y="13"/>
                          <a:pt x="14" y="13"/>
                        </a:cubicBezTo>
                        <a:cubicBezTo>
                          <a:pt x="14" y="9"/>
                          <a:pt x="14" y="9"/>
                          <a:pt x="14" y="9"/>
                        </a:cubicBezTo>
                        <a:cubicBezTo>
                          <a:pt x="12" y="9"/>
                          <a:pt x="10" y="9"/>
                          <a:pt x="9" y="8"/>
                        </a:cubicBezTo>
                        <a:close/>
                        <a:moveTo>
                          <a:pt x="8" y="15"/>
                        </a:moveTo>
                        <a:cubicBezTo>
                          <a:pt x="8" y="15"/>
                          <a:pt x="8" y="15"/>
                          <a:pt x="8" y="16"/>
                        </a:cubicBezTo>
                        <a:cubicBezTo>
                          <a:pt x="8" y="17"/>
                          <a:pt x="8" y="17"/>
                          <a:pt x="9" y="18"/>
                        </a:cubicBezTo>
                        <a:cubicBezTo>
                          <a:pt x="9" y="18"/>
                          <a:pt x="9" y="19"/>
                          <a:pt x="9" y="19"/>
                        </a:cubicBezTo>
                        <a:cubicBezTo>
                          <a:pt x="10" y="19"/>
                          <a:pt x="12" y="18"/>
                          <a:pt x="14" y="18"/>
                        </a:cubicBezTo>
                        <a:cubicBezTo>
                          <a:pt x="14" y="15"/>
                          <a:pt x="14" y="15"/>
                          <a:pt x="14" y="15"/>
                        </a:cubicBezTo>
                        <a:cubicBezTo>
                          <a:pt x="8" y="15"/>
                          <a:pt x="8" y="15"/>
                          <a:pt x="8" y="15"/>
                        </a:cubicBezTo>
                        <a:close/>
                        <a:moveTo>
                          <a:pt x="10" y="21"/>
                        </a:moveTo>
                        <a:cubicBezTo>
                          <a:pt x="10" y="21"/>
                          <a:pt x="10" y="21"/>
                          <a:pt x="10" y="21"/>
                        </a:cubicBezTo>
                        <a:cubicBezTo>
                          <a:pt x="11" y="22"/>
                          <a:pt x="11" y="23"/>
                          <a:pt x="11" y="23"/>
                        </a:cubicBezTo>
                        <a:cubicBezTo>
                          <a:pt x="12" y="24"/>
                          <a:pt x="12" y="24"/>
                          <a:pt x="13" y="24"/>
                        </a:cubicBezTo>
                        <a:cubicBezTo>
                          <a:pt x="13" y="25"/>
                          <a:pt x="13" y="25"/>
                          <a:pt x="14" y="25"/>
                        </a:cubicBezTo>
                        <a:cubicBezTo>
                          <a:pt x="14" y="20"/>
                          <a:pt x="14" y="20"/>
                          <a:pt x="14" y="20"/>
                        </a:cubicBezTo>
                        <a:cubicBezTo>
                          <a:pt x="12" y="20"/>
                          <a:pt x="11" y="20"/>
                          <a:pt x="10" y="21"/>
                        </a:cubicBezTo>
                        <a:close/>
                        <a:moveTo>
                          <a:pt x="15" y="25"/>
                        </a:moveTo>
                        <a:cubicBezTo>
                          <a:pt x="15" y="25"/>
                          <a:pt x="16" y="25"/>
                          <a:pt x="16" y="24"/>
                        </a:cubicBezTo>
                        <a:cubicBezTo>
                          <a:pt x="16" y="24"/>
                          <a:pt x="17" y="24"/>
                          <a:pt x="17" y="23"/>
                        </a:cubicBezTo>
                        <a:cubicBezTo>
                          <a:pt x="18" y="23"/>
                          <a:pt x="18" y="22"/>
                          <a:pt x="18" y="21"/>
                        </a:cubicBezTo>
                        <a:cubicBezTo>
                          <a:pt x="19" y="21"/>
                          <a:pt x="19" y="21"/>
                          <a:pt x="19" y="21"/>
                        </a:cubicBezTo>
                        <a:cubicBezTo>
                          <a:pt x="18" y="20"/>
                          <a:pt x="16" y="20"/>
                          <a:pt x="15" y="20"/>
                        </a:cubicBezTo>
                        <a:cubicBezTo>
                          <a:pt x="15" y="25"/>
                          <a:pt x="15" y="25"/>
                          <a:pt x="15" y="25"/>
                        </a:cubicBezTo>
                        <a:close/>
                        <a:moveTo>
                          <a:pt x="20" y="19"/>
                        </a:moveTo>
                        <a:cubicBezTo>
                          <a:pt x="20" y="19"/>
                          <a:pt x="20" y="18"/>
                          <a:pt x="20" y="18"/>
                        </a:cubicBezTo>
                        <a:cubicBezTo>
                          <a:pt x="20" y="17"/>
                          <a:pt x="20" y="17"/>
                          <a:pt x="20" y="16"/>
                        </a:cubicBezTo>
                        <a:cubicBezTo>
                          <a:pt x="21" y="15"/>
                          <a:pt x="21" y="15"/>
                          <a:pt x="21" y="15"/>
                        </a:cubicBezTo>
                        <a:cubicBezTo>
                          <a:pt x="15" y="15"/>
                          <a:pt x="15" y="15"/>
                          <a:pt x="15" y="15"/>
                        </a:cubicBezTo>
                        <a:cubicBezTo>
                          <a:pt x="15" y="18"/>
                          <a:pt x="15" y="18"/>
                          <a:pt x="15" y="18"/>
                        </a:cubicBezTo>
                        <a:cubicBezTo>
                          <a:pt x="17" y="18"/>
                          <a:pt x="18" y="19"/>
                          <a:pt x="20" y="19"/>
                        </a:cubicBezTo>
                        <a:close/>
                        <a:moveTo>
                          <a:pt x="21" y="13"/>
                        </a:moveTo>
                        <a:cubicBezTo>
                          <a:pt x="21" y="13"/>
                          <a:pt x="21" y="12"/>
                          <a:pt x="20" y="12"/>
                        </a:cubicBezTo>
                        <a:cubicBezTo>
                          <a:pt x="20" y="11"/>
                          <a:pt x="20" y="10"/>
                          <a:pt x="20" y="10"/>
                        </a:cubicBezTo>
                        <a:cubicBezTo>
                          <a:pt x="20" y="9"/>
                          <a:pt x="20" y="9"/>
                          <a:pt x="20" y="8"/>
                        </a:cubicBezTo>
                        <a:cubicBezTo>
                          <a:pt x="18" y="9"/>
                          <a:pt x="17" y="9"/>
                          <a:pt x="15" y="9"/>
                        </a:cubicBezTo>
                        <a:cubicBezTo>
                          <a:pt x="15" y="13"/>
                          <a:pt x="15" y="13"/>
                          <a:pt x="15" y="13"/>
                        </a:cubicBezTo>
                        <a:cubicBezTo>
                          <a:pt x="21" y="13"/>
                          <a:pt x="21" y="13"/>
                          <a:pt x="21" y="13"/>
                        </a:cubicBezTo>
                        <a:close/>
                        <a:moveTo>
                          <a:pt x="19" y="7"/>
                        </a:moveTo>
                        <a:cubicBezTo>
                          <a:pt x="19" y="7"/>
                          <a:pt x="19" y="6"/>
                          <a:pt x="18" y="6"/>
                        </a:cubicBezTo>
                        <a:cubicBezTo>
                          <a:pt x="18" y="6"/>
                          <a:pt x="18" y="5"/>
                          <a:pt x="17" y="5"/>
                        </a:cubicBezTo>
                        <a:cubicBezTo>
                          <a:pt x="17" y="4"/>
                          <a:pt x="16" y="4"/>
                          <a:pt x="16" y="3"/>
                        </a:cubicBezTo>
                        <a:cubicBezTo>
                          <a:pt x="16" y="3"/>
                          <a:pt x="15" y="3"/>
                          <a:pt x="15" y="3"/>
                        </a:cubicBezTo>
                        <a:cubicBezTo>
                          <a:pt x="15" y="8"/>
                          <a:pt x="15" y="8"/>
                          <a:pt x="15" y="8"/>
                        </a:cubicBezTo>
                        <a:cubicBezTo>
                          <a:pt x="16" y="8"/>
                          <a:pt x="18" y="7"/>
                          <a:pt x="19" y="7"/>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5" name="ïšḻïďê-Freeform: Shape 274"/>
                  <p:cNvSpPr/>
                  <p:nvPr/>
                </p:nvSpPr>
                <p:spPr bwMode="auto">
                  <a:xfrm>
                    <a:off x="4064794" y="3469288"/>
                    <a:ext cx="55563" cy="52387"/>
                  </a:xfrm>
                  <a:custGeom>
                    <a:avLst/>
                    <a:gdLst/>
                    <a:ahLst/>
                    <a:cxnLst>
                      <a:cxn ang="0">
                        <a:pos x="21" y="0"/>
                      </a:cxn>
                      <a:cxn ang="0">
                        <a:pos x="11" y="0"/>
                      </a:cxn>
                      <a:cxn ang="0">
                        <a:pos x="12" y="3"/>
                      </a:cxn>
                      <a:cxn ang="0">
                        <a:pos x="0" y="20"/>
                      </a:cxn>
                      <a:cxn ang="0">
                        <a:pos x="4" y="20"/>
                      </a:cxn>
                      <a:cxn ang="0">
                        <a:pos x="14" y="6"/>
                      </a:cxn>
                      <a:cxn ang="0">
                        <a:pos x="15" y="8"/>
                      </a:cxn>
                      <a:cxn ang="0">
                        <a:pos x="21" y="0"/>
                      </a:cxn>
                    </a:cxnLst>
                    <a:rect l="0" t="0" r="r" b="b"/>
                    <a:pathLst>
                      <a:path w="21" h="20">
                        <a:moveTo>
                          <a:pt x="21" y="0"/>
                        </a:moveTo>
                        <a:cubicBezTo>
                          <a:pt x="11" y="0"/>
                          <a:pt x="11" y="0"/>
                          <a:pt x="11" y="0"/>
                        </a:cubicBezTo>
                        <a:cubicBezTo>
                          <a:pt x="12" y="3"/>
                          <a:pt x="12" y="3"/>
                          <a:pt x="12" y="3"/>
                        </a:cubicBezTo>
                        <a:cubicBezTo>
                          <a:pt x="6" y="6"/>
                          <a:pt x="1" y="12"/>
                          <a:pt x="0" y="20"/>
                        </a:cubicBezTo>
                        <a:cubicBezTo>
                          <a:pt x="4" y="20"/>
                          <a:pt x="4" y="20"/>
                          <a:pt x="4" y="20"/>
                        </a:cubicBezTo>
                        <a:cubicBezTo>
                          <a:pt x="5" y="14"/>
                          <a:pt x="8" y="9"/>
                          <a:pt x="14" y="6"/>
                        </a:cubicBezTo>
                        <a:cubicBezTo>
                          <a:pt x="15" y="8"/>
                          <a:pt x="15" y="8"/>
                          <a:pt x="15" y="8"/>
                        </a:cubicBezTo>
                        <a:cubicBezTo>
                          <a:pt x="21" y="0"/>
                          <a:pt x="21" y="0"/>
                          <a:pt x="21" y="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6" name="ïšḻïďê-Freeform: Shape 275"/>
                  <p:cNvSpPr/>
                  <p:nvPr/>
                </p:nvSpPr>
                <p:spPr bwMode="auto">
                  <a:xfrm>
                    <a:off x="4120356" y="3528025"/>
                    <a:ext cx="57150" cy="52387"/>
                  </a:xfrm>
                  <a:custGeom>
                    <a:avLst/>
                    <a:gdLst/>
                    <a:ahLst/>
                    <a:cxnLst>
                      <a:cxn ang="0">
                        <a:pos x="0" y="20"/>
                      </a:cxn>
                      <a:cxn ang="0">
                        <a:pos x="11" y="20"/>
                      </a:cxn>
                      <a:cxn ang="0">
                        <a:pos x="9" y="18"/>
                      </a:cxn>
                      <a:cxn ang="0">
                        <a:pos x="22" y="1"/>
                      </a:cxn>
                      <a:cxn ang="0">
                        <a:pos x="18" y="0"/>
                      </a:cxn>
                      <a:cxn ang="0">
                        <a:pos x="8" y="15"/>
                      </a:cxn>
                      <a:cxn ang="0">
                        <a:pos x="7" y="12"/>
                      </a:cxn>
                      <a:cxn ang="0">
                        <a:pos x="0" y="20"/>
                      </a:cxn>
                    </a:cxnLst>
                    <a:rect l="0" t="0" r="r" b="b"/>
                    <a:pathLst>
                      <a:path w="22" h="20">
                        <a:moveTo>
                          <a:pt x="0" y="20"/>
                        </a:moveTo>
                        <a:cubicBezTo>
                          <a:pt x="11" y="20"/>
                          <a:pt x="11" y="20"/>
                          <a:pt x="11" y="20"/>
                        </a:cubicBezTo>
                        <a:cubicBezTo>
                          <a:pt x="9" y="18"/>
                          <a:pt x="9" y="18"/>
                          <a:pt x="9" y="18"/>
                        </a:cubicBezTo>
                        <a:cubicBezTo>
                          <a:pt x="16" y="15"/>
                          <a:pt x="21" y="8"/>
                          <a:pt x="22" y="1"/>
                        </a:cubicBezTo>
                        <a:cubicBezTo>
                          <a:pt x="18" y="0"/>
                          <a:pt x="18" y="0"/>
                          <a:pt x="18" y="0"/>
                        </a:cubicBezTo>
                        <a:cubicBezTo>
                          <a:pt x="17" y="7"/>
                          <a:pt x="13" y="12"/>
                          <a:pt x="8" y="15"/>
                        </a:cubicBezTo>
                        <a:cubicBezTo>
                          <a:pt x="7" y="12"/>
                          <a:pt x="7" y="12"/>
                          <a:pt x="7" y="12"/>
                        </a:cubicBezTo>
                        <a:cubicBezTo>
                          <a:pt x="0" y="20"/>
                          <a:pt x="0" y="20"/>
                          <a:pt x="0" y="2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7" name="ïšḻïďê-Freeform: Shape 276"/>
                  <p:cNvSpPr/>
                  <p:nvPr/>
                </p:nvSpPr>
                <p:spPr bwMode="auto">
                  <a:xfrm>
                    <a:off x="4125119" y="3470875"/>
                    <a:ext cx="52388" cy="55562"/>
                  </a:xfrm>
                  <a:custGeom>
                    <a:avLst/>
                    <a:gdLst/>
                    <a:ahLst/>
                    <a:cxnLst>
                      <a:cxn ang="0">
                        <a:pos x="20" y="21"/>
                      </a:cxn>
                      <a:cxn ang="0">
                        <a:pos x="20" y="11"/>
                      </a:cxn>
                      <a:cxn ang="0">
                        <a:pos x="17" y="12"/>
                      </a:cxn>
                      <a:cxn ang="0">
                        <a:pos x="0" y="0"/>
                      </a:cxn>
                      <a:cxn ang="0">
                        <a:pos x="0" y="3"/>
                      </a:cxn>
                      <a:cxn ang="0">
                        <a:pos x="14" y="13"/>
                      </a:cxn>
                      <a:cxn ang="0">
                        <a:pos x="12" y="15"/>
                      </a:cxn>
                      <a:cxn ang="0">
                        <a:pos x="20" y="21"/>
                      </a:cxn>
                    </a:cxnLst>
                    <a:rect l="0" t="0" r="r" b="b"/>
                    <a:pathLst>
                      <a:path w="20" h="21">
                        <a:moveTo>
                          <a:pt x="20" y="21"/>
                        </a:moveTo>
                        <a:cubicBezTo>
                          <a:pt x="20" y="11"/>
                          <a:pt x="20" y="11"/>
                          <a:pt x="20" y="11"/>
                        </a:cubicBezTo>
                        <a:cubicBezTo>
                          <a:pt x="17" y="12"/>
                          <a:pt x="17" y="12"/>
                          <a:pt x="17" y="12"/>
                        </a:cubicBezTo>
                        <a:cubicBezTo>
                          <a:pt x="14" y="5"/>
                          <a:pt x="8" y="0"/>
                          <a:pt x="0" y="0"/>
                        </a:cubicBezTo>
                        <a:cubicBezTo>
                          <a:pt x="0" y="3"/>
                          <a:pt x="0" y="3"/>
                          <a:pt x="0" y="3"/>
                        </a:cubicBezTo>
                        <a:cubicBezTo>
                          <a:pt x="6" y="4"/>
                          <a:pt x="12" y="8"/>
                          <a:pt x="14" y="13"/>
                        </a:cubicBezTo>
                        <a:cubicBezTo>
                          <a:pt x="12" y="15"/>
                          <a:pt x="12" y="15"/>
                          <a:pt x="12" y="15"/>
                        </a:cubicBezTo>
                        <a:cubicBezTo>
                          <a:pt x="20" y="21"/>
                          <a:pt x="20" y="21"/>
                          <a:pt x="20" y="21"/>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8" name="ïšḻïďê-Freeform: Shape 277"/>
                  <p:cNvSpPr/>
                  <p:nvPr/>
                </p:nvSpPr>
                <p:spPr bwMode="auto">
                  <a:xfrm>
                    <a:off x="4064794" y="3526438"/>
                    <a:ext cx="52388" cy="53975"/>
                  </a:xfrm>
                  <a:custGeom>
                    <a:avLst/>
                    <a:gdLst/>
                    <a:ahLst/>
                    <a:cxnLst>
                      <a:cxn ang="0">
                        <a:pos x="0" y="0"/>
                      </a:cxn>
                      <a:cxn ang="0">
                        <a:pos x="0" y="10"/>
                      </a:cxn>
                      <a:cxn ang="0">
                        <a:pos x="2" y="9"/>
                      </a:cxn>
                      <a:cxn ang="0">
                        <a:pos x="19" y="21"/>
                      </a:cxn>
                      <a:cxn ang="0">
                        <a:pos x="20" y="17"/>
                      </a:cxn>
                      <a:cxn ang="0">
                        <a:pos x="6" y="7"/>
                      </a:cxn>
                      <a:cxn ang="0">
                        <a:pos x="8" y="6"/>
                      </a:cxn>
                      <a:cxn ang="0">
                        <a:pos x="0" y="0"/>
                      </a:cxn>
                    </a:cxnLst>
                    <a:rect l="0" t="0" r="r" b="b"/>
                    <a:pathLst>
                      <a:path w="20" h="21">
                        <a:moveTo>
                          <a:pt x="0" y="0"/>
                        </a:moveTo>
                        <a:cubicBezTo>
                          <a:pt x="0" y="10"/>
                          <a:pt x="0" y="10"/>
                          <a:pt x="0" y="10"/>
                        </a:cubicBezTo>
                        <a:cubicBezTo>
                          <a:pt x="2" y="9"/>
                          <a:pt x="2" y="9"/>
                          <a:pt x="2" y="9"/>
                        </a:cubicBezTo>
                        <a:cubicBezTo>
                          <a:pt x="5" y="15"/>
                          <a:pt x="12" y="20"/>
                          <a:pt x="19" y="21"/>
                        </a:cubicBezTo>
                        <a:cubicBezTo>
                          <a:pt x="20" y="17"/>
                          <a:pt x="20" y="17"/>
                          <a:pt x="20" y="17"/>
                        </a:cubicBezTo>
                        <a:cubicBezTo>
                          <a:pt x="13" y="17"/>
                          <a:pt x="8" y="13"/>
                          <a:pt x="6" y="7"/>
                        </a:cubicBezTo>
                        <a:cubicBezTo>
                          <a:pt x="8" y="6"/>
                          <a:pt x="8" y="6"/>
                          <a:pt x="8" y="6"/>
                        </a:cubicBezTo>
                        <a:cubicBezTo>
                          <a:pt x="0" y="0"/>
                          <a:pt x="0" y="0"/>
                          <a:pt x="0" y="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grpSp>
            <p:nvGrpSpPr>
              <p:cNvPr id="41" name="Group 278"/>
              <p:cNvGrpSpPr/>
              <p:nvPr/>
            </p:nvGrpSpPr>
            <p:grpSpPr>
              <a:xfrm>
                <a:off x="6289638" y="4153673"/>
                <a:ext cx="848664" cy="850862"/>
                <a:chOff x="4715669" y="3275613"/>
                <a:chExt cx="612775" cy="614362"/>
              </a:xfrm>
            </p:grpSpPr>
            <p:sp>
              <p:nvSpPr>
                <p:cNvPr id="65" name="ïšḻïďê-Oval 279"/>
                <p:cNvSpPr/>
                <p:nvPr/>
              </p:nvSpPr>
              <p:spPr bwMode="auto">
                <a:xfrm>
                  <a:off x="4715669" y="3275613"/>
                  <a:ext cx="612775"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6" name="ïšḻïďê-Freeform: Shape 280"/>
                <p:cNvSpPr/>
                <p:nvPr/>
              </p:nvSpPr>
              <p:spPr bwMode="auto">
                <a:xfrm>
                  <a:off x="4780756" y="3345463"/>
                  <a:ext cx="482600" cy="481012"/>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6" y="177"/>
                    </a:cxn>
                    <a:cxn ang="0">
                      <a:pos x="57" y="174"/>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9" y="184"/>
                        <a:pt x="66"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6" y="4"/>
                      </a:cubicBezTo>
                      <a:cubicBezTo>
                        <a:pt x="75" y="2"/>
                        <a:pt x="83" y="0"/>
                        <a:pt x="92" y="0"/>
                      </a:cubicBezTo>
                      <a:close/>
                    </a:path>
                  </a:pathLst>
                </a:custGeom>
                <a:solidFill>
                  <a:schemeClr val="accent2"/>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67" name="Group 281"/>
                <p:cNvGrpSpPr/>
                <p:nvPr/>
              </p:nvGrpSpPr>
              <p:grpSpPr>
                <a:xfrm>
                  <a:off x="4871244" y="3469288"/>
                  <a:ext cx="301625" cy="252412"/>
                  <a:chOff x="4871244" y="3469288"/>
                  <a:chExt cx="301625" cy="252412"/>
                </a:xfrm>
              </p:grpSpPr>
              <p:sp>
                <p:nvSpPr>
                  <p:cNvPr id="68" name="ïšḻïďê-Freeform: Shape 282"/>
                  <p:cNvSpPr/>
                  <p:nvPr/>
                </p:nvSpPr>
                <p:spPr bwMode="auto">
                  <a:xfrm>
                    <a:off x="4871244" y="3469288"/>
                    <a:ext cx="301625" cy="252412"/>
                  </a:xfrm>
                  <a:custGeom>
                    <a:avLst/>
                    <a:gdLst/>
                    <a:ahLst/>
                    <a:cxnLst>
                      <a:cxn ang="0">
                        <a:pos x="6" y="72"/>
                      </a:cxn>
                      <a:cxn ang="0">
                        <a:pos x="13" y="72"/>
                      </a:cxn>
                      <a:cxn ang="0">
                        <a:pos x="13" y="74"/>
                      </a:cxn>
                      <a:cxn ang="0">
                        <a:pos x="6" y="74"/>
                      </a:cxn>
                      <a:cxn ang="0">
                        <a:pos x="6" y="72"/>
                      </a:cxn>
                      <a:cxn ang="0">
                        <a:pos x="15" y="72"/>
                      </a:cxn>
                      <a:cxn ang="0">
                        <a:pos x="21" y="72"/>
                      </a:cxn>
                      <a:cxn ang="0">
                        <a:pos x="21" y="74"/>
                      </a:cxn>
                      <a:cxn ang="0">
                        <a:pos x="15" y="74"/>
                      </a:cxn>
                      <a:cxn ang="0">
                        <a:pos x="15" y="72"/>
                      </a:cxn>
                      <a:cxn ang="0">
                        <a:pos x="23" y="72"/>
                      </a:cxn>
                      <a:cxn ang="0">
                        <a:pos x="29" y="72"/>
                      </a:cxn>
                      <a:cxn ang="0">
                        <a:pos x="29" y="74"/>
                      </a:cxn>
                      <a:cxn ang="0">
                        <a:pos x="23" y="74"/>
                      </a:cxn>
                      <a:cxn ang="0">
                        <a:pos x="23" y="72"/>
                      </a:cxn>
                      <a:cxn ang="0">
                        <a:pos x="57" y="71"/>
                      </a:cxn>
                      <a:cxn ang="0">
                        <a:pos x="59" y="73"/>
                      </a:cxn>
                      <a:cxn ang="0">
                        <a:pos x="57" y="75"/>
                      </a:cxn>
                      <a:cxn ang="0">
                        <a:pos x="56" y="73"/>
                      </a:cxn>
                      <a:cxn ang="0">
                        <a:pos x="57" y="71"/>
                      </a:cxn>
                      <a:cxn ang="0">
                        <a:pos x="108" y="7"/>
                      </a:cxn>
                      <a:cxn ang="0">
                        <a:pos x="6" y="7"/>
                      </a:cxn>
                      <a:cxn ang="0">
                        <a:pos x="6" y="66"/>
                      </a:cxn>
                      <a:cxn ang="0">
                        <a:pos x="108" y="66"/>
                      </a:cxn>
                      <a:cxn ang="0">
                        <a:pos x="108" y="7"/>
                      </a:cxn>
                      <a:cxn ang="0">
                        <a:pos x="69" y="80"/>
                      </a:cxn>
                      <a:cxn ang="0">
                        <a:pos x="69" y="90"/>
                      </a:cxn>
                      <a:cxn ang="0">
                        <a:pos x="87" y="90"/>
                      </a:cxn>
                      <a:cxn ang="0">
                        <a:pos x="87" y="97"/>
                      </a:cxn>
                      <a:cxn ang="0">
                        <a:pos x="28" y="97"/>
                      </a:cxn>
                      <a:cxn ang="0">
                        <a:pos x="28" y="90"/>
                      </a:cxn>
                      <a:cxn ang="0">
                        <a:pos x="46" y="90"/>
                      </a:cxn>
                      <a:cxn ang="0">
                        <a:pos x="46" y="80"/>
                      </a:cxn>
                      <a:cxn ang="0">
                        <a:pos x="6" y="80"/>
                      </a:cxn>
                      <a:cxn ang="0">
                        <a:pos x="0" y="74"/>
                      </a:cxn>
                      <a:cxn ang="0">
                        <a:pos x="0" y="6"/>
                      </a:cxn>
                      <a:cxn ang="0">
                        <a:pos x="6" y="0"/>
                      </a:cxn>
                      <a:cxn ang="0">
                        <a:pos x="109" y="0"/>
                      </a:cxn>
                      <a:cxn ang="0">
                        <a:pos x="115" y="6"/>
                      </a:cxn>
                      <a:cxn ang="0">
                        <a:pos x="115" y="74"/>
                      </a:cxn>
                      <a:cxn ang="0">
                        <a:pos x="109" y="80"/>
                      </a:cxn>
                      <a:cxn ang="0">
                        <a:pos x="69" y="80"/>
                      </a:cxn>
                    </a:cxnLst>
                    <a:rect l="0" t="0" r="r" b="b"/>
                    <a:pathLst>
                      <a:path w="115" h="97">
                        <a:moveTo>
                          <a:pt x="6" y="72"/>
                        </a:moveTo>
                        <a:cubicBezTo>
                          <a:pt x="13" y="72"/>
                          <a:pt x="13" y="72"/>
                          <a:pt x="13" y="72"/>
                        </a:cubicBezTo>
                        <a:cubicBezTo>
                          <a:pt x="13" y="74"/>
                          <a:pt x="13" y="74"/>
                          <a:pt x="13" y="74"/>
                        </a:cubicBezTo>
                        <a:cubicBezTo>
                          <a:pt x="6" y="74"/>
                          <a:pt x="6" y="74"/>
                          <a:pt x="6" y="74"/>
                        </a:cubicBezTo>
                        <a:cubicBezTo>
                          <a:pt x="6" y="72"/>
                          <a:pt x="6" y="72"/>
                          <a:pt x="6" y="72"/>
                        </a:cubicBezTo>
                        <a:close/>
                        <a:moveTo>
                          <a:pt x="15" y="72"/>
                        </a:moveTo>
                        <a:cubicBezTo>
                          <a:pt x="17" y="72"/>
                          <a:pt x="19" y="72"/>
                          <a:pt x="21" y="72"/>
                        </a:cubicBezTo>
                        <a:cubicBezTo>
                          <a:pt x="21" y="73"/>
                          <a:pt x="21" y="73"/>
                          <a:pt x="21" y="74"/>
                        </a:cubicBezTo>
                        <a:cubicBezTo>
                          <a:pt x="19" y="74"/>
                          <a:pt x="17" y="74"/>
                          <a:pt x="15" y="74"/>
                        </a:cubicBezTo>
                        <a:cubicBezTo>
                          <a:pt x="15" y="73"/>
                          <a:pt x="15" y="73"/>
                          <a:pt x="15" y="72"/>
                        </a:cubicBezTo>
                        <a:close/>
                        <a:moveTo>
                          <a:pt x="23" y="72"/>
                        </a:moveTo>
                        <a:cubicBezTo>
                          <a:pt x="29" y="72"/>
                          <a:pt x="29" y="72"/>
                          <a:pt x="29" y="72"/>
                        </a:cubicBezTo>
                        <a:cubicBezTo>
                          <a:pt x="29" y="74"/>
                          <a:pt x="29" y="74"/>
                          <a:pt x="29" y="74"/>
                        </a:cubicBezTo>
                        <a:cubicBezTo>
                          <a:pt x="23" y="74"/>
                          <a:pt x="23" y="74"/>
                          <a:pt x="23" y="74"/>
                        </a:cubicBezTo>
                        <a:cubicBezTo>
                          <a:pt x="23" y="72"/>
                          <a:pt x="23" y="72"/>
                          <a:pt x="23" y="72"/>
                        </a:cubicBezTo>
                        <a:close/>
                        <a:moveTo>
                          <a:pt x="57" y="71"/>
                        </a:moveTo>
                        <a:cubicBezTo>
                          <a:pt x="58" y="71"/>
                          <a:pt x="59" y="72"/>
                          <a:pt x="59" y="73"/>
                        </a:cubicBezTo>
                        <a:cubicBezTo>
                          <a:pt x="59" y="74"/>
                          <a:pt x="58" y="75"/>
                          <a:pt x="57" y="75"/>
                        </a:cubicBezTo>
                        <a:cubicBezTo>
                          <a:pt x="56" y="75"/>
                          <a:pt x="56" y="74"/>
                          <a:pt x="56" y="73"/>
                        </a:cubicBezTo>
                        <a:cubicBezTo>
                          <a:pt x="56" y="72"/>
                          <a:pt x="56" y="71"/>
                          <a:pt x="57" y="71"/>
                        </a:cubicBezTo>
                        <a:close/>
                        <a:moveTo>
                          <a:pt x="108" y="7"/>
                        </a:moveTo>
                        <a:cubicBezTo>
                          <a:pt x="6" y="7"/>
                          <a:pt x="6" y="7"/>
                          <a:pt x="6" y="7"/>
                        </a:cubicBezTo>
                        <a:cubicBezTo>
                          <a:pt x="6" y="66"/>
                          <a:pt x="6" y="66"/>
                          <a:pt x="6" y="66"/>
                        </a:cubicBezTo>
                        <a:cubicBezTo>
                          <a:pt x="108" y="66"/>
                          <a:pt x="108" y="66"/>
                          <a:pt x="108" y="66"/>
                        </a:cubicBezTo>
                        <a:cubicBezTo>
                          <a:pt x="108" y="7"/>
                          <a:pt x="108" y="7"/>
                          <a:pt x="108" y="7"/>
                        </a:cubicBezTo>
                        <a:close/>
                        <a:moveTo>
                          <a:pt x="69" y="80"/>
                        </a:moveTo>
                        <a:cubicBezTo>
                          <a:pt x="69" y="90"/>
                          <a:pt x="69" y="90"/>
                          <a:pt x="69" y="90"/>
                        </a:cubicBezTo>
                        <a:cubicBezTo>
                          <a:pt x="87" y="90"/>
                          <a:pt x="87" y="90"/>
                          <a:pt x="87" y="90"/>
                        </a:cubicBezTo>
                        <a:cubicBezTo>
                          <a:pt x="87" y="97"/>
                          <a:pt x="87" y="97"/>
                          <a:pt x="87" y="97"/>
                        </a:cubicBezTo>
                        <a:cubicBezTo>
                          <a:pt x="28" y="97"/>
                          <a:pt x="28" y="97"/>
                          <a:pt x="28" y="97"/>
                        </a:cubicBezTo>
                        <a:cubicBezTo>
                          <a:pt x="28" y="90"/>
                          <a:pt x="28" y="90"/>
                          <a:pt x="28" y="90"/>
                        </a:cubicBezTo>
                        <a:cubicBezTo>
                          <a:pt x="46" y="90"/>
                          <a:pt x="46" y="90"/>
                          <a:pt x="46" y="90"/>
                        </a:cubicBezTo>
                        <a:cubicBezTo>
                          <a:pt x="46" y="80"/>
                          <a:pt x="46" y="80"/>
                          <a:pt x="46" y="80"/>
                        </a:cubicBezTo>
                        <a:cubicBezTo>
                          <a:pt x="6" y="80"/>
                          <a:pt x="6" y="80"/>
                          <a:pt x="6" y="80"/>
                        </a:cubicBezTo>
                        <a:cubicBezTo>
                          <a:pt x="3" y="80"/>
                          <a:pt x="0" y="77"/>
                          <a:pt x="0" y="74"/>
                        </a:cubicBezTo>
                        <a:cubicBezTo>
                          <a:pt x="0" y="54"/>
                          <a:pt x="0" y="26"/>
                          <a:pt x="0" y="6"/>
                        </a:cubicBezTo>
                        <a:cubicBezTo>
                          <a:pt x="0" y="3"/>
                          <a:pt x="3" y="0"/>
                          <a:pt x="6" y="0"/>
                        </a:cubicBezTo>
                        <a:cubicBezTo>
                          <a:pt x="109" y="0"/>
                          <a:pt x="109" y="0"/>
                          <a:pt x="109" y="0"/>
                        </a:cubicBezTo>
                        <a:cubicBezTo>
                          <a:pt x="112" y="0"/>
                          <a:pt x="115" y="3"/>
                          <a:pt x="115" y="6"/>
                        </a:cubicBezTo>
                        <a:cubicBezTo>
                          <a:pt x="115" y="26"/>
                          <a:pt x="115" y="54"/>
                          <a:pt x="115" y="74"/>
                        </a:cubicBezTo>
                        <a:cubicBezTo>
                          <a:pt x="115" y="77"/>
                          <a:pt x="112" y="80"/>
                          <a:pt x="109" y="80"/>
                        </a:cubicBezTo>
                        <a:cubicBezTo>
                          <a:pt x="69" y="80"/>
                          <a:pt x="69" y="80"/>
                          <a:pt x="69" y="8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9" name="ïšḻïďê-Freeform: Shape 283"/>
                  <p:cNvSpPr/>
                  <p:nvPr/>
                </p:nvSpPr>
                <p:spPr bwMode="auto">
                  <a:xfrm>
                    <a:off x="4906169" y="3507388"/>
                    <a:ext cx="231775" cy="112712"/>
                  </a:xfrm>
                  <a:custGeom>
                    <a:avLst/>
                    <a:gdLst/>
                    <a:ahLst/>
                    <a:cxnLst>
                      <a:cxn ang="0">
                        <a:pos x="6" y="33"/>
                      </a:cxn>
                      <a:cxn ang="0">
                        <a:pos x="10" y="37"/>
                      </a:cxn>
                      <a:cxn ang="0">
                        <a:pos x="6" y="40"/>
                      </a:cxn>
                      <a:cxn ang="0">
                        <a:pos x="3" y="37"/>
                      </a:cxn>
                      <a:cxn ang="0">
                        <a:pos x="6" y="33"/>
                      </a:cxn>
                      <a:cxn ang="0">
                        <a:pos x="32" y="17"/>
                      </a:cxn>
                      <a:cxn ang="0">
                        <a:pos x="35" y="20"/>
                      </a:cxn>
                      <a:cxn ang="0">
                        <a:pos x="32" y="23"/>
                      </a:cxn>
                      <a:cxn ang="0">
                        <a:pos x="28" y="20"/>
                      </a:cxn>
                      <a:cxn ang="0">
                        <a:pos x="32" y="17"/>
                      </a:cxn>
                      <a:cxn ang="0">
                        <a:pos x="57" y="27"/>
                      </a:cxn>
                      <a:cxn ang="0">
                        <a:pos x="60" y="30"/>
                      </a:cxn>
                      <a:cxn ang="0">
                        <a:pos x="57" y="34"/>
                      </a:cxn>
                      <a:cxn ang="0">
                        <a:pos x="54" y="30"/>
                      </a:cxn>
                      <a:cxn ang="0">
                        <a:pos x="57" y="27"/>
                      </a:cxn>
                      <a:cxn ang="0">
                        <a:pos x="82" y="4"/>
                      </a:cxn>
                      <a:cxn ang="0">
                        <a:pos x="86" y="7"/>
                      </a:cxn>
                      <a:cxn ang="0">
                        <a:pos x="82" y="10"/>
                      </a:cxn>
                      <a:cxn ang="0">
                        <a:pos x="79" y="7"/>
                      </a:cxn>
                      <a:cxn ang="0">
                        <a:pos x="82" y="4"/>
                      </a:cxn>
                      <a:cxn ang="0">
                        <a:pos x="6" y="30"/>
                      </a:cxn>
                      <a:cxn ang="0">
                        <a:pos x="10" y="32"/>
                      </a:cxn>
                      <a:cxn ang="0">
                        <a:pos x="26" y="22"/>
                      </a:cxn>
                      <a:cxn ang="0">
                        <a:pos x="25" y="20"/>
                      </a:cxn>
                      <a:cxn ang="0">
                        <a:pos x="32" y="14"/>
                      </a:cxn>
                      <a:cxn ang="0">
                        <a:pos x="38" y="20"/>
                      </a:cxn>
                      <a:cxn ang="0">
                        <a:pos x="38" y="20"/>
                      </a:cxn>
                      <a:cxn ang="0">
                        <a:pos x="52" y="26"/>
                      </a:cxn>
                      <a:cxn ang="0">
                        <a:pos x="57" y="24"/>
                      </a:cxn>
                      <a:cxn ang="0">
                        <a:pos x="60" y="25"/>
                      </a:cxn>
                      <a:cxn ang="0">
                        <a:pos x="77" y="9"/>
                      </a:cxn>
                      <a:cxn ang="0">
                        <a:pos x="76" y="7"/>
                      </a:cxn>
                      <a:cxn ang="0">
                        <a:pos x="82" y="0"/>
                      </a:cxn>
                      <a:cxn ang="0">
                        <a:pos x="89" y="7"/>
                      </a:cxn>
                      <a:cxn ang="0">
                        <a:pos x="82" y="13"/>
                      </a:cxn>
                      <a:cxn ang="0">
                        <a:pos x="79" y="12"/>
                      </a:cxn>
                      <a:cxn ang="0">
                        <a:pos x="63" y="28"/>
                      </a:cxn>
                      <a:cxn ang="0">
                        <a:pos x="63" y="30"/>
                      </a:cxn>
                      <a:cxn ang="0">
                        <a:pos x="57" y="37"/>
                      </a:cxn>
                      <a:cxn ang="0">
                        <a:pos x="51" y="30"/>
                      </a:cxn>
                      <a:cxn ang="0">
                        <a:pos x="51" y="30"/>
                      </a:cxn>
                      <a:cxn ang="0">
                        <a:pos x="37" y="24"/>
                      </a:cxn>
                      <a:cxn ang="0">
                        <a:pos x="32" y="26"/>
                      </a:cxn>
                      <a:cxn ang="0">
                        <a:pos x="28" y="25"/>
                      </a:cxn>
                      <a:cxn ang="0">
                        <a:pos x="12" y="35"/>
                      </a:cxn>
                      <a:cxn ang="0">
                        <a:pos x="13" y="37"/>
                      </a:cxn>
                      <a:cxn ang="0">
                        <a:pos x="6" y="43"/>
                      </a:cxn>
                      <a:cxn ang="0">
                        <a:pos x="0" y="37"/>
                      </a:cxn>
                      <a:cxn ang="0">
                        <a:pos x="6" y="30"/>
                      </a:cxn>
                    </a:cxnLst>
                    <a:rect l="0" t="0" r="r" b="b"/>
                    <a:pathLst>
                      <a:path w="89" h="43">
                        <a:moveTo>
                          <a:pt x="6" y="33"/>
                        </a:moveTo>
                        <a:cubicBezTo>
                          <a:pt x="8" y="33"/>
                          <a:pt x="10" y="35"/>
                          <a:pt x="10" y="37"/>
                        </a:cubicBezTo>
                        <a:cubicBezTo>
                          <a:pt x="10" y="38"/>
                          <a:pt x="8" y="40"/>
                          <a:pt x="6" y="40"/>
                        </a:cubicBezTo>
                        <a:cubicBezTo>
                          <a:pt x="5" y="40"/>
                          <a:pt x="3" y="38"/>
                          <a:pt x="3" y="37"/>
                        </a:cubicBezTo>
                        <a:cubicBezTo>
                          <a:pt x="3" y="35"/>
                          <a:pt x="5" y="33"/>
                          <a:pt x="6" y="33"/>
                        </a:cubicBezTo>
                        <a:close/>
                        <a:moveTo>
                          <a:pt x="32" y="17"/>
                        </a:moveTo>
                        <a:cubicBezTo>
                          <a:pt x="34" y="17"/>
                          <a:pt x="35" y="18"/>
                          <a:pt x="35" y="20"/>
                        </a:cubicBezTo>
                        <a:cubicBezTo>
                          <a:pt x="35" y="22"/>
                          <a:pt x="34" y="23"/>
                          <a:pt x="32" y="23"/>
                        </a:cubicBezTo>
                        <a:cubicBezTo>
                          <a:pt x="30" y="23"/>
                          <a:pt x="28" y="22"/>
                          <a:pt x="28" y="20"/>
                        </a:cubicBezTo>
                        <a:cubicBezTo>
                          <a:pt x="28" y="18"/>
                          <a:pt x="30" y="17"/>
                          <a:pt x="32" y="17"/>
                        </a:cubicBezTo>
                        <a:close/>
                        <a:moveTo>
                          <a:pt x="57" y="27"/>
                        </a:moveTo>
                        <a:cubicBezTo>
                          <a:pt x="59" y="27"/>
                          <a:pt x="60" y="29"/>
                          <a:pt x="60" y="30"/>
                        </a:cubicBezTo>
                        <a:cubicBezTo>
                          <a:pt x="60" y="32"/>
                          <a:pt x="59" y="34"/>
                          <a:pt x="57" y="34"/>
                        </a:cubicBezTo>
                        <a:cubicBezTo>
                          <a:pt x="55" y="34"/>
                          <a:pt x="54" y="32"/>
                          <a:pt x="54" y="30"/>
                        </a:cubicBezTo>
                        <a:cubicBezTo>
                          <a:pt x="54" y="29"/>
                          <a:pt x="55" y="27"/>
                          <a:pt x="57" y="27"/>
                        </a:cubicBezTo>
                        <a:close/>
                        <a:moveTo>
                          <a:pt x="82" y="4"/>
                        </a:moveTo>
                        <a:cubicBezTo>
                          <a:pt x="84" y="4"/>
                          <a:pt x="86" y="5"/>
                          <a:pt x="86" y="7"/>
                        </a:cubicBezTo>
                        <a:cubicBezTo>
                          <a:pt x="86" y="9"/>
                          <a:pt x="84" y="10"/>
                          <a:pt x="82" y="10"/>
                        </a:cubicBezTo>
                        <a:cubicBezTo>
                          <a:pt x="81" y="10"/>
                          <a:pt x="79" y="9"/>
                          <a:pt x="79" y="7"/>
                        </a:cubicBezTo>
                        <a:cubicBezTo>
                          <a:pt x="79" y="5"/>
                          <a:pt x="81" y="4"/>
                          <a:pt x="82" y="4"/>
                        </a:cubicBezTo>
                        <a:close/>
                        <a:moveTo>
                          <a:pt x="6" y="30"/>
                        </a:moveTo>
                        <a:cubicBezTo>
                          <a:pt x="8" y="30"/>
                          <a:pt x="9" y="31"/>
                          <a:pt x="10" y="32"/>
                        </a:cubicBezTo>
                        <a:cubicBezTo>
                          <a:pt x="26" y="22"/>
                          <a:pt x="26" y="22"/>
                          <a:pt x="26" y="22"/>
                        </a:cubicBezTo>
                        <a:cubicBezTo>
                          <a:pt x="25" y="21"/>
                          <a:pt x="25" y="21"/>
                          <a:pt x="25" y="20"/>
                        </a:cubicBezTo>
                        <a:cubicBezTo>
                          <a:pt x="25" y="17"/>
                          <a:pt x="28" y="14"/>
                          <a:pt x="32" y="14"/>
                        </a:cubicBezTo>
                        <a:cubicBezTo>
                          <a:pt x="35" y="14"/>
                          <a:pt x="38" y="17"/>
                          <a:pt x="38" y="20"/>
                        </a:cubicBezTo>
                        <a:cubicBezTo>
                          <a:pt x="38" y="20"/>
                          <a:pt x="38" y="20"/>
                          <a:pt x="38" y="20"/>
                        </a:cubicBezTo>
                        <a:cubicBezTo>
                          <a:pt x="52" y="26"/>
                          <a:pt x="52" y="26"/>
                          <a:pt x="52" y="26"/>
                        </a:cubicBezTo>
                        <a:cubicBezTo>
                          <a:pt x="53" y="25"/>
                          <a:pt x="55" y="24"/>
                          <a:pt x="57" y="24"/>
                        </a:cubicBezTo>
                        <a:cubicBezTo>
                          <a:pt x="58" y="24"/>
                          <a:pt x="59" y="24"/>
                          <a:pt x="60" y="25"/>
                        </a:cubicBezTo>
                        <a:cubicBezTo>
                          <a:pt x="77" y="9"/>
                          <a:pt x="77" y="9"/>
                          <a:pt x="77" y="9"/>
                        </a:cubicBezTo>
                        <a:cubicBezTo>
                          <a:pt x="76" y="9"/>
                          <a:pt x="76" y="8"/>
                          <a:pt x="76" y="7"/>
                        </a:cubicBezTo>
                        <a:cubicBezTo>
                          <a:pt x="76" y="3"/>
                          <a:pt x="79" y="0"/>
                          <a:pt x="82" y="0"/>
                        </a:cubicBezTo>
                        <a:cubicBezTo>
                          <a:pt x="86" y="0"/>
                          <a:pt x="89" y="3"/>
                          <a:pt x="89" y="7"/>
                        </a:cubicBezTo>
                        <a:cubicBezTo>
                          <a:pt x="89" y="10"/>
                          <a:pt x="86" y="13"/>
                          <a:pt x="82" y="13"/>
                        </a:cubicBezTo>
                        <a:cubicBezTo>
                          <a:pt x="81" y="13"/>
                          <a:pt x="80" y="13"/>
                          <a:pt x="79" y="12"/>
                        </a:cubicBezTo>
                        <a:cubicBezTo>
                          <a:pt x="63" y="28"/>
                          <a:pt x="63" y="28"/>
                          <a:pt x="63" y="28"/>
                        </a:cubicBezTo>
                        <a:cubicBezTo>
                          <a:pt x="63" y="29"/>
                          <a:pt x="63" y="30"/>
                          <a:pt x="63" y="30"/>
                        </a:cubicBezTo>
                        <a:cubicBezTo>
                          <a:pt x="63" y="34"/>
                          <a:pt x="61" y="37"/>
                          <a:pt x="57" y="37"/>
                        </a:cubicBezTo>
                        <a:cubicBezTo>
                          <a:pt x="54" y="37"/>
                          <a:pt x="51" y="34"/>
                          <a:pt x="51" y="30"/>
                        </a:cubicBezTo>
                        <a:cubicBezTo>
                          <a:pt x="51" y="30"/>
                          <a:pt x="51" y="30"/>
                          <a:pt x="51" y="30"/>
                        </a:cubicBezTo>
                        <a:cubicBezTo>
                          <a:pt x="37" y="24"/>
                          <a:pt x="37" y="24"/>
                          <a:pt x="37" y="24"/>
                        </a:cubicBezTo>
                        <a:cubicBezTo>
                          <a:pt x="35" y="25"/>
                          <a:pt x="34" y="26"/>
                          <a:pt x="32" y="26"/>
                        </a:cubicBezTo>
                        <a:cubicBezTo>
                          <a:pt x="30" y="26"/>
                          <a:pt x="29" y="26"/>
                          <a:pt x="28" y="25"/>
                        </a:cubicBezTo>
                        <a:cubicBezTo>
                          <a:pt x="12" y="35"/>
                          <a:pt x="12" y="35"/>
                          <a:pt x="12" y="35"/>
                        </a:cubicBezTo>
                        <a:cubicBezTo>
                          <a:pt x="13" y="36"/>
                          <a:pt x="13" y="36"/>
                          <a:pt x="13" y="37"/>
                        </a:cubicBezTo>
                        <a:cubicBezTo>
                          <a:pt x="13" y="40"/>
                          <a:pt x="10" y="43"/>
                          <a:pt x="6" y="43"/>
                        </a:cubicBezTo>
                        <a:cubicBezTo>
                          <a:pt x="3" y="43"/>
                          <a:pt x="0" y="40"/>
                          <a:pt x="0" y="37"/>
                        </a:cubicBezTo>
                        <a:cubicBezTo>
                          <a:pt x="0" y="33"/>
                          <a:pt x="3" y="30"/>
                          <a:pt x="6" y="3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grpSp>
            <p:nvGrpSpPr>
              <p:cNvPr id="42" name="Group 284"/>
              <p:cNvGrpSpPr/>
              <p:nvPr/>
            </p:nvGrpSpPr>
            <p:grpSpPr>
              <a:xfrm>
                <a:off x="7536250" y="2711384"/>
                <a:ext cx="850863" cy="850862"/>
                <a:chOff x="5615781" y="2234213"/>
                <a:chExt cx="614363" cy="614362"/>
              </a:xfrm>
            </p:grpSpPr>
            <p:sp>
              <p:nvSpPr>
                <p:cNvPr id="62" name="ïšḻïďê-Oval 285"/>
                <p:cNvSpPr/>
                <p:nvPr/>
              </p:nvSpPr>
              <p:spPr bwMode="auto">
                <a:xfrm>
                  <a:off x="5615781" y="2234213"/>
                  <a:ext cx="614363"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3" name="ïšḻïďê-Freeform: Shape 286"/>
                <p:cNvSpPr/>
                <p:nvPr/>
              </p:nvSpPr>
              <p:spPr bwMode="auto">
                <a:xfrm>
                  <a:off x="5680869" y="2305650"/>
                  <a:ext cx="484188" cy="481012"/>
                </a:xfrm>
                <a:custGeom>
                  <a:avLst/>
                  <a:gdLst/>
                  <a:ahLst/>
                  <a:cxnLst>
                    <a:cxn ang="0">
                      <a:pos x="92" y="0"/>
                    </a:cxn>
                    <a:cxn ang="0">
                      <a:pos x="102" y="0"/>
                    </a:cxn>
                    <a:cxn ang="0">
                      <a:pos x="160" y="30"/>
                    </a:cxn>
                    <a:cxn ang="0">
                      <a:pos x="165" y="36"/>
                    </a:cxn>
                    <a:cxn ang="0">
                      <a:pos x="182" y="104"/>
                    </a:cxn>
                    <a:cxn ang="0">
                      <a:pos x="180" y="113"/>
                    </a:cxn>
                    <a:cxn ang="0">
                      <a:pos x="139" y="168"/>
                    </a:cxn>
                    <a:cxn ang="0">
                      <a:pos x="132" y="172"/>
                    </a:cxn>
                    <a:cxn ang="0">
                      <a:pos x="66" y="177"/>
                    </a:cxn>
                    <a:cxn ang="0">
                      <a:pos x="57" y="174"/>
                    </a:cxn>
                    <a:cxn ang="0">
                      <a:pos x="9" y="126"/>
                    </a:cxn>
                    <a:cxn ang="0">
                      <a:pos x="6" y="117"/>
                    </a:cxn>
                    <a:cxn ang="0">
                      <a:pos x="9" y="55"/>
                    </a:cxn>
                    <a:cxn ang="0">
                      <a:pos x="13" y="47"/>
                    </a:cxn>
                    <a:cxn ang="0">
                      <a:pos x="66" y="4"/>
                    </a:cxn>
                    <a:cxn ang="0">
                      <a:pos x="92" y="0"/>
                    </a:cxn>
                  </a:cxnLst>
                  <a:rect l="0" t="0" r="r" b="b"/>
                  <a:pathLst>
                    <a:path w="185" h="184">
                      <a:moveTo>
                        <a:pt x="92" y="0"/>
                      </a:moveTo>
                      <a:cubicBezTo>
                        <a:pt x="102" y="0"/>
                        <a:pt x="102" y="0"/>
                        <a:pt x="102" y="0"/>
                      </a:cubicBezTo>
                      <a:cubicBezTo>
                        <a:pt x="125" y="3"/>
                        <a:pt x="143" y="13"/>
                        <a:pt x="160" y="30"/>
                      </a:cubicBezTo>
                      <a:cubicBezTo>
                        <a:pt x="165" y="36"/>
                        <a:pt x="165" y="36"/>
                        <a:pt x="165" y="36"/>
                      </a:cubicBezTo>
                      <a:cubicBezTo>
                        <a:pt x="180" y="57"/>
                        <a:pt x="185" y="79"/>
                        <a:pt x="182" y="104"/>
                      </a:cubicBezTo>
                      <a:cubicBezTo>
                        <a:pt x="180" y="113"/>
                        <a:pt x="180" y="113"/>
                        <a:pt x="180" y="113"/>
                      </a:cubicBezTo>
                      <a:cubicBezTo>
                        <a:pt x="174" y="137"/>
                        <a:pt x="160" y="155"/>
                        <a:pt x="139" y="168"/>
                      </a:cubicBezTo>
                      <a:cubicBezTo>
                        <a:pt x="132" y="172"/>
                        <a:pt x="132" y="172"/>
                        <a:pt x="132" y="172"/>
                      </a:cubicBezTo>
                      <a:cubicBezTo>
                        <a:pt x="110" y="182"/>
                        <a:pt x="89" y="184"/>
                        <a:pt x="66" y="177"/>
                      </a:cubicBezTo>
                      <a:cubicBezTo>
                        <a:pt x="57" y="174"/>
                        <a:pt x="57" y="174"/>
                        <a:pt x="57" y="174"/>
                      </a:cubicBezTo>
                      <a:cubicBezTo>
                        <a:pt x="35" y="164"/>
                        <a:pt x="19" y="148"/>
                        <a:pt x="9" y="126"/>
                      </a:cubicBezTo>
                      <a:cubicBezTo>
                        <a:pt x="6" y="117"/>
                        <a:pt x="6" y="117"/>
                        <a:pt x="6" y="117"/>
                      </a:cubicBezTo>
                      <a:cubicBezTo>
                        <a:pt x="0" y="96"/>
                        <a:pt x="1" y="76"/>
                        <a:pt x="9" y="55"/>
                      </a:cubicBezTo>
                      <a:cubicBezTo>
                        <a:pt x="13" y="47"/>
                        <a:pt x="13" y="47"/>
                        <a:pt x="13" y="47"/>
                      </a:cubicBezTo>
                      <a:cubicBezTo>
                        <a:pt x="25" y="26"/>
                        <a:pt x="42" y="12"/>
                        <a:pt x="66" y="4"/>
                      </a:cubicBezTo>
                      <a:cubicBezTo>
                        <a:pt x="75" y="1"/>
                        <a:pt x="83" y="0"/>
                        <a:pt x="92" y="0"/>
                      </a:cubicBezTo>
                      <a:close/>
                    </a:path>
                  </a:pathLst>
                </a:custGeom>
                <a:solidFill>
                  <a:schemeClr val="accent4"/>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4" name="ïšḻïďê-Freeform: Shape 287"/>
                <p:cNvSpPr/>
                <p:nvPr/>
              </p:nvSpPr>
              <p:spPr bwMode="auto">
                <a:xfrm>
                  <a:off x="5796756" y="2381850"/>
                  <a:ext cx="252413" cy="355600"/>
                </a:xfrm>
                <a:custGeom>
                  <a:avLst/>
                  <a:gdLst/>
                  <a:ahLst/>
                  <a:cxnLst>
                    <a:cxn ang="0">
                      <a:pos x="48" y="0"/>
                    </a:cxn>
                    <a:cxn ang="0">
                      <a:pos x="97" y="48"/>
                    </a:cxn>
                    <a:cxn ang="0">
                      <a:pos x="60" y="95"/>
                    </a:cxn>
                    <a:cxn ang="0">
                      <a:pos x="50" y="133"/>
                    </a:cxn>
                    <a:cxn ang="0">
                      <a:pos x="47" y="133"/>
                    </a:cxn>
                    <a:cxn ang="0">
                      <a:pos x="37" y="95"/>
                    </a:cxn>
                    <a:cxn ang="0">
                      <a:pos x="0" y="48"/>
                    </a:cxn>
                    <a:cxn ang="0">
                      <a:pos x="48" y="0"/>
                    </a:cxn>
                    <a:cxn ang="0">
                      <a:pos x="48" y="11"/>
                    </a:cxn>
                    <a:cxn ang="0">
                      <a:pos x="85" y="48"/>
                    </a:cxn>
                    <a:cxn ang="0">
                      <a:pos x="48" y="84"/>
                    </a:cxn>
                    <a:cxn ang="0">
                      <a:pos x="12" y="48"/>
                    </a:cxn>
                    <a:cxn ang="0">
                      <a:pos x="48" y="11"/>
                    </a:cxn>
                    <a:cxn ang="0">
                      <a:pos x="48" y="19"/>
                    </a:cxn>
                    <a:cxn ang="0">
                      <a:pos x="77" y="48"/>
                    </a:cxn>
                    <a:cxn ang="0">
                      <a:pos x="48" y="77"/>
                    </a:cxn>
                    <a:cxn ang="0">
                      <a:pos x="20" y="48"/>
                    </a:cxn>
                    <a:cxn ang="0">
                      <a:pos x="48" y="19"/>
                    </a:cxn>
                    <a:cxn ang="0">
                      <a:pos x="48" y="26"/>
                    </a:cxn>
                    <a:cxn ang="0">
                      <a:pos x="55" y="39"/>
                    </a:cxn>
                    <a:cxn ang="0">
                      <a:pos x="70" y="41"/>
                    </a:cxn>
                    <a:cxn ang="0">
                      <a:pos x="59" y="52"/>
                    </a:cxn>
                    <a:cxn ang="0">
                      <a:pos x="62" y="66"/>
                    </a:cxn>
                    <a:cxn ang="0">
                      <a:pos x="48" y="59"/>
                    </a:cxn>
                    <a:cxn ang="0">
                      <a:pos x="35" y="66"/>
                    </a:cxn>
                    <a:cxn ang="0">
                      <a:pos x="38" y="52"/>
                    </a:cxn>
                    <a:cxn ang="0">
                      <a:pos x="27" y="41"/>
                    </a:cxn>
                    <a:cxn ang="0">
                      <a:pos x="42" y="39"/>
                    </a:cxn>
                    <a:cxn ang="0">
                      <a:pos x="48" y="26"/>
                    </a:cxn>
                  </a:cxnLst>
                  <a:rect l="0" t="0" r="r" b="b"/>
                  <a:pathLst>
                    <a:path w="97" h="136">
                      <a:moveTo>
                        <a:pt x="48" y="0"/>
                      </a:moveTo>
                      <a:cubicBezTo>
                        <a:pt x="75" y="0"/>
                        <a:pt x="97" y="21"/>
                        <a:pt x="97" y="48"/>
                      </a:cubicBezTo>
                      <a:cubicBezTo>
                        <a:pt x="97" y="71"/>
                        <a:pt x="81" y="90"/>
                        <a:pt x="60" y="95"/>
                      </a:cubicBezTo>
                      <a:cubicBezTo>
                        <a:pt x="50" y="133"/>
                        <a:pt x="50" y="133"/>
                        <a:pt x="50" y="133"/>
                      </a:cubicBezTo>
                      <a:cubicBezTo>
                        <a:pt x="49" y="136"/>
                        <a:pt x="48" y="136"/>
                        <a:pt x="47" y="133"/>
                      </a:cubicBezTo>
                      <a:cubicBezTo>
                        <a:pt x="37" y="95"/>
                        <a:pt x="37" y="95"/>
                        <a:pt x="37" y="95"/>
                      </a:cubicBezTo>
                      <a:cubicBezTo>
                        <a:pt x="16" y="90"/>
                        <a:pt x="0" y="71"/>
                        <a:pt x="0" y="48"/>
                      </a:cubicBezTo>
                      <a:cubicBezTo>
                        <a:pt x="0" y="21"/>
                        <a:pt x="22" y="0"/>
                        <a:pt x="48" y="0"/>
                      </a:cubicBezTo>
                      <a:close/>
                      <a:moveTo>
                        <a:pt x="48" y="11"/>
                      </a:moveTo>
                      <a:cubicBezTo>
                        <a:pt x="69" y="11"/>
                        <a:pt x="85" y="28"/>
                        <a:pt x="85" y="48"/>
                      </a:cubicBezTo>
                      <a:cubicBezTo>
                        <a:pt x="85" y="68"/>
                        <a:pt x="69" y="84"/>
                        <a:pt x="48" y="84"/>
                      </a:cubicBezTo>
                      <a:cubicBezTo>
                        <a:pt x="28" y="84"/>
                        <a:pt x="12" y="68"/>
                        <a:pt x="12" y="48"/>
                      </a:cubicBezTo>
                      <a:cubicBezTo>
                        <a:pt x="12" y="28"/>
                        <a:pt x="28" y="11"/>
                        <a:pt x="48" y="11"/>
                      </a:cubicBezTo>
                      <a:close/>
                      <a:moveTo>
                        <a:pt x="48" y="19"/>
                      </a:moveTo>
                      <a:cubicBezTo>
                        <a:pt x="64" y="19"/>
                        <a:pt x="77" y="32"/>
                        <a:pt x="77" y="48"/>
                      </a:cubicBezTo>
                      <a:cubicBezTo>
                        <a:pt x="77" y="64"/>
                        <a:pt x="64" y="77"/>
                        <a:pt x="48" y="77"/>
                      </a:cubicBezTo>
                      <a:cubicBezTo>
                        <a:pt x="33" y="77"/>
                        <a:pt x="20" y="64"/>
                        <a:pt x="20" y="48"/>
                      </a:cubicBezTo>
                      <a:cubicBezTo>
                        <a:pt x="20" y="32"/>
                        <a:pt x="33" y="19"/>
                        <a:pt x="48" y="19"/>
                      </a:cubicBezTo>
                      <a:close/>
                      <a:moveTo>
                        <a:pt x="48" y="26"/>
                      </a:moveTo>
                      <a:cubicBezTo>
                        <a:pt x="55" y="39"/>
                        <a:pt x="55" y="39"/>
                        <a:pt x="55" y="39"/>
                      </a:cubicBezTo>
                      <a:cubicBezTo>
                        <a:pt x="70" y="41"/>
                        <a:pt x="70" y="41"/>
                        <a:pt x="70" y="41"/>
                      </a:cubicBezTo>
                      <a:cubicBezTo>
                        <a:pt x="59" y="52"/>
                        <a:pt x="59" y="52"/>
                        <a:pt x="59" y="52"/>
                      </a:cubicBezTo>
                      <a:cubicBezTo>
                        <a:pt x="62" y="66"/>
                        <a:pt x="62" y="66"/>
                        <a:pt x="62" y="66"/>
                      </a:cubicBezTo>
                      <a:cubicBezTo>
                        <a:pt x="48" y="59"/>
                        <a:pt x="48" y="59"/>
                        <a:pt x="48" y="59"/>
                      </a:cubicBezTo>
                      <a:cubicBezTo>
                        <a:pt x="35" y="66"/>
                        <a:pt x="35" y="66"/>
                        <a:pt x="35" y="66"/>
                      </a:cubicBezTo>
                      <a:cubicBezTo>
                        <a:pt x="38" y="52"/>
                        <a:pt x="38" y="52"/>
                        <a:pt x="38" y="52"/>
                      </a:cubicBezTo>
                      <a:cubicBezTo>
                        <a:pt x="27" y="41"/>
                        <a:pt x="27" y="41"/>
                        <a:pt x="27" y="41"/>
                      </a:cubicBezTo>
                      <a:cubicBezTo>
                        <a:pt x="42" y="39"/>
                        <a:pt x="42" y="39"/>
                        <a:pt x="42" y="39"/>
                      </a:cubicBezTo>
                      <a:cubicBezTo>
                        <a:pt x="48" y="26"/>
                        <a:pt x="48" y="26"/>
                        <a:pt x="48" y="26"/>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43" name="Group 288"/>
              <p:cNvGrpSpPr/>
              <p:nvPr/>
            </p:nvGrpSpPr>
            <p:grpSpPr>
              <a:xfrm>
                <a:off x="7536250" y="4153673"/>
                <a:ext cx="850863" cy="850862"/>
                <a:chOff x="5615781" y="3275613"/>
                <a:chExt cx="614363" cy="614362"/>
              </a:xfrm>
            </p:grpSpPr>
            <p:sp>
              <p:nvSpPr>
                <p:cNvPr id="57" name="ïšḻïďê-Oval 289"/>
                <p:cNvSpPr/>
                <p:nvPr/>
              </p:nvSpPr>
              <p:spPr bwMode="auto">
                <a:xfrm>
                  <a:off x="5615781" y="3275613"/>
                  <a:ext cx="614363"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8" name="ïšḻïďê-Freeform: Shape 290"/>
                <p:cNvSpPr/>
                <p:nvPr/>
              </p:nvSpPr>
              <p:spPr bwMode="auto">
                <a:xfrm>
                  <a:off x="5680869" y="3345463"/>
                  <a:ext cx="484188" cy="481012"/>
                </a:xfrm>
                <a:custGeom>
                  <a:avLst/>
                  <a:gdLst/>
                  <a:ahLst/>
                  <a:cxnLst>
                    <a:cxn ang="0">
                      <a:pos x="92" y="0"/>
                    </a:cxn>
                    <a:cxn ang="0">
                      <a:pos x="102" y="0"/>
                    </a:cxn>
                    <a:cxn ang="0">
                      <a:pos x="160" y="30"/>
                    </a:cxn>
                    <a:cxn ang="0">
                      <a:pos x="165" y="37"/>
                    </a:cxn>
                    <a:cxn ang="0">
                      <a:pos x="182" y="105"/>
                    </a:cxn>
                    <a:cxn ang="0">
                      <a:pos x="180" y="113"/>
                    </a:cxn>
                    <a:cxn ang="0">
                      <a:pos x="139" y="168"/>
                    </a:cxn>
                    <a:cxn ang="0">
                      <a:pos x="132" y="172"/>
                    </a:cxn>
                    <a:cxn ang="0">
                      <a:pos x="66" y="177"/>
                    </a:cxn>
                    <a:cxn ang="0">
                      <a:pos x="57" y="174"/>
                    </a:cxn>
                    <a:cxn ang="0">
                      <a:pos x="9" y="126"/>
                    </a:cxn>
                    <a:cxn ang="0">
                      <a:pos x="6" y="118"/>
                    </a:cxn>
                    <a:cxn ang="0">
                      <a:pos x="9" y="56"/>
                    </a:cxn>
                    <a:cxn ang="0">
                      <a:pos x="13" y="48"/>
                    </a:cxn>
                    <a:cxn ang="0">
                      <a:pos x="66" y="4"/>
                    </a:cxn>
                    <a:cxn ang="0">
                      <a:pos x="92" y="0"/>
                    </a:cxn>
                  </a:cxnLst>
                  <a:rect l="0" t="0" r="r" b="b"/>
                  <a:pathLst>
                    <a:path w="185" h="184">
                      <a:moveTo>
                        <a:pt x="92" y="0"/>
                      </a:moveTo>
                      <a:cubicBezTo>
                        <a:pt x="102" y="0"/>
                        <a:pt x="102" y="0"/>
                        <a:pt x="102" y="0"/>
                      </a:cubicBezTo>
                      <a:cubicBezTo>
                        <a:pt x="125" y="3"/>
                        <a:pt x="143" y="13"/>
                        <a:pt x="160"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2"/>
                        <a:pt x="132" y="172"/>
                        <a:pt x="132" y="172"/>
                      </a:cubicBezTo>
                      <a:cubicBezTo>
                        <a:pt x="110" y="182"/>
                        <a:pt x="89" y="184"/>
                        <a:pt x="66"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6" y="4"/>
                      </a:cubicBezTo>
                      <a:cubicBezTo>
                        <a:pt x="75" y="2"/>
                        <a:pt x="83" y="0"/>
                        <a:pt x="92" y="0"/>
                      </a:cubicBezTo>
                      <a:close/>
                    </a:path>
                  </a:pathLst>
                </a:custGeom>
                <a:solidFill>
                  <a:schemeClr val="accent6"/>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59" name="Group 291"/>
                <p:cNvGrpSpPr/>
                <p:nvPr/>
              </p:nvGrpSpPr>
              <p:grpSpPr>
                <a:xfrm>
                  <a:off x="5830094" y="3426425"/>
                  <a:ext cx="185738" cy="314325"/>
                  <a:chOff x="5830094" y="3426425"/>
                  <a:chExt cx="185738" cy="314325"/>
                </a:xfrm>
              </p:grpSpPr>
              <p:sp>
                <p:nvSpPr>
                  <p:cNvPr id="60" name="ïšḻïďê-Freeform: Shape 292"/>
                  <p:cNvSpPr/>
                  <p:nvPr/>
                </p:nvSpPr>
                <p:spPr bwMode="auto">
                  <a:xfrm>
                    <a:off x="5830094" y="3426425"/>
                    <a:ext cx="185738" cy="314325"/>
                  </a:xfrm>
                  <a:custGeom>
                    <a:avLst/>
                    <a:gdLst/>
                    <a:ahLst/>
                    <a:cxnLst>
                      <a:cxn ang="0">
                        <a:pos x="32" y="105"/>
                      </a:cxn>
                      <a:cxn ang="0">
                        <a:pos x="39" y="105"/>
                      </a:cxn>
                      <a:cxn ang="0">
                        <a:pos x="42" y="107"/>
                      </a:cxn>
                      <a:cxn ang="0">
                        <a:pos x="42" y="111"/>
                      </a:cxn>
                      <a:cxn ang="0">
                        <a:pos x="39" y="114"/>
                      </a:cxn>
                      <a:cxn ang="0">
                        <a:pos x="32" y="114"/>
                      </a:cxn>
                      <a:cxn ang="0">
                        <a:pos x="29" y="111"/>
                      </a:cxn>
                      <a:cxn ang="0">
                        <a:pos x="29" y="107"/>
                      </a:cxn>
                      <a:cxn ang="0">
                        <a:pos x="32" y="105"/>
                      </a:cxn>
                      <a:cxn ang="0">
                        <a:pos x="25" y="4"/>
                      </a:cxn>
                      <a:cxn ang="0">
                        <a:pos x="46" y="4"/>
                      </a:cxn>
                      <a:cxn ang="0">
                        <a:pos x="48" y="6"/>
                      </a:cxn>
                      <a:cxn ang="0">
                        <a:pos x="48" y="6"/>
                      </a:cxn>
                      <a:cxn ang="0">
                        <a:pos x="46" y="8"/>
                      </a:cxn>
                      <a:cxn ang="0">
                        <a:pos x="25" y="8"/>
                      </a:cxn>
                      <a:cxn ang="0">
                        <a:pos x="22" y="6"/>
                      </a:cxn>
                      <a:cxn ang="0">
                        <a:pos x="22" y="6"/>
                      </a:cxn>
                      <a:cxn ang="0">
                        <a:pos x="25" y="4"/>
                      </a:cxn>
                      <a:cxn ang="0">
                        <a:pos x="64" y="18"/>
                      </a:cxn>
                      <a:cxn ang="0">
                        <a:pos x="64" y="94"/>
                      </a:cxn>
                      <a:cxn ang="0">
                        <a:pos x="59" y="98"/>
                      </a:cxn>
                      <a:cxn ang="0">
                        <a:pos x="11" y="98"/>
                      </a:cxn>
                      <a:cxn ang="0">
                        <a:pos x="6" y="93"/>
                      </a:cxn>
                      <a:cxn ang="0">
                        <a:pos x="6" y="17"/>
                      </a:cxn>
                      <a:cxn ang="0">
                        <a:pos x="12" y="13"/>
                      </a:cxn>
                      <a:cxn ang="0">
                        <a:pos x="60" y="13"/>
                      </a:cxn>
                      <a:cxn ang="0">
                        <a:pos x="64" y="18"/>
                      </a:cxn>
                      <a:cxn ang="0">
                        <a:pos x="71" y="12"/>
                      </a:cxn>
                      <a:cxn ang="0">
                        <a:pos x="71" y="108"/>
                      </a:cxn>
                      <a:cxn ang="0">
                        <a:pos x="59" y="120"/>
                      </a:cxn>
                      <a:cxn ang="0">
                        <a:pos x="12" y="120"/>
                      </a:cxn>
                      <a:cxn ang="0">
                        <a:pos x="0" y="108"/>
                      </a:cxn>
                      <a:cxn ang="0">
                        <a:pos x="0" y="12"/>
                      </a:cxn>
                      <a:cxn ang="0">
                        <a:pos x="12" y="0"/>
                      </a:cxn>
                      <a:cxn ang="0">
                        <a:pos x="59" y="0"/>
                      </a:cxn>
                      <a:cxn ang="0">
                        <a:pos x="71" y="12"/>
                      </a:cxn>
                    </a:cxnLst>
                    <a:rect l="0" t="0" r="r" b="b"/>
                    <a:pathLst>
                      <a:path w="71" h="120">
                        <a:moveTo>
                          <a:pt x="32" y="105"/>
                        </a:moveTo>
                        <a:cubicBezTo>
                          <a:pt x="39" y="105"/>
                          <a:pt x="39" y="105"/>
                          <a:pt x="39" y="105"/>
                        </a:cubicBezTo>
                        <a:cubicBezTo>
                          <a:pt x="41" y="105"/>
                          <a:pt x="42" y="106"/>
                          <a:pt x="42" y="107"/>
                        </a:cubicBezTo>
                        <a:cubicBezTo>
                          <a:pt x="42" y="111"/>
                          <a:pt x="42" y="111"/>
                          <a:pt x="42" y="111"/>
                        </a:cubicBezTo>
                        <a:cubicBezTo>
                          <a:pt x="42" y="113"/>
                          <a:pt x="41" y="114"/>
                          <a:pt x="39" y="114"/>
                        </a:cubicBezTo>
                        <a:cubicBezTo>
                          <a:pt x="32" y="114"/>
                          <a:pt x="32" y="114"/>
                          <a:pt x="32" y="114"/>
                        </a:cubicBezTo>
                        <a:cubicBezTo>
                          <a:pt x="30" y="114"/>
                          <a:pt x="29" y="113"/>
                          <a:pt x="29" y="111"/>
                        </a:cubicBezTo>
                        <a:cubicBezTo>
                          <a:pt x="29" y="107"/>
                          <a:pt x="29" y="107"/>
                          <a:pt x="29" y="107"/>
                        </a:cubicBezTo>
                        <a:cubicBezTo>
                          <a:pt x="29" y="106"/>
                          <a:pt x="30" y="105"/>
                          <a:pt x="32" y="105"/>
                        </a:cubicBezTo>
                        <a:close/>
                        <a:moveTo>
                          <a:pt x="25" y="4"/>
                        </a:moveTo>
                        <a:cubicBezTo>
                          <a:pt x="46" y="4"/>
                          <a:pt x="46" y="4"/>
                          <a:pt x="46" y="4"/>
                        </a:cubicBezTo>
                        <a:cubicBezTo>
                          <a:pt x="47" y="4"/>
                          <a:pt x="48" y="5"/>
                          <a:pt x="48" y="6"/>
                        </a:cubicBezTo>
                        <a:cubicBezTo>
                          <a:pt x="48" y="6"/>
                          <a:pt x="48" y="6"/>
                          <a:pt x="48" y="6"/>
                        </a:cubicBezTo>
                        <a:cubicBezTo>
                          <a:pt x="48" y="7"/>
                          <a:pt x="47" y="8"/>
                          <a:pt x="46" y="8"/>
                        </a:cubicBezTo>
                        <a:cubicBezTo>
                          <a:pt x="25" y="8"/>
                          <a:pt x="25" y="8"/>
                          <a:pt x="25" y="8"/>
                        </a:cubicBezTo>
                        <a:cubicBezTo>
                          <a:pt x="23" y="8"/>
                          <a:pt x="22" y="7"/>
                          <a:pt x="22" y="6"/>
                        </a:cubicBezTo>
                        <a:cubicBezTo>
                          <a:pt x="22" y="6"/>
                          <a:pt x="22" y="6"/>
                          <a:pt x="22" y="6"/>
                        </a:cubicBezTo>
                        <a:cubicBezTo>
                          <a:pt x="22" y="5"/>
                          <a:pt x="23" y="4"/>
                          <a:pt x="25" y="4"/>
                        </a:cubicBezTo>
                        <a:close/>
                        <a:moveTo>
                          <a:pt x="64" y="18"/>
                        </a:moveTo>
                        <a:cubicBezTo>
                          <a:pt x="64" y="94"/>
                          <a:pt x="64" y="94"/>
                          <a:pt x="64" y="94"/>
                        </a:cubicBezTo>
                        <a:cubicBezTo>
                          <a:pt x="64" y="97"/>
                          <a:pt x="62" y="98"/>
                          <a:pt x="59" y="98"/>
                        </a:cubicBezTo>
                        <a:cubicBezTo>
                          <a:pt x="11" y="98"/>
                          <a:pt x="11" y="98"/>
                          <a:pt x="11" y="98"/>
                        </a:cubicBezTo>
                        <a:cubicBezTo>
                          <a:pt x="8" y="98"/>
                          <a:pt x="7" y="96"/>
                          <a:pt x="6" y="93"/>
                        </a:cubicBezTo>
                        <a:cubicBezTo>
                          <a:pt x="6" y="17"/>
                          <a:pt x="6" y="17"/>
                          <a:pt x="6" y="17"/>
                        </a:cubicBezTo>
                        <a:cubicBezTo>
                          <a:pt x="7" y="14"/>
                          <a:pt x="9" y="13"/>
                          <a:pt x="12" y="13"/>
                        </a:cubicBezTo>
                        <a:cubicBezTo>
                          <a:pt x="60" y="13"/>
                          <a:pt x="60" y="13"/>
                          <a:pt x="60" y="13"/>
                        </a:cubicBezTo>
                        <a:cubicBezTo>
                          <a:pt x="63" y="13"/>
                          <a:pt x="64" y="15"/>
                          <a:pt x="64" y="18"/>
                        </a:cubicBezTo>
                        <a:close/>
                        <a:moveTo>
                          <a:pt x="71" y="12"/>
                        </a:moveTo>
                        <a:cubicBezTo>
                          <a:pt x="71" y="108"/>
                          <a:pt x="71" y="108"/>
                          <a:pt x="71" y="108"/>
                        </a:cubicBezTo>
                        <a:cubicBezTo>
                          <a:pt x="71" y="114"/>
                          <a:pt x="66" y="120"/>
                          <a:pt x="59" y="120"/>
                        </a:cubicBezTo>
                        <a:cubicBezTo>
                          <a:pt x="12" y="120"/>
                          <a:pt x="12" y="120"/>
                          <a:pt x="12" y="120"/>
                        </a:cubicBezTo>
                        <a:cubicBezTo>
                          <a:pt x="5" y="120"/>
                          <a:pt x="0" y="114"/>
                          <a:pt x="0" y="108"/>
                        </a:cubicBezTo>
                        <a:cubicBezTo>
                          <a:pt x="0" y="12"/>
                          <a:pt x="0" y="12"/>
                          <a:pt x="0" y="12"/>
                        </a:cubicBezTo>
                        <a:cubicBezTo>
                          <a:pt x="0" y="5"/>
                          <a:pt x="5" y="0"/>
                          <a:pt x="12" y="0"/>
                        </a:cubicBezTo>
                        <a:cubicBezTo>
                          <a:pt x="59" y="0"/>
                          <a:pt x="59" y="0"/>
                          <a:pt x="59" y="0"/>
                        </a:cubicBezTo>
                        <a:cubicBezTo>
                          <a:pt x="66" y="0"/>
                          <a:pt x="71" y="5"/>
                          <a:pt x="71" y="12"/>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1" name="ïšḻïďê-Freeform: Shape 293"/>
                  <p:cNvSpPr/>
                  <p:nvPr/>
                </p:nvSpPr>
                <p:spPr bwMode="auto">
                  <a:xfrm>
                    <a:off x="5855494" y="3505800"/>
                    <a:ext cx="133350" cy="133350"/>
                  </a:xfrm>
                  <a:custGeom>
                    <a:avLst/>
                    <a:gdLst/>
                    <a:ahLst/>
                    <a:cxnLst>
                      <a:cxn ang="0">
                        <a:pos x="25" y="0"/>
                      </a:cxn>
                      <a:cxn ang="0">
                        <a:pos x="51" y="25"/>
                      </a:cxn>
                      <a:cxn ang="0">
                        <a:pos x="25" y="51"/>
                      </a:cxn>
                      <a:cxn ang="0">
                        <a:pos x="0" y="25"/>
                      </a:cxn>
                      <a:cxn ang="0">
                        <a:pos x="25" y="0"/>
                      </a:cxn>
                      <a:cxn ang="0">
                        <a:pos x="25" y="5"/>
                      </a:cxn>
                      <a:cxn ang="0">
                        <a:pos x="46" y="25"/>
                      </a:cxn>
                      <a:cxn ang="0">
                        <a:pos x="25" y="46"/>
                      </a:cxn>
                      <a:cxn ang="0">
                        <a:pos x="5" y="25"/>
                      </a:cxn>
                      <a:cxn ang="0">
                        <a:pos x="25" y="5"/>
                      </a:cxn>
                      <a:cxn ang="0">
                        <a:pos x="25" y="10"/>
                      </a:cxn>
                      <a:cxn ang="0">
                        <a:pos x="41" y="25"/>
                      </a:cxn>
                      <a:cxn ang="0">
                        <a:pos x="25" y="41"/>
                      </a:cxn>
                      <a:cxn ang="0">
                        <a:pos x="10" y="25"/>
                      </a:cxn>
                      <a:cxn ang="0">
                        <a:pos x="25" y="10"/>
                      </a:cxn>
                      <a:cxn ang="0">
                        <a:pos x="25" y="15"/>
                      </a:cxn>
                      <a:cxn ang="0">
                        <a:pos x="36" y="25"/>
                      </a:cxn>
                      <a:cxn ang="0">
                        <a:pos x="25" y="36"/>
                      </a:cxn>
                      <a:cxn ang="0">
                        <a:pos x="15" y="25"/>
                      </a:cxn>
                      <a:cxn ang="0">
                        <a:pos x="25" y="15"/>
                      </a:cxn>
                      <a:cxn ang="0">
                        <a:pos x="25" y="20"/>
                      </a:cxn>
                      <a:cxn ang="0">
                        <a:pos x="31" y="25"/>
                      </a:cxn>
                      <a:cxn ang="0">
                        <a:pos x="25" y="31"/>
                      </a:cxn>
                      <a:cxn ang="0">
                        <a:pos x="20" y="25"/>
                      </a:cxn>
                      <a:cxn ang="0">
                        <a:pos x="25" y="20"/>
                      </a:cxn>
                    </a:cxnLst>
                    <a:rect l="0" t="0" r="r" b="b"/>
                    <a:pathLst>
                      <a:path w="51" h="51">
                        <a:moveTo>
                          <a:pt x="25" y="0"/>
                        </a:moveTo>
                        <a:cubicBezTo>
                          <a:pt x="39" y="0"/>
                          <a:pt x="51" y="12"/>
                          <a:pt x="51" y="25"/>
                        </a:cubicBezTo>
                        <a:cubicBezTo>
                          <a:pt x="51" y="39"/>
                          <a:pt x="39" y="51"/>
                          <a:pt x="25" y="51"/>
                        </a:cubicBezTo>
                        <a:cubicBezTo>
                          <a:pt x="12" y="51"/>
                          <a:pt x="0" y="39"/>
                          <a:pt x="0" y="25"/>
                        </a:cubicBezTo>
                        <a:cubicBezTo>
                          <a:pt x="0" y="12"/>
                          <a:pt x="12" y="0"/>
                          <a:pt x="25" y="0"/>
                        </a:cubicBezTo>
                        <a:close/>
                        <a:moveTo>
                          <a:pt x="25" y="5"/>
                        </a:moveTo>
                        <a:cubicBezTo>
                          <a:pt x="37" y="5"/>
                          <a:pt x="46" y="14"/>
                          <a:pt x="46" y="25"/>
                        </a:cubicBezTo>
                        <a:cubicBezTo>
                          <a:pt x="46" y="37"/>
                          <a:pt x="37" y="46"/>
                          <a:pt x="25" y="46"/>
                        </a:cubicBezTo>
                        <a:cubicBezTo>
                          <a:pt x="14" y="46"/>
                          <a:pt x="5" y="37"/>
                          <a:pt x="5" y="25"/>
                        </a:cubicBezTo>
                        <a:cubicBezTo>
                          <a:pt x="5" y="14"/>
                          <a:pt x="14" y="5"/>
                          <a:pt x="25" y="5"/>
                        </a:cubicBezTo>
                        <a:close/>
                        <a:moveTo>
                          <a:pt x="25" y="10"/>
                        </a:moveTo>
                        <a:cubicBezTo>
                          <a:pt x="34" y="10"/>
                          <a:pt x="41" y="17"/>
                          <a:pt x="41" y="25"/>
                        </a:cubicBezTo>
                        <a:cubicBezTo>
                          <a:pt x="41" y="34"/>
                          <a:pt x="34" y="41"/>
                          <a:pt x="25" y="41"/>
                        </a:cubicBezTo>
                        <a:cubicBezTo>
                          <a:pt x="17" y="41"/>
                          <a:pt x="10" y="34"/>
                          <a:pt x="10" y="25"/>
                        </a:cubicBezTo>
                        <a:cubicBezTo>
                          <a:pt x="10" y="17"/>
                          <a:pt x="17" y="10"/>
                          <a:pt x="25" y="10"/>
                        </a:cubicBezTo>
                        <a:close/>
                        <a:moveTo>
                          <a:pt x="25" y="15"/>
                        </a:moveTo>
                        <a:cubicBezTo>
                          <a:pt x="31" y="15"/>
                          <a:pt x="36" y="20"/>
                          <a:pt x="36" y="25"/>
                        </a:cubicBezTo>
                        <a:cubicBezTo>
                          <a:pt x="36" y="31"/>
                          <a:pt x="31" y="36"/>
                          <a:pt x="25" y="36"/>
                        </a:cubicBezTo>
                        <a:cubicBezTo>
                          <a:pt x="20" y="36"/>
                          <a:pt x="15" y="31"/>
                          <a:pt x="15" y="25"/>
                        </a:cubicBezTo>
                        <a:cubicBezTo>
                          <a:pt x="15" y="20"/>
                          <a:pt x="20" y="15"/>
                          <a:pt x="25" y="15"/>
                        </a:cubicBezTo>
                        <a:close/>
                        <a:moveTo>
                          <a:pt x="25" y="20"/>
                        </a:moveTo>
                        <a:cubicBezTo>
                          <a:pt x="28" y="20"/>
                          <a:pt x="31" y="22"/>
                          <a:pt x="31" y="25"/>
                        </a:cubicBezTo>
                        <a:cubicBezTo>
                          <a:pt x="31" y="28"/>
                          <a:pt x="28" y="31"/>
                          <a:pt x="25" y="31"/>
                        </a:cubicBezTo>
                        <a:cubicBezTo>
                          <a:pt x="22" y="31"/>
                          <a:pt x="20" y="28"/>
                          <a:pt x="20" y="25"/>
                        </a:cubicBezTo>
                        <a:cubicBezTo>
                          <a:pt x="20" y="22"/>
                          <a:pt x="22" y="20"/>
                          <a:pt x="25" y="2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grpSp>
            <p:nvGrpSpPr>
              <p:cNvPr id="44" name="Group 294"/>
              <p:cNvGrpSpPr/>
              <p:nvPr/>
            </p:nvGrpSpPr>
            <p:grpSpPr>
              <a:xfrm>
                <a:off x="3794214" y="4153673"/>
                <a:ext cx="848664" cy="850862"/>
                <a:chOff x="2913856" y="3275613"/>
                <a:chExt cx="612775" cy="614362"/>
              </a:xfrm>
            </p:grpSpPr>
            <p:sp>
              <p:nvSpPr>
                <p:cNvPr id="54" name="ïšḻïďê-Oval 295"/>
                <p:cNvSpPr/>
                <p:nvPr/>
              </p:nvSpPr>
              <p:spPr bwMode="auto">
                <a:xfrm>
                  <a:off x="2913856" y="3275613"/>
                  <a:ext cx="612775"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5" name="ïšḻïďê-Freeform: Shape 296"/>
                <p:cNvSpPr/>
                <p:nvPr/>
              </p:nvSpPr>
              <p:spPr bwMode="auto">
                <a:xfrm>
                  <a:off x="2978944" y="3345463"/>
                  <a:ext cx="482600" cy="481012"/>
                </a:xfrm>
                <a:custGeom>
                  <a:avLst/>
                  <a:gdLst/>
                  <a:ahLst/>
                  <a:cxnLst>
                    <a:cxn ang="0">
                      <a:pos x="92" y="0"/>
                    </a:cxn>
                    <a:cxn ang="0">
                      <a:pos x="102" y="1"/>
                    </a:cxn>
                    <a:cxn ang="0">
                      <a:pos x="159" y="30"/>
                    </a:cxn>
                    <a:cxn ang="0">
                      <a:pos x="165" y="37"/>
                    </a:cxn>
                    <a:cxn ang="0">
                      <a:pos x="182" y="105"/>
                    </a:cxn>
                    <a:cxn ang="0">
                      <a:pos x="180" y="113"/>
                    </a:cxn>
                    <a:cxn ang="0">
                      <a:pos x="139" y="168"/>
                    </a:cxn>
                    <a:cxn ang="0">
                      <a:pos x="131" y="173"/>
                    </a:cxn>
                    <a:cxn ang="0">
                      <a:pos x="65" y="177"/>
                    </a:cxn>
                    <a:cxn ang="0">
                      <a:pos x="57" y="174"/>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1" y="173"/>
                        <a:pt x="131" y="173"/>
                        <a:pt x="131" y="173"/>
                      </a:cubicBezTo>
                      <a:cubicBezTo>
                        <a:pt x="110" y="182"/>
                        <a:pt x="88" y="184"/>
                        <a:pt x="65"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5" y="4"/>
                      </a:cubicBezTo>
                      <a:cubicBezTo>
                        <a:pt x="75" y="2"/>
                        <a:pt x="83" y="0"/>
                        <a:pt x="92" y="0"/>
                      </a:cubicBezTo>
                      <a:close/>
                    </a:path>
                  </a:pathLst>
                </a:custGeom>
                <a:solidFill>
                  <a:schemeClr val="accent5"/>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6" name="ïšḻïďê-Freeform: Shape 297"/>
                <p:cNvSpPr/>
                <p:nvPr/>
              </p:nvSpPr>
              <p:spPr bwMode="auto">
                <a:xfrm>
                  <a:off x="3132931" y="3426425"/>
                  <a:ext cx="174625" cy="314325"/>
                </a:xfrm>
                <a:custGeom>
                  <a:avLst/>
                  <a:gdLst/>
                  <a:ahLst/>
                  <a:cxnLst>
                    <a:cxn ang="0">
                      <a:pos x="33" y="67"/>
                    </a:cxn>
                    <a:cxn ang="0">
                      <a:pos x="12" y="57"/>
                    </a:cxn>
                    <a:cxn ang="0">
                      <a:pos x="21" y="61"/>
                    </a:cxn>
                    <a:cxn ang="0">
                      <a:pos x="10" y="61"/>
                    </a:cxn>
                    <a:cxn ang="0">
                      <a:pos x="48" y="57"/>
                    </a:cxn>
                    <a:cxn ang="0">
                      <a:pos x="57" y="61"/>
                    </a:cxn>
                    <a:cxn ang="0">
                      <a:pos x="46" y="61"/>
                    </a:cxn>
                    <a:cxn ang="0">
                      <a:pos x="46" y="105"/>
                    </a:cxn>
                    <a:cxn ang="0">
                      <a:pos x="57" y="110"/>
                    </a:cxn>
                    <a:cxn ang="0">
                      <a:pos x="44" y="110"/>
                    </a:cxn>
                    <a:cxn ang="0">
                      <a:pos x="29" y="105"/>
                    </a:cxn>
                    <a:cxn ang="0">
                      <a:pos x="40" y="110"/>
                    </a:cxn>
                    <a:cxn ang="0">
                      <a:pos x="27" y="110"/>
                    </a:cxn>
                    <a:cxn ang="0">
                      <a:pos x="12" y="105"/>
                    </a:cxn>
                    <a:cxn ang="0">
                      <a:pos x="23" y="110"/>
                    </a:cxn>
                    <a:cxn ang="0">
                      <a:pos x="10" y="110"/>
                    </a:cxn>
                    <a:cxn ang="0">
                      <a:pos x="46" y="71"/>
                    </a:cxn>
                    <a:cxn ang="0">
                      <a:pos x="57" y="76"/>
                    </a:cxn>
                    <a:cxn ang="0">
                      <a:pos x="44" y="76"/>
                    </a:cxn>
                    <a:cxn ang="0">
                      <a:pos x="29" y="71"/>
                    </a:cxn>
                    <a:cxn ang="0">
                      <a:pos x="40" y="76"/>
                    </a:cxn>
                    <a:cxn ang="0">
                      <a:pos x="27" y="76"/>
                    </a:cxn>
                    <a:cxn ang="0">
                      <a:pos x="12" y="71"/>
                    </a:cxn>
                    <a:cxn ang="0">
                      <a:pos x="23" y="76"/>
                    </a:cxn>
                    <a:cxn ang="0">
                      <a:pos x="10" y="76"/>
                    </a:cxn>
                    <a:cxn ang="0">
                      <a:pos x="29" y="3"/>
                    </a:cxn>
                    <a:cxn ang="0">
                      <a:pos x="40" y="5"/>
                    </a:cxn>
                    <a:cxn ang="0">
                      <a:pos x="27" y="5"/>
                    </a:cxn>
                    <a:cxn ang="0">
                      <a:pos x="10" y="10"/>
                    </a:cxn>
                    <a:cxn ang="0">
                      <a:pos x="60" y="44"/>
                    </a:cxn>
                    <a:cxn ang="0">
                      <a:pos x="6" y="44"/>
                    </a:cxn>
                    <a:cxn ang="0">
                      <a:pos x="5" y="0"/>
                    </a:cxn>
                    <a:cxn ang="0">
                      <a:pos x="67" y="114"/>
                    </a:cxn>
                    <a:cxn ang="0">
                      <a:pos x="0" y="114"/>
                    </a:cxn>
                    <a:cxn ang="0">
                      <a:pos x="46" y="94"/>
                    </a:cxn>
                    <a:cxn ang="0">
                      <a:pos x="57" y="98"/>
                    </a:cxn>
                    <a:cxn ang="0">
                      <a:pos x="44" y="98"/>
                    </a:cxn>
                    <a:cxn ang="0">
                      <a:pos x="29" y="94"/>
                    </a:cxn>
                    <a:cxn ang="0">
                      <a:pos x="40" y="98"/>
                    </a:cxn>
                    <a:cxn ang="0">
                      <a:pos x="27" y="98"/>
                    </a:cxn>
                    <a:cxn ang="0">
                      <a:pos x="12" y="94"/>
                    </a:cxn>
                    <a:cxn ang="0">
                      <a:pos x="23" y="98"/>
                    </a:cxn>
                    <a:cxn ang="0">
                      <a:pos x="10" y="98"/>
                    </a:cxn>
                    <a:cxn ang="0">
                      <a:pos x="46" y="83"/>
                    </a:cxn>
                    <a:cxn ang="0">
                      <a:pos x="57" y="87"/>
                    </a:cxn>
                    <a:cxn ang="0">
                      <a:pos x="44" y="87"/>
                    </a:cxn>
                    <a:cxn ang="0">
                      <a:pos x="29" y="83"/>
                    </a:cxn>
                    <a:cxn ang="0">
                      <a:pos x="40" y="87"/>
                    </a:cxn>
                    <a:cxn ang="0">
                      <a:pos x="27" y="87"/>
                    </a:cxn>
                    <a:cxn ang="0">
                      <a:pos x="12" y="83"/>
                    </a:cxn>
                    <a:cxn ang="0">
                      <a:pos x="23" y="87"/>
                    </a:cxn>
                    <a:cxn ang="0">
                      <a:pos x="10" y="87"/>
                    </a:cxn>
                  </a:cxnLst>
                  <a:rect l="0" t="0" r="r" b="b"/>
                  <a:pathLst>
                    <a:path w="67" h="120">
                      <a:moveTo>
                        <a:pt x="33" y="54"/>
                      </a:moveTo>
                      <a:cubicBezTo>
                        <a:pt x="38" y="54"/>
                        <a:pt x="42" y="57"/>
                        <a:pt x="42" y="60"/>
                      </a:cubicBezTo>
                      <a:cubicBezTo>
                        <a:pt x="42" y="64"/>
                        <a:pt x="38" y="67"/>
                        <a:pt x="33" y="67"/>
                      </a:cubicBezTo>
                      <a:cubicBezTo>
                        <a:pt x="28" y="67"/>
                        <a:pt x="24" y="64"/>
                        <a:pt x="24" y="60"/>
                      </a:cubicBezTo>
                      <a:cubicBezTo>
                        <a:pt x="24" y="57"/>
                        <a:pt x="28" y="54"/>
                        <a:pt x="33" y="54"/>
                      </a:cubicBezTo>
                      <a:close/>
                      <a:moveTo>
                        <a:pt x="12" y="57"/>
                      </a:moveTo>
                      <a:cubicBezTo>
                        <a:pt x="15" y="57"/>
                        <a:pt x="16" y="57"/>
                        <a:pt x="18" y="57"/>
                      </a:cubicBezTo>
                      <a:cubicBezTo>
                        <a:pt x="20" y="57"/>
                        <a:pt x="21" y="58"/>
                        <a:pt x="21" y="59"/>
                      </a:cubicBezTo>
                      <a:cubicBezTo>
                        <a:pt x="21" y="60"/>
                        <a:pt x="21" y="60"/>
                        <a:pt x="21" y="61"/>
                      </a:cubicBezTo>
                      <a:cubicBezTo>
                        <a:pt x="21" y="62"/>
                        <a:pt x="20" y="64"/>
                        <a:pt x="18" y="64"/>
                      </a:cubicBezTo>
                      <a:cubicBezTo>
                        <a:pt x="16" y="64"/>
                        <a:pt x="15" y="64"/>
                        <a:pt x="12" y="64"/>
                      </a:cubicBezTo>
                      <a:cubicBezTo>
                        <a:pt x="11" y="64"/>
                        <a:pt x="10" y="62"/>
                        <a:pt x="10" y="61"/>
                      </a:cubicBezTo>
                      <a:cubicBezTo>
                        <a:pt x="10" y="60"/>
                        <a:pt x="10" y="60"/>
                        <a:pt x="10" y="59"/>
                      </a:cubicBezTo>
                      <a:cubicBezTo>
                        <a:pt x="10" y="58"/>
                        <a:pt x="11" y="57"/>
                        <a:pt x="12" y="57"/>
                      </a:cubicBezTo>
                      <a:close/>
                      <a:moveTo>
                        <a:pt x="48" y="57"/>
                      </a:moveTo>
                      <a:cubicBezTo>
                        <a:pt x="51" y="57"/>
                        <a:pt x="52" y="57"/>
                        <a:pt x="54" y="57"/>
                      </a:cubicBezTo>
                      <a:cubicBezTo>
                        <a:pt x="56" y="57"/>
                        <a:pt x="57" y="58"/>
                        <a:pt x="57" y="59"/>
                      </a:cubicBezTo>
                      <a:cubicBezTo>
                        <a:pt x="57" y="60"/>
                        <a:pt x="57" y="60"/>
                        <a:pt x="57" y="61"/>
                      </a:cubicBezTo>
                      <a:cubicBezTo>
                        <a:pt x="57" y="62"/>
                        <a:pt x="56" y="64"/>
                        <a:pt x="54" y="64"/>
                      </a:cubicBezTo>
                      <a:cubicBezTo>
                        <a:pt x="52" y="64"/>
                        <a:pt x="51" y="64"/>
                        <a:pt x="48" y="64"/>
                      </a:cubicBezTo>
                      <a:cubicBezTo>
                        <a:pt x="47" y="64"/>
                        <a:pt x="46" y="62"/>
                        <a:pt x="46" y="61"/>
                      </a:cubicBezTo>
                      <a:cubicBezTo>
                        <a:pt x="46" y="60"/>
                        <a:pt x="46" y="60"/>
                        <a:pt x="46" y="59"/>
                      </a:cubicBezTo>
                      <a:cubicBezTo>
                        <a:pt x="46" y="58"/>
                        <a:pt x="47" y="57"/>
                        <a:pt x="48" y="57"/>
                      </a:cubicBezTo>
                      <a:close/>
                      <a:moveTo>
                        <a:pt x="46" y="105"/>
                      </a:moveTo>
                      <a:cubicBezTo>
                        <a:pt x="54" y="105"/>
                        <a:pt x="54" y="105"/>
                        <a:pt x="54" y="105"/>
                      </a:cubicBezTo>
                      <a:cubicBezTo>
                        <a:pt x="56" y="105"/>
                        <a:pt x="57" y="107"/>
                        <a:pt x="57" y="108"/>
                      </a:cubicBezTo>
                      <a:cubicBezTo>
                        <a:pt x="57" y="110"/>
                        <a:pt x="57" y="110"/>
                        <a:pt x="57" y="110"/>
                      </a:cubicBezTo>
                      <a:cubicBezTo>
                        <a:pt x="57" y="111"/>
                        <a:pt x="56" y="112"/>
                        <a:pt x="54" y="112"/>
                      </a:cubicBezTo>
                      <a:cubicBezTo>
                        <a:pt x="46" y="112"/>
                        <a:pt x="46" y="112"/>
                        <a:pt x="46" y="112"/>
                      </a:cubicBezTo>
                      <a:cubicBezTo>
                        <a:pt x="45" y="112"/>
                        <a:pt x="44" y="111"/>
                        <a:pt x="44" y="110"/>
                      </a:cubicBezTo>
                      <a:cubicBezTo>
                        <a:pt x="44" y="108"/>
                        <a:pt x="44" y="108"/>
                        <a:pt x="44" y="108"/>
                      </a:cubicBezTo>
                      <a:cubicBezTo>
                        <a:pt x="44" y="107"/>
                        <a:pt x="45" y="105"/>
                        <a:pt x="46" y="105"/>
                      </a:cubicBezTo>
                      <a:close/>
                      <a:moveTo>
                        <a:pt x="29" y="105"/>
                      </a:moveTo>
                      <a:cubicBezTo>
                        <a:pt x="32" y="105"/>
                        <a:pt x="35" y="105"/>
                        <a:pt x="37" y="105"/>
                      </a:cubicBezTo>
                      <a:cubicBezTo>
                        <a:pt x="39" y="105"/>
                        <a:pt x="40" y="107"/>
                        <a:pt x="40" y="108"/>
                      </a:cubicBezTo>
                      <a:cubicBezTo>
                        <a:pt x="40" y="109"/>
                        <a:pt x="40" y="109"/>
                        <a:pt x="40" y="110"/>
                      </a:cubicBezTo>
                      <a:cubicBezTo>
                        <a:pt x="40" y="111"/>
                        <a:pt x="39" y="112"/>
                        <a:pt x="37" y="112"/>
                      </a:cubicBezTo>
                      <a:cubicBezTo>
                        <a:pt x="35" y="112"/>
                        <a:pt x="32" y="112"/>
                        <a:pt x="29" y="112"/>
                      </a:cubicBezTo>
                      <a:cubicBezTo>
                        <a:pt x="28" y="112"/>
                        <a:pt x="27" y="111"/>
                        <a:pt x="27" y="110"/>
                      </a:cubicBezTo>
                      <a:cubicBezTo>
                        <a:pt x="27" y="109"/>
                        <a:pt x="27" y="109"/>
                        <a:pt x="27" y="108"/>
                      </a:cubicBezTo>
                      <a:cubicBezTo>
                        <a:pt x="27" y="107"/>
                        <a:pt x="28" y="105"/>
                        <a:pt x="29" y="105"/>
                      </a:cubicBezTo>
                      <a:close/>
                      <a:moveTo>
                        <a:pt x="12" y="105"/>
                      </a:moveTo>
                      <a:cubicBezTo>
                        <a:pt x="20" y="105"/>
                        <a:pt x="20" y="105"/>
                        <a:pt x="20" y="105"/>
                      </a:cubicBezTo>
                      <a:cubicBezTo>
                        <a:pt x="22" y="105"/>
                        <a:pt x="23" y="107"/>
                        <a:pt x="23" y="108"/>
                      </a:cubicBezTo>
                      <a:cubicBezTo>
                        <a:pt x="23" y="110"/>
                        <a:pt x="23" y="110"/>
                        <a:pt x="23" y="110"/>
                      </a:cubicBezTo>
                      <a:cubicBezTo>
                        <a:pt x="23" y="111"/>
                        <a:pt x="22" y="112"/>
                        <a:pt x="20" y="112"/>
                      </a:cubicBezTo>
                      <a:cubicBezTo>
                        <a:pt x="12" y="112"/>
                        <a:pt x="12" y="112"/>
                        <a:pt x="12" y="112"/>
                      </a:cubicBezTo>
                      <a:cubicBezTo>
                        <a:pt x="11" y="112"/>
                        <a:pt x="10" y="111"/>
                        <a:pt x="10" y="110"/>
                      </a:cubicBezTo>
                      <a:cubicBezTo>
                        <a:pt x="10" y="108"/>
                        <a:pt x="10" y="108"/>
                        <a:pt x="10" y="108"/>
                      </a:cubicBezTo>
                      <a:cubicBezTo>
                        <a:pt x="10" y="107"/>
                        <a:pt x="11" y="105"/>
                        <a:pt x="12" y="105"/>
                      </a:cubicBezTo>
                      <a:close/>
                      <a:moveTo>
                        <a:pt x="46" y="71"/>
                      </a:moveTo>
                      <a:cubicBezTo>
                        <a:pt x="54" y="71"/>
                        <a:pt x="54" y="71"/>
                        <a:pt x="54" y="71"/>
                      </a:cubicBezTo>
                      <a:cubicBezTo>
                        <a:pt x="56" y="71"/>
                        <a:pt x="57" y="72"/>
                        <a:pt x="57" y="74"/>
                      </a:cubicBezTo>
                      <a:cubicBezTo>
                        <a:pt x="57" y="76"/>
                        <a:pt x="57" y="76"/>
                        <a:pt x="57" y="76"/>
                      </a:cubicBezTo>
                      <a:cubicBezTo>
                        <a:pt x="57" y="77"/>
                        <a:pt x="56" y="78"/>
                        <a:pt x="54" y="78"/>
                      </a:cubicBezTo>
                      <a:cubicBezTo>
                        <a:pt x="46" y="78"/>
                        <a:pt x="46" y="78"/>
                        <a:pt x="46" y="78"/>
                      </a:cubicBezTo>
                      <a:cubicBezTo>
                        <a:pt x="45" y="78"/>
                        <a:pt x="44" y="77"/>
                        <a:pt x="44" y="76"/>
                      </a:cubicBezTo>
                      <a:cubicBezTo>
                        <a:pt x="44" y="74"/>
                        <a:pt x="44" y="74"/>
                        <a:pt x="44" y="74"/>
                      </a:cubicBezTo>
                      <a:cubicBezTo>
                        <a:pt x="44" y="72"/>
                        <a:pt x="45" y="71"/>
                        <a:pt x="46" y="71"/>
                      </a:cubicBezTo>
                      <a:close/>
                      <a:moveTo>
                        <a:pt x="29" y="71"/>
                      </a:moveTo>
                      <a:cubicBezTo>
                        <a:pt x="32" y="71"/>
                        <a:pt x="35" y="71"/>
                        <a:pt x="37" y="71"/>
                      </a:cubicBezTo>
                      <a:cubicBezTo>
                        <a:pt x="39" y="71"/>
                        <a:pt x="40" y="72"/>
                        <a:pt x="40" y="74"/>
                      </a:cubicBezTo>
                      <a:cubicBezTo>
                        <a:pt x="40" y="75"/>
                        <a:pt x="40" y="74"/>
                        <a:pt x="40" y="76"/>
                      </a:cubicBezTo>
                      <a:cubicBezTo>
                        <a:pt x="40" y="77"/>
                        <a:pt x="39" y="78"/>
                        <a:pt x="37" y="78"/>
                      </a:cubicBezTo>
                      <a:cubicBezTo>
                        <a:pt x="35" y="78"/>
                        <a:pt x="32" y="78"/>
                        <a:pt x="29" y="78"/>
                      </a:cubicBezTo>
                      <a:cubicBezTo>
                        <a:pt x="28" y="78"/>
                        <a:pt x="27" y="77"/>
                        <a:pt x="27" y="76"/>
                      </a:cubicBezTo>
                      <a:cubicBezTo>
                        <a:pt x="27" y="74"/>
                        <a:pt x="27" y="75"/>
                        <a:pt x="27" y="74"/>
                      </a:cubicBezTo>
                      <a:cubicBezTo>
                        <a:pt x="27" y="72"/>
                        <a:pt x="28" y="71"/>
                        <a:pt x="29" y="71"/>
                      </a:cubicBezTo>
                      <a:close/>
                      <a:moveTo>
                        <a:pt x="12" y="71"/>
                      </a:moveTo>
                      <a:cubicBezTo>
                        <a:pt x="20" y="71"/>
                        <a:pt x="20" y="71"/>
                        <a:pt x="20" y="71"/>
                      </a:cubicBezTo>
                      <a:cubicBezTo>
                        <a:pt x="22" y="71"/>
                        <a:pt x="23" y="72"/>
                        <a:pt x="23" y="74"/>
                      </a:cubicBezTo>
                      <a:cubicBezTo>
                        <a:pt x="23" y="76"/>
                        <a:pt x="23" y="76"/>
                        <a:pt x="23" y="76"/>
                      </a:cubicBezTo>
                      <a:cubicBezTo>
                        <a:pt x="23" y="77"/>
                        <a:pt x="22" y="78"/>
                        <a:pt x="20" y="78"/>
                      </a:cubicBezTo>
                      <a:cubicBezTo>
                        <a:pt x="12" y="78"/>
                        <a:pt x="12" y="78"/>
                        <a:pt x="12" y="78"/>
                      </a:cubicBezTo>
                      <a:cubicBezTo>
                        <a:pt x="11" y="78"/>
                        <a:pt x="10" y="77"/>
                        <a:pt x="10" y="76"/>
                      </a:cubicBezTo>
                      <a:cubicBezTo>
                        <a:pt x="10" y="74"/>
                        <a:pt x="10" y="74"/>
                        <a:pt x="10" y="74"/>
                      </a:cubicBezTo>
                      <a:cubicBezTo>
                        <a:pt x="10" y="72"/>
                        <a:pt x="11" y="71"/>
                        <a:pt x="12" y="71"/>
                      </a:cubicBezTo>
                      <a:close/>
                      <a:moveTo>
                        <a:pt x="29" y="3"/>
                      </a:moveTo>
                      <a:cubicBezTo>
                        <a:pt x="38" y="3"/>
                        <a:pt x="38" y="3"/>
                        <a:pt x="38" y="3"/>
                      </a:cubicBezTo>
                      <a:cubicBezTo>
                        <a:pt x="39" y="3"/>
                        <a:pt x="40" y="4"/>
                        <a:pt x="40" y="5"/>
                      </a:cubicBezTo>
                      <a:cubicBezTo>
                        <a:pt x="40" y="5"/>
                        <a:pt x="40" y="5"/>
                        <a:pt x="40" y="5"/>
                      </a:cubicBezTo>
                      <a:cubicBezTo>
                        <a:pt x="40" y="6"/>
                        <a:pt x="39" y="7"/>
                        <a:pt x="38" y="7"/>
                      </a:cubicBezTo>
                      <a:cubicBezTo>
                        <a:pt x="29" y="7"/>
                        <a:pt x="29" y="7"/>
                        <a:pt x="29" y="7"/>
                      </a:cubicBezTo>
                      <a:cubicBezTo>
                        <a:pt x="28" y="7"/>
                        <a:pt x="27" y="6"/>
                        <a:pt x="27" y="5"/>
                      </a:cubicBezTo>
                      <a:cubicBezTo>
                        <a:pt x="27" y="5"/>
                        <a:pt x="27" y="5"/>
                        <a:pt x="27" y="5"/>
                      </a:cubicBezTo>
                      <a:cubicBezTo>
                        <a:pt x="27" y="4"/>
                        <a:pt x="28" y="3"/>
                        <a:pt x="29" y="3"/>
                      </a:cubicBezTo>
                      <a:close/>
                      <a:moveTo>
                        <a:pt x="10" y="10"/>
                      </a:moveTo>
                      <a:cubicBezTo>
                        <a:pt x="56" y="10"/>
                        <a:pt x="56" y="10"/>
                        <a:pt x="56" y="10"/>
                      </a:cubicBezTo>
                      <a:cubicBezTo>
                        <a:pt x="58" y="10"/>
                        <a:pt x="60" y="12"/>
                        <a:pt x="60" y="14"/>
                      </a:cubicBezTo>
                      <a:cubicBezTo>
                        <a:pt x="60" y="44"/>
                        <a:pt x="60" y="44"/>
                        <a:pt x="60" y="44"/>
                      </a:cubicBezTo>
                      <a:cubicBezTo>
                        <a:pt x="60" y="46"/>
                        <a:pt x="58" y="48"/>
                        <a:pt x="56" y="48"/>
                      </a:cubicBezTo>
                      <a:cubicBezTo>
                        <a:pt x="10" y="48"/>
                        <a:pt x="10" y="48"/>
                        <a:pt x="10" y="48"/>
                      </a:cubicBezTo>
                      <a:cubicBezTo>
                        <a:pt x="8" y="48"/>
                        <a:pt x="6" y="46"/>
                        <a:pt x="6" y="44"/>
                      </a:cubicBezTo>
                      <a:cubicBezTo>
                        <a:pt x="6" y="14"/>
                        <a:pt x="6" y="14"/>
                        <a:pt x="6" y="14"/>
                      </a:cubicBezTo>
                      <a:cubicBezTo>
                        <a:pt x="6" y="12"/>
                        <a:pt x="8" y="10"/>
                        <a:pt x="10" y="10"/>
                      </a:cubicBezTo>
                      <a:close/>
                      <a:moveTo>
                        <a:pt x="5" y="0"/>
                      </a:moveTo>
                      <a:cubicBezTo>
                        <a:pt x="62" y="0"/>
                        <a:pt x="62" y="0"/>
                        <a:pt x="62" y="0"/>
                      </a:cubicBezTo>
                      <a:cubicBezTo>
                        <a:pt x="64" y="0"/>
                        <a:pt x="67" y="2"/>
                        <a:pt x="67" y="5"/>
                      </a:cubicBezTo>
                      <a:cubicBezTo>
                        <a:pt x="67" y="114"/>
                        <a:pt x="67" y="114"/>
                        <a:pt x="67" y="114"/>
                      </a:cubicBezTo>
                      <a:cubicBezTo>
                        <a:pt x="67" y="117"/>
                        <a:pt x="64" y="120"/>
                        <a:pt x="62" y="120"/>
                      </a:cubicBezTo>
                      <a:cubicBezTo>
                        <a:pt x="5" y="120"/>
                        <a:pt x="5" y="120"/>
                        <a:pt x="5" y="120"/>
                      </a:cubicBezTo>
                      <a:cubicBezTo>
                        <a:pt x="2" y="120"/>
                        <a:pt x="0" y="117"/>
                        <a:pt x="0" y="114"/>
                      </a:cubicBezTo>
                      <a:cubicBezTo>
                        <a:pt x="0" y="5"/>
                        <a:pt x="0" y="5"/>
                        <a:pt x="0" y="5"/>
                      </a:cubicBezTo>
                      <a:cubicBezTo>
                        <a:pt x="0" y="2"/>
                        <a:pt x="2" y="0"/>
                        <a:pt x="5" y="0"/>
                      </a:cubicBezTo>
                      <a:close/>
                      <a:moveTo>
                        <a:pt x="46" y="94"/>
                      </a:moveTo>
                      <a:cubicBezTo>
                        <a:pt x="49" y="94"/>
                        <a:pt x="52" y="94"/>
                        <a:pt x="54" y="94"/>
                      </a:cubicBezTo>
                      <a:cubicBezTo>
                        <a:pt x="56" y="94"/>
                        <a:pt x="57" y="95"/>
                        <a:pt x="57" y="96"/>
                      </a:cubicBezTo>
                      <a:cubicBezTo>
                        <a:pt x="57" y="97"/>
                        <a:pt x="57" y="98"/>
                        <a:pt x="57" y="98"/>
                      </a:cubicBezTo>
                      <a:cubicBezTo>
                        <a:pt x="57" y="100"/>
                        <a:pt x="56" y="101"/>
                        <a:pt x="54" y="101"/>
                      </a:cubicBezTo>
                      <a:cubicBezTo>
                        <a:pt x="52" y="101"/>
                        <a:pt x="49" y="101"/>
                        <a:pt x="46" y="101"/>
                      </a:cubicBezTo>
                      <a:cubicBezTo>
                        <a:pt x="45" y="101"/>
                        <a:pt x="44" y="100"/>
                        <a:pt x="44" y="98"/>
                      </a:cubicBezTo>
                      <a:cubicBezTo>
                        <a:pt x="44" y="98"/>
                        <a:pt x="44" y="97"/>
                        <a:pt x="44" y="96"/>
                      </a:cubicBezTo>
                      <a:cubicBezTo>
                        <a:pt x="44" y="95"/>
                        <a:pt x="45" y="94"/>
                        <a:pt x="46" y="94"/>
                      </a:cubicBezTo>
                      <a:close/>
                      <a:moveTo>
                        <a:pt x="29" y="94"/>
                      </a:moveTo>
                      <a:cubicBezTo>
                        <a:pt x="32" y="94"/>
                        <a:pt x="35" y="94"/>
                        <a:pt x="37" y="94"/>
                      </a:cubicBezTo>
                      <a:cubicBezTo>
                        <a:pt x="39" y="94"/>
                        <a:pt x="40" y="95"/>
                        <a:pt x="40" y="96"/>
                      </a:cubicBezTo>
                      <a:cubicBezTo>
                        <a:pt x="40" y="98"/>
                        <a:pt x="40" y="97"/>
                        <a:pt x="40" y="98"/>
                      </a:cubicBezTo>
                      <a:cubicBezTo>
                        <a:pt x="40" y="100"/>
                        <a:pt x="39" y="101"/>
                        <a:pt x="37" y="101"/>
                      </a:cubicBezTo>
                      <a:cubicBezTo>
                        <a:pt x="35" y="101"/>
                        <a:pt x="32" y="101"/>
                        <a:pt x="29" y="101"/>
                      </a:cubicBezTo>
                      <a:cubicBezTo>
                        <a:pt x="28" y="101"/>
                        <a:pt x="27" y="100"/>
                        <a:pt x="27" y="98"/>
                      </a:cubicBezTo>
                      <a:cubicBezTo>
                        <a:pt x="27" y="97"/>
                        <a:pt x="27" y="98"/>
                        <a:pt x="27" y="96"/>
                      </a:cubicBezTo>
                      <a:cubicBezTo>
                        <a:pt x="27" y="95"/>
                        <a:pt x="28" y="94"/>
                        <a:pt x="29" y="94"/>
                      </a:cubicBezTo>
                      <a:close/>
                      <a:moveTo>
                        <a:pt x="12" y="94"/>
                      </a:moveTo>
                      <a:cubicBezTo>
                        <a:pt x="15" y="94"/>
                        <a:pt x="18" y="94"/>
                        <a:pt x="20" y="94"/>
                      </a:cubicBezTo>
                      <a:cubicBezTo>
                        <a:pt x="22" y="94"/>
                        <a:pt x="23" y="95"/>
                        <a:pt x="23" y="96"/>
                      </a:cubicBezTo>
                      <a:cubicBezTo>
                        <a:pt x="23" y="97"/>
                        <a:pt x="23" y="98"/>
                        <a:pt x="23" y="98"/>
                      </a:cubicBezTo>
                      <a:cubicBezTo>
                        <a:pt x="23" y="100"/>
                        <a:pt x="22" y="101"/>
                        <a:pt x="20" y="101"/>
                      </a:cubicBezTo>
                      <a:cubicBezTo>
                        <a:pt x="18" y="101"/>
                        <a:pt x="15" y="101"/>
                        <a:pt x="12" y="101"/>
                      </a:cubicBezTo>
                      <a:cubicBezTo>
                        <a:pt x="11" y="101"/>
                        <a:pt x="10" y="100"/>
                        <a:pt x="10" y="98"/>
                      </a:cubicBezTo>
                      <a:cubicBezTo>
                        <a:pt x="10" y="98"/>
                        <a:pt x="10" y="97"/>
                        <a:pt x="10" y="96"/>
                      </a:cubicBezTo>
                      <a:cubicBezTo>
                        <a:pt x="10" y="95"/>
                        <a:pt x="11" y="94"/>
                        <a:pt x="12" y="94"/>
                      </a:cubicBezTo>
                      <a:close/>
                      <a:moveTo>
                        <a:pt x="46" y="83"/>
                      </a:moveTo>
                      <a:cubicBezTo>
                        <a:pt x="49" y="83"/>
                        <a:pt x="52" y="83"/>
                        <a:pt x="54" y="83"/>
                      </a:cubicBezTo>
                      <a:cubicBezTo>
                        <a:pt x="56" y="83"/>
                        <a:pt x="57" y="84"/>
                        <a:pt x="57" y="85"/>
                      </a:cubicBezTo>
                      <a:cubicBezTo>
                        <a:pt x="57" y="86"/>
                        <a:pt x="57" y="86"/>
                        <a:pt x="57" y="87"/>
                      </a:cubicBezTo>
                      <a:cubicBezTo>
                        <a:pt x="57" y="88"/>
                        <a:pt x="56" y="89"/>
                        <a:pt x="54" y="89"/>
                      </a:cubicBezTo>
                      <a:cubicBezTo>
                        <a:pt x="52" y="89"/>
                        <a:pt x="49" y="89"/>
                        <a:pt x="46" y="89"/>
                      </a:cubicBezTo>
                      <a:cubicBezTo>
                        <a:pt x="45" y="89"/>
                        <a:pt x="44" y="88"/>
                        <a:pt x="44" y="87"/>
                      </a:cubicBezTo>
                      <a:cubicBezTo>
                        <a:pt x="44" y="86"/>
                        <a:pt x="44" y="86"/>
                        <a:pt x="44" y="85"/>
                      </a:cubicBezTo>
                      <a:cubicBezTo>
                        <a:pt x="44" y="84"/>
                        <a:pt x="45" y="83"/>
                        <a:pt x="46" y="83"/>
                      </a:cubicBezTo>
                      <a:close/>
                      <a:moveTo>
                        <a:pt x="29" y="83"/>
                      </a:moveTo>
                      <a:cubicBezTo>
                        <a:pt x="32" y="83"/>
                        <a:pt x="35" y="83"/>
                        <a:pt x="37" y="83"/>
                      </a:cubicBezTo>
                      <a:cubicBezTo>
                        <a:pt x="39" y="83"/>
                        <a:pt x="40" y="84"/>
                        <a:pt x="40" y="85"/>
                      </a:cubicBezTo>
                      <a:cubicBezTo>
                        <a:pt x="40" y="86"/>
                        <a:pt x="40" y="86"/>
                        <a:pt x="40" y="87"/>
                      </a:cubicBezTo>
                      <a:cubicBezTo>
                        <a:pt x="40" y="88"/>
                        <a:pt x="39" y="89"/>
                        <a:pt x="37" y="89"/>
                      </a:cubicBezTo>
                      <a:cubicBezTo>
                        <a:pt x="35" y="89"/>
                        <a:pt x="32" y="89"/>
                        <a:pt x="29" y="89"/>
                      </a:cubicBezTo>
                      <a:cubicBezTo>
                        <a:pt x="28" y="89"/>
                        <a:pt x="27" y="88"/>
                        <a:pt x="27" y="87"/>
                      </a:cubicBezTo>
                      <a:cubicBezTo>
                        <a:pt x="27" y="86"/>
                        <a:pt x="27" y="86"/>
                        <a:pt x="27" y="85"/>
                      </a:cubicBezTo>
                      <a:cubicBezTo>
                        <a:pt x="27" y="84"/>
                        <a:pt x="28" y="83"/>
                        <a:pt x="29" y="83"/>
                      </a:cubicBezTo>
                      <a:close/>
                      <a:moveTo>
                        <a:pt x="12" y="83"/>
                      </a:moveTo>
                      <a:cubicBezTo>
                        <a:pt x="15" y="83"/>
                        <a:pt x="18" y="83"/>
                        <a:pt x="20" y="83"/>
                      </a:cubicBezTo>
                      <a:cubicBezTo>
                        <a:pt x="22" y="83"/>
                        <a:pt x="23" y="84"/>
                        <a:pt x="23" y="85"/>
                      </a:cubicBezTo>
                      <a:cubicBezTo>
                        <a:pt x="23" y="86"/>
                        <a:pt x="23" y="86"/>
                        <a:pt x="23" y="87"/>
                      </a:cubicBezTo>
                      <a:cubicBezTo>
                        <a:pt x="23" y="88"/>
                        <a:pt x="22" y="89"/>
                        <a:pt x="20" y="89"/>
                      </a:cubicBezTo>
                      <a:cubicBezTo>
                        <a:pt x="18" y="89"/>
                        <a:pt x="15" y="89"/>
                        <a:pt x="12" y="89"/>
                      </a:cubicBezTo>
                      <a:cubicBezTo>
                        <a:pt x="11" y="89"/>
                        <a:pt x="10" y="88"/>
                        <a:pt x="10" y="87"/>
                      </a:cubicBezTo>
                      <a:cubicBezTo>
                        <a:pt x="10" y="86"/>
                        <a:pt x="10" y="86"/>
                        <a:pt x="10" y="85"/>
                      </a:cubicBezTo>
                      <a:cubicBezTo>
                        <a:pt x="10" y="84"/>
                        <a:pt x="11" y="83"/>
                        <a:pt x="12" y="83"/>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45" name="Group 298"/>
              <p:cNvGrpSpPr/>
              <p:nvPr/>
            </p:nvGrpSpPr>
            <p:grpSpPr>
              <a:xfrm>
                <a:off x="6914043" y="5026521"/>
                <a:ext cx="846466" cy="846464"/>
                <a:chOff x="5166519" y="3905850"/>
                <a:chExt cx="611188" cy="611187"/>
              </a:xfrm>
            </p:grpSpPr>
            <p:sp>
              <p:nvSpPr>
                <p:cNvPr id="51" name="ïšḻïďê-Oval 299"/>
                <p:cNvSpPr/>
                <p:nvPr/>
              </p:nvSpPr>
              <p:spPr bwMode="auto">
                <a:xfrm>
                  <a:off x="5166519" y="3905850"/>
                  <a:ext cx="611188" cy="611187"/>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2" name="ïšḻïďê-Freeform: Shape 300"/>
                <p:cNvSpPr/>
                <p:nvPr/>
              </p:nvSpPr>
              <p:spPr bwMode="auto">
                <a:xfrm>
                  <a:off x="5230019" y="3972525"/>
                  <a:ext cx="485775" cy="481012"/>
                </a:xfrm>
                <a:custGeom>
                  <a:avLst/>
                  <a:gdLst/>
                  <a:ahLst/>
                  <a:cxnLst>
                    <a:cxn ang="0">
                      <a:pos x="93" y="0"/>
                    </a:cxn>
                    <a:cxn ang="0">
                      <a:pos x="102" y="1"/>
                    </a:cxn>
                    <a:cxn ang="0">
                      <a:pos x="160" y="30"/>
                    </a:cxn>
                    <a:cxn ang="0">
                      <a:pos x="166" y="37"/>
                    </a:cxn>
                    <a:cxn ang="0">
                      <a:pos x="183"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6" y="37"/>
                        <a:pt x="166" y="37"/>
                        <a:pt x="166" y="37"/>
                      </a:cubicBezTo>
                      <a:cubicBezTo>
                        <a:pt x="180" y="58"/>
                        <a:pt x="186" y="80"/>
                        <a:pt x="183"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20" y="149"/>
                        <a:pt x="9" y="126"/>
                      </a:cubicBezTo>
                      <a:cubicBezTo>
                        <a:pt x="6" y="118"/>
                        <a:pt x="6" y="118"/>
                        <a:pt x="6" y="118"/>
                      </a:cubicBezTo>
                      <a:cubicBezTo>
                        <a:pt x="0" y="97"/>
                        <a:pt x="1" y="77"/>
                        <a:pt x="9" y="56"/>
                      </a:cubicBezTo>
                      <a:cubicBezTo>
                        <a:pt x="13" y="48"/>
                        <a:pt x="13" y="48"/>
                        <a:pt x="13" y="48"/>
                      </a:cubicBezTo>
                      <a:cubicBezTo>
                        <a:pt x="26" y="27"/>
                        <a:pt x="43" y="12"/>
                        <a:pt x="66" y="5"/>
                      </a:cubicBezTo>
                      <a:cubicBezTo>
                        <a:pt x="75" y="2"/>
                        <a:pt x="83" y="1"/>
                        <a:pt x="93" y="0"/>
                      </a:cubicBezTo>
                      <a:close/>
                    </a:path>
                  </a:pathLst>
                </a:custGeom>
                <a:solidFill>
                  <a:schemeClr val="accent5"/>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3" name="ïšḻïďê-Freeform: Shape 301"/>
                <p:cNvSpPr/>
                <p:nvPr/>
              </p:nvSpPr>
              <p:spPr bwMode="auto">
                <a:xfrm>
                  <a:off x="5347494" y="4090000"/>
                  <a:ext cx="250825" cy="241300"/>
                </a:xfrm>
                <a:custGeom>
                  <a:avLst/>
                  <a:gdLst/>
                  <a:ahLst/>
                  <a:cxnLst>
                    <a:cxn ang="0">
                      <a:pos x="88" y="21"/>
                    </a:cxn>
                    <a:cxn ang="0">
                      <a:pos x="96" y="38"/>
                    </a:cxn>
                    <a:cxn ang="0">
                      <a:pos x="88" y="55"/>
                    </a:cxn>
                    <a:cxn ang="0">
                      <a:pos x="88" y="21"/>
                    </a:cxn>
                    <a:cxn ang="0">
                      <a:pos x="28" y="23"/>
                    </a:cxn>
                    <a:cxn ang="0">
                      <a:pos x="4" y="23"/>
                    </a:cxn>
                    <a:cxn ang="0">
                      <a:pos x="0" y="27"/>
                    </a:cxn>
                    <a:cxn ang="0">
                      <a:pos x="0" y="29"/>
                    </a:cxn>
                    <a:cxn ang="0">
                      <a:pos x="7" y="29"/>
                    </a:cxn>
                    <a:cxn ang="0">
                      <a:pos x="7" y="32"/>
                    </a:cxn>
                    <a:cxn ang="0">
                      <a:pos x="0" y="32"/>
                    </a:cxn>
                    <a:cxn ang="0">
                      <a:pos x="0" y="36"/>
                    </a:cxn>
                    <a:cxn ang="0">
                      <a:pos x="7" y="36"/>
                    </a:cxn>
                    <a:cxn ang="0">
                      <a:pos x="7" y="39"/>
                    </a:cxn>
                    <a:cxn ang="0">
                      <a:pos x="0" y="39"/>
                    </a:cxn>
                    <a:cxn ang="0">
                      <a:pos x="0" y="43"/>
                    </a:cxn>
                    <a:cxn ang="0">
                      <a:pos x="7" y="43"/>
                    </a:cxn>
                    <a:cxn ang="0">
                      <a:pos x="7" y="47"/>
                    </a:cxn>
                    <a:cxn ang="0">
                      <a:pos x="0" y="47"/>
                    </a:cxn>
                    <a:cxn ang="0">
                      <a:pos x="0" y="48"/>
                    </a:cxn>
                    <a:cxn ang="0">
                      <a:pos x="4" y="52"/>
                    </a:cxn>
                    <a:cxn ang="0">
                      <a:pos x="13" y="52"/>
                    </a:cxn>
                    <a:cxn ang="0">
                      <a:pos x="20" y="88"/>
                    </a:cxn>
                    <a:cxn ang="0">
                      <a:pos x="25" y="92"/>
                    </a:cxn>
                    <a:cxn ang="0">
                      <a:pos x="35" y="92"/>
                    </a:cxn>
                    <a:cxn ang="0">
                      <a:pos x="37" y="87"/>
                    </a:cxn>
                    <a:cxn ang="0">
                      <a:pos x="28" y="52"/>
                    </a:cxn>
                    <a:cxn ang="0">
                      <a:pos x="28" y="51"/>
                    </a:cxn>
                    <a:cxn ang="0">
                      <a:pos x="28" y="23"/>
                    </a:cxn>
                    <a:cxn ang="0">
                      <a:pos x="83" y="0"/>
                    </a:cxn>
                    <a:cxn ang="0">
                      <a:pos x="83" y="75"/>
                    </a:cxn>
                    <a:cxn ang="0">
                      <a:pos x="32" y="52"/>
                    </a:cxn>
                    <a:cxn ang="0">
                      <a:pos x="32" y="23"/>
                    </a:cxn>
                    <a:cxn ang="0">
                      <a:pos x="83" y="0"/>
                    </a:cxn>
                  </a:cxnLst>
                  <a:rect l="0" t="0" r="r" b="b"/>
                  <a:pathLst>
                    <a:path w="96" h="92">
                      <a:moveTo>
                        <a:pt x="88" y="21"/>
                      </a:moveTo>
                      <a:cubicBezTo>
                        <a:pt x="92" y="23"/>
                        <a:pt x="96" y="30"/>
                        <a:pt x="96" y="38"/>
                      </a:cubicBezTo>
                      <a:cubicBezTo>
                        <a:pt x="96" y="46"/>
                        <a:pt x="92" y="52"/>
                        <a:pt x="88" y="55"/>
                      </a:cubicBezTo>
                      <a:cubicBezTo>
                        <a:pt x="88" y="21"/>
                        <a:pt x="88" y="21"/>
                        <a:pt x="88" y="21"/>
                      </a:cubicBezTo>
                      <a:close/>
                      <a:moveTo>
                        <a:pt x="28" y="23"/>
                      </a:moveTo>
                      <a:cubicBezTo>
                        <a:pt x="4" y="23"/>
                        <a:pt x="4" y="23"/>
                        <a:pt x="4" y="23"/>
                      </a:cubicBezTo>
                      <a:cubicBezTo>
                        <a:pt x="2" y="23"/>
                        <a:pt x="0" y="25"/>
                        <a:pt x="0" y="27"/>
                      </a:cubicBezTo>
                      <a:cubicBezTo>
                        <a:pt x="0" y="29"/>
                        <a:pt x="0" y="29"/>
                        <a:pt x="0" y="29"/>
                      </a:cubicBezTo>
                      <a:cubicBezTo>
                        <a:pt x="7" y="29"/>
                        <a:pt x="7" y="29"/>
                        <a:pt x="7" y="29"/>
                      </a:cubicBezTo>
                      <a:cubicBezTo>
                        <a:pt x="7" y="32"/>
                        <a:pt x="7" y="32"/>
                        <a:pt x="7" y="32"/>
                      </a:cubicBezTo>
                      <a:cubicBezTo>
                        <a:pt x="0" y="32"/>
                        <a:pt x="0" y="32"/>
                        <a:pt x="0" y="32"/>
                      </a:cubicBezTo>
                      <a:cubicBezTo>
                        <a:pt x="0" y="36"/>
                        <a:pt x="0" y="36"/>
                        <a:pt x="0" y="36"/>
                      </a:cubicBezTo>
                      <a:cubicBezTo>
                        <a:pt x="2" y="36"/>
                        <a:pt x="4" y="36"/>
                        <a:pt x="7" y="36"/>
                      </a:cubicBezTo>
                      <a:cubicBezTo>
                        <a:pt x="7" y="37"/>
                        <a:pt x="7" y="38"/>
                        <a:pt x="7" y="39"/>
                      </a:cubicBezTo>
                      <a:cubicBezTo>
                        <a:pt x="4" y="39"/>
                        <a:pt x="2" y="39"/>
                        <a:pt x="0" y="39"/>
                      </a:cubicBezTo>
                      <a:cubicBezTo>
                        <a:pt x="0" y="43"/>
                        <a:pt x="0" y="43"/>
                        <a:pt x="0" y="43"/>
                      </a:cubicBezTo>
                      <a:cubicBezTo>
                        <a:pt x="7" y="43"/>
                        <a:pt x="7" y="43"/>
                        <a:pt x="7" y="43"/>
                      </a:cubicBezTo>
                      <a:cubicBezTo>
                        <a:pt x="7" y="47"/>
                        <a:pt x="7" y="47"/>
                        <a:pt x="7" y="47"/>
                      </a:cubicBezTo>
                      <a:cubicBezTo>
                        <a:pt x="0" y="47"/>
                        <a:pt x="0" y="47"/>
                        <a:pt x="0" y="47"/>
                      </a:cubicBezTo>
                      <a:cubicBezTo>
                        <a:pt x="0" y="48"/>
                        <a:pt x="0" y="48"/>
                        <a:pt x="0" y="48"/>
                      </a:cubicBezTo>
                      <a:cubicBezTo>
                        <a:pt x="0" y="51"/>
                        <a:pt x="2" y="52"/>
                        <a:pt x="4" y="52"/>
                      </a:cubicBezTo>
                      <a:cubicBezTo>
                        <a:pt x="13" y="52"/>
                        <a:pt x="13" y="52"/>
                        <a:pt x="13" y="52"/>
                      </a:cubicBezTo>
                      <a:cubicBezTo>
                        <a:pt x="13" y="64"/>
                        <a:pt x="16" y="79"/>
                        <a:pt x="20" y="88"/>
                      </a:cubicBezTo>
                      <a:cubicBezTo>
                        <a:pt x="21" y="90"/>
                        <a:pt x="22" y="92"/>
                        <a:pt x="25" y="92"/>
                      </a:cubicBezTo>
                      <a:cubicBezTo>
                        <a:pt x="35" y="92"/>
                        <a:pt x="35" y="92"/>
                        <a:pt x="35" y="92"/>
                      </a:cubicBezTo>
                      <a:cubicBezTo>
                        <a:pt x="39" y="92"/>
                        <a:pt x="38" y="89"/>
                        <a:pt x="37" y="87"/>
                      </a:cubicBezTo>
                      <a:cubicBezTo>
                        <a:pt x="33" y="75"/>
                        <a:pt x="28" y="64"/>
                        <a:pt x="28" y="52"/>
                      </a:cubicBezTo>
                      <a:cubicBezTo>
                        <a:pt x="28" y="51"/>
                        <a:pt x="28" y="51"/>
                        <a:pt x="28" y="51"/>
                      </a:cubicBezTo>
                      <a:cubicBezTo>
                        <a:pt x="28" y="23"/>
                        <a:pt x="28" y="23"/>
                        <a:pt x="28" y="23"/>
                      </a:cubicBezTo>
                      <a:close/>
                      <a:moveTo>
                        <a:pt x="83" y="0"/>
                      </a:moveTo>
                      <a:cubicBezTo>
                        <a:pt x="83" y="75"/>
                        <a:pt x="83" y="75"/>
                        <a:pt x="83" y="75"/>
                      </a:cubicBezTo>
                      <a:cubicBezTo>
                        <a:pt x="32" y="52"/>
                        <a:pt x="32" y="52"/>
                        <a:pt x="32" y="52"/>
                      </a:cubicBezTo>
                      <a:cubicBezTo>
                        <a:pt x="32" y="23"/>
                        <a:pt x="32" y="23"/>
                        <a:pt x="32" y="23"/>
                      </a:cubicBezTo>
                      <a:cubicBezTo>
                        <a:pt x="83" y="0"/>
                        <a:pt x="83" y="0"/>
                        <a:pt x="83" y="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46" name="Group 302"/>
              <p:cNvGrpSpPr/>
              <p:nvPr/>
            </p:nvGrpSpPr>
            <p:grpSpPr>
              <a:xfrm>
                <a:off x="4416422" y="5026521"/>
                <a:ext cx="848664" cy="846464"/>
                <a:chOff x="3363119" y="3905850"/>
                <a:chExt cx="612775" cy="611187"/>
              </a:xfrm>
            </p:grpSpPr>
            <p:sp>
              <p:nvSpPr>
                <p:cNvPr id="48" name="ïšḻïďê-Oval 303"/>
                <p:cNvSpPr/>
                <p:nvPr/>
              </p:nvSpPr>
              <p:spPr bwMode="auto">
                <a:xfrm>
                  <a:off x="3363119" y="3905850"/>
                  <a:ext cx="612775" cy="611187"/>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9" name="ïšḻïďê-Freeform: Shape 304"/>
                <p:cNvSpPr/>
                <p:nvPr/>
              </p:nvSpPr>
              <p:spPr bwMode="auto">
                <a:xfrm>
                  <a:off x="3428206" y="3972525"/>
                  <a:ext cx="485775" cy="481012"/>
                </a:xfrm>
                <a:custGeom>
                  <a:avLst/>
                  <a:gdLst/>
                  <a:ahLst/>
                  <a:cxnLst>
                    <a:cxn ang="0">
                      <a:pos x="93" y="0"/>
                    </a:cxn>
                    <a:cxn ang="0">
                      <a:pos x="102" y="1"/>
                    </a:cxn>
                    <a:cxn ang="0">
                      <a:pos x="160" y="30"/>
                    </a:cxn>
                    <a:cxn ang="0">
                      <a:pos x="165" y="37"/>
                    </a:cxn>
                    <a:cxn ang="0">
                      <a:pos x="182"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5" y="37"/>
                        <a:pt x="165" y="37"/>
                        <a:pt x="165" y="37"/>
                      </a:cubicBezTo>
                      <a:cubicBezTo>
                        <a:pt x="180" y="58"/>
                        <a:pt x="186" y="80"/>
                        <a:pt x="182"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19" y="149"/>
                        <a:pt x="9" y="126"/>
                      </a:cubicBezTo>
                      <a:cubicBezTo>
                        <a:pt x="6" y="118"/>
                        <a:pt x="6" y="118"/>
                        <a:pt x="6" y="118"/>
                      </a:cubicBezTo>
                      <a:cubicBezTo>
                        <a:pt x="0" y="97"/>
                        <a:pt x="1" y="77"/>
                        <a:pt x="9" y="56"/>
                      </a:cubicBezTo>
                      <a:cubicBezTo>
                        <a:pt x="13" y="48"/>
                        <a:pt x="13" y="48"/>
                        <a:pt x="13" y="48"/>
                      </a:cubicBezTo>
                      <a:cubicBezTo>
                        <a:pt x="25" y="27"/>
                        <a:pt x="42" y="12"/>
                        <a:pt x="66" y="5"/>
                      </a:cubicBezTo>
                      <a:cubicBezTo>
                        <a:pt x="75" y="2"/>
                        <a:pt x="83" y="1"/>
                        <a:pt x="93" y="0"/>
                      </a:cubicBezTo>
                      <a:close/>
                    </a:path>
                  </a:pathLst>
                </a:custGeom>
                <a:solidFill>
                  <a:schemeClr val="accent3"/>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0" name="ïšḻïďê-Freeform: Shape 305"/>
                <p:cNvSpPr/>
                <p:nvPr/>
              </p:nvSpPr>
              <p:spPr bwMode="auto">
                <a:xfrm>
                  <a:off x="3542506" y="4061425"/>
                  <a:ext cx="255588" cy="254000"/>
                </a:xfrm>
                <a:custGeom>
                  <a:avLst/>
                  <a:gdLst/>
                  <a:ahLst/>
                  <a:cxnLst>
                    <a:cxn ang="0">
                      <a:pos x="73" y="35"/>
                    </a:cxn>
                    <a:cxn ang="0">
                      <a:pos x="24" y="35"/>
                    </a:cxn>
                    <a:cxn ang="0">
                      <a:pos x="24" y="29"/>
                    </a:cxn>
                    <a:cxn ang="0">
                      <a:pos x="73" y="29"/>
                    </a:cxn>
                    <a:cxn ang="0">
                      <a:pos x="73" y="29"/>
                    </a:cxn>
                    <a:cxn ang="0">
                      <a:pos x="73" y="35"/>
                    </a:cxn>
                    <a:cxn ang="0">
                      <a:pos x="73" y="46"/>
                    </a:cxn>
                    <a:cxn ang="0">
                      <a:pos x="24" y="46"/>
                    </a:cxn>
                    <a:cxn ang="0">
                      <a:pos x="24" y="40"/>
                    </a:cxn>
                    <a:cxn ang="0">
                      <a:pos x="73" y="40"/>
                    </a:cxn>
                    <a:cxn ang="0">
                      <a:pos x="73" y="40"/>
                    </a:cxn>
                    <a:cxn ang="0">
                      <a:pos x="73" y="46"/>
                    </a:cxn>
                    <a:cxn ang="0">
                      <a:pos x="49" y="0"/>
                    </a:cxn>
                    <a:cxn ang="0">
                      <a:pos x="98" y="33"/>
                    </a:cxn>
                    <a:cxn ang="0">
                      <a:pos x="97" y="33"/>
                    </a:cxn>
                    <a:cxn ang="0">
                      <a:pos x="81" y="44"/>
                    </a:cxn>
                    <a:cxn ang="0">
                      <a:pos x="81" y="22"/>
                    </a:cxn>
                    <a:cxn ang="0">
                      <a:pos x="17" y="22"/>
                    </a:cxn>
                    <a:cxn ang="0">
                      <a:pos x="17" y="44"/>
                    </a:cxn>
                    <a:cxn ang="0">
                      <a:pos x="0" y="33"/>
                    </a:cxn>
                    <a:cxn ang="0">
                      <a:pos x="0" y="33"/>
                    </a:cxn>
                    <a:cxn ang="0">
                      <a:pos x="49" y="0"/>
                    </a:cxn>
                    <a:cxn ang="0">
                      <a:pos x="98" y="39"/>
                    </a:cxn>
                    <a:cxn ang="0">
                      <a:pos x="98" y="91"/>
                    </a:cxn>
                    <a:cxn ang="0">
                      <a:pos x="59" y="65"/>
                    </a:cxn>
                    <a:cxn ang="0">
                      <a:pos x="98" y="39"/>
                    </a:cxn>
                    <a:cxn ang="0">
                      <a:pos x="39" y="65"/>
                    </a:cxn>
                    <a:cxn ang="0">
                      <a:pos x="0" y="91"/>
                    </a:cxn>
                    <a:cxn ang="0">
                      <a:pos x="0" y="39"/>
                    </a:cxn>
                    <a:cxn ang="0">
                      <a:pos x="39" y="65"/>
                    </a:cxn>
                    <a:cxn ang="0">
                      <a:pos x="97" y="97"/>
                    </a:cxn>
                    <a:cxn ang="0">
                      <a:pos x="0" y="97"/>
                    </a:cxn>
                    <a:cxn ang="0">
                      <a:pos x="49" y="65"/>
                    </a:cxn>
                    <a:cxn ang="0">
                      <a:pos x="97" y="97"/>
                    </a:cxn>
                    <a:cxn ang="0">
                      <a:pos x="61" y="57"/>
                    </a:cxn>
                    <a:cxn ang="0">
                      <a:pos x="37" y="57"/>
                    </a:cxn>
                    <a:cxn ang="0">
                      <a:pos x="29" y="52"/>
                    </a:cxn>
                    <a:cxn ang="0">
                      <a:pos x="69" y="52"/>
                    </a:cxn>
                    <a:cxn ang="0">
                      <a:pos x="61" y="57"/>
                    </a:cxn>
                  </a:cxnLst>
                  <a:rect l="0" t="0" r="r" b="b"/>
                  <a:pathLst>
                    <a:path w="98" h="97">
                      <a:moveTo>
                        <a:pt x="73" y="35"/>
                      </a:moveTo>
                      <a:cubicBezTo>
                        <a:pt x="24" y="35"/>
                        <a:pt x="24" y="35"/>
                        <a:pt x="24" y="35"/>
                      </a:cubicBezTo>
                      <a:cubicBezTo>
                        <a:pt x="24" y="29"/>
                        <a:pt x="24" y="29"/>
                        <a:pt x="24" y="29"/>
                      </a:cubicBezTo>
                      <a:cubicBezTo>
                        <a:pt x="73" y="29"/>
                        <a:pt x="73" y="29"/>
                        <a:pt x="73" y="29"/>
                      </a:cubicBezTo>
                      <a:cubicBezTo>
                        <a:pt x="73" y="29"/>
                        <a:pt x="73" y="29"/>
                        <a:pt x="73" y="29"/>
                      </a:cubicBezTo>
                      <a:cubicBezTo>
                        <a:pt x="73" y="35"/>
                        <a:pt x="73" y="35"/>
                        <a:pt x="73" y="35"/>
                      </a:cubicBezTo>
                      <a:close/>
                      <a:moveTo>
                        <a:pt x="73" y="46"/>
                      </a:moveTo>
                      <a:cubicBezTo>
                        <a:pt x="24" y="46"/>
                        <a:pt x="24" y="46"/>
                        <a:pt x="24" y="46"/>
                      </a:cubicBezTo>
                      <a:cubicBezTo>
                        <a:pt x="24" y="40"/>
                        <a:pt x="24" y="40"/>
                        <a:pt x="24" y="40"/>
                      </a:cubicBezTo>
                      <a:cubicBezTo>
                        <a:pt x="73" y="40"/>
                        <a:pt x="73" y="40"/>
                        <a:pt x="73" y="40"/>
                      </a:cubicBezTo>
                      <a:cubicBezTo>
                        <a:pt x="73" y="40"/>
                        <a:pt x="73" y="40"/>
                        <a:pt x="73" y="40"/>
                      </a:cubicBezTo>
                      <a:cubicBezTo>
                        <a:pt x="73" y="46"/>
                        <a:pt x="73" y="46"/>
                        <a:pt x="73" y="46"/>
                      </a:cubicBezTo>
                      <a:close/>
                      <a:moveTo>
                        <a:pt x="49" y="0"/>
                      </a:moveTo>
                      <a:cubicBezTo>
                        <a:pt x="98" y="33"/>
                        <a:pt x="98" y="33"/>
                        <a:pt x="98" y="33"/>
                      </a:cubicBezTo>
                      <a:cubicBezTo>
                        <a:pt x="97" y="33"/>
                        <a:pt x="97" y="33"/>
                        <a:pt x="97" y="33"/>
                      </a:cubicBezTo>
                      <a:cubicBezTo>
                        <a:pt x="81" y="44"/>
                        <a:pt x="81" y="44"/>
                        <a:pt x="81" y="44"/>
                      </a:cubicBezTo>
                      <a:cubicBezTo>
                        <a:pt x="81" y="22"/>
                        <a:pt x="81" y="22"/>
                        <a:pt x="81" y="22"/>
                      </a:cubicBezTo>
                      <a:cubicBezTo>
                        <a:pt x="17" y="22"/>
                        <a:pt x="17" y="22"/>
                        <a:pt x="17" y="22"/>
                      </a:cubicBezTo>
                      <a:cubicBezTo>
                        <a:pt x="17" y="44"/>
                        <a:pt x="17" y="44"/>
                        <a:pt x="17" y="44"/>
                      </a:cubicBezTo>
                      <a:cubicBezTo>
                        <a:pt x="0" y="33"/>
                        <a:pt x="0" y="33"/>
                        <a:pt x="0" y="33"/>
                      </a:cubicBezTo>
                      <a:cubicBezTo>
                        <a:pt x="0" y="33"/>
                        <a:pt x="0" y="33"/>
                        <a:pt x="0" y="33"/>
                      </a:cubicBezTo>
                      <a:cubicBezTo>
                        <a:pt x="49" y="0"/>
                        <a:pt x="49" y="0"/>
                        <a:pt x="49" y="0"/>
                      </a:cubicBezTo>
                      <a:close/>
                      <a:moveTo>
                        <a:pt x="98" y="39"/>
                      </a:moveTo>
                      <a:cubicBezTo>
                        <a:pt x="98" y="91"/>
                        <a:pt x="98" y="91"/>
                        <a:pt x="98" y="91"/>
                      </a:cubicBezTo>
                      <a:cubicBezTo>
                        <a:pt x="59" y="65"/>
                        <a:pt x="59" y="65"/>
                        <a:pt x="59" y="65"/>
                      </a:cubicBezTo>
                      <a:cubicBezTo>
                        <a:pt x="98" y="39"/>
                        <a:pt x="98" y="39"/>
                        <a:pt x="98" y="39"/>
                      </a:cubicBezTo>
                      <a:close/>
                      <a:moveTo>
                        <a:pt x="39" y="65"/>
                      </a:moveTo>
                      <a:cubicBezTo>
                        <a:pt x="0" y="91"/>
                        <a:pt x="0" y="91"/>
                        <a:pt x="0" y="91"/>
                      </a:cubicBezTo>
                      <a:cubicBezTo>
                        <a:pt x="0" y="39"/>
                        <a:pt x="0" y="39"/>
                        <a:pt x="0" y="39"/>
                      </a:cubicBezTo>
                      <a:cubicBezTo>
                        <a:pt x="39" y="65"/>
                        <a:pt x="39" y="65"/>
                        <a:pt x="39" y="65"/>
                      </a:cubicBezTo>
                      <a:close/>
                      <a:moveTo>
                        <a:pt x="97" y="97"/>
                      </a:moveTo>
                      <a:cubicBezTo>
                        <a:pt x="0" y="97"/>
                        <a:pt x="0" y="97"/>
                        <a:pt x="0" y="97"/>
                      </a:cubicBezTo>
                      <a:cubicBezTo>
                        <a:pt x="49" y="65"/>
                        <a:pt x="49" y="65"/>
                        <a:pt x="49" y="65"/>
                      </a:cubicBezTo>
                      <a:cubicBezTo>
                        <a:pt x="97" y="97"/>
                        <a:pt x="97" y="97"/>
                        <a:pt x="97" y="97"/>
                      </a:cubicBezTo>
                      <a:close/>
                      <a:moveTo>
                        <a:pt x="61" y="57"/>
                      </a:moveTo>
                      <a:cubicBezTo>
                        <a:pt x="37" y="57"/>
                        <a:pt x="37" y="57"/>
                        <a:pt x="37" y="57"/>
                      </a:cubicBezTo>
                      <a:cubicBezTo>
                        <a:pt x="29" y="52"/>
                        <a:pt x="29" y="52"/>
                        <a:pt x="29" y="52"/>
                      </a:cubicBezTo>
                      <a:cubicBezTo>
                        <a:pt x="69" y="52"/>
                        <a:pt x="69" y="52"/>
                        <a:pt x="69" y="52"/>
                      </a:cubicBezTo>
                      <a:cubicBezTo>
                        <a:pt x="61" y="57"/>
                        <a:pt x="61" y="57"/>
                        <a:pt x="61" y="57"/>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47" name="ïšḻïďê-Freeform: Shape 306"/>
              <p:cNvSpPr/>
              <p:nvPr/>
            </p:nvSpPr>
            <p:spPr bwMode="auto">
              <a:xfrm>
                <a:off x="6038996" y="3672160"/>
                <a:ext cx="98938" cy="1366721"/>
              </a:xfrm>
              <a:custGeom>
                <a:avLst/>
                <a:gdLst/>
                <a:ahLst/>
                <a:cxnLst>
                  <a:cxn ang="0">
                    <a:pos x="45" y="1024"/>
                  </a:cxn>
                  <a:cxn ang="0">
                    <a:pos x="45" y="0"/>
                  </a:cxn>
                  <a:cxn ang="0">
                    <a:pos x="0" y="0"/>
                  </a:cxn>
                  <a:cxn ang="0">
                    <a:pos x="0" y="1024"/>
                  </a:cxn>
                  <a:cxn ang="0">
                    <a:pos x="45" y="1024"/>
                  </a:cxn>
                  <a:cxn ang="0">
                    <a:pos x="45" y="1024"/>
                  </a:cxn>
                </a:cxnLst>
                <a:rect l="0" t="0" r="r" b="b"/>
                <a:pathLst>
                  <a:path w="45" h="1024">
                    <a:moveTo>
                      <a:pt x="45" y="1024"/>
                    </a:moveTo>
                    <a:lnTo>
                      <a:pt x="45" y="0"/>
                    </a:lnTo>
                    <a:lnTo>
                      <a:pt x="0" y="0"/>
                    </a:lnTo>
                    <a:lnTo>
                      <a:pt x="0" y="1024"/>
                    </a:lnTo>
                    <a:lnTo>
                      <a:pt x="45" y="1024"/>
                    </a:lnTo>
                    <a:lnTo>
                      <a:pt x="45" y="1024"/>
                    </a:ln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6" name="Group 108"/>
            <p:cNvGrpSpPr/>
            <p:nvPr/>
          </p:nvGrpSpPr>
          <p:grpSpPr>
            <a:xfrm>
              <a:off x="8255198" y="1587528"/>
              <a:ext cx="2913191" cy="937917"/>
              <a:chOff x="1415480" y="1651350"/>
              <a:chExt cx="2913191" cy="937917"/>
            </a:xfrm>
          </p:grpSpPr>
          <p:sp>
            <p:nvSpPr>
              <p:cNvPr id="22" name="ïšḻïďê-TextBox 109"/>
              <p:cNvSpPr txBox="1"/>
              <p:nvPr/>
            </p:nvSpPr>
            <p:spPr bwMode="auto">
              <a:xfrm>
                <a:off x="1415480" y="1651350"/>
                <a:ext cx="2913191" cy="309958"/>
              </a:xfrm>
              <a:prstGeom prst="rect">
                <a:avLst/>
              </a:prstGeom>
              <a:noFill/>
            </p:spPr>
            <p:txBody>
              <a:bodyPr wrap="none" lIns="540000" tIns="0" rIns="0" bIns="0" anchor="ctr" anchorCtr="0">
                <a:normAutofit/>
              </a:bodyPr>
              <a:lstStyle/>
              <a:p>
                <a:pPr algn="l"/>
                <a:r>
                  <a:rPr lang="zh-CN" altLang="en-US" sz="2000">
                    <a:solidFill>
                      <a:schemeClr val="accent3">
                        <a:lumMod val="100000"/>
                      </a:schemeClr>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23" name="ïšḻïďê-TextBox 110"/>
              <p:cNvSpPr txBox="1"/>
              <p:nvPr/>
            </p:nvSpPr>
            <p:spPr bwMode="auto">
              <a:xfrm>
                <a:off x="1415480" y="2033088"/>
                <a:ext cx="2913191" cy="556179"/>
              </a:xfrm>
              <a:prstGeom prst="rect">
                <a:avLst/>
              </a:prstGeom>
              <a:noFill/>
            </p:spPr>
            <p:txBody>
              <a:bodyPr wrap="square" lIns="540000" tIns="0" rIns="0" bIns="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7" name="Group 111"/>
            <p:cNvGrpSpPr/>
            <p:nvPr/>
          </p:nvGrpSpPr>
          <p:grpSpPr>
            <a:xfrm>
              <a:off x="8255198" y="2921995"/>
              <a:ext cx="2913191" cy="937917"/>
              <a:chOff x="1415480" y="1651350"/>
              <a:chExt cx="2913191" cy="937917"/>
            </a:xfrm>
          </p:grpSpPr>
          <p:sp>
            <p:nvSpPr>
              <p:cNvPr id="20" name="ïšḻïďê-TextBox 112"/>
              <p:cNvSpPr txBox="1"/>
              <p:nvPr/>
            </p:nvSpPr>
            <p:spPr bwMode="auto">
              <a:xfrm>
                <a:off x="1415480" y="1651350"/>
                <a:ext cx="2913191" cy="309958"/>
              </a:xfrm>
              <a:prstGeom prst="rect">
                <a:avLst/>
              </a:prstGeom>
              <a:noFill/>
            </p:spPr>
            <p:txBody>
              <a:bodyPr wrap="none" lIns="540000" tIns="0" rIns="0" bIns="0" anchor="ctr" anchorCtr="0">
                <a:normAutofit/>
              </a:bodyPr>
              <a:lstStyle/>
              <a:p>
                <a:pPr algn="l"/>
                <a:r>
                  <a:rPr lang="zh-CN" altLang="en-US" sz="2000">
                    <a:solidFill>
                      <a:schemeClr val="accent4">
                        <a:lumMod val="100000"/>
                      </a:schemeClr>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21" name="ïšḻïďê-TextBox 113"/>
              <p:cNvSpPr txBox="1"/>
              <p:nvPr/>
            </p:nvSpPr>
            <p:spPr bwMode="auto">
              <a:xfrm>
                <a:off x="1415480" y="2033088"/>
                <a:ext cx="2913191" cy="556179"/>
              </a:xfrm>
              <a:prstGeom prst="rect">
                <a:avLst/>
              </a:prstGeom>
              <a:noFill/>
            </p:spPr>
            <p:txBody>
              <a:bodyPr wrap="square" lIns="540000" tIns="0" rIns="0" bIns="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8" name="Group 114"/>
            <p:cNvGrpSpPr/>
            <p:nvPr/>
          </p:nvGrpSpPr>
          <p:grpSpPr>
            <a:xfrm>
              <a:off x="8255198" y="4366003"/>
              <a:ext cx="2913191" cy="937917"/>
              <a:chOff x="1415480" y="1651350"/>
              <a:chExt cx="2913191" cy="937917"/>
            </a:xfrm>
          </p:grpSpPr>
          <p:sp>
            <p:nvSpPr>
              <p:cNvPr id="18" name="ïšḻïďê-TextBox 115"/>
              <p:cNvSpPr txBox="1"/>
              <p:nvPr/>
            </p:nvSpPr>
            <p:spPr bwMode="auto">
              <a:xfrm>
                <a:off x="1415480" y="1651350"/>
                <a:ext cx="2913191" cy="309958"/>
              </a:xfrm>
              <a:prstGeom prst="rect">
                <a:avLst/>
              </a:prstGeom>
              <a:noFill/>
            </p:spPr>
            <p:txBody>
              <a:bodyPr wrap="none" lIns="540000" tIns="0" rIns="0" bIns="0" anchor="ctr" anchorCtr="0">
                <a:normAutofit/>
              </a:bodyPr>
              <a:lstStyle/>
              <a:p>
                <a:pPr algn="l"/>
                <a:r>
                  <a:rPr lang="zh-CN" altLang="en-US" sz="2000">
                    <a:solidFill>
                      <a:schemeClr val="accent6">
                        <a:lumMod val="100000"/>
                      </a:schemeClr>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19" name="ïšḻïďê-TextBox 116"/>
              <p:cNvSpPr txBox="1"/>
              <p:nvPr/>
            </p:nvSpPr>
            <p:spPr bwMode="auto">
              <a:xfrm>
                <a:off x="1415480" y="2033088"/>
                <a:ext cx="2913191" cy="556179"/>
              </a:xfrm>
              <a:prstGeom prst="rect">
                <a:avLst/>
              </a:prstGeom>
              <a:noFill/>
            </p:spPr>
            <p:txBody>
              <a:bodyPr wrap="square" lIns="540000" tIns="0" rIns="0" bIns="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9" name="Group 117"/>
            <p:cNvGrpSpPr/>
            <p:nvPr/>
          </p:nvGrpSpPr>
          <p:grpSpPr>
            <a:xfrm>
              <a:off x="944880" y="1587529"/>
              <a:ext cx="2661828" cy="947417"/>
              <a:chOff x="431402" y="1227225"/>
              <a:chExt cx="2661828" cy="947417"/>
            </a:xfrm>
          </p:grpSpPr>
          <p:sp>
            <p:nvSpPr>
              <p:cNvPr id="16" name="ïšḻïďê-TextBox 118"/>
              <p:cNvSpPr txBox="1"/>
              <p:nvPr/>
            </p:nvSpPr>
            <p:spPr bwMode="auto">
              <a:xfrm>
                <a:off x="793990" y="1227225"/>
                <a:ext cx="2299240" cy="309958"/>
              </a:xfrm>
              <a:prstGeom prst="rect">
                <a:avLst/>
              </a:prstGeom>
              <a:noFill/>
            </p:spPr>
            <p:txBody>
              <a:bodyPr wrap="none" lIns="0" tIns="0" rIns="360000" bIns="0" anchor="ctr" anchorCtr="0">
                <a:normAutofit/>
              </a:bodyPr>
              <a:lstStyle/>
              <a:p>
                <a:pPr algn="r"/>
                <a:r>
                  <a:rPr lang="zh-CN" altLang="en-US" sz="2000" dirty="0">
                    <a:solidFill>
                      <a:schemeClr val="accent1">
                        <a:lumMod val="100000"/>
                      </a:schemeClr>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17" name="ïšḻïďê-TextBox 119"/>
              <p:cNvSpPr txBox="1"/>
              <p:nvPr/>
            </p:nvSpPr>
            <p:spPr bwMode="auto">
              <a:xfrm>
                <a:off x="431402" y="1618463"/>
                <a:ext cx="2661828" cy="556179"/>
              </a:xfrm>
              <a:prstGeom prst="rect">
                <a:avLst/>
              </a:prstGeom>
              <a:noFill/>
            </p:spPr>
            <p:txBody>
              <a:bodyPr wrap="square" lIns="0" tIns="0" rIns="360000" bIns="0" anchor="ctr" anchorCtr="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10" name="Group 120"/>
            <p:cNvGrpSpPr/>
            <p:nvPr/>
          </p:nvGrpSpPr>
          <p:grpSpPr>
            <a:xfrm>
              <a:off x="944880" y="2921996"/>
              <a:ext cx="2661828" cy="947417"/>
              <a:chOff x="431402" y="1227225"/>
              <a:chExt cx="2661828" cy="947417"/>
            </a:xfrm>
          </p:grpSpPr>
          <p:sp>
            <p:nvSpPr>
              <p:cNvPr id="14" name="ïšḻïďê-TextBox 121"/>
              <p:cNvSpPr txBox="1"/>
              <p:nvPr/>
            </p:nvSpPr>
            <p:spPr bwMode="auto">
              <a:xfrm>
                <a:off x="793990" y="1227225"/>
                <a:ext cx="2299240" cy="309958"/>
              </a:xfrm>
              <a:prstGeom prst="rect">
                <a:avLst/>
              </a:prstGeom>
              <a:noFill/>
            </p:spPr>
            <p:txBody>
              <a:bodyPr wrap="none" lIns="0" tIns="0" rIns="360000" bIns="0" anchor="ctr" anchorCtr="0">
                <a:normAutofit/>
              </a:bodyPr>
              <a:lstStyle/>
              <a:p>
                <a:pPr algn="r"/>
                <a:r>
                  <a:rPr lang="zh-CN" altLang="en-US" sz="2000">
                    <a:solidFill>
                      <a:schemeClr val="accent2">
                        <a:lumMod val="100000"/>
                      </a:schemeClr>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15" name="ïšḻïďê-TextBox 122"/>
              <p:cNvSpPr txBox="1"/>
              <p:nvPr/>
            </p:nvSpPr>
            <p:spPr bwMode="auto">
              <a:xfrm>
                <a:off x="431402" y="1618463"/>
                <a:ext cx="2661828" cy="556179"/>
              </a:xfrm>
              <a:prstGeom prst="rect">
                <a:avLst/>
              </a:prstGeom>
              <a:noFill/>
            </p:spPr>
            <p:txBody>
              <a:bodyPr wrap="square" lIns="0" tIns="0" rIns="360000" bIns="0" anchor="ctr" anchorCtr="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11" name="Group 123"/>
            <p:cNvGrpSpPr/>
            <p:nvPr/>
          </p:nvGrpSpPr>
          <p:grpSpPr>
            <a:xfrm>
              <a:off x="944880" y="4366004"/>
              <a:ext cx="2661828" cy="947417"/>
              <a:chOff x="431402" y="1227225"/>
              <a:chExt cx="2661828" cy="947417"/>
            </a:xfrm>
          </p:grpSpPr>
          <p:sp>
            <p:nvSpPr>
              <p:cNvPr id="12" name="ïšḻïďê-TextBox 124"/>
              <p:cNvSpPr txBox="1"/>
              <p:nvPr/>
            </p:nvSpPr>
            <p:spPr bwMode="auto">
              <a:xfrm>
                <a:off x="793990" y="1227225"/>
                <a:ext cx="2299240" cy="309958"/>
              </a:xfrm>
              <a:prstGeom prst="rect">
                <a:avLst/>
              </a:prstGeom>
              <a:noFill/>
            </p:spPr>
            <p:txBody>
              <a:bodyPr wrap="none" lIns="0" tIns="0" rIns="360000" bIns="0" anchor="ctr" anchorCtr="0">
                <a:normAutofit/>
              </a:bodyPr>
              <a:lstStyle/>
              <a:p>
                <a:pPr algn="r"/>
                <a:r>
                  <a:rPr lang="zh-CN" altLang="en-US" sz="2000">
                    <a:solidFill>
                      <a:schemeClr val="accent5">
                        <a:lumMod val="100000"/>
                      </a:schemeClr>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13" name="ïšḻïďê-TextBox 125"/>
              <p:cNvSpPr txBox="1"/>
              <p:nvPr/>
            </p:nvSpPr>
            <p:spPr bwMode="auto">
              <a:xfrm>
                <a:off x="431402" y="1618463"/>
                <a:ext cx="2661828" cy="556179"/>
              </a:xfrm>
              <a:prstGeom prst="rect">
                <a:avLst/>
              </a:prstGeom>
              <a:noFill/>
            </p:spPr>
            <p:txBody>
              <a:bodyPr wrap="square" lIns="0" tIns="0" rIns="360000" bIns="0" anchor="ctr" anchorCtr="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4" name="15460583-7c05-4017-b01f-850aff9cea29"/>
          <p:cNvGrpSpPr>
            <a:grpSpLocks noChangeAspect="1"/>
          </p:cNvGrpSpPr>
          <p:nvPr/>
        </p:nvGrpSpPr>
        <p:grpSpPr>
          <a:xfrm>
            <a:off x="1358338" y="1886551"/>
            <a:ext cx="9475323" cy="3987541"/>
            <a:chOff x="2722917" y="2390806"/>
            <a:chExt cx="6744680" cy="2838393"/>
          </a:xfrm>
        </p:grpSpPr>
        <p:sp>
          <p:nvSpPr>
            <p:cNvPr id="5" name="ïšḻïďê-Freeform: Shape 10"/>
            <p:cNvSpPr/>
            <p:nvPr/>
          </p:nvSpPr>
          <p:spPr bwMode="auto">
            <a:xfrm>
              <a:off x="4724401" y="3686206"/>
              <a:ext cx="2743200" cy="1542993"/>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chemeClr val="accent1"/>
            </a:solidFill>
            <a:ln w="9525" cap="flat">
              <a:noFill/>
              <a:prstDash val="solid"/>
              <a:miter lim="800000"/>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 name="ïšḻïďê-Freeform: Shape 24"/>
            <p:cNvSpPr/>
            <p:nvPr/>
          </p:nvSpPr>
          <p:spPr bwMode="auto">
            <a:xfrm>
              <a:off x="4724401" y="3254406"/>
              <a:ext cx="2743200" cy="1542993"/>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chemeClr val="accent2"/>
            </a:solidFill>
            <a:ln w="9525" cap="flat">
              <a:noFill/>
              <a:prstDash val="solid"/>
              <a:miter lim="800000"/>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 name="ïšḻïďê-Freeform: Shape 25"/>
            <p:cNvSpPr/>
            <p:nvPr/>
          </p:nvSpPr>
          <p:spPr bwMode="auto">
            <a:xfrm>
              <a:off x="4724401" y="2822606"/>
              <a:ext cx="2743200" cy="1542993"/>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chemeClr val="accent3"/>
            </a:solidFill>
            <a:ln w="9525" cap="flat">
              <a:noFill/>
              <a:prstDash val="solid"/>
              <a:miter lim="800000"/>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ïšḻïďê-Freeform: Shape 26"/>
            <p:cNvSpPr/>
            <p:nvPr/>
          </p:nvSpPr>
          <p:spPr bwMode="auto">
            <a:xfrm>
              <a:off x="4724401" y="2390806"/>
              <a:ext cx="2743200" cy="1542993"/>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chemeClr val="accent4"/>
            </a:solidFill>
            <a:ln w="9525" cap="flat">
              <a:noFill/>
              <a:prstDash val="solid"/>
              <a:miter lim="800000"/>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cxnSp>
          <p:nvCxnSpPr>
            <p:cNvPr id="9" name="ïšḻïďê-Straight Connector 29"/>
            <p:cNvCxnSpPr/>
            <p:nvPr/>
          </p:nvCxnSpPr>
          <p:spPr>
            <a:xfrm flipH="1">
              <a:off x="2724408" y="4473116"/>
              <a:ext cx="1999993" cy="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0" name="ïšḻïďê-Straight Connector 35"/>
            <p:cNvCxnSpPr/>
            <p:nvPr/>
          </p:nvCxnSpPr>
          <p:spPr>
            <a:xfrm>
              <a:off x="7467604" y="4026250"/>
              <a:ext cx="1999993"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1" name="ïšḻïďê-Straight Connector 39"/>
            <p:cNvCxnSpPr/>
            <p:nvPr/>
          </p:nvCxnSpPr>
          <p:spPr>
            <a:xfrm flipH="1">
              <a:off x="2724408" y="3606342"/>
              <a:ext cx="1999993" cy="0"/>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2" name="ïšḻïďê-Straight Connector 43"/>
            <p:cNvCxnSpPr/>
            <p:nvPr/>
          </p:nvCxnSpPr>
          <p:spPr>
            <a:xfrm>
              <a:off x="7467604" y="3174716"/>
              <a:ext cx="1999993" cy="0"/>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3" name="ïšḻïďê-TextBox 19"/>
            <p:cNvSpPr txBox="1"/>
            <p:nvPr/>
          </p:nvSpPr>
          <p:spPr bwMode="auto">
            <a:xfrm>
              <a:off x="8192443" y="3650075"/>
              <a:ext cx="1258976" cy="309958"/>
            </a:xfrm>
            <a:prstGeom prst="rect">
              <a:avLst/>
            </a:prstGeom>
            <a:noFill/>
          </p:spPr>
          <p:txBody>
            <a:bodyPr wrap="none" lIns="90000" tIns="46800" rIns="90000" bIns="46800">
              <a:noAutofit/>
            </a:bodyPr>
            <a:lstStyle/>
            <a:p>
              <a:pPr algn="r" latinLnBrk="0"/>
              <a:r>
                <a:rPr lang="zh-CN" altLang="en-US" sz="2000">
                  <a:solidFill>
                    <a:schemeClr val="accent2"/>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14" name="ïšḻïďê-TextBox 20"/>
            <p:cNvSpPr txBox="1"/>
            <p:nvPr/>
          </p:nvSpPr>
          <p:spPr bwMode="auto">
            <a:xfrm>
              <a:off x="7363779" y="4021165"/>
              <a:ext cx="2087640" cy="556179"/>
            </a:xfrm>
            <a:prstGeom prst="rect">
              <a:avLst/>
            </a:prstGeom>
            <a:noFill/>
          </p:spPr>
          <p:txBody>
            <a:bodyPr wrap="square" lIns="90000" tIns="46800" rIns="90000" bIns="46800">
              <a:norm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5" name="ïšḻïďê-TextBox 21"/>
            <p:cNvSpPr txBox="1"/>
            <p:nvPr/>
          </p:nvSpPr>
          <p:spPr bwMode="auto">
            <a:xfrm>
              <a:off x="8192443" y="2781391"/>
              <a:ext cx="1258976" cy="309958"/>
            </a:xfrm>
            <a:prstGeom prst="rect">
              <a:avLst/>
            </a:prstGeom>
            <a:noFill/>
          </p:spPr>
          <p:txBody>
            <a:bodyPr wrap="none" lIns="90000" tIns="46800" rIns="90000" bIns="46800">
              <a:noAutofit/>
            </a:bodyPr>
            <a:lstStyle/>
            <a:p>
              <a:pPr algn="r" latinLnBrk="0"/>
              <a:r>
                <a:rPr lang="zh-CN" altLang="en-US" sz="2000">
                  <a:solidFill>
                    <a:schemeClr val="accent4"/>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16" name="ïšḻïďê-TextBox 22"/>
            <p:cNvSpPr txBox="1"/>
            <p:nvPr/>
          </p:nvSpPr>
          <p:spPr bwMode="auto">
            <a:xfrm>
              <a:off x="7363779" y="3152478"/>
              <a:ext cx="2087640" cy="556179"/>
            </a:xfrm>
            <a:prstGeom prst="rect">
              <a:avLst/>
            </a:prstGeom>
            <a:noFill/>
          </p:spPr>
          <p:txBody>
            <a:bodyPr wrap="square" lIns="90000" tIns="46800" rIns="90000" bIns="46800">
              <a:norm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7" name="ïšḻïďê-TextBox 30"/>
            <p:cNvSpPr txBox="1"/>
            <p:nvPr/>
          </p:nvSpPr>
          <p:spPr bwMode="auto">
            <a:xfrm>
              <a:off x="2722917" y="4108831"/>
              <a:ext cx="1258976" cy="309958"/>
            </a:xfrm>
            <a:prstGeom prst="rect">
              <a:avLst/>
            </a:prstGeom>
            <a:noFill/>
          </p:spPr>
          <p:txBody>
            <a:bodyPr wrap="none" lIns="90000" tIns="46800" rIns="90000" bIns="46800">
              <a:noAutofit/>
            </a:bodyPr>
            <a:lstStyle/>
            <a:p>
              <a:pPr algn="l" latinLnBrk="0"/>
              <a:r>
                <a:rPr lang="zh-CN" altLang="en-US" sz="2000">
                  <a:solidFill>
                    <a:schemeClr val="accent1"/>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18" name="ïšḻïďê-TextBox 31"/>
            <p:cNvSpPr txBox="1"/>
            <p:nvPr/>
          </p:nvSpPr>
          <p:spPr bwMode="auto">
            <a:xfrm>
              <a:off x="2722917" y="4441703"/>
              <a:ext cx="2087640" cy="556179"/>
            </a:xfrm>
            <a:prstGeom prst="rect">
              <a:avLst/>
            </a:prstGeom>
            <a:noFill/>
          </p:spPr>
          <p:txBody>
            <a:bodyPr wrap="square" lIns="90000" tIns="46800" rIns="90000" bIns="46800">
              <a:norm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9" name="ïšḻïďê-TextBox 32"/>
            <p:cNvSpPr txBox="1"/>
            <p:nvPr/>
          </p:nvSpPr>
          <p:spPr bwMode="auto">
            <a:xfrm>
              <a:off x="2722917" y="3240145"/>
              <a:ext cx="1258976" cy="309958"/>
            </a:xfrm>
            <a:prstGeom prst="rect">
              <a:avLst/>
            </a:prstGeom>
            <a:noFill/>
          </p:spPr>
          <p:txBody>
            <a:bodyPr wrap="none" lIns="90000" tIns="46800" rIns="90000" bIns="46800">
              <a:noAutofit/>
            </a:bodyPr>
            <a:lstStyle/>
            <a:p>
              <a:pPr algn="l" latinLnBrk="0"/>
              <a:r>
                <a:rPr lang="zh-CN" altLang="en-US" sz="2000">
                  <a:solidFill>
                    <a:schemeClr val="accent3"/>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20" name="ïšḻïďê-TextBox 36"/>
            <p:cNvSpPr txBox="1"/>
            <p:nvPr/>
          </p:nvSpPr>
          <p:spPr bwMode="auto">
            <a:xfrm>
              <a:off x="2722917" y="3573016"/>
              <a:ext cx="2087640" cy="556179"/>
            </a:xfrm>
            <a:prstGeom prst="rect">
              <a:avLst/>
            </a:prstGeom>
            <a:noFill/>
          </p:spPr>
          <p:txBody>
            <a:bodyPr wrap="square" lIns="90000" tIns="46800" rIns="90000" bIns="46800">
              <a:norm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solidFill>
                <a:effectLst/>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4" name="0e026943-957a-4a60-83fe-e16111a10270"/>
          <p:cNvGrpSpPr>
            <a:grpSpLocks noChangeAspect="1"/>
          </p:cNvGrpSpPr>
          <p:nvPr/>
        </p:nvGrpSpPr>
        <p:grpSpPr>
          <a:xfrm>
            <a:off x="1689084" y="1725891"/>
            <a:ext cx="8813832" cy="4195489"/>
            <a:chOff x="1026585" y="1516270"/>
            <a:chExt cx="8813832" cy="4195489"/>
          </a:xfrm>
        </p:grpSpPr>
        <p:sp>
          <p:nvSpPr>
            <p:cNvPr id="5" name="íṩľíḍè-Freeform: Shape 3"/>
            <p:cNvSpPr/>
            <p:nvPr/>
          </p:nvSpPr>
          <p:spPr>
            <a:xfrm>
              <a:off x="1026585" y="151627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 name="íṩľíḍè-Freeform: Shape 4"/>
            <p:cNvSpPr/>
            <p:nvPr/>
          </p:nvSpPr>
          <p:spPr>
            <a:xfrm>
              <a:off x="1026585" y="259256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 name="íṩľíḍè-Freeform: Shape 5"/>
            <p:cNvSpPr/>
            <p:nvPr/>
          </p:nvSpPr>
          <p:spPr>
            <a:xfrm>
              <a:off x="1026585" y="366886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íṩľíḍè-Freeform: Shape 6"/>
            <p:cNvSpPr/>
            <p:nvPr/>
          </p:nvSpPr>
          <p:spPr>
            <a:xfrm>
              <a:off x="1026585" y="476763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 name="íṩľíḍè-TextBox 7"/>
            <p:cNvSpPr txBox="1"/>
            <p:nvPr/>
          </p:nvSpPr>
          <p:spPr>
            <a:xfrm>
              <a:off x="5742533" y="1782098"/>
              <a:ext cx="4097884" cy="477631"/>
            </a:xfrm>
            <a:prstGeom prst="rect">
              <a:avLst/>
            </a:prstGeom>
          </p:spPr>
          <p:txBody>
            <a:bodyPr wrap="square" lIns="144000" tIns="0" rIns="0" bIns="0" anchor="t"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 name="íṩľíḍè-TextBox 8"/>
            <p:cNvSpPr txBox="1"/>
            <p:nvPr/>
          </p:nvSpPr>
          <p:spPr>
            <a:xfrm>
              <a:off x="5742532" y="2896013"/>
              <a:ext cx="4097883" cy="477631"/>
            </a:xfrm>
            <a:prstGeom prst="rect">
              <a:avLst/>
            </a:prstGeom>
          </p:spPr>
          <p:txBody>
            <a:bodyPr wrap="square" lIns="144000" tIns="0" rIns="0" bIns="0" anchor="t"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íṩľíḍè-TextBox 9"/>
            <p:cNvSpPr txBox="1"/>
            <p:nvPr/>
          </p:nvSpPr>
          <p:spPr>
            <a:xfrm>
              <a:off x="5742532" y="3918941"/>
              <a:ext cx="4097883" cy="477631"/>
            </a:xfrm>
            <a:prstGeom prst="rect">
              <a:avLst/>
            </a:prstGeom>
          </p:spPr>
          <p:txBody>
            <a:bodyPr wrap="square" lIns="144000" tIns="0" rIns="0" bIns="0" anchor="t"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 name="íṩľíḍè-TextBox 10"/>
            <p:cNvSpPr txBox="1"/>
            <p:nvPr/>
          </p:nvSpPr>
          <p:spPr>
            <a:xfrm>
              <a:off x="5742532" y="5020474"/>
              <a:ext cx="4097883" cy="477631"/>
            </a:xfrm>
            <a:prstGeom prst="rect">
              <a:avLst/>
            </a:prstGeom>
          </p:spPr>
          <p:txBody>
            <a:bodyPr wrap="square" lIns="144000" tIns="0" rIns="0" bIns="0" anchor="t"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 name="íṩľíḍè-Freeform: Shape 11"/>
            <p:cNvSpPr/>
            <p:nvPr/>
          </p:nvSpPr>
          <p:spPr bwMode="auto">
            <a:xfrm>
              <a:off x="5327908" y="182733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íṩľíḍè-Freeform: Shape 12"/>
            <p:cNvSpPr/>
            <p:nvPr/>
          </p:nvSpPr>
          <p:spPr bwMode="auto">
            <a:xfrm>
              <a:off x="5327908" y="292665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5" name="íṩľíḍè-Freeform: Shape 13"/>
            <p:cNvSpPr/>
            <p:nvPr/>
          </p:nvSpPr>
          <p:spPr bwMode="auto">
            <a:xfrm>
              <a:off x="5327908" y="39491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íṩľïḓê-Freeform: Shape 14"/>
            <p:cNvSpPr/>
            <p:nvPr/>
          </p:nvSpPr>
          <p:spPr bwMode="auto">
            <a:xfrm>
              <a:off x="5327908" y="50484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7" name="ïṧḷïḓê-Freeform: Shape 15"/>
            <p:cNvSpPr/>
            <p:nvPr/>
          </p:nvSpPr>
          <p:spPr bwMode="auto">
            <a:xfrm>
              <a:off x="1852456" y="1711750"/>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ïṧḷïḓê-Freeform: Shape 16"/>
            <p:cNvSpPr/>
            <p:nvPr/>
          </p:nvSpPr>
          <p:spPr bwMode="auto">
            <a:xfrm>
              <a:off x="1883859" y="2744549"/>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9" name="ïṧḷïḓê-Freeform: Shape 17"/>
            <p:cNvSpPr/>
            <p:nvPr/>
          </p:nvSpPr>
          <p:spPr bwMode="auto">
            <a:xfrm>
              <a:off x="1897559" y="3868335"/>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ïṧḷïḓê-Freeform: Shape 18"/>
            <p:cNvSpPr/>
            <p:nvPr/>
          </p:nvSpPr>
          <p:spPr bwMode="auto">
            <a:xfrm>
              <a:off x="1904938" y="4943666"/>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1" name="ïṧḷïḓê-Freeform: Shape 20"/>
            <p:cNvSpPr/>
            <p:nvPr/>
          </p:nvSpPr>
          <p:spPr>
            <a:xfrm>
              <a:off x="3080051" y="15965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tx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ïṧḷïḓê-TextBox 21"/>
            <p:cNvSpPr txBox="1"/>
            <p:nvPr/>
          </p:nvSpPr>
          <p:spPr>
            <a:xfrm>
              <a:off x="3571230" y="1896001"/>
              <a:ext cx="923330" cy="184666"/>
            </a:xfrm>
            <a:prstGeom prst="rect">
              <a:avLst/>
            </a:prstGeom>
          </p:spPr>
          <p:txBody>
            <a:bodyPr wrap="none" lIns="0" tIns="0" rIns="0" bIns="0" anchor="ctr" anchorCtr="0">
              <a:noAutofit/>
            </a:bodyPr>
            <a:lstStyle/>
            <a:p>
              <a:pPr defTabSz="1219200">
                <a:spcBef>
                  <a:spcPct val="0"/>
                </a:spcBef>
                <a:defRPr/>
              </a:pPr>
              <a:r>
                <a:rPr lang="zh-CN" altLang="en-US" sz="2000" b="1"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a:t>
              </a:r>
            </a:p>
          </p:txBody>
        </p:sp>
        <p:sp>
          <p:nvSpPr>
            <p:cNvPr id="23" name="ïṧḷïḓê-Freeform: Shape 23"/>
            <p:cNvSpPr/>
            <p:nvPr/>
          </p:nvSpPr>
          <p:spPr>
            <a:xfrm>
              <a:off x="3080051" y="2672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tx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ïṧḷïḓê-TextBox 24"/>
            <p:cNvSpPr txBox="1"/>
            <p:nvPr/>
          </p:nvSpPr>
          <p:spPr>
            <a:xfrm>
              <a:off x="3571230" y="2972299"/>
              <a:ext cx="923330" cy="184666"/>
            </a:xfrm>
            <a:prstGeom prst="rect">
              <a:avLst/>
            </a:prstGeom>
          </p:spPr>
          <p:txBody>
            <a:bodyPr wrap="none" lIns="0" tIns="0" rIns="0" bIns="0" anchor="ctr" anchorCtr="0">
              <a:noAutofit/>
            </a:bodyPr>
            <a:lstStyle/>
            <a:p>
              <a:pPr defTabSz="1219200">
                <a:spcBef>
                  <a:spcPct val="0"/>
                </a:spcBef>
                <a:defRPr/>
              </a:pPr>
              <a:r>
                <a:rPr lang="zh-CN" altLang="en-US" sz="2000" b="1"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a:t>
              </a:r>
            </a:p>
          </p:txBody>
        </p:sp>
        <p:sp>
          <p:nvSpPr>
            <p:cNvPr id="25" name="ïṧḷïḓê-Freeform: Shape 26"/>
            <p:cNvSpPr/>
            <p:nvPr/>
          </p:nvSpPr>
          <p:spPr>
            <a:xfrm>
              <a:off x="3080051" y="374911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tx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ïṧḷïḓê-TextBox 27"/>
            <p:cNvSpPr txBox="1"/>
            <p:nvPr/>
          </p:nvSpPr>
          <p:spPr>
            <a:xfrm>
              <a:off x="3571230" y="4048598"/>
              <a:ext cx="923330" cy="184666"/>
            </a:xfrm>
            <a:prstGeom prst="rect">
              <a:avLst/>
            </a:prstGeom>
          </p:spPr>
          <p:txBody>
            <a:bodyPr wrap="none" lIns="0" tIns="0" rIns="0" bIns="0" anchor="ctr" anchorCtr="0">
              <a:noAutofit/>
            </a:bodyPr>
            <a:lstStyle/>
            <a:p>
              <a:pPr defTabSz="1219200">
                <a:spcBef>
                  <a:spcPct val="0"/>
                </a:spcBef>
                <a:defRPr/>
              </a:pPr>
              <a:r>
                <a:rPr lang="zh-CN" altLang="en-US" sz="2000" b="1"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a:t>
              </a:r>
            </a:p>
          </p:txBody>
        </p:sp>
        <p:sp>
          <p:nvSpPr>
            <p:cNvPr id="27" name="ïṧḷïḓê-Freeform: Shape 29"/>
            <p:cNvSpPr/>
            <p:nvPr/>
          </p:nvSpPr>
          <p:spPr>
            <a:xfrm>
              <a:off x="3080051" y="484788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tx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ïṧḷïḓê-TextBox 30"/>
            <p:cNvSpPr txBox="1"/>
            <p:nvPr/>
          </p:nvSpPr>
          <p:spPr>
            <a:xfrm>
              <a:off x="3571230" y="5147367"/>
              <a:ext cx="923330" cy="184666"/>
            </a:xfrm>
            <a:prstGeom prst="rect">
              <a:avLst/>
            </a:prstGeom>
          </p:spPr>
          <p:txBody>
            <a:bodyPr wrap="none" lIns="0" tIns="0" rIns="0" bIns="0" anchor="ctr" anchorCtr="0">
              <a:noAutofit/>
            </a:bodyPr>
            <a:lstStyle/>
            <a:p>
              <a:pPr defTabSz="1219200">
                <a:spcBef>
                  <a:spcPct val="0"/>
                </a:spcBef>
                <a:defRPr/>
              </a:pPr>
              <a:r>
                <a:rPr lang="zh-CN" altLang="en-US" sz="2000" b="1"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a:t>
              </a: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4" name="0ccaa7ef-1ee3-4299-aab6-59a4ccab61ce"/>
          <p:cNvGrpSpPr>
            <a:grpSpLocks noChangeAspect="1"/>
          </p:cNvGrpSpPr>
          <p:nvPr/>
        </p:nvGrpSpPr>
        <p:grpSpPr>
          <a:xfrm>
            <a:off x="770466" y="1314098"/>
            <a:ext cx="10668923" cy="5135332"/>
            <a:chOff x="719666" y="1314098"/>
            <a:chExt cx="10668923" cy="5135332"/>
          </a:xfrm>
        </p:grpSpPr>
        <p:grpSp>
          <p:nvGrpSpPr>
            <p:cNvPr id="5" name="Group 37"/>
            <p:cNvGrpSpPr/>
            <p:nvPr/>
          </p:nvGrpSpPr>
          <p:grpSpPr>
            <a:xfrm>
              <a:off x="7113157" y="5304281"/>
              <a:ext cx="2220214" cy="1145149"/>
              <a:chOff x="7113157" y="5304281"/>
              <a:chExt cx="2220214" cy="1145149"/>
            </a:xfrm>
          </p:grpSpPr>
          <p:sp>
            <p:nvSpPr>
              <p:cNvPr id="35" name="ïšḻïďê-TextBox 4"/>
              <p:cNvSpPr txBox="1"/>
              <p:nvPr/>
            </p:nvSpPr>
            <p:spPr>
              <a:xfrm>
                <a:off x="7113157" y="5651805"/>
                <a:ext cx="2220214" cy="797625"/>
              </a:xfrm>
              <a:prstGeom prst="rect">
                <a:avLst/>
              </a:prstGeom>
              <a:noFill/>
            </p:spPr>
            <p:txBody>
              <a:bodyPr wrap="square" lIns="0" tIns="0" rIns="0" bIns="0">
                <a:noAutofit/>
              </a:bodyPr>
              <a:lstStyle/>
              <a:p>
                <a:pPr defTabSz="12192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6" name="ïšḻïďê-Rectangle 5"/>
              <p:cNvSpPr/>
              <p:nvPr/>
            </p:nvSpPr>
            <p:spPr>
              <a:xfrm>
                <a:off x="7113157" y="5304281"/>
                <a:ext cx="2220214" cy="215444"/>
              </a:xfrm>
              <a:prstGeom prst="rect">
                <a:avLst/>
              </a:prstGeom>
            </p:spPr>
            <p:txBody>
              <a:bodyPr wrap="none" lIns="0" tIns="0" rIns="0" bIns="0">
                <a:noAutofit/>
              </a:bodyPr>
              <a:lstStyle/>
              <a:p>
                <a:r>
                  <a:rPr lang="zh-CN" altLang="en-US" sz="2000" b="1">
                    <a:solidFill>
                      <a:schemeClr val="accent3"/>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6" name="Group 6"/>
            <p:cNvGrpSpPr/>
            <p:nvPr/>
          </p:nvGrpSpPr>
          <p:grpSpPr>
            <a:xfrm>
              <a:off x="7133481" y="2838869"/>
              <a:ext cx="1942363" cy="2035313"/>
              <a:chOff x="5350111" y="2144684"/>
              <a:chExt cx="1456772" cy="1526485"/>
            </a:xfrm>
          </p:grpSpPr>
          <p:sp>
            <p:nvSpPr>
              <p:cNvPr id="33" name="ïšḻïďê-Oval 7"/>
              <p:cNvSpPr>
                <a:spLocks noChangeAspect="1"/>
              </p:cNvSpPr>
              <p:nvPr/>
            </p:nvSpPr>
            <p:spPr>
              <a:xfrm>
                <a:off x="5355187" y="2219473"/>
                <a:ext cx="1451696" cy="145169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ïšḻïďê-Oval 8"/>
              <p:cNvSpPr>
                <a:spLocks noChangeAspect="1"/>
              </p:cNvSpPr>
              <p:nvPr/>
            </p:nvSpPr>
            <p:spPr>
              <a:xfrm>
                <a:off x="5350111" y="2144684"/>
                <a:ext cx="1451696" cy="14516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7" name="Group 9"/>
            <p:cNvGrpSpPr/>
            <p:nvPr/>
          </p:nvGrpSpPr>
          <p:grpSpPr>
            <a:xfrm>
              <a:off x="2988581" y="2838869"/>
              <a:ext cx="1935595" cy="2021767"/>
              <a:chOff x="2241436" y="2144684"/>
              <a:chExt cx="1451696" cy="1516325"/>
            </a:xfrm>
          </p:grpSpPr>
          <p:sp>
            <p:nvSpPr>
              <p:cNvPr id="31" name="ïšḻïďê-Oval 10"/>
              <p:cNvSpPr>
                <a:spLocks noChangeAspect="1"/>
              </p:cNvSpPr>
              <p:nvPr/>
            </p:nvSpPr>
            <p:spPr>
              <a:xfrm>
                <a:off x="2241436" y="2209313"/>
                <a:ext cx="1451696" cy="145169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ïšḻïďê-Oval 11"/>
              <p:cNvSpPr>
                <a:spLocks noChangeAspect="1"/>
              </p:cNvSpPr>
              <p:nvPr/>
            </p:nvSpPr>
            <p:spPr>
              <a:xfrm>
                <a:off x="2241436" y="2144684"/>
                <a:ext cx="1451696" cy="1451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8" name="Group 12"/>
            <p:cNvGrpSpPr/>
            <p:nvPr/>
          </p:nvGrpSpPr>
          <p:grpSpPr>
            <a:xfrm>
              <a:off x="4786895" y="1679049"/>
              <a:ext cx="1935595" cy="2009743"/>
              <a:chOff x="3590171" y="1274819"/>
              <a:chExt cx="1451696" cy="1507307"/>
            </a:xfrm>
          </p:grpSpPr>
          <p:sp>
            <p:nvSpPr>
              <p:cNvPr id="29" name="ïšḻïďê-Oval 13"/>
              <p:cNvSpPr>
                <a:spLocks noChangeAspect="1"/>
              </p:cNvSpPr>
              <p:nvPr/>
            </p:nvSpPr>
            <p:spPr>
              <a:xfrm>
                <a:off x="3590171" y="1330430"/>
                <a:ext cx="1451696" cy="145169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ïšḻïďê-Oval 14"/>
              <p:cNvSpPr>
                <a:spLocks noChangeAspect="1"/>
              </p:cNvSpPr>
              <p:nvPr/>
            </p:nvSpPr>
            <p:spPr>
              <a:xfrm>
                <a:off x="3590171" y="1274819"/>
                <a:ext cx="1451696" cy="14516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9" name="Group 15"/>
            <p:cNvGrpSpPr/>
            <p:nvPr/>
          </p:nvGrpSpPr>
          <p:grpSpPr>
            <a:xfrm>
              <a:off x="5252073" y="3676091"/>
              <a:ext cx="1935595" cy="2013676"/>
              <a:chOff x="3939055" y="2772601"/>
              <a:chExt cx="1451696" cy="1510257"/>
            </a:xfrm>
          </p:grpSpPr>
          <p:sp>
            <p:nvSpPr>
              <p:cNvPr id="27" name="ïšḻïďê-Oval 16"/>
              <p:cNvSpPr>
                <a:spLocks noChangeAspect="1"/>
              </p:cNvSpPr>
              <p:nvPr/>
            </p:nvSpPr>
            <p:spPr>
              <a:xfrm>
                <a:off x="3939055" y="2831162"/>
                <a:ext cx="1451696" cy="145169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ïšḻïďê-Oval 17"/>
              <p:cNvSpPr>
                <a:spLocks noChangeAspect="1"/>
              </p:cNvSpPr>
              <p:nvPr/>
            </p:nvSpPr>
            <p:spPr>
              <a:xfrm>
                <a:off x="3939055" y="2772601"/>
                <a:ext cx="1451696" cy="1451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10" name="Group 1"/>
            <p:cNvGrpSpPr/>
            <p:nvPr/>
          </p:nvGrpSpPr>
          <p:grpSpPr>
            <a:xfrm>
              <a:off x="2309707" y="1314098"/>
              <a:ext cx="2220214" cy="1145149"/>
              <a:chOff x="2309707" y="1314098"/>
              <a:chExt cx="2220214" cy="1145149"/>
            </a:xfrm>
          </p:grpSpPr>
          <p:sp>
            <p:nvSpPr>
              <p:cNvPr id="25" name="ïšḻïďê-TextBox 19"/>
              <p:cNvSpPr txBox="1"/>
              <p:nvPr/>
            </p:nvSpPr>
            <p:spPr>
              <a:xfrm>
                <a:off x="2309707" y="1661622"/>
                <a:ext cx="2220214" cy="797625"/>
              </a:xfrm>
              <a:prstGeom prst="rect">
                <a:avLst/>
              </a:prstGeom>
              <a:noFill/>
            </p:spPr>
            <p:txBody>
              <a:bodyPr wrap="square" lIns="0" tIns="0" rIns="0" bIns="0">
                <a:noAutofit/>
              </a:bodyPr>
              <a:lstStyle/>
              <a:p>
                <a:pPr algn="r" defTabSz="12192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ïšḻïďê-Rectangle 20"/>
              <p:cNvSpPr/>
              <p:nvPr/>
            </p:nvSpPr>
            <p:spPr>
              <a:xfrm>
                <a:off x="2309707" y="1314098"/>
                <a:ext cx="2220214" cy="215444"/>
              </a:xfrm>
              <a:prstGeom prst="rect">
                <a:avLst/>
              </a:prstGeom>
            </p:spPr>
            <p:txBody>
              <a:bodyPr wrap="none" lIns="0" tIns="0" rIns="0" bIns="0">
                <a:noAutofit/>
              </a:bodyPr>
              <a:lstStyle/>
              <a:p>
                <a:pPr algn="r"/>
                <a:r>
                  <a:rPr lang="zh-CN" altLang="en-US" sz="2000" b="1" dirty="0">
                    <a:solidFill>
                      <a:schemeClr val="accent2"/>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11" name="Group 36"/>
            <p:cNvGrpSpPr/>
            <p:nvPr/>
          </p:nvGrpSpPr>
          <p:grpSpPr>
            <a:xfrm>
              <a:off x="9168375" y="3333689"/>
              <a:ext cx="2220214" cy="1145149"/>
              <a:chOff x="9168375" y="3333689"/>
              <a:chExt cx="2220214" cy="1145149"/>
            </a:xfrm>
          </p:grpSpPr>
          <p:sp>
            <p:nvSpPr>
              <p:cNvPr id="23" name="ïšḻïďê-TextBox 22"/>
              <p:cNvSpPr txBox="1"/>
              <p:nvPr/>
            </p:nvSpPr>
            <p:spPr>
              <a:xfrm>
                <a:off x="9168375" y="3681213"/>
                <a:ext cx="2220214" cy="797625"/>
              </a:xfrm>
              <a:prstGeom prst="rect">
                <a:avLst/>
              </a:prstGeom>
              <a:noFill/>
            </p:spPr>
            <p:txBody>
              <a:bodyPr wrap="square" lIns="0" tIns="0" rIns="0" bIns="0">
                <a:noAutofit/>
              </a:bodyPr>
              <a:lstStyle/>
              <a:p>
                <a:pPr defTabSz="12192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ïšḻïďê-Rectangle 23"/>
              <p:cNvSpPr/>
              <p:nvPr/>
            </p:nvSpPr>
            <p:spPr>
              <a:xfrm>
                <a:off x="9168375" y="3333689"/>
                <a:ext cx="2220214" cy="215444"/>
              </a:xfrm>
              <a:prstGeom prst="rect">
                <a:avLst/>
              </a:prstGeom>
            </p:spPr>
            <p:txBody>
              <a:bodyPr wrap="none" lIns="0" tIns="0" rIns="0" bIns="0">
                <a:noAutofit/>
              </a:bodyPr>
              <a:lstStyle/>
              <a:p>
                <a:r>
                  <a:rPr lang="zh-CN" altLang="en-US" sz="2000" b="1">
                    <a:solidFill>
                      <a:schemeClr val="accent4"/>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grpSp>
          <p:nvGrpSpPr>
            <p:cNvPr id="12" name="Group 35"/>
            <p:cNvGrpSpPr/>
            <p:nvPr/>
          </p:nvGrpSpPr>
          <p:grpSpPr>
            <a:xfrm>
              <a:off x="719666" y="3333684"/>
              <a:ext cx="2220214" cy="1145149"/>
              <a:chOff x="719666" y="3333684"/>
              <a:chExt cx="2220214" cy="1145149"/>
            </a:xfrm>
          </p:grpSpPr>
          <p:sp>
            <p:nvSpPr>
              <p:cNvPr id="21" name="ïšḻïďê-TextBox 25"/>
              <p:cNvSpPr txBox="1"/>
              <p:nvPr/>
            </p:nvSpPr>
            <p:spPr>
              <a:xfrm>
                <a:off x="719666" y="3681208"/>
                <a:ext cx="2220214" cy="797625"/>
              </a:xfrm>
              <a:prstGeom prst="rect">
                <a:avLst/>
              </a:prstGeom>
              <a:noFill/>
            </p:spPr>
            <p:txBody>
              <a:bodyPr wrap="square" lIns="0" tIns="0" rIns="0" bIns="0">
                <a:noAutofit/>
              </a:bodyPr>
              <a:lstStyle/>
              <a:p>
                <a:pPr algn="r" defTabSz="12192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ïšḻïďê-Rectangle 26"/>
              <p:cNvSpPr/>
              <p:nvPr/>
            </p:nvSpPr>
            <p:spPr>
              <a:xfrm>
                <a:off x="719666" y="3333684"/>
                <a:ext cx="2220214" cy="215444"/>
              </a:xfrm>
              <a:prstGeom prst="rect">
                <a:avLst/>
              </a:prstGeom>
            </p:spPr>
            <p:txBody>
              <a:bodyPr wrap="none" lIns="0" tIns="0" rIns="0" bIns="0">
                <a:noAutofit/>
              </a:bodyPr>
              <a:lstStyle/>
              <a:p>
                <a:pPr algn="r"/>
                <a:r>
                  <a:rPr lang="zh-CN" altLang="en-US" sz="2000" b="1">
                    <a:solidFill>
                      <a:schemeClr val="accent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grpSp>
        <p:sp>
          <p:nvSpPr>
            <p:cNvPr id="13" name="ïšḻïďê-Arc 27"/>
            <p:cNvSpPr/>
            <p:nvPr/>
          </p:nvSpPr>
          <p:spPr>
            <a:xfrm rot="18536433">
              <a:off x="2827171" y="254280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ïšḻïďê-Arc 28"/>
            <p:cNvSpPr/>
            <p:nvPr/>
          </p:nvSpPr>
          <p:spPr>
            <a:xfrm rot="2537090">
              <a:off x="4855745" y="1594200"/>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5" name="ïšḻïďê-Arc 29"/>
            <p:cNvSpPr/>
            <p:nvPr/>
          </p:nvSpPr>
          <p:spPr>
            <a:xfrm rot="16951463" flipH="1">
              <a:off x="4980351" y="372004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ïšḻïďê-Arc 30"/>
            <p:cNvSpPr/>
            <p:nvPr/>
          </p:nvSpPr>
          <p:spPr>
            <a:xfrm rot="12440065" flipH="1">
              <a:off x="7036613" y="2987236"/>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7" name="ïšḻïďê-Freeform: Shape 31"/>
            <p:cNvSpPr/>
            <p:nvPr/>
          </p:nvSpPr>
          <p:spPr bwMode="auto">
            <a:xfrm>
              <a:off x="3576129" y="3549495"/>
              <a:ext cx="760499" cy="58987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ïšḻïďê-Freeform: Shape 32"/>
            <p:cNvSpPr/>
            <p:nvPr/>
          </p:nvSpPr>
          <p:spPr bwMode="auto">
            <a:xfrm>
              <a:off x="5450180" y="2283363"/>
              <a:ext cx="609024" cy="65522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9" name="ïšḻïďê-Freeform: Shape 33"/>
            <p:cNvSpPr/>
            <p:nvPr/>
          </p:nvSpPr>
          <p:spPr bwMode="auto">
            <a:xfrm>
              <a:off x="5938097" y="4396886"/>
              <a:ext cx="563547" cy="57208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ïšḻïďê-Freeform: Shape 34"/>
            <p:cNvSpPr/>
            <p:nvPr/>
          </p:nvSpPr>
          <p:spPr bwMode="auto">
            <a:xfrm>
              <a:off x="7799291" y="3485099"/>
              <a:ext cx="610744" cy="602203"/>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978179">
            <a:off x="-109705" y="2924800"/>
            <a:ext cx="12203113" cy="4913313"/>
            <a:chOff x="-3175" y="966788"/>
            <a:chExt cx="12203113" cy="4913313"/>
          </a:xfrm>
        </p:grpSpPr>
        <p:sp>
          <p:nvSpPr>
            <p:cNvPr id="3" name="Freeform 5"/>
            <p:cNvSpPr/>
            <p:nvPr/>
          </p:nvSpPr>
          <p:spPr bwMode="auto">
            <a:xfrm>
              <a:off x="10007600" y="2124076"/>
              <a:ext cx="465138" cy="466725"/>
            </a:xfrm>
            <a:custGeom>
              <a:avLst/>
              <a:gdLst>
                <a:gd name="T0" fmla="*/ 95 w 124"/>
                <a:gd name="T1" fmla="*/ 9 h 124"/>
                <a:gd name="T2" fmla="*/ 39 w 124"/>
                <a:gd name="T3" fmla="*/ 3 h 124"/>
                <a:gd name="T4" fmla="*/ 7 w 124"/>
                <a:gd name="T5" fmla="*/ 29 h 124"/>
                <a:gd name="T6" fmla="*/ 2 w 124"/>
                <a:gd name="T7" fmla="*/ 68 h 124"/>
                <a:gd name="T8" fmla="*/ 22 w 124"/>
                <a:gd name="T9" fmla="*/ 108 h 124"/>
                <a:gd name="T10" fmla="*/ 60 w 124"/>
                <a:gd name="T11" fmla="*/ 122 h 124"/>
                <a:gd name="T12" fmla="*/ 74 w 124"/>
                <a:gd name="T13" fmla="*/ 96 h 124"/>
                <a:gd name="T14" fmla="*/ 96 w 124"/>
                <a:gd name="T15" fmla="*/ 63 h 124"/>
                <a:gd name="T16" fmla="*/ 123 w 124"/>
                <a:gd name="T17" fmla="*/ 48 h 124"/>
                <a:gd name="T18" fmla="*/ 95 w 124"/>
                <a:gd name="T19" fmla="*/ 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95" y="9"/>
                  </a:moveTo>
                  <a:cubicBezTo>
                    <a:pt x="79" y="0"/>
                    <a:pt x="57" y="0"/>
                    <a:pt x="39" y="3"/>
                  </a:cubicBezTo>
                  <a:cubicBezTo>
                    <a:pt x="26" y="5"/>
                    <a:pt x="6" y="13"/>
                    <a:pt x="7" y="29"/>
                  </a:cubicBezTo>
                  <a:cubicBezTo>
                    <a:pt x="0" y="39"/>
                    <a:pt x="1" y="60"/>
                    <a:pt x="2" y="68"/>
                  </a:cubicBezTo>
                  <a:cubicBezTo>
                    <a:pt x="4" y="84"/>
                    <a:pt x="9" y="98"/>
                    <a:pt x="22" y="108"/>
                  </a:cubicBezTo>
                  <a:cubicBezTo>
                    <a:pt x="33" y="116"/>
                    <a:pt x="46" y="124"/>
                    <a:pt x="60" y="122"/>
                  </a:cubicBezTo>
                  <a:cubicBezTo>
                    <a:pt x="72" y="120"/>
                    <a:pt x="75" y="107"/>
                    <a:pt x="74" y="96"/>
                  </a:cubicBezTo>
                  <a:cubicBezTo>
                    <a:pt x="94" y="101"/>
                    <a:pt x="104" y="80"/>
                    <a:pt x="96" y="63"/>
                  </a:cubicBezTo>
                  <a:cubicBezTo>
                    <a:pt x="108" y="67"/>
                    <a:pt x="124" y="64"/>
                    <a:pt x="123" y="48"/>
                  </a:cubicBezTo>
                  <a:cubicBezTo>
                    <a:pt x="121" y="33"/>
                    <a:pt x="108" y="17"/>
                    <a:pt x="95" y="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 name="Freeform 6"/>
            <p:cNvSpPr/>
            <p:nvPr/>
          </p:nvSpPr>
          <p:spPr bwMode="auto">
            <a:xfrm>
              <a:off x="4443413" y="2906713"/>
              <a:ext cx="484188" cy="469900"/>
            </a:xfrm>
            <a:custGeom>
              <a:avLst/>
              <a:gdLst>
                <a:gd name="T0" fmla="*/ 122 w 129"/>
                <a:gd name="T1" fmla="*/ 32 h 125"/>
                <a:gd name="T2" fmla="*/ 92 w 129"/>
                <a:gd name="T3" fmla="*/ 34 h 125"/>
                <a:gd name="T4" fmla="*/ 55 w 129"/>
                <a:gd name="T5" fmla="*/ 18 h 125"/>
                <a:gd name="T6" fmla="*/ 29 w 129"/>
                <a:gd name="T7" fmla="*/ 5 h 125"/>
                <a:gd name="T8" fmla="*/ 6 w 129"/>
                <a:gd name="T9" fmla="*/ 37 h 125"/>
                <a:gd name="T10" fmla="*/ 10 w 129"/>
                <a:gd name="T11" fmla="*/ 81 h 125"/>
                <a:gd name="T12" fmla="*/ 36 w 129"/>
                <a:gd name="T13" fmla="*/ 111 h 125"/>
                <a:gd name="T14" fmla="*/ 77 w 129"/>
                <a:gd name="T15" fmla="*/ 115 h 125"/>
                <a:gd name="T16" fmla="*/ 120 w 129"/>
                <a:gd name="T17" fmla="*/ 79 h 125"/>
                <a:gd name="T18" fmla="*/ 122 w 129"/>
                <a:gd name="T19" fmla="*/ 3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5">
                  <a:moveTo>
                    <a:pt x="122" y="32"/>
                  </a:moveTo>
                  <a:cubicBezTo>
                    <a:pt x="115" y="17"/>
                    <a:pt x="100" y="23"/>
                    <a:pt x="92" y="34"/>
                  </a:cubicBezTo>
                  <a:cubicBezTo>
                    <a:pt x="89" y="16"/>
                    <a:pt x="69" y="4"/>
                    <a:pt x="55" y="18"/>
                  </a:cubicBezTo>
                  <a:cubicBezTo>
                    <a:pt x="50" y="9"/>
                    <a:pt x="41" y="0"/>
                    <a:pt x="29" y="5"/>
                  </a:cubicBezTo>
                  <a:cubicBezTo>
                    <a:pt x="17" y="11"/>
                    <a:pt x="10" y="25"/>
                    <a:pt x="6" y="37"/>
                  </a:cubicBezTo>
                  <a:cubicBezTo>
                    <a:pt x="0" y="53"/>
                    <a:pt x="3" y="67"/>
                    <a:pt x="10" y="81"/>
                  </a:cubicBezTo>
                  <a:cubicBezTo>
                    <a:pt x="14" y="88"/>
                    <a:pt x="25" y="107"/>
                    <a:pt x="36" y="111"/>
                  </a:cubicBezTo>
                  <a:cubicBezTo>
                    <a:pt x="44" y="125"/>
                    <a:pt x="65" y="121"/>
                    <a:pt x="77" y="115"/>
                  </a:cubicBezTo>
                  <a:cubicBezTo>
                    <a:pt x="94" y="108"/>
                    <a:pt x="112" y="96"/>
                    <a:pt x="120" y="79"/>
                  </a:cubicBezTo>
                  <a:cubicBezTo>
                    <a:pt x="127" y="66"/>
                    <a:pt x="129" y="45"/>
                    <a:pt x="122" y="32"/>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 name="Freeform 7"/>
            <p:cNvSpPr/>
            <p:nvPr/>
          </p:nvSpPr>
          <p:spPr bwMode="auto">
            <a:xfrm>
              <a:off x="712788" y="5256213"/>
              <a:ext cx="360363" cy="414338"/>
            </a:xfrm>
            <a:custGeom>
              <a:avLst/>
              <a:gdLst>
                <a:gd name="T0" fmla="*/ 26 w 96"/>
                <a:gd name="T1" fmla="*/ 1 h 110"/>
                <a:gd name="T2" fmla="*/ 25 w 96"/>
                <a:gd name="T3" fmla="*/ 2 h 110"/>
                <a:gd name="T4" fmla="*/ 25 w 96"/>
                <a:gd name="T5" fmla="*/ 2 h 110"/>
                <a:gd name="T6" fmla="*/ 24 w 96"/>
                <a:gd name="T7" fmla="*/ 3 h 110"/>
                <a:gd name="T8" fmla="*/ 23 w 96"/>
                <a:gd name="T9" fmla="*/ 3 h 110"/>
                <a:gd name="T10" fmla="*/ 12 w 96"/>
                <a:gd name="T11" fmla="*/ 83 h 110"/>
                <a:gd name="T12" fmla="*/ 27 w 96"/>
                <a:gd name="T13" fmla="*/ 106 h 110"/>
                <a:gd name="T14" fmla="*/ 40 w 96"/>
                <a:gd name="T15" fmla="*/ 95 h 110"/>
                <a:gd name="T16" fmla="*/ 51 w 96"/>
                <a:gd name="T17" fmla="*/ 100 h 110"/>
                <a:gd name="T18" fmla="*/ 64 w 96"/>
                <a:gd name="T19" fmla="*/ 89 h 110"/>
                <a:gd name="T20" fmla="*/ 81 w 96"/>
                <a:gd name="T21" fmla="*/ 93 h 110"/>
                <a:gd name="T22" fmla="*/ 90 w 96"/>
                <a:gd name="T23" fmla="*/ 80 h 110"/>
                <a:gd name="T24" fmla="*/ 89 w 96"/>
                <a:gd name="T25" fmla="*/ 78 h 110"/>
                <a:gd name="T26" fmla="*/ 26 w 96"/>
                <a:gd name="T27" fmla="*/ 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10">
                  <a:moveTo>
                    <a:pt x="26" y="1"/>
                  </a:moveTo>
                  <a:cubicBezTo>
                    <a:pt x="25" y="0"/>
                    <a:pt x="24" y="2"/>
                    <a:pt x="25" y="2"/>
                  </a:cubicBezTo>
                  <a:cubicBezTo>
                    <a:pt x="25" y="2"/>
                    <a:pt x="25" y="2"/>
                    <a:pt x="25" y="2"/>
                  </a:cubicBezTo>
                  <a:cubicBezTo>
                    <a:pt x="25" y="2"/>
                    <a:pt x="25" y="3"/>
                    <a:pt x="24" y="3"/>
                  </a:cubicBezTo>
                  <a:cubicBezTo>
                    <a:pt x="24" y="3"/>
                    <a:pt x="24" y="3"/>
                    <a:pt x="23" y="3"/>
                  </a:cubicBezTo>
                  <a:cubicBezTo>
                    <a:pt x="0" y="23"/>
                    <a:pt x="2" y="57"/>
                    <a:pt x="12" y="83"/>
                  </a:cubicBezTo>
                  <a:cubicBezTo>
                    <a:pt x="15" y="91"/>
                    <a:pt x="19" y="102"/>
                    <a:pt x="27" y="106"/>
                  </a:cubicBezTo>
                  <a:cubicBezTo>
                    <a:pt x="34" y="110"/>
                    <a:pt x="38" y="101"/>
                    <a:pt x="40" y="95"/>
                  </a:cubicBezTo>
                  <a:cubicBezTo>
                    <a:pt x="43" y="98"/>
                    <a:pt x="47" y="101"/>
                    <a:pt x="51" y="100"/>
                  </a:cubicBezTo>
                  <a:cubicBezTo>
                    <a:pt x="57" y="98"/>
                    <a:pt x="57" y="90"/>
                    <a:pt x="64" y="89"/>
                  </a:cubicBezTo>
                  <a:cubicBezTo>
                    <a:pt x="70" y="89"/>
                    <a:pt x="76" y="94"/>
                    <a:pt x="81" y="93"/>
                  </a:cubicBezTo>
                  <a:cubicBezTo>
                    <a:pt x="87" y="91"/>
                    <a:pt x="88" y="86"/>
                    <a:pt x="90" y="80"/>
                  </a:cubicBezTo>
                  <a:cubicBezTo>
                    <a:pt x="90" y="79"/>
                    <a:pt x="89" y="79"/>
                    <a:pt x="89" y="78"/>
                  </a:cubicBezTo>
                  <a:cubicBezTo>
                    <a:pt x="96" y="42"/>
                    <a:pt x="60" y="6"/>
                    <a:pt x="26" y="1"/>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 name="Freeform 8"/>
            <p:cNvSpPr/>
            <p:nvPr/>
          </p:nvSpPr>
          <p:spPr bwMode="auto">
            <a:xfrm>
              <a:off x="1204913" y="5041901"/>
              <a:ext cx="258763" cy="244475"/>
            </a:xfrm>
            <a:custGeom>
              <a:avLst/>
              <a:gdLst>
                <a:gd name="T0" fmla="*/ 3 w 69"/>
                <a:gd name="T1" fmla="*/ 0 h 65"/>
                <a:gd name="T2" fmla="*/ 1 w 69"/>
                <a:gd name="T3" fmla="*/ 1 h 65"/>
                <a:gd name="T4" fmla="*/ 1 w 69"/>
                <a:gd name="T5" fmla="*/ 1 h 65"/>
                <a:gd name="T6" fmla="*/ 1 w 69"/>
                <a:gd name="T7" fmla="*/ 2 h 65"/>
                <a:gd name="T8" fmla="*/ 0 w 69"/>
                <a:gd name="T9" fmla="*/ 0 h 65"/>
                <a:gd name="T10" fmla="*/ 0 w 69"/>
                <a:gd name="T11" fmla="*/ 0 h 65"/>
                <a:gd name="T12" fmla="*/ 0 w 69"/>
                <a:gd name="T13" fmla="*/ 3 h 65"/>
                <a:gd name="T14" fmla="*/ 0 w 69"/>
                <a:gd name="T15" fmla="*/ 5 h 65"/>
                <a:gd name="T16" fmla="*/ 9 w 69"/>
                <a:gd name="T17" fmla="*/ 52 h 65"/>
                <a:gd name="T18" fmla="*/ 45 w 69"/>
                <a:gd name="T19" fmla="*/ 55 h 65"/>
                <a:gd name="T20" fmla="*/ 3 w 69"/>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65">
                  <a:moveTo>
                    <a:pt x="3" y="0"/>
                  </a:moveTo>
                  <a:cubicBezTo>
                    <a:pt x="2" y="0"/>
                    <a:pt x="1" y="1"/>
                    <a:pt x="1" y="1"/>
                  </a:cubicBezTo>
                  <a:cubicBezTo>
                    <a:pt x="1" y="1"/>
                    <a:pt x="1" y="1"/>
                    <a:pt x="1" y="1"/>
                  </a:cubicBezTo>
                  <a:cubicBezTo>
                    <a:pt x="1" y="1"/>
                    <a:pt x="1" y="2"/>
                    <a:pt x="1" y="2"/>
                  </a:cubicBezTo>
                  <a:cubicBezTo>
                    <a:pt x="0" y="1"/>
                    <a:pt x="0" y="1"/>
                    <a:pt x="0" y="0"/>
                  </a:cubicBezTo>
                  <a:cubicBezTo>
                    <a:pt x="0" y="0"/>
                    <a:pt x="0" y="0"/>
                    <a:pt x="0" y="0"/>
                  </a:cubicBezTo>
                  <a:cubicBezTo>
                    <a:pt x="0" y="1"/>
                    <a:pt x="0" y="2"/>
                    <a:pt x="0" y="3"/>
                  </a:cubicBezTo>
                  <a:cubicBezTo>
                    <a:pt x="0" y="3"/>
                    <a:pt x="0" y="4"/>
                    <a:pt x="0" y="5"/>
                  </a:cubicBezTo>
                  <a:cubicBezTo>
                    <a:pt x="0" y="21"/>
                    <a:pt x="1" y="38"/>
                    <a:pt x="9" y="52"/>
                  </a:cubicBezTo>
                  <a:cubicBezTo>
                    <a:pt x="17" y="65"/>
                    <a:pt x="35" y="64"/>
                    <a:pt x="45" y="55"/>
                  </a:cubicBezTo>
                  <a:cubicBezTo>
                    <a:pt x="69" y="33"/>
                    <a:pt x="23" y="1"/>
                    <a:pt x="3" y="0"/>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 name="Freeform 9"/>
            <p:cNvSpPr/>
            <p:nvPr/>
          </p:nvSpPr>
          <p:spPr bwMode="auto">
            <a:xfrm>
              <a:off x="11576050" y="1127126"/>
              <a:ext cx="615950" cy="579438"/>
            </a:xfrm>
            <a:custGeom>
              <a:avLst/>
              <a:gdLst>
                <a:gd name="T0" fmla="*/ 39 w 164"/>
                <a:gd name="T1" fmla="*/ 18 h 154"/>
                <a:gd name="T2" fmla="*/ 10 w 164"/>
                <a:gd name="T3" fmla="*/ 5 h 154"/>
                <a:gd name="T4" fmla="*/ 0 w 164"/>
                <a:gd name="T5" fmla="*/ 28 h 154"/>
                <a:gd name="T6" fmla="*/ 17 w 164"/>
                <a:gd name="T7" fmla="*/ 71 h 154"/>
                <a:gd name="T8" fmla="*/ 53 w 164"/>
                <a:gd name="T9" fmla="*/ 117 h 154"/>
                <a:gd name="T10" fmla="*/ 54 w 164"/>
                <a:gd name="T11" fmla="*/ 117 h 154"/>
                <a:gd name="T12" fmla="*/ 53 w 164"/>
                <a:gd name="T13" fmla="*/ 116 h 154"/>
                <a:gd name="T14" fmla="*/ 158 w 164"/>
                <a:gd name="T15" fmla="*/ 117 h 154"/>
                <a:gd name="T16" fmla="*/ 145 w 164"/>
                <a:gd name="T17" fmla="*/ 87 h 154"/>
                <a:gd name="T18" fmla="*/ 142 w 164"/>
                <a:gd name="T19" fmla="*/ 78 h 154"/>
                <a:gd name="T20" fmla="*/ 139 w 164"/>
                <a:gd name="T21" fmla="*/ 66 h 154"/>
                <a:gd name="T22" fmla="*/ 119 w 164"/>
                <a:gd name="T23" fmla="*/ 53 h 154"/>
                <a:gd name="T24" fmla="*/ 119 w 164"/>
                <a:gd name="T25" fmla="*/ 53 h 154"/>
                <a:gd name="T26" fmla="*/ 87 w 164"/>
                <a:gd name="T27" fmla="*/ 30 h 154"/>
                <a:gd name="T28" fmla="*/ 69 w 164"/>
                <a:gd name="T29" fmla="*/ 5 h 154"/>
                <a:gd name="T30" fmla="*/ 39 w 164"/>
                <a:gd name="T31" fmla="*/ 1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154">
                  <a:moveTo>
                    <a:pt x="39" y="18"/>
                  </a:moveTo>
                  <a:cubicBezTo>
                    <a:pt x="31" y="11"/>
                    <a:pt x="21" y="2"/>
                    <a:pt x="10" y="5"/>
                  </a:cubicBezTo>
                  <a:cubicBezTo>
                    <a:pt x="1" y="8"/>
                    <a:pt x="0" y="21"/>
                    <a:pt x="0" y="28"/>
                  </a:cubicBezTo>
                  <a:cubicBezTo>
                    <a:pt x="1" y="44"/>
                    <a:pt x="8" y="58"/>
                    <a:pt x="17" y="71"/>
                  </a:cubicBezTo>
                  <a:cubicBezTo>
                    <a:pt x="28" y="86"/>
                    <a:pt x="45" y="99"/>
                    <a:pt x="53" y="117"/>
                  </a:cubicBezTo>
                  <a:cubicBezTo>
                    <a:pt x="53" y="118"/>
                    <a:pt x="54" y="117"/>
                    <a:pt x="54" y="117"/>
                  </a:cubicBezTo>
                  <a:cubicBezTo>
                    <a:pt x="54" y="116"/>
                    <a:pt x="54" y="116"/>
                    <a:pt x="53" y="116"/>
                  </a:cubicBezTo>
                  <a:cubicBezTo>
                    <a:pt x="78" y="136"/>
                    <a:pt x="138" y="154"/>
                    <a:pt x="158" y="117"/>
                  </a:cubicBezTo>
                  <a:cubicBezTo>
                    <a:pt x="164" y="104"/>
                    <a:pt x="156" y="93"/>
                    <a:pt x="145" y="87"/>
                  </a:cubicBezTo>
                  <a:cubicBezTo>
                    <a:pt x="140" y="84"/>
                    <a:pt x="142" y="83"/>
                    <a:pt x="142" y="78"/>
                  </a:cubicBezTo>
                  <a:cubicBezTo>
                    <a:pt x="143" y="74"/>
                    <a:pt x="141" y="69"/>
                    <a:pt x="139" y="66"/>
                  </a:cubicBezTo>
                  <a:cubicBezTo>
                    <a:pt x="135" y="59"/>
                    <a:pt x="127" y="53"/>
                    <a:pt x="119" y="53"/>
                  </a:cubicBezTo>
                  <a:cubicBezTo>
                    <a:pt x="119" y="53"/>
                    <a:pt x="119" y="53"/>
                    <a:pt x="119" y="53"/>
                  </a:cubicBezTo>
                  <a:cubicBezTo>
                    <a:pt x="118" y="40"/>
                    <a:pt x="100" y="24"/>
                    <a:pt x="87" y="30"/>
                  </a:cubicBezTo>
                  <a:cubicBezTo>
                    <a:pt x="88" y="19"/>
                    <a:pt x="81" y="9"/>
                    <a:pt x="69" y="5"/>
                  </a:cubicBezTo>
                  <a:cubicBezTo>
                    <a:pt x="57" y="0"/>
                    <a:pt x="45" y="7"/>
                    <a:pt x="39"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Freeform 10"/>
            <p:cNvSpPr/>
            <p:nvPr/>
          </p:nvSpPr>
          <p:spPr bwMode="auto">
            <a:xfrm>
              <a:off x="8953500" y="2816226"/>
              <a:ext cx="415925" cy="733425"/>
            </a:xfrm>
            <a:custGeom>
              <a:avLst/>
              <a:gdLst>
                <a:gd name="T0" fmla="*/ 81 w 111"/>
                <a:gd name="T1" fmla="*/ 163 h 195"/>
                <a:gd name="T2" fmla="*/ 82 w 111"/>
                <a:gd name="T3" fmla="*/ 132 h 195"/>
                <a:gd name="T4" fmla="*/ 99 w 111"/>
                <a:gd name="T5" fmla="*/ 96 h 195"/>
                <a:gd name="T6" fmla="*/ 99 w 111"/>
                <a:gd name="T7" fmla="*/ 96 h 195"/>
                <a:gd name="T8" fmla="*/ 109 w 111"/>
                <a:gd name="T9" fmla="*/ 75 h 195"/>
                <a:gd name="T10" fmla="*/ 106 w 111"/>
                <a:gd name="T11" fmla="*/ 63 h 195"/>
                <a:gd name="T12" fmla="*/ 103 w 111"/>
                <a:gd name="T13" fmla="*/ 53 h 195"/>
                <a:gd name="T14" fmla="*/ 99 w 111"/>
                <a:gd name="T15" fmla="*/ 21 h 195"/>
                <a:gd name="T16" fmla="*/ 10 w 111"/>
                <a:gd name="T17" fmla="*/ 76 h 195"/>
                <a:gd name="T18" fmla="*/ 10 w 111"/>
                <a:gd name="T19" fmla="*/ 74 h 195"/>
                <a:gd name="T20" fmla="*/ 9 w 111"/>
                <a:gd name="T21" fmla="*/ 75 h 195"/>
                <a:gd name="T22" fmla="*/ 1 w 111"/>
                <a:gd name="T23" fmla="*/ 133 h 195"/>
                <a:gd name="T24" fmla="*/ 9 w 111"/>
                <a:gd name="T25" fmla="*/ 178 h 195"/>
                <a:gd name="T26" fmla="*/ 29 w 111"/>
                <a:gd name="T27" fmla="*/ 193 h 195"/>
                <a:gd name="T28" fmla="*/ 47 w 111"/>
                <a:gd name="T29" fmla="*/ 167 h 195"/>
                <a:gd name="T30" fmla="*/ 81 w 111"/>
                <a:gd name="T31"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95">
                  <a:moveTo>
                    <a:pt x="81" y="163"/>
                  </a:moveTo>
                  <a:cubicBezTo>
                    <a:pt x="88" y="154"/>
                    <a:pt x="89" y="141"/>
                    <a:pt x="82" y="132"/>
                  </a:cubicBezTo>
                  <a:cubicBezTo>
                    <a:pt x="97" y="130"/>
                    <a:pt x="105" y="108"/>
                    <a:pt x="99" y="96"/>
                  </a:cubicBezTo>
                  <a:cubicBezTo>
                    <a:pt x="99" y="96"/>
                    <a:pt x="99" y="96"/>
                    <a:pt x="99" y="96"/>
                  </a:cubicBezTo>
                  <a:cubicBezTo>
                    <a:pt x="105" y="92"/>
                    <a:pt x="110" y="83"/>
                    <a:pt x="109" y="75"/>
                  </a:cubicBezTo>
                  <a:cubicBezTo>
                    <a:pt x="109" y="71"/>
                    <a:pt x="108" y="66"/>
                    <a:pt x="106" y="63"/>
                  </a:cubicBezTo>
                  <a:cubicBezTo>
                    <a:pt x="103" y="59"/>
                    <a:pt x="100" y="58"/>
                    <a:pt x="103" y="53"/>
                  </a:cubicBezTo>
                  <a:cubicBezTo>
                    <a:pt x="109" y="43"/>
                    <a:pt x="111" y="29"/>
                    <a:pt x="99" y="21"/>
                  </a:cubicBezTo>
                  <a:cubicBezTo>
                    <a:pt x="63" y="0"/>
                    <a:pt x="21" y="46"/>
                    <a:pt x="10" y="76"/>
                  </a:cubicBezTo>
                  <a:cubicBezTo>
                    <a:pt x="10" y="75"/>
                    <a:pt x="10" y="75"/>
                    <a:pt x="10" y="74"/>
                  </a:cubicBezTo>
                  <a:cubicBezTo>
                    <a:pt x="10" y="74"/>
                    <a:pt x="9" y="74"/>
                    <a:pt x="9" y="75"/>
                  </a:cubicBezTo>
                  <a:cubicBezTo>
                    <a:pt x="11" y="94"/>
                    <a:pt x="3" y="114"/>
                    <a:pt x="1" y="133"/>
                  </a:cubicBezTo>
                  <a:cubicBezTo>
                    <a:pt x="0" y="148"/>
                    <a:pt x="2" y="164"/>
                    <a:pt x="9" y="178"/>
                  </a:cubicBezTo>
                  <a:cubicBezTo>
                    <a:pt x="13" y="185"/>
                    <a:pt x="20" y="195"/>
                    <a:pt x="29" y="193"/>
                  </a:cubicBezTo>
                  <a:cubicBezTo>
                    <a:pt x="40" y="190"/>
                    <a:pt x="44" y="177"/>
                    <a:pt x="47" y="167"/>
                  </a:cubicBezTo>
                  <a:cubicBezTo>
                    <a:pt x="58" y="173"/>
                    <a:pt x="72" y="173"/>
                    <a:pt x="81" y="16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 name="Freeform 11"/>
            <p:cNvSpPr/>
            <p:nvPr/>
          </p:nvSpPr>
          <p:spPr bwMode="auto">
            <a:xfrm>
              <a:off x="7140575" y="3560763"/>
              <a:ext cx="1006475" cy="838200"/>
            </a:xfrm>
            <a:custGeom>
              <a:avLst/>
              <a:gdLst>
                <a:gd name="T0" fmla="*/ 261 w 268"/>
                <a:gd name="T1" fmla="*/ 30 h 223"/>
                <a:gd name="T2" fmla="*/ 211 w 268"/>
                <a:gd name="T3" fmla="*/ 2 h 223"/>
                <a:gd name="T4" fmla="*/ 133 w 268"/>
                <a:gd name="T5" fmla="*/ 13 h 223"/>
                <a:gd name="T6" fmla="*/ 72 w 268"/>
                <a:gd name="T7" fmla="*/ 40 h 223"/>
                <a:gd name="T8" fmla="*/ 71 w 268"/>
                <a:gd name="T9" fmla="*/ 41 h 223"/>
                <a:gd name="T10" fmla="*/ 21 w 268"/>
                <a:gd name="T11" fmla="*/ 88 h 223"/>
                <a:gd name="T12" fmla="*/ 1 w 268"/>
                <a:gd name="T13" fmla="*/ 155 h 223"/>
                <a:gd name="T14" fmla="*/ 33 w 268"/>
                <a:gd name="T15" fmla="*/ 208 h 223"/>
                <a:gd name="T16" fmla="*/ 62 w 268"/>
                <a:gd name="T17" fmla="*/ 198 h 223"/>
                <a:gd name="T18" fmla="*/ 116 w 268"/>
                <a:gd name="T19" fmla="*/ 183 h 223"/>
                <a:gd name="T20" fmla="*/ 168 w 268"/>
                <a:gd name="T21" fmla="*/ 196 h 223"/>
                <a:gd name="T22" fmla="*/ 169 w 268"/>
                <a:gd name="T23" fmla="*/ 162 h 223"/>
                <a:gd name="T24" fmla="*/ 203 w 268"/>
                <a:gd name="T25" fmla="*/ 159 h 223"/>
                <a:gd name="T26" fmla="*/ 210 w 268"/>
                <a:gd name="T27" fmla="*/ 119 h 223"/>
                <a:gd name="T28" fmla="*/ 232 w 268"/>
                <a:gd name="T29" fmla="*/ 110 h 223"/>
                <a:gd name="T30" fmla="*/ 232 w 268"/>
                <a:gd name="T31" fmla="*/ 78 h 223"/>
                <a:gd name="T32" fmla="*/ 262 w 268"/>
                <a:gd name="T33" fmla="*/ 64 h 223"/>
                <a:gd name="T34" fmla="*/ 261 w 268"/>
                <a:gd name="T35" fmla="*/ 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8" h="223">
                  <a:moveTo>
                    <a:pt x="261" y="30"/>
                  </a:moveTo>
                  <a:cubicBezTo>
                    <a:pt x="252" y="11"/>
                    <a:pt x="231" y="3"/>
                    <a:pt x="211" y="2"/>
                  </a:cubicBezTo>
                  <a:cubicBezTo>
                    <a:pt x="184" y="0"/>
                    <a:pt x="158" y="5"/>
                    <a:pt x="133" y="13"/>
                  </a:cubicBezTo>
                  <a:cubicBezTo>
                    <a:pt x="112" y="19"/>
                    <a:pt x="88" y="26"/>
                    <a:pt x="72" y="40"/>
                  </a:cubicBezTo>
                  <a:cubicBezTo>
                    <a:pt x="71" y="40"/>
                    <a:pt x="71" y="40"/>
                    <a:pt x="71" y="41"/>
                  </a:cubicBezTo>
                  <a:cubicBezTo>
                    <a:pt x="51" y="52"/>
                    <a:pt x="33" y="68"/>
                    <a:pt x="21" y="88"/>
                  </a:cubicBezTo>
                  <a:cubicBezTo>
                    <a:pt x="9" y="107"/>
                    <a:pt x="0" y="132"/>
                    <a:pt x="1" y="155"/>
                  </a:cubicBezTo>
                  <a:cubicBezTo>
                    <a:pt x="3" y="175"/>
                    <a:pt x="13" y="199"/>
                    <a:pt x="33" y="208"/>
                  </a:cubicBezTo>
                  <a:cubicBezTo>
                    <a:pt x="46" y="213"/>
                    <a:pt x="58" y="211"/>
                    <a:pt x="62" y="198"/>
                  </a:cubicBezTo>
                  <a:cubicBezTo>
                    <a:pt x="77" y="223"/>
                    <a:pt x="109" y="209"/>
                    <a:pt x="116" y="183"/>
                  </a:cubicBezTo>
                  <a:cubicBezTo>
                    <a:pt x="129" y="195"/>
                    <a:pt x="152" y="211"/>
                    <a:pt x="168" y="196"/>
                  </a:cubicBezTo>
                  <a:cubicBezTo>
                    <a:pt x="178" y="187"/>
                    <a:pt x="176" y="173"/>
                    <a:pt x="169" y="162"/>
                  </a:cubicBezTo>
                  <a:cubicBezTo>
                    <a:pt x="180" y="169"/>
                    <a:pt x="194" y="170"/>
                    <a:pt x="203" y="159"/>
                  </a:cubicBezTo>
                  <a:cubicBezTo>
                    <a:pt x="212" y="148"/>
                    <a:pt x="213" y="133"/>
                    <a:pt x="210" y="119"/>
                  </a:cubicBezTo>
                  <a:cubicBezTo>
                    <a:pt x="219" y="123"/>
                    <a:pt x="227" y="120"/>
                    <a:pt x="232" y="110"/>
                  </a:cubicBezTo>
                  <a:cubicBezTo>
                    <a:pt x="235" y="101"/>
                    <a:pt x="238" y="86"/>
                    <a:pt x="232" y="78"/>
                  </a:cubicBezTo>
                  <a:cubicBezTo>
                    <a:pt x="244" y="78"/>
                    <a:pt x="256" y="75"/>
                    <a:pt x="262" y="64"/>
                  </a:cubicBezTo>
                  <a:cubicBezTo>
                    <a:pt x="268" y="54"/>
                    <a:pt x="266" y="40"/>
                    <a:pt x="261" y="3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 name="Freeform 12"/>
            <p:cNvSpPr/>
            <p:nvPr/>
          </p:nvSpPr>
          <p:spPr bwMode="auto">
            <a:xfrm>
              <a:off x="2916238" y="5376863"/>
              <a:ext cx="319088" cy="312738"/>
            </a:xfrm>
            <a:custGeom>
              <a:avLst/>
              <a:gdLst>
                <a:gd name="T0" fmla="*/ 75 w 85"/>
                <a:gd name="T1" fmla="*/ 21 h 83"/>
                <a:gd name="T2" fmla="*/ 28 w 85"/>
                <a:gd name="T3" fmla="*/ 0 h 83"/>
                <a:gd name="T4" fmla="*/ 27 w 85"/>
                <a:gd name="T5" fmla="*/ 2 h 83"/>
                <a:gd name="T6" fmla="*/ 26 w 85"/>
                <a:gd name="T7" fmla="*/ 3 h 83"/>
                <a:gd name="T8" fmla="*/ 26 w 85"/>
                <a:gd name="T9" fmla="*/ 4 h 83"/>
                <a:gd name="T10" fmla="*/ 26 w 85"/>
                <a:gd name="T11" fmla="*/ 4 h 83"/>
                <a:gd name="T12" fmla="*/ 9 w 85"/>
                <a:gd name="T13" fmla="*/ 65 h 83"/>
                <a:gd name="T14" fmla="*/ 22 w 85"/>
                <a:gd name="T15" fmla="*/ 75 h 83"/>
                <a:gd name="T16" fmla="*/ 36 w 85"/>
                <a:gd name="T17" fmla="*/ 63 h 83"/>
                <a:gd name="T18" fmla="*/ 71 w 85"/>
                <a:gd name="T19" fmla="*/ 45 h 83"/>
                <a:gd name="T20" fmla="*/ 85 w 85"/>
                <a:gd name="T21" fmla="*/ 34 h 83"/>
                <a:gd name="T22" fmla="*/ 75 w 85"/>
                <a:gd name="T23"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3">
                  <a:moveTo>
                    <a:pt x="75" y="21"/>
                  </a:moveTo>
                  <a:cubicBezTo>
                    <a:pt x="61" y="12"/>
                    <a:pt x="44" y="6"/>
                    <a:pt x="28" y="0"/>
                  </a:cubicBezTo>
                  <a:cubicBezTo>
                    <a:pt x="27" y="0"/>
                    <a:pt x="26" y="1"/>
                    <a:pt x="27" y="2"/>
                  </a:cubicBezTo>
                  <a:cubicBezTo>
                    <a:pt x="26" y="2"/>
                    <a:pt x="26" y="2"/>
                    <a:pt x="26" y="3"/>
                  </a:cubicBezTo>
                  <a:cubicBezTo>
                    <a:pt x="26" y="3"/>
                    <a:pt x="26" y="3"/>
                    <a:pt x="26" y="4"/>
                  </a:cubicBezTo>
                  <a:cubicBezTo>
                    <a:pt x="26" y="4"/>
                    <a:pt x="26" y="4"/>
                    <a:pt x="26" y="4"/>
                  </a:cubicBezTo>
                  <a:cubicBezTo>
                    <a:pt x="16" y="22"/>
                    <a:pt x="0" y="43"/>
                    <a:pt x="9" y="65"/>
                  </a:cubicBezTo>
                  <a:cubicBezTo>
                    <a:pt x="11" y="69"/>
                    <a:pt x="16" y="75"/>
                    <a:pt x="22" y="75"/>
                  </a:cubicBezTo>
                  <a:cubicBezTo>
                    <a:pt x="29" y="75"/>
                    <a:pt x="33" y="69"/>
                    <a:pt x="36" y="63"/>
                  </a:cubicBezTo>
                  <a:cubicBezTo>
                    <a:pt x="50" y="83"/>
                    <a:pt x="79" y="64"/>
                    <a:pt x="71" y="45"/>
                  </a:cubicBezTo>
                  <a:cubicBezTo>
                    <a:pt x="77" y="43"/>
                    <a:pt x="84" y="41"/>
                    <a:pt x="85" y="34"/>
                  </a:cubicBezTo>
                  <a:cubicBezTo>
                    <a:pt x="85" y="29"/>
                    <a:pt x="80" y="24"/>
                    <a:pt x="75" y="2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Freeform 13"/>
            <p:cNvSpPr/>
            <p:nvPr/>
          </p:nvSpPr>
          <p:spPr bwMode="auto">
            <a:xfrm>
              <a:off x="3241675" y="3756026"/>
              <a:ext cx="458788" cy="538163"/>
            </a:xfrm>
            <a:custGeom>
              <a:avLst/>
              <a:gdLst>
                <a:gd name="T0" fmla="*/ 81 w 122"/>
                <a:gd name="T1" fmla="*/ 121 h 143"/>
                <a:gd name="T2" fmla="*/ 31 w 122"/>
                <a:gd name="T3" fmla="*/ 136 h 143"/>
                <a:gd name="T4" fmla="*/ 5 w 122"/>
                <a:gd name="T5" fmla="*/ 103 h 143"/>
                <a:gd name="T6" fmla="*/ 7 w 122"/>
                <a:gd name="T7" fmla="*/ 52 h 143"/>
                <a:gd name="T8" fmla="*/ 7 w 122"/>
                <a:gd name="T9" fmla="*/ 51 h 143"/>
                <a:gd name="T10" fmla="*/ 22 w 122"/>
                <a:gd name="T11" fmla="*/ 23 h 143"/>
                <a:gd name="T12" fmla="*/ 40 w 122"/>
                <a:gd name="T13" fmla="*/ 5 h 143"/>
                <a:gd name="T14" fmla="*/ 57 w 122"/>
                <a:gd name="T15" fmla="*/ 25 h 143"/>
                <a:gd name="T16" fmla="*/ 61 w 122"/>
                <a:gd name="T17" fmla="*/ 24 h 143"/>
                <a:gd name="T18" fmla="*/ 60 w 122"/>
                <a:gd name="T19" fmla="*/ 23 h 143"/>
                <a:gd name="T20" fmla="*/ 60 w 122"/>
                <a:gd name="T21" fmla="*/ 23 h 143"/>
                <a:gd name="T22" fmla="*/ 64 w 122"/>
                <a:gd name="T23" fmla="*/ 14 h 143"/>
                <a:gd name="T24" fmla="*/ 73 w 122"/>
                <a:gd name="T25" fmla="*/ 7 h 143"/>
                <a:gd name="T26" fmla="*/ 90 w 122"/>
                <a:gd name="T27" fmla="*/ 22 h 143"/>
                <a:gd name="T28" fmla="*/ 93 w 122"/>
                <a:gd name="T29" fmla="*/ 24 h 143"/>
                <a:gd name="T30" fmla="*/ 93 w 122"/>
                <a:gd name="T31" fmla="*/ 23 h 143"/>
                <a:gd name="T32" fmla="*/ 95 w 122"/>
                <a:gd name="T33" fmla="*/ 21 h 143"/>
                <a:gd name="T34" fmla="*/ 107 w 122"/>
                <a:gd name="T35" fmla="*/ 14 h 143"/>
                <a:gd name="T36" fmla="*/ 117 w 122"/>
                <a:gd name="T37" fmla="*/ 23 h 143"/>
                <a:gd name="T38" fmla="*/ 121 w 122"/>
                <a:gd name="T39" fmla="*/ 48 h 143"/>
                <a:gd name="T40" fmla="*/ 116 w 122"/>
                <a:gd name="T41" fmla="*/ 71 h 143"/>
                <a:gd name="T42" fmla="*/ 116 w 122"/>
                <a:gd name="T43" fmla="*/ 71 h 143"/>
                <a:gd name="T44" fmla="*/ 81 w 122"/>
                <a:gd name="T45" fmla="*/ 1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43">
                  <a:moveTo>
                    <a:pt x="81" y="121"/>
                  </a:moveTo>
                  <a:cubicBezTo>
                    <a:pt x="67" y="132"/>
                    <a:pt x="49" y="143"/>
                    <a:pt x="31" y="136"/>
                  </a:cubicBezTo>
                  <a:cubicBezTo>
                    <a:pt x="17" y="132"/>
                    <a:pt x="9" y="116"/>
                    <a:pt x="5" y="103"/>
                  </a:cubicBezTo>
                  <a:cubicBezTo>
                    <a:pt x="0" y="85"/>
                    <a:pt x="4" y="69"/>
                    <a:pt x="7" y="52"/>
                  </a:cubicBezTo>
                  <a:cubicBezTo>
                    <a:pt x="7" y="52"/>
                    <a:pt x="7" y="52"/>
                    <a:pt x="7" y="51"/>
                  </a:cubicBezTo>
                  <a:cubicBezTo>
                    <a:pt x="11" y="41"/>
                    <a:pt x="16" y="32"/>
                    <a:pt x="22" y="23"/>
                  </a:cubicBezTo>
                  <a:cubicBezTo>
                    <a:pt x="27" y="16"/>
                    <a:pt x="32" y="9"/>
                    <a:pt x="40" y="5"/>
                  </a:cubicBezTo>
                  <a:cubicBezTo>
                    <a:pt x="51" y="0"/>
                    <a:pt x="55" y="18"/>
                    <a:pt x="57" y="25"/>
                  </a:cubicBezTo>
                  <a:cubicBezTo>
                    <a:pt x="57" y="28"/>
                    <a:pt x="61" y="27"/>
                    <a:pt x="61" y="24"/>
                  </a:cubicBezTo>
                  <a:cubicBezTo>
                    <a:pt x="61" y="24"/>
                    <a:pt x="61" y="23"/>
                    <a:pt x="60" y="23"/>
                  </a:cubicBezTo>
                  <a:cubicBezTo>
                    <a:pt x="60" y="23"/>
                    <a:pt x="60" y="23"/>
                    <a:pt x="60" y="23"/>
                  </a:cubicBezTo>
                  <a:cubicBezTo>
                    <a:pt x="63" y="20"/>
                    <a:pt x="63" y="17"/>
                    <a:pt x="64" y="14"/>
                  </a:cubicBezTo>
                  <a:cubicBezTo>
                    <a:pt x="66" y="11"/>
                    <a:pt x="69" y="8"/>
                    <a:pt x="73" y="7"/>
                  </a:cubicBezTo>
                  <a:cubicBezTo>
                    <a:pt x="83" y="2"/>
                    <a:pt x="88" y="14"/>
                    <a:pt x="90" y="22"/>
                  </a:cubicBezTo>
                  <a:cubicBezTo>
                    <a:pt x="90" y="23"/>
                    <a:pt x="92" y="24"/>
                    <a:pt x="93" y="24"/>
                  </a:cubicBezTo>
                  <a:cubicBezTo>
                    <a:pt x="93" y="24"/>
                    <a:pt x="93" y="23"/>
                    <a:pt x="93" y="23"/>
                  </a:cubicBezTo>
                  <a:cubicBezTo>
                    <a:pt x="94" y="23"/>
                    <a:pt x="95" y="22"/>
                    <a:pt x="95" y="21"/>
                  </a:cubicBezTo>
                  <a:cubicBezTo>
                    <a:pt x="97" y="17"/>
                    <a:pt x="101" y="12"/>
                    <a:pt x="107" y="14"/>
                  </a:cubicBezTo>
                  <a:cubicBezTo>
                    <a:pt x="111" y="15"/>
                    <a:pt x="114" y="20"/>
                    <a:pt x="117" y="23"/>
                  </a:cubicBezTo>
                  <a:cubicBezTo>
                    <a:pt x="122" y="30"/>
                    <a:pt x="122" y="40"/>
                    <a:pt x="121" y="48"/>
                  </a:cubicBezTo>
                  <a:cubicBezTo>
                    <a:pt x="120" y="56"/>
                    <a:pt x="118" y="63"/>
                    <a:pt x="116" y="71"/>
                  </a:cubicBezTo>
                  <a:cubicBezTo>
                    <a:pt x="116" y="71"/>
                    <a:pt x="116" y="71"/>
                    <a:pt x="116" y="71"/>
                  </a:cubicBezTo>
                  <a:cubicBezTo>
                    <a:pt x="110" y="95"/>
                    <a:pt x="99" y="108"/>
                    <a:pt x="81" y="12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 name="Freeform 14"/>
            <p:cNvSpPr/>
            <p:nvPr/>
          </p:nvSpPr>
          <p:spPr bwMode="auto">
            <a:xfrm>
              <a:off x="506413" y="3602038"/>
              <a:ext cx="1103313" cy="733425"/>
            </a:xfrm>
            <a:custGeom>
              <a:avLst/>
              <a:gdLst>
                <a:gd name="T0" fmla="*/ 282 w 294"/>
                <a:gd name="T1" fmla="*/ 96 h 195"/>
                <a:gd name="T2" fmla="*/ 248 w 294"/>
                <a:gd name="T3" fmla="*/ 94 h 195"/>
                <a:gd name="T4" fmla="*/ 236 w 294"/>
                <a:gd name="T5" fmla="*/ 65 h 195"/>
                <a:gd name="T6" fmla="*/ 213 w 294"/>
                <a:gd name="T7" fmla="*/ 64 h 195"/>
                <a:gd name="T8" fmla="*/ 192 w 294"/>
                <a:gd name="T9" fmla="*/ 29 h 195"/>
                <a:gd name="T10" fmla="*/ 159 w 294"/>
                <a:gd name="T11" fmla="*/ 39 h 195"/>
                <a:gd name="T12" fmla="*/ 146 w 294"/>
                <a:gd name="T13" fmla="*/ 8 h 195"/>
                <a:gd name="T14" fmla="*/ 102 w 294"/>
                <a:gd name="T15" fmla="*/ 39 h 195"/>
                <a:gd name="T16" fmla="*/ 46 w 294"/>
                <a:gd name="T17" fmla="*/ 45 h 195"/>
                <a:gd name="T18" fmla="*/ 16 w 294"/>
                <a:gd name="T19" fmla="*/ 47 h 195"/>
                <a:gd name="T20" fmla="*/ 6 w 294"/>
                <a:gd name="T21" fmla="*/ 108 h 195"/>
                <a:gd name="T22" fmla="*/ 48 w 294"/>
                <a:gd name="T23" fmla="*/ 162 h 195"/>
                <a:gd name="T24" fmla="*/ 113 w 294"/>
                <a:gd name="T25" fmla="*/ 188 h 195"/>
                <a:gd name="T26" fmla="*/ 113 w 294"/>
                <a:gd name="T27" fmla="*/ 189 h 195"/>
                <a:gd name="T28" fmla="*/ 180 w 294"/>
                <a:gd name="T29" fmla="*/ 191 h 195"/>
                <a:gd name="T30" fmla="*/ 257 w 294"/>
                <a:gd name="T31" fmla="*/ 173 h 195"/>
                <a:gd name="T32" fmla="*/ 293 w 294"/>
                <a:gd name="T33" fmla="*/ 128 h 195"/>
                <a:gd name="T34" fmla="*/ 282 w 294"/>
                <a:gd name="T35" fmla="*/ 9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4" h="195">
                  <a:moveTo>
                    <a:pt x="282" y="96"/>
                  </a:moveTo>
                  <a:cubicBezTo>
                    <a:pt x="271" y="88"/>
                    <a:pt x="259" y="89"/>
                    <a:pt x="248" y="94"/>
                  </a:cubicBezTo>
                  <a:cubicBezTo>
                    <a:pt x="251" y="84"/>
                    <a:pt x="243" y="71"/>
                    <a:pt x="236" y="65"/>
                  </a:cubicBezTo>
                  <a:cubicBezTo>
                    <a:pt x="229" y="57"/>
                    <a:pt x="220" y="58"/>
                    <a:pt x="213" y="64"/>
                  </a:cubicBezTo>
                  <a:cubicBezTo>
                    <a:pt x="211" y="50"/>
                    <a:pt x="204" y="36"/>
                    <a:pt x="192" y="29"/>
                  </a:cubicBezTo>
                  <a:cubicBezTo>
                    <a:pt x="180" y="22"/>
                    <a:pt x="166" y="28"/>
                    <a:pt x="159" y="39"/>
                  </a:cubicBezTo>
                  <a:cubicBezTo>
                    <a:pt x="161" y="27"/>
                    <a:pt x="158" y="13"/>
                    <a:pt x="146" y="8"/>
                  </a:cubicBezTo>
                  <a:cubicBezTo>
                    <a:pt x="125" y="0"/>
                    <a:pt x="110" y="23"/>
                    <a:pt x="102" y="39"/>
                  </a:cubicBezTo>
                  <a:cubicBezTo>
                    <a:pt x="86" y="18"/>
                    <a:pt x="51" y="16"/>
                    <a:pt x="46" y="45"/>
                  </a:cubicBezTo>
                  <a:cubicBezTo>
                    <a:pt x="38" y="35"/>
                    <a:pt x="25" y="37"/>
                    <a:pt x="16" y="47"/>
                  </a:cubicBezTo>
                  <a:cubicBezTo>
                    <a:pt x="0" y="62"/>
                    <a:pt x="0" y="89"/>
                    <a:pt x="6" y="108"/>
                  </a:cubicBezTo>
                  <a:cubicBezTo>
                    <a:pt x="13" y="130"/>
                    <a:pt x="31" y="149"/>
                    <a:pt x="48" y="162"/>
                  </a:cubicBezTo>
                  <a:cubicBezTo>
                    <a:pt x="67" y="177"/>
                    <a:pt x="90" y="185"/>
                    <a:pt x="113" y="188"/>
                  </a:cubicBezTo>
                  <a:cubicBezTo>
                    <a:pt x="113" y="188"/>
                    <a:pt x="113" y="189"/>
                    <a:pt x="113" y="189"/>
                  </a:cubicBezTo>
                  <a:cubicBezTo>
                    <a:pt x="134" y="195"/>
                    <a:pt x="159" y="193"/>
                    <a:pt x="180" y="191"/>
                  </a:cubicBezTo>
                  <a:cubicBezTo>
                    <a:pt x="206" y="189"/>
                    <a:pt x="233" y="184"/>
                    <a:pt x="257" y="173"/>
                  </a:cubicBezTo>
                  <a:cubicBezTo>
                    <a:pt x="275" y="164"/>
                    <a:pt x="291" y="149"/>
                    <a:pt x="293" y="128"/>
                  </a:cubicBezTo>
                  <a:cubicBezTo>
                    <a:pt x="294" y="117"/>
                    <a:pt x="291" y="103"/>
                    <a:pt x="282" y="96"/>
                  </a:cubicBezTo>
                  <a:close/>
                </a:path>
              </a:pathLst>
            </a:custGeom>
            <a:solidFill>
              <a:srgbClr val="DC43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 name="Freeform 15"/>
            <p:cNvSpPr/>
            <p:nvPr/>
          </p:nvSpPr>
          <p:spPr bwMode="auto">
            <a:xfrm>
              <a:off x="539750" y="3808413"/>
              <a:ext cx="990600" cy="527050"/>
            </a:xfrm>
            <a:custGeom>
              <a:avLst/>
              <a:gdLst>
                <a:gd name="T0" fmla="*/ 234 w 264"/>
                <a:gd name="T1" fmla="*/ 79 h 140"/>
                <a:gd name="T2" fmla="*/ 227 w 264"/>
                <a:gd name="T3" fmla="*/ 55 h 140"/>
                <a:gd name="T4" fmla="*/ 200 w 264"/>
                <a:gd name="T5" fmla="*/ 61 h 140"/>
                <a:gd name="T6" fmla="*/ 167 w 264"/>
                <a:gd name="T7" fmla="*/ 31 h 140"/>
                <a:gd name="T8" fmla="*/ 152 w 264"/>
                <a:gd name="T9" fmla="*/ 9 h 140"/>
                <a:gd name="T10" fmla="*/ 126 w 264"/>
                <a:gd name="T11" fmla="*/ 23 h 140"/>
                <a:gd name="T12" fmla="*/ 83 w 264"/>
                <a:gd name="T13" fmla="*/ 21 h 140"/>
                <a:gd name="T14" fmla="*/ 58 w 264"/>
                <a:gd name="T15" fmla="*/ 11 h 140"/>
                <a:gd name="T16" fmla="*/ 43 w 264"/>
                <a:gd name="T17" fmla="*/ 29 h 140"/>
                <a:gd name="T18" fmla="*/ 43 w 264"/>
                <a:gd name="T19" fmla="*/ 29 h 140"/>
                <a:gd name="T20" fmla="*/ 7 w 264"/>
                <a:gd name="T21" fmla="*/ 33 h 140"/>
                <a:gd name="T22" fmla="*/ 10 w 264"/>
                <a:gd name="T23" fmla="*/ 73 h 140"/>
                <a:gd name="T24" fmla="*/ 45 w 264"/>
                <a:gd name="T25" fmla="*/ 113 h 140"/>
                <a:gd name="T26" fmla="*/ 99 w 264"/>
                <a:gd name="T27" fmla="*/ 137 h 140"/>
                <a:gd name="T28" fmla="*/ 100 w 264"/>
                <a:gd name="T29" fmla="*/ 135 h 140"/>
                <a:gd name="T30" fmla="*/ 125 w 264"/>
                <a:gd name="T31" fmla="*/ 139 h 140"/>
                <a:gd name="T32" fmla="*/ 166 w 264"/>
                <a:gd name="T33" fmla="*/ 138 h 140"/>
                <a:gd name="T34" fmla="*/ 229 w 264"/>
                <a:gd name="T35" fmla="*/ 125 h 140"/>
                <a:gd name="T36" fmla="*/ 261 w 264"/>
                <a:gd name="T37" fmla="*/ 88 h 140"/>
                <a:gd name="T38" fmla="*/ 234 w 264"/>
                <a:gd name="T39" fmla="*/ 7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140">
                  <a:moveTo>
                    <a:pt x="234" y="79"/>
                  </a:moveTo>
                  <a:cubicBezTo>
                    <a:pt x="236" y="70"/>
                    <a:pt x="236" y="60"/>
                    <a:pt x="227" y="55"/>
                  </a:cubicBezTo>
                  <a:cubicBezTo>
                    <a:pt x="219" y="51"/>
                    <a:pt x="208" y="56"/>
                    <a:pt x="200" y="61"/>
                  </a:cubicBezTo>
                  <a:cubicBezTo>
                    <a:pt x="202" y="40"/>
                    <a:pt x="184" y="12"/>
                    <a:pt x="167" y="31"/>
                  </a:cubicBezTo>
                  <a:cubicBezTo>
                    <a:pt x="167" y="21"/>
                    <a:pt x="164" y="11"/>
                    <a:pt x="152" y="9"/>
                  </a:cubicBezTo>
                  <a:cubicBezTo>
                    <a:pt x="142" y="7"/>
                    <a:pt x="132" y="14"/>
                    <a:pt x="126" y="23"/>
                  </a:cubicBezTo>
                  <a:cubicBezTo>
                    <a:pt x="119" y="0"/>
                    <a:pt x="94" y="4"/>
                    <a:pt x="83" y="21"/>
                  </a:cubicBezTo>
                  <a:cubicBezTo>
                    <a:pt x="77" y="14"/>
                    <a:pt x="67" y="9"/>
                    <a:pt x="58" y="11"/>
                  </a:cubicBezTo>
                  <a:cubicBezTo>
                    <a:pt x="49" y="12"/>
                    <a:pt x="42" y="19"/>
                    <a:pt x="43" y="29"/>
                  </a:cubicBezTo>
                  <a:cubicBezTo>
                    <a:pt x="43" y="29"/>
                    <a:pt x="43" y="29"/>
                    <a:pt x="43" y="29"/>
                  </a:cubicBezTo>
                  <a:cubicBezTo>
                    <a:pt x="31" y="24"/>
                    <a:pt x="16" y="21"/>
                    <a:pt x="7" y="33"/>
                  </a:cubicBezTo>
                  <a:cubicBezTo>
                    <a:pt x="0" y="44"/>
                    <a:pt x="5" y="62"/>
                    <a:pt x="10" y="73"/>
                  </a:cubicBezTo>
                  <a:cubicBezTo>
                    <a:pt x="17" y="89"/>
                    <a:pt x="31" y="103"/>
                    <a:pt x="45" y="113"/>
                  </a:cubicBezTo>
                  <a:cubicBezTo>
                    <a:pt x="60" y="124"/>
                    <a:pt x="79" y="136"/>
                    <a:pt x="99" y="137"/>
                  </a:cubicBezTo>
                  <a:cubicBezTo>
                    <a:pt x="99" y="137"/>
                    <a:pt x="100" y="136"/>
                    <a:pt x="100" y="135"/>
                  </a:cubicBezTo>
                  <a:cubicBezTo>
                    <a:pt x="107" y="139"/>
                    <a:pt x="118" y="138"/>
                    <a:pt x="125" y="139"/>
                  </a:cubicBezTo>
                  <a:cubicBezTo>
                    <a:pt x="138" y="140"/>
                    <a:pt x="152" y="139"/>
                    <a:pt x="166" y="138"/>
                  </a:cubicBezTo>
                  <a:cubicBezTo>
                    <a:pt x="187" y="137"/>
                    <a:pt x="209" y="133"/>
                    <a:pt x="229" y="125"/>
                  </a:cubicBezTo>
                  <a:cubicBezTo>
                    <a:pt x="244" y="118"/>
                    <a:pt x="264" y="106"/>
                    <a:pt x="261" y="88"/>
                  </a:cubicBezTo>
                  <a:cubicBezTo>
                    <a:pt x="259" y="74"/>
                    <a:pt x="244" y="74"/>
                    <a:pt x="234" y="7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Freeform 16"/>
            <p:cNvSpPr/>
            <p:nvPr/>
          </p:nvSpPr>
          <p:spPr bwMode="auto">
            <a:xfrm>
              <a:off x="660400" y="3973513"/>
              <a:ext cx="682625" cy="354013"/>
            </a:xfrm>
            <a:custGeom>
              <a:avLst/>
              <a:gdLst>
                <a:gd name="T0" fmla="*/ 175 w 182"/>
                <a:gd name="T1" fmla="*/ 54 h 94"/>
                <a:gd name="T2" fmla="*/ 155 w 182"/>
                <a:gd name="T3" fmla="*/ 54 h 94"/>
                <a:gd name="T4" fmla="*/ 133 w 182"/>
                <a:gd name="T5" fmla="*/ 41 h 94"/>
                <a:gd name="T6" fmla="*/ 106 w 182"/>
                <a:gd name="T7" fmla="*/ 26 h 94"/>
                <a:gd name="T8" fmla="*/ 67 w 182"/>
                <a:gd name="T9" fmla="*/ 21 h 94"/>
                <a:gd name="T10" fmla="*/ 36 w 182"/>
                <a:gd name="T11" fmla="*/ 17 h 94"/>
                <a:gd name="T12" fmla="*/ 9 w 182"/>
                <a:gd name="T13" fmla="*/ 10 h 94"/>
                <a:gd name="T14" fmla="*/ 3 w 182"/>
                <a:gd name="T15" fmla="*/ 35 h 94"/>
                <a:gd name="T16" fmla="*/ 68 w 182"/>
                <a:gd name="T17" fmla="*/ 91 h 94"/>
                <a:gd name="T18" fmla="*/ 70 w 182"/>
                <a:gd name="T19" fmla="*/ 93 h 94"/>
                <a:gd name="T20" fmla="*/ 168 w 182"/>
                <a:gd name="T21" fmla="*/ 75 h 94"/>
                <a:gd name="T22" fmla="*/ 175 w 182"/>
                <a:gd name="T2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94">
                  <a:moveTo>
                    <a:pt x="175" y="54"/>
                  </a:moveTo>
                  <a:cubicBezTo>
                    <a:pt x="169" y="50"/>
                    <a:pt x="161" y="51"/>
                    <a:pt x="155" y="54"/>
                  </a:cubicBezTo>
                  <a:cubicBezTo>
                    <a:pt x="158" y="42"/>
                    <a:pt x="144" y="34"/>
                    <a:pt x="133" y="41"/>
                  </a:cubicBezTo>
                  <a:cubicBezTo>
                    <a:pt x="137" y="27"/>
                    <a:pt x="118" y="15"/>
                    <a:pt x="106" y="26"/>
                  </a:cubicBezTo>
                  <a:cubicBezTo>
                    <a:pt x="105" y="4"/>
                    <a:pt x="79" y="5"/>
                    <a:pt x="67" y="21"/>
                  </a:cubicBezTo>
                  <a:cubicBezTo>
                    <a:pt x="59" y="10"/>
                    <a:pt x="41" y="0"/>
                    <a:pt x="36" y="17"/>
                  </a:cubicBezTo>
                  <a:cubicBezTo>
                    <a:pt x="29" y="12"/>
                    <a:pt x="18" y="6"/>
                    <a:pt x="9" y="10"/>
                  </a:cubicBezTo>
                  <a:cubicBezTo>
                    <a:pt x="0" y="15"/>
                    <a:pt x="0" y="25"/>
                    <a:pt x="3" y="35"/>
                  </a:cubicBezTo>
                  <a:cubicBezTo>
                    <a:pt x="13" y="63"/>
                    <a:pt x="42" y="79"/>
                    <a:pt x="68" y="91"/>
                  </a:cubicBezTo>
                  <a:cubicBezTo>
                    <a:pt x="68" y="92"/>
                    <a:pt x="68" y="93"/>
                    <a:pt x="70" y="93"/>
                  </a:cubicBezTo>
                  <a:cubicBezTo>
                    <a:pt x="102" y="92"/>
                    <a:pt x="139" y="94"/>
                    <a:pt x="168" y="75"/>
                  </a:cubicBezTo>
                  <a:cubicBezTo>
                    <a:pt x="173" y="72"/>
                    <a:pt x="182" y="60"/>
                    <a:pt x="175" y="54"/>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5" name="Freeform 17"/>
            <p:cNvSpPr/>
            <p:nvPr/>
          </p:nvSpPr>
          <p:spPr bwMode="auto">
            <a:xfrm>
              <a:off x="660400" y="4117976"/>
              <a:ext cx="492125" cy="582613"/>
            </a:xfrm>
            <a:custGeom>
              <a:avLst/>
              <a:gdLst>
                <a:gd name="T0" fmla="*/ 125 w 131"/>
                <a:gd name="T1" fmla="*/ 24 h 155"/>
                <a:gd name="T2" fmla="*/ 109 w 131"/>
                <a:gd name="T3" fmla="*/ 24 h 155"/>
                <a:gd name="T4" fmla="*/ 99 w 131"/>
                <a:gd name="T5" fmla="*/ 11 h 155"/>
                <a:gd name="T6" fmla="*/ 84 w 131"/>
                <a:gd name="T7" fmla="*/ 17 h 155"/>
                <a:gd name="T8" fmla="*/ 70 w 131"/>
                <a:gd name="T9" fmla="*/ 4 h 155"/>
                <a:gd name="T10" fmla="*/ 56 w 131"/>
                <a:gd name="T11" fmla="*/ 10 h 155"/>
                <a:gd name="T12" fmla="*/ 56 w 131"/>
                <a:gd name="T13" fmla="*/ 10 h 155"/>
                <a:gd name="T14" fmla="*/ 24 w 131"/>
                <a:gd name="T15" fmla="*/ 10 h 155"/>
                <a:gd name="T16" fmla="*/ 23 w 131"/>
                <a:gd name="T17" fmla="*/ 11 h 155"/>
                <a:gd name="T18" fmla="*/ 68 w 131"/>
                <a:gd name="T19" fmla="*/ 54 h 155"/>
                <a:gd name="T20" fmla="*/ 10 w 131"/>
                <a:gd name="T21" fmla="*/ 141 h 155"/>
                <a:gd name="T22" fmla="*/ 0 w 131"/>
                <a:gd name="T23" fmla="*/ 153 h 155"/>
                <a:gd name="T24" fmla="*/ 4 w 131"/>
                <a:gd name="T25" fmla="*/ 155 h 155"/>
                <a:gd name="T26" fmla="*/ 21 w 131"/>
                <a:gd name="T27" fmla="*/ 133 h 155"/>
                <a:gd name="T28" fmla="*/ 71 w 131"/>
                <a:gd name="T29" fmla="*/ 55 h 155"/>
                <a:gd name="T30" fmla="*/ 129 w 131"/>
                <a:gd name="T31" fmla="*/ 38 h 155"/>
                <a:gd name="T32" fmla="*/ 125 w 131"/>
                <a:gd name="T33"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55">
                  <a:moveTo>
                    <a:pt x="125" y="24"/>
                  </a:moveTo>
                  <a:cubicBezTo>
                    <a:pt x="120" y="20"/>
                    <a:pt x="114" y="21"/>
                    <a:pt x="109" y="24"/>
                  </a:cubicBezTo>
                  <a:cubicBezTo>
                    <a:pt x="108" y="19"/>
                    <a:pt x="104" y="13"/>
                    <a:pt x="99" y="11"/>
                  </a:cubicBezTo>
                  <a:cubicBezTo>
                    <a:pt x="93" y="10"/>
                    <a:pt x="88" y="13"/>
                    <a:pt x="84" y="17"/>
                  </a:cubicBezTo>
                  <a:cubicBezTo>
                    <a:pt x="82" y="11"/>
                    <a:pt x="76" y="6"/>
                    <a:pt x="70" y="4"/>
                  </a:cubicBezTo>
                  <a:cubicBezTo>
                    <a:pt x="64" y="1"/>
                    <a:pt x="59" y="5"/>
                    <a:pt x="56" y="10"/>
                  </a:cubicBezTo>
                  <a:cubicBezTo>
                    <a:pt x="56" y="10"/>
                    <a:pt x="56" y="10"/>
                    <a:pt x="56" y="10"/>
                  </a:cubicBezTo>
                  <a:cubicBezTo>
                    <a:pt x="48" y="3"/>
                    <a:pt x="31" y="0"/>
                    <a:pt x="24" y="10"/>
                  </a:cubicBezTo>
                  <a:cubicBezTo>
                    <a:pt x="23" y="10"/>
                    <a:pt x="23" y="10"/>
                    <a:pt x="23" y="11"/>
                  </a:cubicBezTo>
                  <a:cubicBezTo>
                    <a:pt x="25" y="32"/>
                    <a:pt x="49" y="47"/>
                    <a:pt x="68" y="54"/>
                  </a:cubicBezTo>
                  <a:cubicBezTo>
                    <a:pt x="56" y="88"/>
                    <a:pt x="32" y="113"/>
                    <a:pt x="10" y="141"/>
                  </a:cubicBezTo>
                  <a:cubicBezTo>
                    <a:pt x="7" y="145"/>
                    <a:pt x="3" y="149"/>
                    <a:pt x="0" y="153"/>
                  </a:cubicBezTo>
                  <a:cubicBezTo>
                    <a:pt x="1" y="154"/>
                    <a:pt x="2" y="154"/>
                    <a:pt x="4" y="155"/>
                  </a:cubicBezTo>
                  <a:cubicBezTo>
                    <a:pt x="9" y="148"/>
                    <a:pt x="15" y="140"/>
                    <a:pt x="21" y="133"/>
                  </a:cubicBezTo>
                  <a:cubicBezTo>
                    <a:pt x="40" y="110"/>
                    <a:pt x="64" y="85"/>
                    <a:pt x="71" y="55"/>
                  </a:cubicBezTo>
                  <a:cubicBezTo>
                    <a:pt x="88" y="58"/>
                    <a:pt x="124" y="60"/>
                    <a:pt x="129" y="38"/>
                  </a:cubicBezTo>
                  <a:cubicBezTo>
                    <a:pt x="131" y="33"/>
                    <a:pt x="130" y="26"/>
                    <a:pt x="125" y="24"/>
                  </a:cubicBezTo>
                  <a:close/>
                </a:path>
              </a:pathLst>
            </a:custGeom>
            <a:solidFill>
              <a:srgbClr val="F2C1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Freeform 18"/>
            <p:cNvSpPr/>
            <p:nvPr/>
          </p:nvSpPr>
          <p:spPr bwMode="auto">
            <a:xfrm>
              <a:off x="476250" y="4756151"/>
              <a:ext cx="476250" cy="647700"/>
            </a:xfrm>
            <a:custGeom>
              <a:avLst/>
              <a:gdLst>
                <a:gd name="T0" fmla="*/ 90 w 127"/>
                <a:gd name="T1" fmla="*/ 133 h 172"/>
                <a:gd name="T2" fmla="*/ 81 w 127"/>
                <a:gd name="T3" fmla="*/ 95 h 172"/>
                <a:gd name="T4" fmla="*/ 62 w 127"/>
                <a:gd name="T5" fmla="*/ 50 h 172"/>
                <a:gd name="T6" fmla="*/ 1 w 127"/>
                <a:gd name="T7" fmla="*/ 0 h 172"/>
                <a:gd name="T8" fmla="*/ 1 w 127"/>
                <a:gd name="T9" fmla="*/ 2 h 172"/>
                <a:gd name="T10" fmla="*/ 61 w 127"/>
                <a:gd name="T11" fmla="*/ 57 h 172"/>
                <a:gd name="T12" fmla="*/ 78 w 127"/>
                <a:gd name="T13" fmla="*/ 99 h 172"/>
                <a:gd name="T14" fmla="*/ 87 w 127"/>
                <a:gd name="T15" fmla="*/ 134 h 172"/>
                <a:gd name="T16" fmla="*/ 69 w 127"/>
                <a:gd name="T17" fmla="*/ 169 h 172"/>
                <a:gd name="T18" fmla="*/ 73 w 127"/>
                <a:gd name="T19" fmla="*/ 171 h 172"/>
                <a:gd name="T20" fmla="*/ 84 w 127"/>
                <a:gd name="T21" fmla="*/ 161 h 172"/>
                <a:gd name="T22" fmla="*/ 93 w 127"/>
                <a:gd name="T23" fmla="*/ 168 h 172"/>
                <a:gd name="T24" fmla="*/ 97 w 127"/>
                <a:gd name="T25" fmla="*/ 167 h 172"/>
                <a:gd name="T26" fmla="*/ 99 w 127"/>
                <a:gd name="T27" fmla="*/ 160 h 172"/>
                <a:gd name="T28" fmla="*/ 105 w 127"/>
                <a:gd name="T29" fmla="*/ 165 h 172"/>
                <a:gd name="T30" fmla="*/ 109 w 127"/>
                <a:gd name="T31" fmla="*/ 163 h 172"/>
                <a:gd name="T32" fmla="*/ 110 w 127"/>
                <a:gd name="T33" fmla="*/ 156 h 172"/>
                <a:gd name="T34" fmla="*/ 127 w 127"/>
                <a:gd name="T35" fmla="*/ 153 h 172"/>
                <a:gd name="T36" fmla="*/ 90 w 127"/>
                <a:gd name="T37" fmla="*/ 13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72">
                  <a:moveTo>
                    <a:pt x="90" y="133"/>
                  </a:moveTo>
                  <a:cubicBezTo>
                    <a:pt x="90" y="120"/>
                    <a:pt x="84" y="107"/>
                    <a:pt x="81" y="95"/>
                  </a:cubicBezTo>
                  <a:cubicBezTo>
                    <a:pt x="76" y="80"/>
                    <a:pt x="70" y="65"/>
                    <a:pt x="62" y="50"/>
                  </a:cubicBezTo>
                  <a:cubicBezTo>
                    <a:pt x="50" y="28"/>
                    <a:pt x="29" y="0"/>
                    <a:pt x="1" y="0"/>
                  </a:cubicBezTo>
                  <a:cubicBezTo>
                    <a:pt x="0" y="0"/>
                    <a:pt x="0" y="2"/>
                    <a:pt x="1" y="2"/>
                  </a:cubicBezTo>
                  <a:cubicBezTo>
                    <a:pt x="30" y="8"/>
                    <a:pt x="48" y="31"/>
                    <a:pt x="61" y="57"/>
                  </a:cubicBezTo>
                  <a:cubicBezTo>
                    <a:pt x="68" y="70"/>
                    <a:pt x="73" y="84"/>
                    <a:pt x="78" y="99"/>
                  </a:cubicBezTo>
                  <a:cubicBezTo>
                    <a:pt x="81" y="110"/>
                    <a:pt x="83" y="123"/>
                    <a:pt x="87" y="134"/>
                  </a:cubicBezTo>
                  <a:cubicBezTo>
                    <a:pt x="75" y="142"/>
                    <a:pt x="68" y="156"/>
                    <a:pt x="69" y="169"/>
                  </a:cubicBezTo>
                  <a:cubicBezTo>
                    <a:pt x="69" y="171"/>
                    <a:pt x="71" y="172"/>
                    <a:pt x="73" y="171"/>
                  </a:cubicBezTo>
                  <a:cubicBezTo>
                    <a:pt x="76" y="167"/>
                    <a:pt x="80" y="165"/>
                    <a:pt x="84" y="161"/>
                  </a:cubicBezTo>
                  <a:cubicBezTo>
                    <a:pt x="87" y="163"/>
                    <a:pt x="91" y="165"/>
                    <a:pt x="93" y="168"/>
                  </a:cubicBezTo>
                  <a:cubicBezTo>
                    <a:pt x="94" y="170"/>
                    <a:pt x="96" y="168"/>
                    <a:pt x="97" y="167"/>
                  </a:cubicBezTo>
                  <a:cubicBezTo>
                    <a:pt x="98" y="165"/>
                    <a:pt x="98" y="163"/>
                    <a:pt x="99" y="160"/>
                  </a:cubicBezTo>
                  <a:cubicBezTo>
                    <a:pt x="101" y="162"/>
                    <a:pt x="103" y="163"/>
                    <a:pt x="105" y="165"/>
                  </a:cubicBezTo>
                  <a:cubicBezTo>
                    <a:pt x="107" y="166"/>
                    <a:pt x="109" y="165"/>
                    <a:pt x="109" y="163"/>
                  </a:cubicBezTo>
                  <a:cubicBezTo>
                    <a:pt x="109" y="161"/>
                    <a:pt x="110" y="158"/>
                    <a:pt x="110" y="156"/>
                  </a:cubicBezTo>
                  <a:cubicBezTo>
                    <a:pt x="116" y="161"/>
                    <a:pt x="127" y="164"/>
                    <a:pt x="127" y="153"/>
                  </a:cubicBezTo>
                  <a:cubicBezTo>
                    <a:pt x="127" y="136"/>
                    <a:pt x="102" y="131"/>
                    <a:pt x="90" y="13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7" name="Freeform 19"/>
            <p:cNvSpPr/>
            <p:nvPr/>
          </p:nvSpPr>
          <p:spPr bwMode="auto">
            <a:xfrm>
              <a:off x="855663" y="4602163"/>
              <a:ext cx="495300" cy="579438"/>
            </a:xfrm>
            <a:custGeom>
              <a:avLst/>
              <a:gdLst>
                <a:gd name="T0" fmla="*/ 96 w 132"/>
                <a:gd name="T1" fmla="*/ 115 h 154"/>
                <a:gd name="T2" fmla="*/ 95 w 132"/>
                <a:gd name="T3" fmla="*/ 115 h 154"/>
                <a:gd name="T4" fmla="*/ 82 w 132"/>
                <a:gd name="T5" fmla="*/ 83 h 154"/>
                <a:gd name="T6" fmla="*/ 62 w 132"/>
                <a:gd name="T7" fmla="*/ 42 h 154"/>
                <a:gd name="T8" fmla="*/ 1 w 132"/>
                <a:gd name="T9" fmla="*/ 1 h 154"/>
                <a:gd name="T10" fmla="*/ 1 w 132"/>
                <a:gd name="T11" fmla="*/ 3 h 154"/>
                <a:gd name="T12" fmla="*/ 63 w 132"/>
                <a:gd name="T13" fmla="*/ 50 h 154"/>
                <a:gd name="T14" fmla="*/ 81 w 132"/>
                <a:gd name="T15" fmla="*/ 88 h 154"/>
                <a:gd name="T16" fmla="*/ 91 w 132"/>
                <a:gd name="T17" fmla="*/ 116 h 154"/>
                <a:gd name="T18" fmla="*/ 98 w 132"/>
                <a:gd name="T19" fmla="*/ 147 h 154"/>
                <a:gd name="T20" fmla="*/ 107 w 132"/>
                <a:gd name="T21" fmla="*/ 153 h 154"/>
                <a:gd name="T22" fmla="*/ 119 w 132"/>
                <a:gd name="T23" fmla="*/ 147 h 154"/>
                <a:gd name="T24" fmla="*/ 96 w 132"/>
                <a:gd name="T25" fmla="*/ 1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54">
                  <a:moveTo>
                    <a:pt x="96" y="115"/>
                  </a:moveTo>
                  <a:cubicBezTo>
                    <a:pt x="95" y="115"/>
                    <a:pt x="95" y="115"/>
                    <a:pt x="95" y="115"/>
                  </a:cubicBezTo>
                  <a:cubicBezTo>
                    <a:pt x="92" y="104"/>
                    <a:pt x="87" y="93"/>
                    <a:pt x="82" y="83"/>
                  </a:cubicBezTo>
                  <a:cubicBezTo>
                    <a:pt x="77" y="69"/>
                    <a:pt x="70" y="55"/>
                    <a:pt x="62" y="42"/>
                  </a:cubicBezTo>
                  <a:cubicBezTo>
                    <a:pt x="49" y="20"/>
                    <a:pt x="28" y="0"/>
                    <a:pt x="1" y="1"/>
                  </a:cubicBezTo>
                  <a:cubicBezTo>
                    <a:pt x="0" y="1"/>
                    <a:pt x="0" y="3"/>
                    <a:pt x="1" y="3"/>
                  </a:cubicBezTo>
                  <a:cubicBezTo>
                    <a:pt x="30" y="5"/>
                    <a:pt x="49" y="26"/>
                    <a:pt x="63" y="50"/>
                  </a:cubicBezTo>
                  <a:cubicBezTo>
                    <a:pt x="70" y="62"/>
                    <a:pt x="76" y="75"/>
                    <a:pt x="81" y="88"/>
                  </a:cubicBezTo>
                  <a:cubicBezTo>
                    <a:pt x="84" y="97"/>
                    <a:pt x="87" y="107"/>
                    <a:pt x="91" y="116"/>
                  </a:cubicBezTo>
                  <a:cubicBezTo>
                    <a:pt x="92" y="127"/>
                    <a:pt x="92" y="138"/>
                    <a:pt x="98" y="147"/>
                  </a:cubicBezTo>
                  <a:cubicBezTo>
                    <a:pt x="100" y="149"/>
                    <a:pt x="104" y="154"/>
                    <a:pt x="107" y="153"/>
                  </a:cubicBezTo>
                  <a:cubicBezTo>
                    <a:pt x="111" y="152"/>
                    <a:pt x="116" y="151"/>
                    <a:pt x="119" y="147"/>
                  </a:cubicBezTo>
                  <a:cubicBezTo>
                    <a:pt x="132" y="136"/>
                    <a:pt x="103" y="119"/>
                    <a:pt x="96" y="115"/>
                  </a:cubicBezTo>
                  <a:close/>
                </a:path>
              </a:pathLst>
            </a:custGeom>
            <a:solidFill>
              <a:srgbClr val="1D8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Freeform 20"/>
            <p:cNvSpPr/>
            <p:nvPr/>
          </p:nvSpPr>
          <p:spPr bwMode="auto">
            <a:xfrm>
              <a:off x="930275" y="4670426"/>
              <a:ext cx="169863" cy="549275"/>
            </a:xfrm>
            <a:custGeom>
              <a:avLst/>
              <a:gdLst>
                <a:gd name="T0" fmla="*/ 21 w 45"/>
                <a:gd name="T1" fmla="*/ 3 h 146"/>
                <a:gd name="T2" fmla="*/ 22 w 45"/>
                <a:gd name="T3" fmla="*/ 1 h 146"/>
                <a:gd name="T4" fmla="*/ 21 w 45"/>
                <a:gd name="T5" fmla="*/ 1 h 146"/>
                <a:gd name="T6" fmla="*/ 20 w 45"/>
                <a:gd name="T7" fmla="*/ 3 h 146"/>
                <a:gd name="T8" fmla="*/ 20 w 45"/>
                <a:gd name="T9" fmla="*/ 3 h 146"/>
                <a:gd name="T10" fmla="*/ 17 w 45"/>
                <a:gd name="T11" fmla="*/ 145 h 146"/>
                <a:gd name="T12" fmla="*/ 19 w 45"/>
                <a:gd name="T13" fmla="*/ 145 h 146"/>
                <a:gd name="T14" fmla="*/ 21 w 45"/>
                <a:gd name="T15" fmla="*/ 145 h 146"/>
                <a:gd name="T16" fmla="*/ 44 w 45"/>
                <a:gd name="T17" fmla="*/ 76 h 146"/>
                <a:gd name="T18" fmla="*/ 21 w 45"/>
                <a:gd name="T19"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46">
                  <a:moveTo>
                    <a:pt x="21" y="3"/>
                  </a:moveTo>
                  <a:cubicBezTo>
                    <a:pt x="21" y="2"/>
                    <a:pt x="22" y="2"/>
                    <a:pt x="22" y="1"/>
                  </a:cubicBezTo>
                  <a:cubicBezTo>
                    <a:pt x="22" y="1"/>
                    <a:pt x="21" y="0"/>
                    <a:pt x="21" y="1"/>
                  </a:cubicBezTo>
                  <a:cubicBezTo>
                    <a:pt x="21" y="2"/>
                    <a:pt x="20" y="2"/>
                    <a:pt x="20" y="3"/>
                  </a:cubicBezTo>
                  <a:cubicBezTo>
                    <a:pt x="20" y="3"/>
                    <a:pt x="20" y="3"/>
                    <a:pt x="20" y="3"/>
                  </a:cubicBezTo>
                  <a:cubicBezTo>
                    <a:pt x="8" y="49"/>
                    <a:pt x="0" y="99"/>
                    <a:pt x="17" y="145"/>
                  </a:cubicBezTo>
                  <a:cubicBezTo>
                    <a:pt x="18" y="146"/>
                    <a:pt x="19" y="146"/>
                    <a:pt x="19" y="145"/>
                  </a:cubicBezTo>
                  <a:cubicBezTo>
                    <a:pt x="20" y="146"/>
                    <a:pt x="20" y="146"/>
                    <a:pt x="21" y="145"/>
                  </a:cubicBezTo>
                  <a:cubicBezTo>
                    <a:pt x="38" y="127"/>
                    <a:pt x="44" y="100"/>
                    <a:pt x="44" y="76"/>
                  </a:cubicBezTo>
                  <a:cubicBezTo>
                    <a:pt x="45" y="51"/>
                    <a:pt x="40" y="21"/>
                    <a:pt x="21" y="3"/>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9" name="Freeform 21"/>
            <p:cNvSpPr/>
            <p:nvPr/>
          </p:nvSpPr>
          <p:spPr bwMode="auto">
            <a:xfrm>
              <a:off x="1295400" y="4519613"/>
              <a:ext cx="300038" cy="485775"/>
            </a:xfrm>
            <a:custGeom>
              <a:avLst/>
              <a:gdLst>
                <a:gd name="T0" fmla="*/ 53 w 80"/>
                <a:gd name="T1" fmla="*/ 49 h 129"/>
                <a:gd name="T2" fmla="*/ 0 w 80"/>
                <a:gd name="T3" fmla="*/ 0 h 129"/>
                <a:gd name="T4" fmla="*/ 0 w 80"/>
                <a:gd name="T5" fmla="*/ 0 h 129"/>
                <a:gd name="T6" fmla="*/ 52 w 80"/>
                <a:gd name="T7" fmla="*/ 56 h 129"/>
                <a:gd name="T8" fmla="*/ 76 w 80"/>
                <a:gd name="T9" fmla="*/ 127 h 129"/>
                <a:gd name="T10" fmla="*/ 80 w 80"/>
                <a:gd name="T11" fmla="*/ 126 h 129"/>
                <a:gd name="T12" fmla="*/ 53 w 80"/>
                <a:gd name="T13" fmla="*/ 49 h 129"/>
              </a:gdLst>
              <a:ahLst/>
              <a:cxnLst>
                <a:cxn ang="0">
                  <a:pos x="T0" y="T1"/>
                </a:cxn>
                <a:cxn ang="0">
                  <a:pos x="T2" y="T3"/>
                </a:cxn>
                <a:cxn ang="0">
                  <a:pos x="T4" y="T5"/>
                </a:cxn>
                <a:cxn ang="0">
                  <a:pos x="T6" y="T7"/>
                </a:cxn>
                <a:cxn ang="0">
                  <a:pos x="T8" y="T9"/>
                </a:cxn>
                <a:cxn ang="0">
                  <a:pos x="T10" y="T11"/>
                </a:cxn>
                <a:cxn ang="0">
                  <a:pos x="T12" y="T13"/>
                </a:cxn>
              </a:cxnLst>
              <a:rect l="0" t="0" r="r" b="b"/>
              <a:pathLst>
                <a:path w="80" h="129">
                  <a:moveTo>
                    <a:pt x="53" y="49"/>
                  </a:moveTo>
                  <a:cubicBezTo>
                    <a:pt x="42" y="28"/>
                    <a:pt x="26" y="3"/>
                    <a:pt x="0" y="0"/>
                  </a:cubicBezTo>
                  <a:cubicBezTo>
                    <a:pt x="0" y="0"/>
                    <a:pt x="0" y="0"/>
                    <a:pt x="0" y="0"/>
                  </a:cubicBezTo>
                  <a:cubicBezTo>
                    <a:pt x="26" y="9"/>
                    <a:pt x="41" y="33"/>
                    <a:pt x="52" y="56"/>
                  </a:cubicBezTo>
                  <a:cubicBezTo>
                    <a:pt x="63" y="78"/>
                    <a:pt x="70" y="103"/>
                    <a:pt x="76" y="127"/>
                  </a:cubicBezTo>
                  <a:cubicBezTo>
                    <a:pt x="77" y="129"/>
                    <a:pt x="80" y="128"/>
                    <a:pt x="80" y="126"/>
                  </a:cubicBezTo>
                  <a:cubicBezTo>
                    <a:pt x="73" y="99"/>
                    <a:pt x="65" y="73"/>
                    <a:pt x="53" y="49"/>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Freeform 22"/>
            <p:cNvSpPr/>
            <p:nvPr/>
          </p:nvSpPr>
          <p:spPr bwMode="auto">
            <a:xfrm>
              <a:off x="1471613" y="4975226"/>
              <a:ext cx="300038" cy="300038"/>
            </a:xfrm>
            <a:custGeom>
              <a:avLst/>
              <a:gdLst>
                <a:gd name="T0" fmla="*/ 32 w 80"/>
                <a:gd name="T1" fmla="*/ 1 h 80"/>
                <a:gd name="T2" fmla="*/ 30 w 80"/>
                <a:gd name="T3" fmla="*/ 0 h 80"/>
                <a:gd name="T4" fmla="*/ 28 w 80"/>
                <a:gd name="T5" fmla="*/ 3 h 80"/>
                <a:gd name="T6" fmla="*/ 5 w 80"/>
                <a:gd name="T7" fmla="*/ 64 h 80"/>
                <a:gd name="T8" fmla="*/ 16 w 80"/>
                <a:gd name="T9" fmla="*/ 75 h 80"/>
                <a:gd name="T10" fmla="*/ 27 w 80"/>
                <a:gd name="T11" fmla="*/ 62 h 80"/>
                <a:gd name="T12" fmla="*/ 40 w 80"/>
                <a:gd name="T13" fmla="*/ 79 h 80"/>
                <a:gd name="T14" fmla="*/ 42 w 80"/>
                <a:gd name="T15" fmla="*/ 78 h 80"/>
                <a:gd name="T16" fmla="*/ 50 w 80"/>
                <a:gd name="T17" fmla="*/ 59 h 80"/>
                <a:gd name="T18" fmla="*/ 65 w 80"/>
                <a:gd name="T19" fmla="*/ 68 h 80"/>
                <a:gd name="T20" fmla="*/ 76 w 80"/>
                <a:gd name="T21" fmla="*/ 54 h 80"/>
                <a:gd name="T22" fmla="*/ 32 w 80"/>
                <a:gd name="T2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0">
                  <a:moveTo>
                    <a:pt x="32" y="1"/>
                  </a:moveTo>
                  <a:cubicBezTo>
                    <a:pt x="32" y="0"/>
                    <a:pt x="31" y="0"/>
                    <a:pt x="30" y="0"/>
                  </a:cubicBezTo>
                  <a:cubicBezTo>
                    <a:pt x="29" y="0"/>
                    <a:pt x="28" y="1"/>
                    <a:pt x="28" y="3"/>
                  </a:cubicBezTo>
                  <a:cubicBezTo>
                    <a:pt x="15" y="20"/>
                    <a:pt x="0" y="42"/>
                    <a:pt x="5" y="64"/>
                  </a:cubicBezTo>
                  <a:cubicBezTo>
                    <a:pt x="7" y="70"/>
                    <a:pt x="10" y="74"/>
                    <a:pt x="16" y="75"/>
                  </a:cubicBezTo>
                  <a:cubicBezTo>
                    <a:pt x="22" y="75"/>
                    <a:pt x="25" y="68"/>
                    <a:pt x="27" y="62"/>
                  </a:cubicBezTo>
                  <a:cubicBezTo>
                    <a:pt x="29" y="69"/>
                    <a:pt x="33" y="75"/>
                    <a:pt x="40" y="79"/>
                  </a:cubicBezTo>
                  <a:cubicBezTo>
                    <a:pt x="41" y="80"/>
                    <a:pt x="42" y="79"/>
                    <a:pt x="42" y="78"/>
                  </a:cubicBezTo>
                  <a:cubicBezTo>
                    <a:pt x="47" y="72"/>
                    <a:pt x="49" y="66"/>
                    <a:pt x="50" y="59"/>
                  </a:cubicBezTo>
                  <a:cubicBezTo>
                    <a:pt x="54" y="64"/>
                    <a:pt x="58" y="68"/>
                    <a:pt x="65" y="68"/>
                  </a:cubicBezTo>
                  <a:cubicBezTo>
                    <a:pt x="71" y="68"/>
                    <a:pt x="75" y="60"/>
                    <a:pt x="76" y="54"/>
                  </a:cubicBezTo>
                  <a:cubicBezTo>
                    <a:pt x="80" y="28"/>
                    <a:pt x="52" y="10"/>
                    <a:pt x="32"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1" name="Freeform 23"/>
            <p:cNvSpPr/>
            <p:nvPr/>
          </p:nvSpPr>
          <p:spPr bwMode="auto">
            <a:xfrm>
              <a:off x="1774825" y="4598988"/>
              <a:ext cx="792163" cy="1281113"/>
            </a:xfrm>
            <a:custGeom>
              <a:avLst/>
              <a:gdLst>
                <a:gd name="T0" fmla="*/ 199 w 211"/>
                <a:gd name="T1" fmla="*/ 196 h 341"/>
                <a:gd name="T2" fmla="*/ 199 w 211"/>
                <a:gd name="T3" fmla="*/ 196 h 341"/>
                <a:gd name="T4" fmla="*/ 180 w 211"/>
                <a:gd name="T5" fmla="*/ 172 h 341"/>
                <a:gd name="T6" fmla="*/ 152 w 211"/>
                <a:gd name="T7" fmla="*/ 164 h 341"/>
                <a:gd name="T8" fmla="*/ 170 w 211"/>
                <a:gd name="T9" fmla="*/ 157 h 341"/>
                <a:gd name="T10" fmla="*/ 171 w 211"/>
                <a:gd name="T11" fmla="*/ 157 h 341"/>
                <a:gd name="T12" fmla="*/ 171 w 211"/>
                <a:gd name="T13" fmla="*/ 155 h 341"/>
                <a:gd name="T14" fmla="*/ 142 w 211"/>
                <a:gd name="T15" fmla="*/ 127 h 341"/>
                <a:gd name="T16" fmla="*/ 141 w 211"/>
                <a:gd name="T17" fmla="*/ 125 h 341"/>
                <a:gd name="T18" fmla="*/ 103 w 211"/>
                <a:gd name="T19" fmla="*/ 129 h 341"/>
                <a:gd name="T20" fmla="*/ 126 w 211"/>
                <a:gd name="T21" fmla="*/ 116 h 341"/>
                <a:gd name="T22" fmla="*/ 126 w 211"/>
                <a:gd name="T23" fmla="*/ 117 h 341"/>
                <a:gd name="T24" fmla="*/ 128 w 211"/>
                <a:gd name="T25" fmla="*/ 114 h 341"/>
                <a:gd name="T26" fmla="*/ 90 w 211"/>
                <a:gd name="T27" fmla="*/ 90 h 341"/>
                <a:gd name="T28" fmla="*/ 49 w 211"/>
                <a:gd name="T29" fmla="*/ 66 h 341"/>
                <a:gd name="T30" fmla="*/ 1 w 211"/>
                <a:gd name="T31" fmla="*/ 0 h 341"/>
                <a:gd name="T32" fmla="*/ 0 w 211"/>
                <a:gd name="T33" fmla="*/ 1 h 341"/>
                <a:gd name="T34" fmla="*/ 45 w 211"/>
                <a:gd name="T35" fmla="*/ 68 h 341"/>
                <a:gd name="T36" fmla="*/ 42 w 211"/>
                <a:gd name="T37" fmla="*/ 150 h 341"/>
                <a:gd name="T38" fmla="*/ 44 w 211"/>
                <a:gd name="T39" fmla="*/ 152 h 341"/>
                <a:gd name="T40" fmla="*/ 55 w 211"/>
                <a:gd name="T41" fmla="*/ 153 h 341"/>
                <a:gd name="T42" fmla="*/ 53 w 211"/>
                <a:gd name="T43" fmla="*/ 218 h 341"/>
                <a:gd name="T44" fmla="*/ 55 w 211"/>
                <a:gd name="T45" fmla="*/ 220 h 341"/>
                <a:gd name="T46" fmla="*/ 63 w 211"/>
                <a:gd name="T47" fmla="*/ 217 h 341"/>
                <a:gd name="T48" fmla="*/ 71 w 211"/>
                <a:gd name="T49" fmla="*/ 274 h 341"/>
                <a:gd name="T50" fmla="*/ 74 w 211"/>
                <a:gd name="T51" fmla="*/ 274 h 341"/>
                <a:gd name="T52" fmla="*/ 83 w 211"/>
                <a:gd name="T53" fmla="*/ 260 h 341"/>
                <a:gd name="T54" fmla="*/ 124 w 211"/>
                <a:gd name="T55" fmla="*/ 324 h 341"/>
                <a:gd name="T56" fmla="*/ 126 w 211"/>
                <a:gd name="T57" fmla="*/ 323 h 341"/>
                <a:gd name="T58" fmla="*/ 127 w 211"/>
                <a:gd name="T59" fmla="*/ 323 h 341"/>
                <a:gd name="T60" fmla="*/ 135 w 211"/>
                <a:gd name="T61" fmla="*/ 313 h 341"/>
                <a:gd name="T62" fmla="*/ 189 w 211"/>
                <a:gd name="T63" fmla="*/ 336 h 341"/>
                <a:gd name="T64" fmla="*/ 189 w 211"/>
                <a:gd name="T65" fmla="*/ 334 h 341"/>
                <a:gd name="T66" fmla="*/ 207 w 211"/>
                <a:gd name="T67" fmla="*/ 291 h 341"/>
                <a:gd name="T68" fmla="*/ 207 w 211"/>
                <a:gd name="T69" fmla="*/ 291 h 341"/>
                <a:gd name="T70" fmla="*/ 207 w 211"/>
                <a:gd name="T71" fmla="*/ 290 h 341"/>
                <a:gd name="T72" fmla="*/ 207 w 211"/>
                <a:gd name="T73" fmla="*/ 290 h 341"/>
                <a:gd name="T74" fmla="*/ 206 w 211"/>
                <a:gd name="T75" fmla="*/ 290 h 341"/>
                <a:gd name="T76" fmla="*/ 177 w 211"/>
                <a:gd name="T77" fmla="*/ 276 h 341"/>
                <a:gd name="T78" fmla="*/ 206 w 211"/>
                <a:gd name="T79" fmla="*/ 278 h 341"/>
                <a:gd name="T80" fmla="*/ 208 w 211"/>
                <a:gd name="T81" fmla="*/ 277 h 341"/>
                <a:gd name="T82" fmla="*/ 200 w 211"/>
                <a:gd name="T83" fmla="*/ 215 h 341"/>
                <a:gd name="T84" fmla="*/ 200 w 211"/>
                <a:gd name="T85" fmla="*/ 215 h 341"/>
                <a:gd name="T86" fmla="*/ 180 w 211"/>
                <a:gd name="T87" fmla="*/ 199 h 341"/>
                <a:gd name="T88" fmla="*/ 199 w 211"/>
                <a:gd name="T89" fmla="*/ 199 h 341"/>
                <a:gd name="T90" fmla="*/ 200 w 211"/>
                <a:gd name="T91" fmla="*/ 199 h 341"/>
                <a:gd name="T92" fmla="*/ 201 w 211"/>
                <a:gd name="T93" fmla="*/ 198 h 341"/>
                <a:gd name="T94" fmla="*/ 199 w 211"/>
                <a:gd name="T95" fmla="*/ 1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341">
                  <a:moveTo>
                    <a:pt x="199" y="196"/>
                  </a:moveTo>
                  <a:cubicBezTo>
                    <a:pt x="199" y="196"/>
                    <a:pt x="199" y="196"/>
                    <a:pt x="199" y="196"/>
                  </a:cubicBezTo>
                  <a:cubicBezTo>
                    <a:pt x="193" y="188"/>
                    <a:pt x="188" y="178"/>
                    <a:pt x="180" y="172"/>
                  </a:cubicBezTo>
                  <a:cubicBezTo>
                    <a:pt x="172" y="166"/>
                    <a:pt x="162" y="165"/>
                    <a:pt x="152" y="164"/>
                  </a:cubicBezTo>
                  <a:cubicBezTo>
                    <a:pt x="158" y="162"/>
                    <a:pt x="164" y="159"/>
                    <a:pt x="170" y="157"/>
                  </a:cubicBezTo>
                  <a:cubicBezTo>
                    <a:pt x="170" y="157"/>
                    <a:pt x="171" y="157"/>
                    <a:pt x="171" y="157"/>
                  </a:cubicBezTo>
                  <a:cubicBezTo>
                    <a:pt x="171" y="156"/>
                    <a:pt x="172" y="156"/>
                    <a:pt x="171" y="155"/>
                  </a:cubicBezTo>
                  <a:cubicBezTo>
                    <a:pt x="164" y="144"/>
                    <a:pt x="154" y="133"/>
                    <a:pt x="142" y="127"/>
                  </a:cubicBezTo>
                  <a:cubicBezTo>
                    <a:pt x="142" y="127"/>
                    <a:pt x="143" y="126"/>
                    <a:pt x="141" y="125"/>
                  </a:cubicBezTo>
                  <a:cubicBezTo>
                    <a:pt x="129" y="124"/>
                    <a:pt x="115" y="126"/>
                    <a:pt x="103" y="129"/>
                  </a:cubicBezTo>
                  <a:cubicBezTo>
                    <a:pt x="109" y="123"/>
                    <a:pt x="118" y="121"/>
                    <a:pt x="126" y="116"/>
                  </a:cubicBezTo>
                  <a:cubicBezTo>
                    <a:pt x="126" y="116"/>
                    <a:pt x="126" y="116"/>
                    <a:pt x="126" y="117"/>
                  </a:cubicBezTo>
                  <a:cubicBezTo>
                    <a:pt x="127" y="117"/>
                    <a:pt x="129" y="115"/>
                    <a:pt x="128" y="114"/>
                  </a:cubicBezTo>
                  <a:cubicBezTo>
                    <a:pt x="116" y="106"/>
                    <a:pt x="103" y="99"/>
                    <a:pt x="90" y="90"/>
                  </a:cubicBezTo>
                  <a:cubicBezTo>
                    <a:pt x="77" y="81"/>
                    <a:pt x="64" y="72"/>
                    <a:pt x="49" y="66"/>
                  </a:cubicBezTo>
                  <a:cubicBezTo>
                    <a:pt x="40" y="43"/>
                    <a:pt x="27" y="5"/>
                    <a:pt x="1" y="0"/>
                  </a:cubicBezTo>
                  <a:cubicBezTo>
                    <a:pt x="0" y="0"/>
                    <a:pt x="0" y="1"/>
                    <a:pt x="0" y="1"/>
                  </a:cubicBezTo>
                  <a:cubicBezTo>
                    <a:pt x="26" y="14"/>
                    <a:pt x="34" y="43"/>
                    <a:pt x="45" y="68"/>
                  </a:cubicBezTo>
                  <a:cubicBezTo>
                    <a:pt x="56" y="94"/>
                    <a:pt x="48" y="123"/>
                    <a:pt x="42" y="150"/>
                  </a:cubicBezTo>
                  <a:cubicBezTo>
                    <a:pt x="42" y="151"/>
                    <a:pt x="43" y="152"/>
                    <a:pt x="44" y="152"/>
                  </a:cubicBezTo>
                  <a:cubicBezTo>
                    <a:pt x="48" y="152"/>
                    <a:pt x="52" y="153"/>
                    <a:pt x="55" y="153"/>
                  </a:cubicBezTo>
                  <a:cubicBezTo>
                    <a:pt x="43" y="173"/>
                    <a:pt x="46" y="196"/>
                    <a:pt x="53" y="218"/>
                  </a:cubicBezTo>
                  <a:cubicBezTo>
                    <a:pt x="53" y="219"/>
                    <a:pt x="54" y="220"/>
                    <a:pt x="55" y="220"/>
                  </a:cubicBezTo>
                  <a:cubicBezTo>
                    <a:pt x="58" y="219"/>
                    <a:pt x="60" y="218"/>
                    <a:pt x="63" y="217"/>
                  </a:cubicBezTo>
                  <a:cubicBezTo>
                    <a:pt x="49" y="233"/>
                    <a:pt x="59" y="260"/>
                    <a:pt x="71" y="274"/>
                  </a:cubicBezTo>
                  <a:cubicBezTo>
                    <a:pt x="72" y="275"/>
                    <a:pt x="73" y="275"/>
                    <a:pt x="74" y="274"/>
                  </a:cubicBezTo>
                  <a:cubicBezTo>
                    <a:pt x="76" y="269"/>
                    <a:pt x="80" y="265"/>
                    <a:pt x="83" y="260"/>
                  </a:cubicBezTo>
                  <a:cubicBezTo>
                    <a:pt x="82" y="290"/>
                    <a:pt x="99" y="310"/>
                    <a:pt x="124" y="324"/>
                  </a:cubicBezTo>
                  <a:cubicBezTo>
                    <a:pt x="125" y="325"/>
                    <a:pt x="126" y="324"/>
                    <a:pt x="126" y="323"/>
                  </a:cubicBezTo>
                  <a:cubicBezTo>
                    <a:pt x="126" y="323"/>
                    <a:pt x="127" y="323"/>
                    <a:pt x="127" y="323"/>
                  </a:cubicBezTo>
                  <a:cubicBezTo>
                    <a:pt x="130" y="320"/>
                    <a:pt x="133" y="317"/>
                    <a:pt x="135" y="313"/>
                  </a:cubicBezTo>
                  <a:cubicBezTo>
                    <a:pt x="141" y="337"/>
                    <a:pt x="168" y="341"/>
                    <a:pt x="189" y="336"/>
                  </a:cubicBezTo>
                  <a:cubicBezTo>
                    <a:pt x="190" y="336"/>
                    <a:pt x="190" y="335"/>
                    <a:pt x="189" y="334"/>
                  </a:cubicBezTo>
                  <a:cubicBezTo>
                    <a:pt x="200" y="323"/>
                    <a:pt x="207" y="306"/>
                    <a:pt x="207" y="291"/>
                  </a:cubicBezTo>
                  <a:cubicBezTo>
                    <a:pt x="207" y="291"/>
                    <a:pt x="207" y="291"/>
                    <a:pt x="207" y="291"/>
                  </a:cubicBezTo>
                  <a:cubicBezTo>
                    <a:pt x="207" y="291"/>
                    <a:pt x="207" y="290"/>
                    <a:pt x="207" y="290"/>
                  </a:cubicBezTo>
                  <a:cubicBezTo>
                    <a:pt x="207" y="290"/>
                    <a:pt x="207" y="290"/>
                    <a:pt x="207" y="290"/>
                  </a:cubicBezTo>
                  <a:cubicBezTo>
                    <a:pt x="207" y="290"/>
                    <a:pt x="207" y="290"/>
                    <a:pt x="206" y="290"/>
                  </a:cubicBezTo>
                  <a:cubicBezTo>
                    <a:pt x="198" y="282"/>
                    <a:pt x="188" y="279"/>
                    <a:pt x="177" y="276"/>
                  </a:cubicBezTo>
                  <a:cubicBezTo>
                    <a:pt x="187" y="275"/>
                    <a:pt x="196" y="275"/>
                    <a:pt x="206" y="278"/>
                  </a:cubicBezTo>
                  <a:cubicBezTo>
                    <a:pt x="206" y="278"/>
                    <a:pt x="208" y="278"/>
                    <a:pt x="208" y="277"/>
                  </a:cubicBezTo>
                  <a:cubicBezTo>
                    <a:pt x="211" y="257"/>
                    <a:pt x="210" y="233"/>
                    <a:pt x="200" y="215"/>
                  </a:cubicBezTo>
                  <a:cubicBezTo>
                    <a:pt x="200" y="215"/>
                    <a:pt x="200" y="215"/>
                    <a:pt x="200" y="215"/>
                  </a:cubicBezTo>
                  <a:cubicBezTo>
                    <a:pt x="197" y="207"/>
                    <a:pt x="188" y="202"/>
                    <a:pt x="180" y="199"/>
                  </a:cubicBezTo>
                  <a:cubicBezTo>
                    <a:pt x="186" y="197"/>
                    <a:pt x="192" y="197"/>
                    <a:pt x="199" y="199"/>
                  </a:cubicBezTo>
                  <a:cubicBezTo>
                    <a:pt x="199" y="200"/>
                    <a:pt x="200" y="199"/>
                    <a:pt x="200" y="199"/>
                  </a:cubicBezTo>
                  <a:cubicBezTo>
                    <a:pt x="201" y="199"/>
                    <a:pt x="201" y="199"/>
                    <a:pt x="201" y="198"/>
                  </a:cubicBezTo>
                  <a:cubicBezTo>
                    <a:pt x="201" y="197"/>
                    <a:pt x="201" y="196"/>
                    <a:pt x="199" y="196"/>
                  </a:cubicBezTo>
                  <a:close/>
                </a:path>
              </a:pathLst>
            </a:custGeom>
            <a:solidFill>
              <a:srgbClr val="156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Freeform 24"/>
            <p:cNvSpPr/>
            <p:nvPr/>
          </p:nvSpPr>
          <p:spPr bwMode="auto">
            <a:xfrm>
              <a:off x="250825" y="4764088"/>
              <a:ext cx="354013" cy="503238"/>
            </a:xfrm>
            <a:custGeom>
              <a:avLst/>
              <a:gdLst>
                <a:gd name="T0" fmla="*/ 93 w 94"/>
                <a:gd name="T1" fmla="*/ 130 h 134"/>
                <a:gd name="T2" fmla="*/ 1 w 94"/>
                <a:gd name="T3" fmla="*/ 23 h 134"/>
                <a:gd name="T4" fmla="*/ 0 w 94"/>
                <a:gd name="T5" fmla="*/ 24 h 134"/>
                <a:gd name="T6" fmla="*/ 0 w 94"/>
                <a:gd name="T7" fmla="*/ 25 h 134"/>
                <a:gd name="T8" fmla="*/ 90 w 94"/>
                <a:gd name="T9" fmla="*/ 132 h 134"/>
                <a:gd name="T10" fmla="*/ 90 w 94"/>
                <a:gd name="T11" fmla="*/ 132 h 134"/>
                <a:gd name="T12" fmla="*/ 93 w 94"/>
                <a:gd name="T13" fmla="*/ 132 h 134"/>
                <a:gd name="T14" fmla="*/ 93 w 94"/>
                <a:gd name="T15" fmla="*/ 131 h 134"/>
                <a:gd name="T16" fmla="*/ 93 w 94"/>
                <a:gd name="T17" fmla="*/ 1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34">
                  <a:moveTo>
                    <a:pt x="93" y="130"/>
                  </a:moveTo>
                  <a:cubicBezTo>
                    <a:pt x="84" y="92"/>
                    <a:pt x="55" y="0"/>
                    <a:pt x="1" y="23"/>
                  </a:cubicBezTo>
                  <a:cubicBezTo>
                    <a:pt x="0" y="23"/>
                    <a:pt x="0" y="24"/>
                    <a:pt x="0" y="24"/>
                  </a:cubicBezTo>
                  <a:cubicBezTo>
                    <a:pt x="0" y="24"/>
                    <a:pt x="0" y="24"/>
                    <a:pt x="0" y="25"/>
                  </a:cubicBezTo>
                  <a:cubicBezTo>
                    <a:pt x="12" y="72"/>
                    <a:pt x="47" y="111"/>
                    <a:pt x="90" y="132"/>
                  </a:cubicBezTo>
                  <a:cubicBezTo>
                    <a:pt x="90" y="132"/>
                    <a:pt x="90" y="132"/>
                    <a:pt x="90" y="132"/>
                  </a:cubicBezTo>
                  <a:cubicBezTo>
                    <a:pt x="91" y="134"/>
                    <a:pt x="94" y="134"/>
                    <a:pt x="93" y="132"/>
                  </a:cubicBezTo>
                  <a:cubicBezTo>
                    <a:pt x="93" y="131"/>
                    <a:pt x="93" y="131"/>
                    <a:pt x="93" y="131"/>
                  </a:cubicBezTo>
                  <a:cubicBezTo>
                    <a:pt x="93" y="131"/>
                    <a:pt x="93" y="130"/>
                    <a:pt x="93" y="130"/>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3" name="Freeform 25"/>
            <p:cNvSpPr/>
            <p:nvPr/>
          </p:nvSpPr>
          <p:spPr bwMode="auto">
            <a:xfrm>
              <a:off x="1512888" y="3544888"/>
              <a:ext cx="1117600" cy="1004888"/>
            </a:xfrm>
            <a:custGeom>
              <a:avLst/>
              <a:gdLst>
                <a:gd name="T0" fmla="*/ 273 w 298"/>
                <a:gd name="T1" fmla="*/ 49 h 267"/>
                <a:gd name="T2" fmla="*/ 273 w 298"/>
                <a:gd name="T3" fmla="*/ 50 h 267"/>
                <a:gd name="T4" fmla="*/ 242 w 298"/>
                <a:gd name="T5" fmla="*/ 62 h 267"/>
                <a:gd name="T6" fmla="*/ 270 w 298"/>
                <a:gd name="T7" fmla="*/ 25 h 267"/>
                <a:gd name="T8" fmla="*/ 254 w 298"/>
                <a:gd name="T9" fmla="*/ 6 h 267"/>
                <a:gd name="T10" fmla="*/ 254 w 298"/>
                <a:gd name="T11" fmla="*/ 17 h 267"/>
                <a:gd name="T12" fmla="*/ 216 w 298"/>
                <a:gd name="T13" fmla="*/ 87 h 267"/>
                <a:gd name="T14" fmla="*/ 220 w 298"/>
                <a:gd name="T15" fmla="*/ 37 h 267"/>
                <a:gd name="T16" fmla="*/ 194 w 298"/>
                <a:gd name="T17" fmla="*/ 45 h 267"/>
                <a:gd name="T18" fmla="*/ 209 w 298"/>
                <a:gd name="T19" fmla="*/ 53 h 267"/>
                <a:gd name="T20" fmla="*/ 214 w 298"/>
                <a:gd name="T21" fmla="*/ 89 h 267"/>
                <a:gd name="T22" fmla="*/ 152 w 298"/>
                <a:gd name="T23" fmla="*/ 154 h 267"/>
                <a:gd name="T24" fmla="*/ 176 w 298"/>
                <a:gd name="T25" fmla="*/ 92 h 267"/>
                <a:gd name="T26" fmla="*/ 153 w 298"/>
                <a:gd name="T27" fmla="*/ 77 h 267"/>
                <a:gd name="T28" fmla="*/ 157 w 298"/>
                <a:gd name="T29" fmla="*/ 94 h 267"/>
                <a:gd name="T30" fmla="*/ 150 w 298"/>
                <a:gd name="T31" fmla="*/ 156 h 267"/>
                <a:gd name="T32" fmla="*/ 83 w 298"/>
                <a:gd name="T33" fmla="*/ 211 h 267"/>
                <a:gd name="T34" fmla="*/ 127 w 298"/>
                <a:gd name="T35" fmla="*/ 147 h 267"/>
                <a:gd name="T36" fmla="*/ 104 w 298"/>
                <a:gd name="T37" fmla="*/ 137 h 267"/>
                <a:gd name="T38" fmla="*/ 106 w 298"/>
                <a:gd name="T39" fmla="*/ 152 h 267"/>
                <a:gd name="T40" fmla="*/ 44 w 298"/>
                <a:gd name="T41" fmla="*/ 239 h 267"/>
                <a:gd name="T42" fmla="*/ 29 w 298"/>
                <a:gd name="T43" fmla="*/ 229 h 267"/>
                <a:gd name="T44" fmla="*/ 46 w 298"/>
                <a:gd name="T45" fmla="*/ 204 h 267"/>
                <a:gd name="T46" fmla="*/ 23 w 298"/>
                <a:gd name="T47" fmla="*/ 190 h 267"/>
                <a:gd name="T48" fmla="*/ 31 w 298"/>
                <a:gd name="T49" fmla="*/ 208 h 267"/>
                <a:gd name="T50" fmla="*/ 1 w 298"/>
                <a:gd name="T51" fmla="*/ 266 h 267"/>
                <a:gd name="T52" fmla="*/ 40 w 298"/>
                <a:gd name="T53" fmla="*/ 247 h 267"/>
                <a:gd name="T54" fmla="*/ 100 w 298"/>
                <a:gd name="T55" fmla="*/ 237 h 267"/>
                <a:gd name="T56" fmla="*/ 120 w 298"/>
                <a:gd name="T57" fmla="*/ 246 h 267"/>
                <a:gd name="T58" fmla="*/ 105 w 298"/>
                <a:gd name="T59" fmla="*/ 222 h 267"/>
                <a:gd name="T60" fmla="*/ 101 w 298"/>
                <a:gd name="T61" fmla="*/ 232 h 267"/>
                <a:gd name="T62" fmla="*/ 53 w 298"/>
                <a:gd name="T63" fmla="*/ 239 h 267"/>
                <a:gd name="T64" fmla="*/ 125 w 298"/>
                <a:gd name="T65" fmla="*/ 184 h 267"/>
                <a:gd name="T66" fmla="*/ 177 w 298"/>
                <a:gd name="T67" fmla="*/ 202 h 267"/>
                <a:gd name="T68" fmla="*/ 195 w 298"/>
                <a:gd name="T69" fmla="*/ 206 h 267"/>
                <a:gd name="T70" fmla="*/ 182 w 298"/>
                <a:gd name="T71" fmla="*/ 183 h 267"/>
                <a:gd name="T72" fmla="*/ 127 w 298"/>
                <a:gd name="T73" fmla="*/ 182 h 267"/>
                <a:gd name="T74" fmla="*/ 189 w 298"/>
                <a:gd name="T75" fmla="*/ 125 h 267"/>
                <a:gd name="T76" fmla="*/ 229 w 298"/>
                <a:gd name="T77" fmla="*/ 137 h 267"/>
                <a:gd name="T78" fmla="*/ 247 w 298"/>
                <a:gd name="T79" fmla="*/ 122 h 267"/>
                <a:gd name="T80" fmla="*/ 235 w 298"/>
                <a:gd name="T81" fmla="*/ 119 h 267"/>
                <a:gd name="T82" fmla="*/ 231 w 298"/>
                <a:gd name="T83" fmla="*/ 121 h 267"/>
                <a:gd name="T84" fmla="*/ 228 w 298"/>
                <a:gd name="T85" fmla="*/ 125 h 267"/>
                <a:gd name="T86" fmla="*/ 240 w 298"/>
                <a:gd name="T87" fmla="*/ 65 h 267"/>
                <a:gd name="T88" fmla="*/ 275 w 298"/>
                <a:gd name="T89" fmla="*/ 55 h 267"/>
                <a:gd name="T90" fmla="*/ 297 w 298"/>
                <a:gd name="T91" fmla="*/ 4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8" h="267">
                  <a:moveTo>
                    <a:pt x="282" y="35"/>
                  </a:moveTo>
                  <a:cubicBezTo>
                    <a:pt x="277" y="37"/>
                    <a:pt x="273" y="43"/>
                    <a:pt x="273" y="49"/>
                  </a:cubicBezTo>
                  <a:cubicBezTo>
                    <a:pt x="273" y="49"/>
                    <a:pt x="273" y="49"/>
                    <a:pt x="273" y="49"/>
                  </a:cubicBezTo>
                  <a:cubicBezTo>
                    <a:pt x="273" y="50"/>
                    <a:pt x="273" y="50"/>
                    <a:pt x="273" y="50"/>
                  </a:cubicBezTo>
                  <a:cubicBezTo>
                    <a:pt x="273" y="51"/>
                    <a:pt x="273" y="52"/>
                    <a:pt x="273" y="52"/>
                  </a:cubicBezTo>
                  <a:cubicBezTo>
                    <a:pt x="262" y="55"/>
                    <a:pt x="252" y="59"/>
                    <a:pt x="242" y="62"/>
                  </a:cubicBezTo>
                  <a:cubicBezTo>
                    <a:pt x="249" y="51"/>
                    <a:pt x="256" y="39"/>
                    <a:pt x="261" y="26"/>
                  </a:cubicBezTo>
                  <a:cubicBezTo>
                    <a:pt x="264" y="27"/>
                    <a:pt x="267" y="27"/>
                    <a:pt x="270" y="25"/>
                  </a:cubicBezTo>
                  <a:cubicBezTo>
                    <a:pt x="275" y="21"/>
                    <a:pt x="277" y="14"/>
                    <a:pt x="274" y="8"/>
                  </a:cubicBezTo>
                  <a:cubicBezTo>
                    <a:pt x="271" y="2"/>
                    <a:pt x="259" y="0"/>
                    <a:pt x="254" y="6"/>
                  </a:cubicBezTo>
                  <a:cubicBezTo>
                    <a:pt x="253" y="9"/>
                    <a:pt x="253" y="12"/>
                    <a:pt x="254" y="16"/>
                  </a:cubicBezTo>
                  <a:cubicBezTo>
                    <a:pt x="254" y="16"/>
                    <a:pt x="254" y="16"/>
                    <a:pt x="254" y="17"/>
                  </a:cubicBezTo>
                  <a:cubicBezTo>
                    <a:pt x="255" y="20"/>
                    <a:pt x="256" y="23"/>
                    <a:pt x="259" y="25"/>
                  </a:cubicBezTo>
                  <a:cubicBezTo>
                    <a:pt x="246" y="47"/>
                    <a:pt x="231" y="68"/>
                    <a:pt x="216" y="87"/>
                  </a:cubicBezTo>
                  <a:cubicBezTo>
                    <a:pt x="215" y="75"/>
                    <a:pt x="214" y="63"/>
                    <a:pt x="212" y="52"/>
                  </a:cubicBezTo>
                  <a:cubicBezTo>
                    <a:pt x="218" y="49"/>
                    <a:pt x="221" y="43"/>
                    <a:pt x="220" y="37"/>
                  </a:cubicBezTo>
                  <a:cubicBezTo>
                    <a:pt x="219" y="31"/>
                    <a:pt x="213" y="27"/>
                    <a:pt x="207" y="28"/>
                  </a:cubicBezTo>
                  <a:cubicBezTo>
                    <a:pt x="200" y="29"/>
                    <a:pt x="190" y="37"/>
                    <a:pt x="194" y="45"/>
                  </a:cubicBezTo>
                  <a:cubicBezTo>
                    <a:pt x="196" y="50"/>
                    <a:pt x="202" y="53"/>
                    <a:pt x="207" y="51"/>
                  </a:cubicBezTo>
                  <a:cubicBezTo>
                    <a:pt x="207" y="52"/>
                    <a:pt x="208" y="53"/>
                    <a:pt x="209" y="53"/>
                  </a:cubicBezTo>
                  <a:cubicBezTo>
                    <a:pt x="209" y="53"/>
                    <a:pt x="209" y="52"/>
                    <a:pt x="209" y="52"/>
                  </a:cubicBezTo>
                  <a:cubicBezTo>
                    <a:pt x="211" y="65"/>
                    <a:pt x="212" y="77"/>
                    <a:pt x="214" y="89"/>
                  </a:cubicBezTo>
                  <a:cubicBezTo>
                    <a:pt x="195" y="112"/>
                    <a:pt x="175" y="133"/>
                    <a:pt x="153" y="153"/>
                  </a:cubicBezTo>
                  <a:cubicBezTo>
                    <a:pt x="153" y="153"/>
                    <a:pt x="153" y="154"/>
                    <a:pt x="152" y="154"/>
                  </a:cubicBezTo>
                  <a:cubicBezTo>
                    <a:pt x="154" y="135"/>
                    <a:pt x="159" y="116"/>
                    <a:pt x="164" y="98"/>
                  </a:cubicBezTo>
                  <a:cubicBezTo>
                    <a:pt x="169" y="99"/>
                    <a:pt x="174" y="97"/>
                    <a:pt x="176" y="92"/>
                  </a:cubicBezTo>
                  <a:cubicBezTo>
                    <a:pt x="179" y="85"/>
                    <a:pt x="178" y="75"/>
                    <a:pt x="172" y="71"/>
                  </a:cubicBezTo>
                  <a:cubicBezTo>
                    <a:pt x="166" y="65"/>
                    <a:pt x="155" y="70"/>
                    <a:pt x="153" y="77"/>
                  </a:cubicBezTo>
                  <a:cubicBezTo>
                    <a:pt x="151" y="83"/>
                    <a:pt x="153" y="89"/>
                    <a:pt x="157" y="93"/>
                  </a:cubicBezTo>
                  <a:cubicBezTo>
                    <a:pt x="157" y="93"/>
                    <a:pt x="157" y="93"/>
                    <a:pt x="157" y="94"/>
                  </a:cubicBezTo>
                  <a:cubicBezTo>
                    <a:pt x="159" y="95"/>
                    <a:pt x="160" y="96"/>
                    <a:pt x="162" y="97"/>
                  </a:cubicBezTo>
                  <a:cubicBezTo>
                    <a:pt x="157" y="116"/>
                    <a:pt x="150" y="136"/>
                    <a:pt x="150" y="156"/>
                  </a:cubicBezTo>
                  <a:cubicBezTo>
                    <a:pt x="130" y="174"/>
                    <a:pt x="108" y="192"/>
                    <a:pt x="86" y="209"/>
                  </a:cubicBezTo>
                  <a:cubicBezTo>
                    <a:pt x="85" y="210"/>
                    <a:pt x="84" y="210"/>
                    <a:pt x="83" y="211"/>
                  </a:cubicBezTo>
                  <a:cubicBezTo>
                    <a:pt x="90" y="191"/>
                    <a:pt x="98" y="172"/>
                    <a:pt x="108" y="153"/>
                  </a:cubicBezTo>
                  <a:cubicBezTo>
                    <a:pt x="115" y="157"/>
                    <a:pt x="125" y="154"/>
                    <a:pt x="127" y="147"/>
                  </a:cubicBezTo>
                  <a:cubicBezTo>
                    <a:pt x="130" y="141"/>
                    <a:pt x="128" y="132"/>
                    <a:pt x="122" y="128"/>
                  </a:cubicBezTo>
                  <a:cubicBezTo>
                    <a:pt x="115" y="123"/>
                    <a:pt x="107" y="130"/>
                    <a:pt x="104" y="137"/>
                  </a:cubicBezTo>
                  <a:cubicBezTo>
                    <a:pt x="103" y="137"/>
                    <a:pt x="103" y="137"/>
                    <a:pt x="104" y="138"/>
                  </a:cubicBezTo>
                  <a:cubicBezTo>
                    <a:pt x="102" y="142"/>
                    <a:pt x="102" y="148"/>
                    <a:pt x="106" y="152"/>
                  </a:cubicBezTo>
                  <a:cubicBezTo>
                    <a:pt x="94" y="170"/>
                    <a:pt x="85" y="191"/>
                    <a:pt x="82" y="212"/>
                  </a:cubicBezTo>
                  <a:cubicBezTo>
                    <a:pt x="69" y="222"/>
                    <a:pt x="57" y="231"/>
                    <a:pt x="44" y="239"/>
                  </a:cubicBezTo>
                  <a:cubicBezTo>
                    <a:pt x="39" y="243"/>
                    <a:pt x="32" y="247"/>
                    <a:pt x="26" y="250"/>
                  </a:cubicBezTo>
                  <a:cubicBezTo>
                    <a:pt x="27" y="243"/>
                    <a:pt x="28" y="236"/>
                    <a:pt x="29" y="229"/>
                  </a:cubicBezTo>
                  <a:cubicBezTo>
                    <a:pt x="31" y="222"/>
                    <a:pt x="33" y="216"/>
                    <a:pt x="34" y="209"/>
                  </a:cubicBezTo>
                  <a:cubicBezTo>
                    <a:pt x="38" y="209"/>
                    <a:pt x="43" y="208"/>
                    <a:pt x="46" y="204"/>
                  </a:cubicBezTo>
                  <a:cubicBezTo>
                    <a:pt x="50" y="197"/>
                    <a:pt x="49" y="188"/>
                    <a:pt x="43" y="183"/>
                  </a:cubicBezTo>
                  <a:cubicBezTo>
                    <a:pt x="35" y="178"/>
                    <a:pt x="25" y="182"/>
                    <a:pt x="23" y="190"/>
                  </a:cubicBezTo>
                  <a:cubicBezTo>
                    <a:pt x="21" y="195"/>
                    <a:pt x="23" y="202"/>
                    <a:pt x="28" y="205"/>
                  </a:cubicBezTo>
                  <a:cubicBezTo>
                    <a:pt x="29" y="206"/>
                    <a:pt x="30" y="207"/>
                    <a:pt x="31" y="208"/>
                  </a:cubicBezTo>
                  <a:cubicBezTo>
                    <a:pt x="25" y="221"/>
                    <a:pt x="24" y="238"/>
                    <a:pt x="23" y="252"/>
                  </a:cubicBezTo>
                  <a:cubicBezTo>
                    <a:pt x="15" y="256"/>
                    <a:pt x="7" y="260"/>
                    <a:pt x="1" y="266"/>
                  </a:cubicBezTo>
                  <a:cubicBezTo>
                    <a:pt x="0" y="266"/>
                    <a:pt x="0" y="267"/>
                    <a:pt x="1" y="266"/>
                  </a:cubicBezTo>
                  <a:cubicBezTo>
                    <a:pt x="15" y="264"/>
                    <a:pt x="29" y="255"/>
                    <a:pt x="40" y="247"/>
                  </a:cubicBezTo>
                  <a:cubicBezTo>
                    <a:pt x="43" y="245"/>
                    <a:pt x="47" y="243"/>
                    <a:pt x="50" y="241"/>
                  </a:cubicBezTo>
                  <a:cubicBezTo>
                    <a:pt x="66" y="242"/>
                    <a:pt x="84" y="241"/>
                    <a:pt x="100" y="237"/>
                  </a:cubicBezTo>
                  <a:cubicBezTo>
                    <a:pt x="100" y="238"/>
                    <a:pt x="101" y="239"/>
                    <a:pt x="101" y="240"/>
                  </a:cubicBezTo>
                  <a:cubicBezTo>
                    <a:pt x="104" y="248"/>
                    <a:pt x="113" y="249"/>
                    <a:pt x="120" y="246"/>
                  </a:cubicBezTo>
                  <a:cubicBezTo>
                    <a:pt x="127" y="243"/>
                    <a:pt x="129" y="236"/>
                    <a:pt x="126" y="229"/>
                  </a:cubicBezTo>
                  <a:cubicBezTo>
                    <a:pt x="122" y="223"/>
                    <a:pt x="111" y="218"/>
                    <a:pt x="105" y="222"/>
                  </a:cubicBezTo>
                  <a:cubicBezTo>
                    <a:pt x="104" y="223"/>
                    <a:pt x="104" y="224"/>
                    <a:pt x="104" y="225"/>
                  </a:cubicBezTo>
                  <a:cubicBezTo>
                    <a:pt x="102" y="227"/>
                    <a:pt x="101" y="229"/>
                    <a:pt x="101" y="232"/>
                  </a:cubicBezTo>
                  <a:cubicBezTo>
                    <a:pt x="93" y="233"/>
                    <a:pt x="85" y="236"/>
                    <a:pt x="77" y="237"/>
                  </a:cubicBezTo>
                  <a:cubicBezTo>
                    <a:pt x="69" y="238"/>
                    <a:pt x="61" y="239"/>
                    <a:pt x="53" y="239"/>
                  </a:cubicBezTo>
                  <a:cubicBezTo>
                    <a:pt x="64" y="232"/>
                    <a:pt x="75" y="223"/>
                    <a:pt x="86" y="215"/>
                  </a:cubicBezTo>
                  <a:cubicBezTo>
                    <a:pt x="99" y="205"/>
                    <a:pt x="112" y="195"/>
                    <a:pt x="125" y="184"/>
                  </a:cubicBezTo>
                  <a:cubicBezTo>
                    <a:pt x="141" y="190"/>
                    <a:pt x="158" y="194"/>
                    <a:pt x="175" y="195"/>
                  </a:cubicBezTo>
                  <a:cubicBezTo>
                    <a:pt x="175" y="197"/>
                    <a:pt x="176" y="199"/>
                    <a:pt x="177" y="202"/>
                  </a:cubicBezTo>
                  <a:cubicBezTo>
                    <a:pt x="178" y="202"/>
                    <a:pt x="178" y="202"/>
                    <a:pt x="178" y="202"/>
                  </a:cubicBezTo>
                  <a:cubicBezTo>
                    <a:pt x="182" y="207"/>
                    <a:pt x="189" y="209"/>
                    <a:pt x="195" y="206"/>
                  </a:cubicBezTo>
                  <a:cubicBezTo>
                    <a:pt x="202" y="203"/>
                    <a:pt x="207" y="192"/>
                    <a:pt x="201" y="185"/>
                  </a:cubicBezTo>
                  <a:cubicBezTo>
                    <a:pt x="197" y="180"/>
                    <a:pt x="188" y="180"/>
                    <a:pt x="182" y="183"/>
                  </a:cubicBezTo>
                  <a:cubicBezTo>
                    <a:pt x="179" y="185"/>
                    <a:pt x="176" y="188"/>
                    <a:pt x="175" y="191"/>
                  </a:cubicBezTo>
                  <a:cubicBezTo>
                    <a:pt x="159" y="190"/>
                    <a:pt x="143" y="187"/>
                    <a:pt x="127" y="182"/>
                  </a:cubicBezTo>
                  <a:cubicBezTo>
                    <a:pt x="135" y="175"/>
                    <a:pt x="144" y="168"/>
                    <a:pt x="152" y="161"/>
                  </a:cubicBezTo>
                  <a:cubicBezTo>
                    <a:pt x="164" y="150"/>
                    <a:pt x="177" y="138"/>
                    <a:pt x="189" y="125"/>
                  </a:cubicBezTo>
                  <a:cubicBezTo>
                    <a:pt x="201" y="130"/>
                    <a:pt x="215" y="130"/>
                    <a:pt x="227" y="129"/>
                  </a:cubicBezTo>
                  <a:cubicBezTo>
                    <a:pt x="227" y="132"/>
                    <a:pt x="227" y="135"/>
                    <a:pt x="229" y="137"/>
                  </a:cubicBezTo>
                  <a:cubicBezTo>
                    <a:pt x="233" y="143"/>
                    <a:pt x="244" y="143"/>
                    <a:pt x="249" y="138"/>
                  </a:cubicBezTo>
                  <a:cubicBezTo>
                    <a:pt x="252" y="133"/>
                    <a:pt x="251" y="126"/>
                    <a:pt x="247" y="122"/>
                  </a:cubicBezTo>
                  <a:cubicBezTo>
                    <a:pt x="244" y="118"/>
                    <a:pt x="239" y="118"/>
                    <a:pt x="234" y="119"/>
                  </a:cubicBezTo>
                  <a:cubicBezTo>
                    <a:pt x="235" y="119"/>
                    <a:pt x="235" y="119"/>
                    <a:pt x="235" y="119"/>
                  </a:cubicBezTo>
                  <a:cubicBezTo>
                    <a:pt x="235" y="119"/>
                    <a:pt x="235" y="118"/>
                    <a:pt x="234" y="118"/>
                  </a:cubicBezTo>
                  <a:cubicBezTo>
                    <a:pt x="233" y="119"/>
                    <a:pt x="232" y="120"/>
                    <a:pt x="231" y="121"/>
                  </a:cubicBezTo>
                  <a:cubicBezTo>
                    <a:pt x="230" y="122"/>
                    <a:pt x="229" y="123"/>
                    <a:pt x="228" y="124"/>
                  </a:cubicBezTo>
                  <a:cubicBezTo>
                    <a:pt x="228" y="124"/>
                    <a:pt x="228" y="124"/>
                    <a:pt x="228" y="125"/>
                  </a:cubicBezTo>
                  <a:cubicBezTo>
                    <a:pt x="215" y="125"/>
                    <a:pt x="203" y="126"/>
                    <a:pt x="191" y="124"/>
                  </a:cubicBezTo>
                  <a:cubicBezTo>
                    <a:pt x="209" y="106"/>
                    <a:pt x="226" y="86"/>
                    <a:pt x="240" y="65"/>
                  </a:cubicBezTo>
                  <a:cubicBezTo>
                    <a:pt x="252" y="62"/>
                    <a:pt x="264" y="59"/>
                    <a:pt x="275" y="55"/>
                  </a:cubicBezTo>
                  <a:cubicBezTo>
                    <a:pt x="275" y="55"/>
                    <a:pt x="275" y="55"/>
                    <a:pt x="275" y="55"/>
                  </a:cubicBezTo>
                  <a:cubicBezTo>
                    <a:pt x="278" y="58"/>
                    <a:pt x="283" y="59"/>
                    <a:pt x="287" y="59"/>
                  </a:cubicBezTo>
                  <a:cubicBezTo>
                    <a:pt x="293" y="57"/>
                    <a:pt x="298" y="52"/>
                    <a:pt x="297" y="46"/>
                  </a:cubicBezTo>
                  <a:cubicBezTo>
                    <a:pt x="296" y="39"/>
                    <a:pt x="289" y="32"/>
                    <a:pt x="282" y="3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Freeform 26"/>
            <p:cNvSpPr/>
            <p:nvPr/>
          </p:nvSpPr>
          <p:spPr bwMode="auto">
            <a:xfrm>
              <a:off x="1931988" y="3819526"/>
              <a:ext cx="1227138" cy="917575"/>
            </a:xfrm>
            <a:custGeom>
              <a:avLst/>
              <a:gdLst>
                <a:gd name="T0" fmla="*/ 323 w 327"/>
                <a:gd name="T1" fmla="*/ 1 h 244"/>
                <a:gd name="T2" fmla="*/ 288 w 327"/>
                <a:gd name="T3" fmla="*/ 30 h 244"/>
                <a:gd name="T4" fmla="*/ 254 w 327"/>
                <a:gd name="T5" fmla="*/ 54 h 244"/>
                <a:gd name="T6" fmla="*/ 215 w 327"/>
                <a:gd name="T7" fmla="*/ 118 h 244"/>
                <a:gd name="T8" fmla="*/ 194 w 327"/>
                <a:gd name="T9" fmla="*/ 132 h 244"/>
                <a:gd name="T10" fmla="*/ 127 w 327"/>
                <a:gd name="T11" fmla="*/ 170 h 244"/>
                <a:gd name="T12" fmla="*/ 146 w 327"/>
                <a:gd name="T13" fmla="*/ 142 h 244"/>
                <a:gd name="T14" fmla="*/ 151 w 327"/>
                <a:gd name="T15" fmla="*/ 131 h 244"/>
                <a:gd name="T16" fmla="*/ 190 w 327"/>
                <a:gd name="T17" fmla="*/ 12 h 244"/>
                <a:gd name="T18" fmla="*/ 190 w 327"/>
                <a:gd name="T19" fmla="*/ 9 h 244"/>
                <a:gd name="T20" fmla="*/ 188 w 327"/>
                <a:gd name="T21" fmla="*/ 8 h 244"/>
                <a:gd name="T22" fmla="*/ 173 w 327"/>
                <a:gd name="T23" fmla="*/ 39 h 244"/>
                <a:gd name="T24" fmla="*/ 154 w 327"/>
                <a:gd name="T25" fmla="*/ 70 h 244"/>
                <a:gd name="T26" fmla="*/ 147 w 327"/>
                <a:gd name="T27" fmla="*/ 130 h 244"/>
                <a:gd name="T28" fmla="*/ 147 w 327"/>
                <a:gd name="T29" fmla="*/ 131 h 244"/>
                <a:gd name="T30" fmla="*/ 144 w 327"/>
                <a:gd name="T31" fmla="*/ 138 h 244"/>
                <a:gd name="T32" fmla="*/ 122 w 327"/>
                <a:gd name="T33" fmla="*/ 172 h 244"/>
                <a:gd name="T34" fmla="*/ 85 w 327"/>
                <a:gd name="T35" fmla="*/ 191 h 244"/>
                <a:gd name="T36" fmla="*/ 84 w 327"/>
                <a:gd name="T37" fmla="*/ 191 h 244"/>
                <a:gd name="T38" fmla="*/ 84 w 327"/>
                <a:gd name="T39" fmla="*/ 191 h 244"/>
                <a:gd name="T40" fmla="*/ 64 w 327"/>
                <a:gd name="T41" fmla="*/ 200 h 244"/>
                <a:gd name="T42" fmla="*/ 0 w 327"/>
                <a:gd name="T43" fmla="*/ 218 h 244"/>
                <a:gd name="T44" fmla="*/ 0 w 327"/>
                <a:gd name="T45" fmla="*/ 219 h 244"/>
                <a:gd name="T46" fmla="*/ 57 w 327"/>
                <a:gd name="T47" fmla="*/ 207 h 244"/>
                <a:gd name="T48" fmla="*/ 86 w 327"/>
                <a:gd name="T49" fmla="*/ 194 h 244"/>
                <a:gd name="T50" fmla="*/ 148 w 327"/>
                <a:gd name="T51" fmla="*/ 214 h 244"/>
                <a:gd name="T52" fmla="*/ 200 w 327"/>
                <a:gd name="T53" fmla="*/ 215 h 244"/>
                <a:gd name="T54" fmla="*/ 294 w 327"/>
                <a:gd name="T55" fmla="*/ 168 h 244"/>
                <a:gd name="T56" fmla="*/ 293 w 327"/>
                <a:gd name="T57" fmla="*/ 168 h 244"/>
                <a:gd name="T58" fmla="*/ 294 w 327"/>
                <a:gd name="T59" fmla="*/ 167 h 244"/>
                <a:gd name="T60" fmla="*/ 293 w 327"/>
                <a:gd name="T61" fmla="*/ 164 h 244"/>
                <a:gd name="T62" fmla="*/ 198 w 327"/>
                <a:gd name="T63" fmla="*/ 211 h 244"/>
                <a:gd name="T64" fmla="*/ 198 w 327"/>
                <a:gd name="T65" fmla="*/ 211 h 244"/>
                <a:gd name="T66" fmla="*/ 154 w 327"/>
                <a:gd name="T67" fmla="*/ 211 h 244"/>
                <a:gd name="T68" fmla="*/ 88 w 327"/>
                <a:gd name="T69" fmla="*/ 193 h 244"/>
                <a:gd name="T70" fmla="*/ 120 w 327"/>
                <a:gd name="T71" fmla="*/ 178 h 244"/>
                <a:gd name="T72" fmla="*/ 216 w 327"/>
                <a:gd name="T73" fmla="*/ 123 h 244"/>
                <a:gd name="T74" fmla="*/ 216 w 327"/>
                <a:gd name="T75" fmla="*/ 123 h 244"/>
                <a:gd name="T76" fmla="*/ 292 w 327"/>
                <a:gd name="T77" fmla="*/ 105 h 244"/>
                <a:gd name="T78" fmla="*/ 317 w 327"/>
                <a:gd name="T79" fmla="*/ 60 h 244"/>
                <a:gd name="T80" fmla="*/ 324 w 327"/>
                <a:gd name="T81" fmla="*/ 4 h 244"/>
                <a:gd name="T82" fmla="*/ 325 w 327"/>
                <a:gd name="T83" fmla="*/ 3 h 244"/>
                <a:gd name="T84" fmla="*/ 323 w 327"/>
                <a:gd name="T85" fmla="*/ 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44">
                  <a:moveTo>
                    <a:pt x="323" y="1"/>
                  </a:moveTo>
                  <a:cubicBezTo>
                    <a:pt x="312" y="11"/>
                    <a:pt x="301" y="21"/>
                    <a:pt x="288" y="30"/>
                  </a:cubicBezTo>
                  <a:cubicBezTo>
                    <a:pt x="276" y="38"/>
                    <a:pt x="265" y="45"/>
                    <a:pt x="254" y="54"/>
                  </a:cubicBezTo>
                  <a:cubicBezTo>
                    <a:pt x="234" y="71"/>
                    <a:pt x="222" y="94"/>
                    <a:pt x="215" y="118"/>
                  </a:cubicBezTo>
                  <a:cubicBezTo>
                    <a:pt x="208" y="123"/>
                    <a:pt x="201" y="128"/>
                    <a:pt x="194" y="132"/>
                  </a:cubicBezTo>
                  <a:cubicBezTo>
                    <a:pt x="173" y="146"/>
                    <a:pt x="150" y="158"/>
                    <a:pt x="127" y="170"/>
                  </a:cubicBezTo>
                  <a:cubicBezTo>
                    <a:pt x="135" y="162"/>
                    <a:pt x="141" y="151"/>
                    <a:pt x="146" y="142"/>
                  </a:cubicBezTo>
                  <a:cubicBezTo>
                    <a:pt x="148" y="138"/>
                    <a:pt x="150" y="135"/>
                    <a:pt x="151" y="131"/>
                  </a:cubicBezTo>
                  <a:cubicBezTo>
                    <a:pt x="207" y="124"/>
                    <a:pt x="193" y="52"/>
                    <a:pt x="190" y="12"/>
                  </a:cubicBezTo>
                  <a:cubicBezTo>
                    <a:pt x="190" y="11"/>
                    <a:pt x="190" y="10"/>
                    <a:pt x="190" y="9"/>
                  </a:cubicBezTo>
                  <a:cubicBezTo>
                    <a:pt x="191" y="8"/>
                    <a:pt x="188" y="7"/>
                    <a:pt x="188" y="8"/>
                  </a:cubicBezTo>
                  <a:cubicBezTo>
                    <a:pt x="183" y="19"/>
                    <a:pt x="179" y="29"/>
                    <a:pt x="173" y="39"/>
                  </a:cubicBezTo>
                  <a:cubicBezTo>
                    <a:pt x="167" y="50"/>
                    <a:pt x="160" y="60"/>
                    <a:pt x="154" y="70"/>
                  </a:cubicBezTo>
                  <a:cubicBezTo>
                    <a:pt x="144" y="88"/>
                    <a:pt x="138" y="111"/>
                    <a:pt x="147" y="130"/>
                  </a:cubicBezTo>
                  <a:cubicBezTo>
                    <a:pt x="147" y="130"/>
                    <a:pt x="147" y="130"/>
                    <a:pt x="147" y="131"/>
                  </a:cubicBezTo>
                  <a:cubicBezTo>
                    <a:pt x="146" y="133"/>
                    <a:pt x="145" y="135"/>
                    <a:pt x="144" y="138"/>
                  </a:cubicBezTo>
                  <a:cubicBezTo>
                    <a:pt x="138" y="150"/>
                    <a:pt x="131" y="161"/>
                    <a:pt x="122" y="172"/>
                  </a:cubicBezTo>
                  <a:cubicBezTo>
                    <a:pt x="110" y="179"/>
                    <a:pt x="97" y="185"/>
                    <a:pt x="85" y="191"/>
                  </a:cubicBezTo>
                  <a:cubicBezTo>
                    <a:pt x="85" y="191"/>
                    <a:pt x="85" y="191"/>
                    <a:pt x="84" y="191"/>
                  </a:cubicBezTo>
                  <a:cubicBezTo>
                    <a:pt x="84" y="190"/>
                    <a:pt x="84" y="191"/>
                    <a:pt x="84" y="191"/>
                  </a:cubicBezTo>
                  <a:cubicBezTo>
                    <a:pt x="77" y="194"/>
                    <a:pt x="71" y="197"/>
                    <a:pt x="64" y="200"/>
                  </a:cubicBezTo>
                  <a:cubicBezTo>
                    <a:pt x="44" y="210"/>
                    <a:pt x="23" y="218"/>
                    <a:pt x="0" y="218"/>
                  </a:cubicBezTo>
                  <a:cubicBezTo>
                    <a:pt x="0" y="218"/>
                    <a:pt x="0" y="219"/>
                    <a:pt x="0" y="219"/>
                  </a:cubicBezTo>
                  <a:cubicBezTo>
                    <a:pt x="19" y="224"/>
                    <a:pt x="41" y="215"/>
                    <a:pt x="57" y="207"/>
                  </a:cubicBezTo>
                  <a:cubicBezTo>
                    <a:pt x="67" y="203"/>
                    <a:pt x="77" y="199"/>
                    <a:pt x="86" y="194"/>
                  </a:cubicBezTo>
                  <a:cubicBezTo>
                    <a:pt x="102" y="209"/>
                    <a:pt x="129" y="212"/>
                    <a:pt x="148" y="214"/>
                  </a:cubicBezTo>
                  <a:cubicBezTo>
                    <a:pt x="165" y="215"/>
                    <a:pt x="183" y="217"/>
                    <a:pt x="200" y="215"/>
                  </a:cubicBezTo>
                  <a:cubicBezTo>
                    <a:pt x="231" y="244"/>
                    <a:pt x="294" y="208"/>
                    <a:pt x="294" y="168"/>
                  </a:cubicBezTo>
                  <a:cubicBezTo>
                    <a:pt x="294" y="168"/>
                    <a:pt x="293" y="168"/>
                    <a:pt x="293" y="168"/>
                  </a:cubicBezTo>
                  <a:cubicBezTo>
                    <a:pt x="294" y="168"/>
                    <a:pt x="294" y="167"/>
                    <a:pt x="294" y="167"/>
                  </a:cubicBezTo>
                  <a:cubicBezTo>
                    <a:pt x="296" y="166"/>
                    <a:pt x="295" y="164"/>
                    <a:pt x="293" y="164"/>
                  </a:cubicBezTo>
                  <a:cubicBezTo>
                    <a:pt x="261" y="177"/>
                    <a:pt x="213" y="173"/>
                    <a:pt x="198" y="211"/>
                  </a:cubicBezTo>
                  <a:cubicBezTo>
                    <a:pt x="198" y="211"/>
                    <a:pt x="198" y="211"/>
                    <a:pt x="198" y="211"/>
                  </a:cubicBezTo>
                  <a:cubicBezTo>
                    <a:pt x="183" y="212"/>
                    <a:pt x="168" y="212"/>
                    <a:pt x="154" y="211"/>
                  </a:cubicBezTo>
                  <a:cubicBezTo>
                    <a:pt x="132" y="209"/>
                    <a:pt x="106" y="206"/>
                    <a:pt x="88" y="193"/>
                  </a:cubicBezTo>
                  <a:cubicBezTo>
                    <a:pt x="99" y="188"/>
                    <a:pt x="109" y="183"/>
                    <a:pt x="120" y="178"/>
                  </a:cubicBezTo>
                  <a:cubicBezTo>
                    <a:pt x="152" y="162"/>
                    <a:pt x="186" y="144"/>
                    <a:pt x="216" y="123"/>
                  </a:cubicBezTo>
                  <a:cubicBezTo>
                    <a:pt x="216" y="123"/>
                    <a:pt x="216" y="123"/>
                    <a:pt x="216" y="123"/>
                  </a:cubicBezTo>
                  <a:cubicBezTo>
                    <a:pt x="239" y="139"/>
                    <a:pt x="274" y="121"/>
                    <a:pt x="292" y="105"/>
                  </a:cubicBezTo>
                  <a:cubicBezTo>
                    <a:pt x="305" y="93"/>
                    <a:pt x="312" y="76"/>
                    <a:pt x="317" y="60"/>
                  </a:cubicBezTo>
                  <a:cubicBezTo>
                    <a:pt x="322" y="43"/>
                    <a:pt x="327" y="22"/>
                    <a:pt x="324" y="4"/>
                  </a:cubicBezTo>
                  <a:cubicBezTo>
                    <a:pt x="324" y="4"/>
                    <a:pt x="325" y="3"/>
                    <a:pt x="325" y="3"/>
                  </a:cubicBezTo>
                  <a:cubicBezTo>
                    <a:pt x="326" y="1"/>
                    <a:pt x="324" y="0"/>
                    <a:pt x="323" y="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5" name="Freeform 27"/>
            <p:cNvSpPr/>
            <p:nvPr/>
          </p:nvSpPr>
          <p:spPr bwMode="auto">
            <a:xfrm>
              <a:off x="2589213" y="4824413"/>
              <a:ext cx="514350" cy="650875"/>
            </a:xfrm>
            <a:custGeom>
              <a:avLst/>
              <a:gdLst>
                <a:gd name="T0" fmla="*/ 135 w 137"/>
                <a:gd name="T1" fmla="*/ 152 h 173"/>
                <a:gd name="T2" fmla="*/ 126 w 137"/>
                <a:gd name="T3" fmla="*/ 148 h 173"/>
                <a:gd name="T4" fmla="*/ 114 w 137"/>
                <a:gd name="T5" fmla="*/ 145 h 173"/>
                <a:gd name="T6" fmla="*/ 113 w 137"/>
                <a:gd name="T7" fmla="*/ 145 h 173"/>
                <a:gd name="T8" fmla="*/ 75 w 137"/>
                <a:gd name="T9" fmla="*/ 62 h 173"/>
                <a:gd name="T10" fmla="*/ 40 w 137"/>
                <a:gd name="T11" fmla="*/ 19 h 173"/>
                <a:gd name="T12" fmla="*/ 1 w 137"/>
                <a:gd name="T13" fmla="*/ 1 h 173"/>
                <a:gd name="T14" fmla="*/ 1 w 137"/>
                <a:gd name="T15" fmla="*/ 2 h 173"/>
                <a:gd name="T16" fmla="*/ 40 w 137"/>
                <a:gd name="T17" fmla="*/ 25 h 173"/>
                <a:gd name="T18" fmla="*/ 74 w 137"/>
                <a:gd name="T19" fmla="*/ 69 h 173"/>
                <a:gd name="T20" fmla="*/ 109 w 137"/>
                <a:gd name="T21" fmla="*/ 146 h 173"/>
                <a:gd name="T22" fmla="*/ 101 w 137"/>
                <a:gd name="T23" fmla="*/ 166 h 173"/>
                <a:gd name="T24" fmla="*/ 102 w 137"/>
                <a:gd name="T25" fmla="*/ 168 h 173"/>
                <a:gd name="T26" fmla="*/ 124 w 137"/>
                <a:gd name="T27" fmla="*/ 170 h 173"/>
                <a:gd name="T28" fmla="*/ 135 w 137"/>
                <a:gd name="T29" fmla="*/ 154 h 173"/>
                <a:gd name="T30" fmla="*/ 135 w 137"/>
                <a:gd name="T31" fmla="*/ 1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73">
                  <a:moveTo>
                    <a:pt x="135" y="152"/>
                  </a:moveTo>
                  <a:cubicBezTo>
                    <a:pt x="133" y="150"/>
                    <a:pt x="129" y="149"/>
                    <a:pt x="126" y="148"/>
                  </a:cubicBezTo>
                  <a:cubicBezTo>
                    <a:pt x="122" y="147"/>
                    <a:pt x="118" y="146"/>
                    <a:pt x="114" y="145"/>
                  </a:cubicBezTo>
                  <a:cubicBezTo>
                    <a:pt x="114" y="145"/>
                    <a:pt x="114" y="145"/>
                    <a:pt x="113" y="145"/>
                  </a:cubicBezTo>
                  <a:cubicBezTo>
                    <a:pt x="105" y="116"/>
                    <a:pt x="90" y="87"/>
                    <a:pt x="75" y="62"/>
                  </a:cubicBezTo>
                  <a:cubicBezTo>
                    <a:pt x="65" y="46"/>
                    <a:pt x="54" y="31"/>
                    <a:pt x="40" y="19"/>
                  </a:cubicBezTo>
                  <a:cubicBezTo>
                    <a:pt x="30" y="11"/>
                    <a:pt x="15" y="0"/>
                    <a:pt x="1" y="1"/>
                  </a:cubicBezTo>
                  <a:cubicBezTo>
                    <a:pt x="0" y="1"/>
                    <a:pt x="0" y="2"/>
                    <a:pt x="1" y="2"/>
                  </a:cubicBezTo>
                  <a:cubicBezTo>
                    <a:pt x="16" y="8"/>
                    <a:pt x="28" y="14"/>
                    <a:pt x="40" y="25"/>
                  </a:cubicBezTo>
                  <a:cubicBezTo>
                    <a:pt x="54" y="38"/>
                    <a:pt x="64" y="53"/>
                    <a:pt x="74" y="69"/>
                  </a:cubicBezTo>
                  <a:cubicBezTo>
                    <a:pt x="88" y="94"/>
                    <a:pt x="98" y="120"/>
                    <a:pt x="109" y="146"/>
                  </a:cubicBezTo>
                  <a:cubicBezTo>
                    <a:pt x="105" y="153"/>
                    <a:pt x="104" y="159"/>
                    <a:pt x="101" y="166"/>
                  </a:cubicBezTo>
                  <a:cubicBezTo>
                    <a:pt x="101" y="167"/>
                    <a:pt x="101" y="168"/>
                    <a:pt x="102" y="168"/>
                  </a:cubicBezTo>
                  <a:cubicBezTo>
                    <a:pt x="108" y="173"/>
                    <a:pt x="117" y="173"/>
                    <a:pt x="124" y="170"/>
                  </a:cubicBezTo>
                  <a:cubicBezTo>
                    <a:pt x="130" y="167"/>
                    <a:pt x="135" y="161"/>
                    <a:pt x="135" y="154"/>
                  </a:cubicBezTo>
                  <a:cubicBezTo>
                    <a:pt x="136" y="154"/>
                    <a:pt x="137" y="152"/>
                    <a:pt x="135" y="15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Freeform 28"/>
            <p:cNvSpPr/>
            <p:nvPr/>
          </p:nvSpPr>
          <p:spPr bwMode="auto">
            <a:xfrm>
              <a:off x="3070225" y="4860926"/>
              <a:ext cx="603250" cy="504825"/>
            </a:xfrm>
            <a:custGeom>
              <a:avLst/>
              <a:gdLst>
                <a:gd name="T0" fmla="*/ 147 w 161"/>
                <a:gd name="T1" fmla="*/ 63 h 134"/>
                <a:gd name="T2" fmla="*/ 135 w 161"/>
                <a:gd name="T3" fmla="*/ 69 h 134"/>
                <a:gd name="T4" fmla="*/ 91 w 161"/>
                <a:gd name="T5" fmla="*/ 66 h 134"/>
                <a:gd name="T6" fmla="*/ 91 w 161"/>
                <a:gd name="T7" fmla="*/ 66 h 134"/>
                <a:gd name="T8" fmla="*/ 52 w 161"/>
                <a:gd name="T9" fmla="*/ 31 h 134"/>
                <a:gd name="T10" fmla="*/ 95 w 161"/>
                <a:gd name="T11" fmla="*/ 29 h 134"/>
                <a:gd name="T12" fmla="*/ 97 w 161"/>
                <a:gd name="T13" fmla="*/ 37 h 134"/>
                <a:gd name="T14" fmla="*/ 117 w 161"/>
                <a:gd name="T15" fmla="*/ 37 h 134"/>
                <a:gd name="T16" fmla="*/ 115 w 161"/>
                <a:gd name="T17" fmla="*/ 16 h 134"/>
                <a:gd name="T18" fmla="*/ 96 w 161"/>
                <a:gd name="T19" fmla="*/ 18 h 134"/>
                <a:gd name="T20" fmla="*/ 97 w 161"/>
                <a:gd name="T21" fmla="*/ 19 h 134"/>
                <a:gd name="T22" fmla="*/ 95 w 161"/>
                <a:gd name="T23" fmla="*/ 24 h 134"/>
                <a:gd name="T24" fmla="*/ 74 w 161"/>
                <a:gd name="T25" fmla="*/ 28 h 134"/>
                <a:gd name="T26" fmla="*/ 46 w 161"/>
                <a:gd name="T27" fmla="*/ 27 h 134"/>
                <a:gd name="T28" fmla="*/ 1 w 161"/>
                <a:gd name="T29" fmla="*/ 0 h 134"/>
                <a:gd name="T30" fmla="*/ 0 w 161"/>
                <a:gd name="T31" fmla="*/ 1 h 134"/>
                <a:gd name="T32" fmla="*/ 22 w 161"/>
                <a:gd name="T33" fmla="*/ 16 h 134"/>
                <a:gd name="T34" fmla="*/ 21 w 161"/>
                <a:gd name="T35" fmla="*/ 74 h 134"/>
                <a:gd name="T36" fmla="*/ 9 w 161"/>
                <a:gd name="T37" fmla="*/ 79 h 134"/>
                <a:gd name="T38" fmla="*/ 15 w 161"/>
                <a:gd name="T39" fmla="*/ 95 h 134"/>
                <a:gd name="T40" fmla="*/ 28 w 161"/>
                <a:gd name="T41" fmla="*/ 91 h 134"/>
                <a:gd name="T42" fmla="*/ 25 w 161"/>
                <a:gd name="T43" fmla="*/ 75 h 134"/>
                <a:gd name="T44" fmla="*/ 25 w 161"/>
                <a:gd name="T45" fmla="*/ 17 h 134"/>
                <a:gd name="T46" fmla="*/ 68 w 161"/>
                <a:gd name="T47" fmla="*/ 48 h 134"/>
                <a:gd name="T48" fmla="*/ 66 w 161"/>
                <a:gd name="T49" fmla="*/ 100 h 134"/>
                <a:gd name="T50" fmla="*/ 64 w 161"/>
                <a:gd name="T51" fmla="*/ 100 h 134"/>
                <a:gd name="T52" fmla="*/ 62 w 161"/>
                <a:gd name="T53" fmla="*/ 101 h 134"/>
                <a:gd name="T54" fmla="*/ 51 w 161"/>
                <a:gd name="T55" fmla="*/ 108 h 134"/>
                <a:gd name="T56" fmla="*/ 60 w 161"/>
                <a:gd name="T57" fmla="*/ 122 h 134"/>
                <a:gd name="T58" fmla="*/ 74 w 161"/>
                <a:gd name="T59" fmla="*/ 115 h 134"/>
                <a:gd name="T60" fmla="*/ 70 w 161"/>
                <a:gd name="T61" fmla="*/ 102 h 134"/>
                <a:gd name="T62" fmla="*/ 71 w 161"/>
                <a:gd name="T63" fmla="*/ 51 h 134"/>
                <a:gd name="T64" fmla="*/ 105 w 161"/>
                <a:gd name="T65" fmla="*/ 88 h 134"/>
                <a:gd name="T66" fmla="*/ 102 w 161"/>
                <a:gd name="T67" fmla="*/ 111 h 134"/>
                <a:gd name="T68" fmla="*/ 101 w 161"/>
                <a:gd name="T69" fmla="*/ 111 h 134"/>
                <a:gd name="T70" fmla="*/ 92 w 161"/>
                <a:gd name="T71" fmla="*/ 123 h 134"/>
                <a:gd name="T72" fmla="*/ 102 w 161"/>
                <a:gd name="T73" fmla="*/ 133 h 134"/>
                <a:gd name="T74" fmla="*/ 110 w 161"/>
                <a:gd name="T75" fmla="*/ 123 h 134"/>
                <a:gd name="T76" fmla="*/ 105 w 161"/>
                <a:gd name="T77" fmla="*/ 113 h 134"/>
                <a:gd name="T78" fmla="*/ 107 w 161"/>
                <a:gd name="T79" fmla="*/ 90 h 134"/>
                <a:gd name="T80" fmla="*/ 123 w 161"/>
                <a:gd name="T81" fmla="*/ 113 h 134"/>
                <a:gd name="T82" fmla="*/ 126 w 161"/>
                <a:gd name="T83" fmla="*/ 124 h 134"/>
                <a:gd name="T84" fmla="*/ 140 w 161"/>
                <a:gd name="T85" fmla="*/ 123 h 134"/>
                <a:gd name="T86" fmla="*/ 140 w 161"/>
                <a:gd name="T87" fmla="*/ 110 h 134"/>
                <a:gd name="T88" fmla="*/ 125 w 161"/>
                <a:gd name="T89" fmla="*/ 109 h 134"/>
                <a:gd name="T90" fmla="*/ 95 w 161"/>
                <a:gd name="T91" fmla="*/ 69 h 134"/>
                <a:gd name="T92" fmla="*/ 134 w 161"/>
                <a:gd name="T93" fmla="*/ 74 h 134"/>
                <a:gd name="T94" fmla="*/ 133 w 161"/>
                <a:gd name="T95" fmla="*/ 76 h 134"/>
                <a:gd name="T96" fmla="*/ 134 w 161"/>
                <a:gd name="T97" fmla="*/ 76 h 134"/>
                <a:gd name="T98" fmla="*/ 145 w 161"/>
                <a:gd name="T99" fmla="*/ 88 h 134"/>
                <a:gd name="T100" fmla="*/ 160 w 161"/>
                <a:gd name="T101" fmla="*/ 74 h 134"/>
                <a:gd name="T102" fmla="*/ 147 w 161"/>
                <a:gd name="T103" fmla="*/ 6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1" h="134">
                  <a:moveTo>
                    <a:pt x="147" y="63"/>
                  </a:moveTo>
                  <a:cubicBezTo>
                    <a:pt x="142" y="63"/>
                    <a:pt x="137" y="65"/>
                    <a:pt x="135" y="69"/>
                  </a:cubicBezTo>
                  <a:cubicBezTo>
                    <a:pt x="120" y="70"/>
                    <a:pt x="106" y="71"/>
                    <a:pt x="91" y="66"/>
                  </a:cubicBezTo>
                  <a:cubicBezTo>
                    <a:pt x="91" y="66"/>
                    <a:pt x="91" y="66"/>
                    <a:pt x="91" y="66"/>
                  </a:cubicBezTo>
                  <a:cubicBezTo>
                    <a:pt x="79" y="53"/>
                    <a:pt x="66" y="41"/>
                    <a:pt x="52" y="31"/>
                  </a:cubicBezTo>
                  <a:cubicBezTo>
                    <a:pt x="65" y="34"/>
                    <a:pt x="82" y="33"/>
                    <a:pt x="95" y="29"/>
                  </a:cubicBezTo>
                  <a:cubicBezTo>
                    <a:pt x="95" y="32"/>
                    <a:pt x="96" y="35"/>
                    <a:pt x="97" y="37"/>
                  </a:cubicBezTo>
                  <a:cubicBezTo>
                    <a:pt x="101" y="44"/>
                    <a:pt x="112" y="44"/>
                    <a:pt x="117" y="37"/>
                  </a:cubicBezTo>
                  <a:cubicBezTo>
                    <a:pt x="121" y="31"/>
                    <a:pt x="119" y="22"/>
                    <a:pt x="115" y="16"/>
                  </a:cubicBezTo>
                  <a:cubicBezTo>
                    <a:pt x="110" y="9"/>
                    <a:pt x="101" y="11"/>
                    <a:pt x="96" y="18"/>
                  </a:cubicBezTo>
                  <a:cubicBezTo>
                    <a:pt x="96" y="18"/>
                    <a:pt x="96" y="19"/>
                    <a:pt x="97" y="19"/>
                  </a:cubicBezTo>
                  <a:cubicBezTo>
                    <a:pt x="96" y="21"/>
                    <a:pt x="95" y="22"/>
                    <a:pt x="95" y="24"/>
                  </a:cubicBezTo>
                  <a:cubicBezTo>
                    <a:pt x="88" y="25"/>
                    <a:pt x="81" y="28"/>
                    <a:pt x="74" y="28"/>
                  </a:cubicBezTo>
                  <a:cubicBezTo>
                    <a:pt x="65" y="30"/>
                    <a:pt x="56" y="29"/>
                    <a:pt x="46" y="27"/>
                  </a:cubicBezTo>
                  <a:cubicBezTo>
                    <a:pt x="32" y="16"/>
                    <a:pt x="17" y="7"/>
                    <a:pt x="1" y="0"/>
                  </a:cubicBezTo>
                  <a:cubicBezTo>
                    <a:pt x="0" y="0"/>
                    <a:pt x="0" y="1"/>
                    <a:pt x="0" y="1"/>
                  </a:cubicBezTo>
                  <a:cubicBezTo>
                    <a:pt x="8" y="6"/>
                    <a:pt x="15" y="11"/>
                    <a:pt x="22" y="16"/>
                  </a:cubicBezTo>
                  <a:cubicBezTo>
                    <a:pt x="28" y="36"/>
                    <a:pt x="24" y="54"/>
                    <a:pt x="21" y="74"/>
                  </a:cubicBezTo>
                  <a:cubicBezTo>
                    <a:pt x="17" y="72"/>
                    <a:pt x="11" y="74"/>
                    <a:pt x="9" y="79"/>
                  </a:cubicBezTo>
                  <a:cubicBezTo>
                    <a:pt x="6" y="85"/>
                    <a:pt x="8" y="93"/>
                    <a:pt x="15" y="95"/>
                  </a:cubicBezTo>
                  <a:cubicBezTo>
                    <a:pt x="19" y="97"/>
                    <a:pt x="25" y="95"/>
                    <a:pt x="28" y="91"/>
                  </a:cubicBezTo>
                  <a:cubicBezTo>
                    <a:pt x="32" y="87"/>
                    <a:pt x="30" y="79"/>
                    <a:pt x="25" y="75"/>
                  </a:cubicBezTo>
                  <a:cubicBezTo>
                    <a:pt x="30" y="57"/>
                    <a:pt x="31" y="34"/>
                    <a:pt x="25" y="17"/>
                  </a:cubicBezTo>
                  <a:cubicBezTo>
                    <a:pt x="39" y="27"/>
                    <a:pt x="54" y="37"/>
                    <a:pt x="68" y="48"/>
                  </a:cubicBezTo>
                  <a:cubicBezTo>
                    <a:pt x="74" y="66"/>
                    <a:pt x="70" y="83"/>
                    <a:pt x="66" y="100"/>
                  </a:cubicBezTo>
                  <a:cubicBezTo>
                    <a:pt x="65" y="100"/>
                    <a:pt x="65" y="100"/>
                    <a:pt x="64" y="100"/>
                  </a:cubicBezTo>
                  <a:cubicBezTo>
                    <a:pt x="63" y="99"/>
                    <a:pt x="63" y="100"/>
                    <a:pt x="62" y="101"/>
                  </a:cubicBezTo>
                  <a:cubicBezTo>
                    <a:pt x="58" y="101"/>
                    <a:pt x="53" y="104"/>
                    <a:pt x="51" y="108"/>
                  </a:cubicBezTo>
                  <a:cubicBezTo>
                    <a:pt x="48" y="114"/>
                    <a:pt x="54" y="121"/>
                    <a:pt x="60" y="122"/>
                  </a:cubicBezTo>
                  <a:cubicBezTo>
                    <a:pt x="66" y="124"/>
                    <a:pt x="72" y="120"/>
                    <a:pt x="74" y="115"/>
                  </a:cubicBezTo>
                  <a:cubicBezTo>
                    <a:pt x="76" y="110"/>
                    <a:pt x="73" y="105"/>
                    <a:pt x="70" y="102"/>
                  </a:cubicBezTo>
                  <a:cubicBezTo>
                    <a:pt x="75" y="86"/>
                    <a:pt x="77" y="67"/>
                    <a:pt x="71" y="51"/>
                  </a:cubicBezTo>
                  <a:cubicBezTo>
                    <a:pt x="84" y="62"/>
                    <a:pt x="95" y="75"/>
                    <a:pt x="105" y="88"/>
                  </a:cubicBezTo>
                  <a:cubicBezTo>
                    <a:pt x="104" y="96"/>
                    <a:pt x="103" y="103"/>
                    <a:pt x="102" y="111"/>
                  </a:cubicBezTo>
                  <a:cubicBezTo>
                    <a:pt x="102" y="111"/>
                    <a:pt x="101" y="111"/>
                    <a:pt x="101" y="111"/>
                  </a:cubicBezTo>
                  <a:cubicBezTo>
                    <a:pt x="96" y="112"/>
                    <a:pt x="91" y="117"/>
                    <a:pt x="92" y="123"/>
                  </a:cubicBezTo>
                  <a:cubicBezTo>
                    <a:pt x="93" y="127"/>
                    <a:pt x="97" y="134"/>
                    <a:pt x="102" y="133"/>
                  </a:cubicBezTo>
                  <a:cubicBezTo>
                    <a:pt x="107" y="132"/>
                    <a:pt x="109" y="127"/>
                    <a:pt x="110" y="123"/>
                  </a:cubicBezTo>
                  <a:cubicBezTo>
                    <a:pt x="111" y="119"/>
                    <a:pt x="109" y="115"/>
                    <a:pt x="105" y="113"/>
                  </a:cubicBezTo>
                  <a:cubicBezTo>
                    <a:pt x="107" y="105"/>
                    <a:pt x="107" y="98"/>
                    <a:pt x="107" y="90"/>
                  </a:cubicBezTo>
                  <a:cubicBezTo>
                    <a:pt x="112" y="98"/>
                    <a:pt x="118" y="105"/>
                    <a:pt x="123" y="113"/>
                  </a:cubicBezTo>
                  <a:cubicBezTo>
                    <a:pt x="121" y="116"/>
                    <a:pt x="122" y="121"/>
                    <a:pt x="126" y="124"/>
                  </a:cubicBezTo>
                  <a:cubicBezTo>
                    <a:pt x="131" y="127"/>
                    <a:pt x="137" y="128"/>
                    <a:pt x="140" y="123"/>
                  </a:cubicBezTo>
                  <a:cubicBezTo>
                    <a:pt x="142" y="119"/>
                    <a:pt x="142" y="114"/>
                    <a:pt x="140" y="110"/>
                  </a:cubicBezTo>
                  <a:cubicBezTo>
                    <a:pt x="137" y="105"/>
                    <a:pt x="130" y="107"/>
                    <a:pt x="125" y="109"/>
                  </a:cubicBezTo>
                  <a:cubicBezTo>
                    <a:pt x="116" y="95"/>
                    <a:pt x="106" y="82"/>
                    <a:pt x="95" y="69"/>
                  </a:cubicBezTo>
                  <a:cubicBezTo>
                    <a:pt x="106" y="74"/>
                    <a:pt x="121" y="76"/>
                    <a:pt x="134" y="74"/>
                  </a:cubicBezTo>
                  <a:cubicBezTo>
                    <a:pt x="134" y="75"/>
                    <a:pt x="133" y="75"/>
                    <a:pt x="133" y="76"/>
                  </a:cubicBezTo>
                  <a:cubicBezTo>
                    <a:pt x="133" y="76"/>
                    <a:pt x="134" y="76"/>
                    <a:pt x="134" y="76"/>
                  </a:cubicBezTo>
                  <a:cubicBezTo>
                    <a:pt x="134" y="82"/>
                    <a:pt x="138" y="87"/>
                    <a:pt x="145" y="88"/>
                  </a:cubicBezTo>
                  <a:cubicBezTo>
                    <a:pt x="151" y="88"/>
                    <a:pt x="161" y="82"/>
                    <a:pt x="160" y="74"/>
                  </a:cubicBezTo>
                  <a:cubicBezTo>
                    <a:pt x="159" y="68"/>
                    <a:pt x="153" y="64"/>
                    <a:pt x="147" y="63"/>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7" name="Freeform 29"/>
            <p:cNvSpPr/>
            <p:nvPr/>
          </p:nvSpPr>
          <p:spPr bwMode="auto">
            <a:xfrm>
              <a:off x="2963863" y="4022726"/>
              <a:ext cx="698500" cy="846138"/>
            </a:xfrm>
            <a:custGeom>
              <a:avLst/>
              <a:gdLst>
                <a:gd name="T0" fmla="*/ 184 w 186"/>
                <a:gd name="T1" fmla="*/ 13 h 225"/>
                <a:gd name="T2" fmla="*/ 137 w 186"/>
                <a:gd name="T3" fmla="*/ 27 h 225"/>
                <a:gd name="T4" fmla="*/ 110 w 186"/>
                <a:gd name="T5" fmla="*/ 57 h 225"/>
                <a:gd name="T6" fmla="*/ 79 w 186"/>
                <a:gd name="T7" fmla="*/ 0 h 225"/>
                <a:gd name="T8" fmla="*/ 77 w 186"/>
                <a:gd name="T9" fmla="*/ 2 h 225"/>
                <a:gd name="T10" fmla="*/ 105 w 186"/>
                <a:gd name="T11" fmla="*/ 75 h 225"/>
                <a:gd name="T12" fmla="*/ 105 w 186"/>
                <a:gd name="T13" fmla="*/ 76 h 225"/>
                <a:gd name="T14" fmla="*/ 105 w 186"/>
                <a:gd name="T15" fmla="*/ 78 h 225"/>
                <a:gd name="T16" fmla="*/ 88 w 186"/>
                <a:gd name="T17" fmla="*/ 117 h 225"/>
                <a:gd name="T18" fmla="*/ 66 w 186"/>
                <a:gd name="T19" fmla="*/ 157 h 225"/>
                <a:gd name="T20" fmla="*/ 1 w 186"/>
                <a:gd name="T21" fmla="*/ 224 h 225"/>
                <a:gd name="T22" fmla="*/ 1 w 186"/>
                <a:gd name="T23" fmla="*/ 225 h 225"/>
                <a:gd name="T24" fmla="*/ 67 w 186"/>
                <a:gd name="T25" fmla="*/ 165 h 225"/>
                <a:gd name="T26" fmla="*/ 91 w 186"/>
                <a:gd name="T27" fmla="*/ 122 h 225"/>
                <a:gd name="T28" fmla="*/ 108 w 186"/>
                <a:gd name="T29" fmla="*/ 78 h 225"/>
                <a:gd name="T30" fmla="*/ 108 w 186"/>
                <a:gd name="T31" fmla="*/ 77 h 225"/>
                <a:gd name="T32" fmla="*/ 108 w 186"/>
                <a:gd name="T33" fmla="*/ 77 h 225"/>
                <a:gd name="T34" fmla="*/ 109 w 186"/>
                <a:gd name="T35" fmla="*/ 75 h 225"/>
                <a:gd name="T36" fmla="*/ 159 w 186"/>
                <a:gd name="T37" fmla="*/ 58 h 225"/>
                <a:gd name="T38" fmla="*/ 186 w 186"/>
                <a:gd name="T39" fmla="*/ 13 h 225"/>
                <a:gd name="T40" fmla="*/ 184 w 186"/>
                <a:gd name="T41" fmla="*/ 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225">
                  <a:moveTo>
                    <a:pt x="184" y="13"/>
                  </a:moveTo>
                  <a:cubicBezTo>
                    <a:pt x="168" y="9"/>
                    <a:pt x="150" y="19"/>
                    <a:pt x="137" y="27"/>
                  </a:cubicBezTo>
                  <a:cubicBezTo>
                    <a:pt x="126" y="35"/>
                    <a:pt x="117" y="45"/>
                    <a:pt x="110" y="57"/>
                  </a:cubicBezTo>
                  <a:cubicBezTo>
                    <a:pt x="108" y="35"/>
                    <a:pt x="97" y="10"/>
                    <a:pt x="79" y="0"/>
                  </a:cubicBezTo>
                  <a:cubicBezTo>
                    <a:pt x="78" y="0"/>
                    <a:pt x="77" y="0"/>
                    <a:pt x="77" y="2"/>
                  </a:cubicBezTo>
                  <a:cubicBezTo>
                    <a:pt x="69" y="26"/>
                    <a:pt x="80" y="64"/>
                    <a:pt x="105" y="75"/>
                  </a:cubicBezTo>
                  <a:cubicBezTo>
                    <a:pt x="105" y="75"/>
                    <a:pt x="105" y="76"/>
                    <a:pt x="105" y="76"/>
                  </a:cubicBezTo>
                  <a:cubicBezTo>
                    <a:pt x="104" y="77"/>
                    <a:pt x="105" y="77"/>
                    <a:pt x="105" y="78"/>
                  </a:cubicBezTo>
                  <a:cubicBezTo>
                    <a:pt x="99" y="90"/>
                    <a:pt x="94" y="104"/>
                    <a:pt x="88" y="117"/>
                  </a:cubicBezTo>
                  <a:cubicBezTo>
                    <a:pt x="82" y="131"/>
                    <a:pt x="74" y="144"/>
                    <a:pt x="66" y="157"/>
                  </a:cubicBezTo>
                  <a:cubicBezTo>
                    <a:pt x="49" y="185"/>
                    <a:pt x="28" y="206"/>
                    <a:pt x="1" y="224"/>
                  </a:cubicBezTo>
                  <a:cubicBezTo>
                    <a:pt x="0" y="224"/>
                    <a:pt x="1" y="225"/>
                    <a:pt x="1" y="225"/>
                  </a:cubicBezTo>
                  <a:cubicBezTo>
                    <a:pt x="29" y="215"/>
                    <a:pt x="51" y="189"/>
                    <a:pt x="67" y="165"/>
                  </a:cubicBezTo>
                  <a:cubicBezTo>
                    <a:pt x="76" y="151"/>
                    <a:pt x="83" y="136"/>
                    <a:pt x="91" y="122"/>
                  </a:cubicBezTo>
                  <a:cubicBezTo>
                    <a:pt x="97" y="108"/>
                    <a:pt x="104" y="93"/>
                    <a:pt x="108" y="78"/>
                  </a:cubicBezTo>
                  <a:cubicBezTo>
                    <a:pt x="108" y="78"/>
                    <a:pt x="108" y="78"/>
                    <a:pt x="108" y="77"/>
                  </a:cubicBezTo>
                  <a:cubicBezTo>
                    <a:pt x="108" y="77"/>
                    <a:pt x="108" y="77"/>
                    <a:pt x="108" y="77"/>
                  </a:cubicBezTo>
                  <a:cubicBezTo>
                    <a:pt x="108" y="76"/>
                    <a:pt x="109" y="76"/>
                    <a:pt x="109" y="75"/>
                  </a:cubicBezTo>
                  <a:cubicBezTo>
                    <a:pt x="127" y="76"/>
                    <a:pt x="144" y="70"/>
                    <a:pt x="159" y="58"/>
                  </a:cubicBezTo>
                  <a:cubicBezTo>
                    <a:pt x="172" y="48"/>
                    <a:pt x="185" y="30"/>
                    <a:pt x="186" y="13"/>
                  </a:cubicBezTo>
                  <a:cubicBezTo>
                    <a:pt x="186" y="12"/>
                    <a:pt x="185" y="12"/>
                    <a:pt x="184" y="13"/>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Freeform 30"/>
            <p:cNvSpPr/>
            <p:nvPr/>
          </p:nvSpPr>
          <p:spPr bwMode="auto">
            <a:xfrm>
              <a:off x="3719513" y="3140076"/>
              <a:ext cx="719138" cy="1470025"/>
            </a:xfrm>
            <a:custGeom>
              <a:avLst/>
              <a:gdLst>
                <a:gd name="T0" fmla="*/ 169 w 192"/>
                <a:gd name="T1" fmla="*/ 132 h 391"/>
                <a:gd name="T2" fmla="*/ 106 w 192"/>
                <a:gd name="T3" fmla="*/ 159 h 391"/>
                <a:gd name="T4" fmla="*/ 76 w 192"/>
                <a:gd name="T5" fmla="*/ 199 h 391"/>
                <a:gd name="T6" fmla="*/ 68 w 192"/>
                <a:gd name="T7" fmla="*/ 215 h 391"/>
                <a:gd name="T8" fmla="*/ 70 w 192"/>
                <a:gd name="T9" fmla="*/ 177 h 391"/>
                <a:gd name="T10" fmla="*/ 70 w 192"/>
                <a:gd name="T11" fmla="*/ 176 h 391"/>
                <a:gd name="T12" fmla="*/ 70 w 192"/>
                <a:gd name="T13" fmla="*/ 176 h 391"/>
                <a:gd name="T14" fmla="*/ 71 w 192"/>
                <a:gd name="T15" fmla="*/ 175 h 391"/>
                <a:gd name="T16" fmla="*/ 121 w 192"/>
                <a:gd name="T17" fmla="*/ 53 h 391"/>
                <a:gd name="T18" fmla="*/ 103 w 192"/>
                <a:gd name="T19" fmla="*/ 11 h 391"/>
                <a:gd name="T20" fmla="*/ 60 w 192"/>
                <a:gd name="T21" fmla="*/ 10 h 391"/>
                <a:gd name="T22" fmla="*/ 27 w 192"/>
                <a:gd name="T23" fmla="*/ 92 h 391"/>
                <a:gd name="T24" fmla="*/ 68 w 192"/>
                <a:gd name="T25" fmla="*/ 176 h 391"/>
                <a:gd name="T26" fmla="*/ 67 w 192"/>
                <a:gd name="T27" fmla="*/ 176 h 391"/>
                <a:gd name="T28" fmla="*/ 62 w 192"/>
                <a:gd name="T29" fmla="*/ 229 h 391"/>
                <a:gd name="T30" fmla="*/ 53 w 192"/>
                <a:gd name="T31" fmla="*/ 287 h 391"/>
                <a:gd name="T32" fmla="*/ 0 w 192"/>
                <a:gd name="T33" fmla="*/ 390 h 391"/>
                <a:gd name="T34" fmla="*/ 1 w 192"/>
                <a:gd name="T35" fmla="*/ 391 h 391"/>
                <a:gd name="T36" fmla="*/ 56 w 192"/>
                <a:gd name="T37" fmla="*/ 294 h 391"/>
                <a:gd name="T38" fmla="*/ 66 w 192"/>
                <a:gd name="T39" fmla="*/ 236 h 391"/>
                <a:gd name="T40" fmla="*/ 66 w 192"/>
                <a:gd name="T41" fmla="*/ 228 h 391"/>
                <a:gd name="T42" fmla="*/ 159 w 192"/>
                <a:gd name="T43" fmla="*/ 208 h 391"/>
                <a:gd name="T44" fmla="*/ 169 w 192"/>
                <a:gd name="T45" fmla="*/ 13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391">
                  <a:moveTo>
                    <a:pt x="169" y="132"/>
                  </a:moveTo>
                  <a:cubicBezTo>
                    <a:pt x="149" y="115"/>
                    <a:pt x="119" y="146"/>
                    <a:pt x="106" y="159"/>
                  </a:cubicBezTo>
                  <a:cubicBezTo>
                    <a:pt x="95" y="171"/>
                    <a:pt x="85" y="185"/>
                    <a:pt x="76" y="199"/>
                  </a:cubicBezTo>
                  <a:cubicBezTo>
                    <a:pt x="73" y="204"/>
                    <a:pt x="70" y="209"/>
                    <a:pt x="68" y="215"/>
                  </a:cubicBezTo>
                  <a:cubicBezTo>
                    <a:pt x="69" y="202"/>
                    <a:pt x="70" y="189"/>
                    <a:pt x="70" y="177"/>
                  </a:cubicBezTo>
                  <a:cubicBezTo>
                    <a:pt x="70" y="176"/>
                    <a:pt x="70" y="176"/>
                    <a:pt x="70" y="176"/>
                  </a:cubicBezTo>
                  <a:cubicBezTo>
                    <a:pt x="70" y="176"/>
                    <a:pt x="70" y="176"/>
                    <a:pt x="70" y="176"/>
                  </a:cubicBezTo>
                  <a:cubicBezTo>
                    <a:pt x="70" y="176"/>
                    <a:pt x="71" y="176"/>
                    <a:pt x="71" y="175"/>
                  </a:cubicBezTo>
                  <a:cubicBezTo>
                    <a:pt x="100" y="140"/>
                    <a:pt x="125" y="100"/>
                    <a:pt x="121" y="53"/>
                  </a:cubicBezTo>
                  <a:cubicBezTo>
                    <a:pt x="120" y="38"/>
                    <a:pt x="115" y="21"/>
                    <a:pt x="103" y="11"/>
                  </a:cubicBezTo>
                  <a:cubicBezTo>
                    <a:pt x="91" y="0"/>
                    <a:pt x="73" y="3"/>
                    <a:pt x="60" y="10"/>
                  </a:cubicBezTo>
                  <a:cubicBezTo>
                    <a:pt x="30" y="25"/>
                    <a:pt x="24" y="62"/>
                    <a:pt x="27" y="92"/>
                  </a:cubicBezTo>
                  <a:cubicBezTo>
                    <a:pt x="30" y="121"/>
                    <a:pt x="43" y="157"/>
                    <a:pt x="68" y="176"/>
                  </a:cubicBezTo>
                  <a:cubicBezTo>
                    <a:pt x="67" y="176"/>
                    <a:pt x="67" y="176"/>
                    <a:pt x="67" y="176"/>
                  </a:cubicBezTo>
                  <a:cubicBezTo>
                    <a:pt x="64" y="194"/>
                    <a:pt x="63" y="212"/>
                    <a:pt x="62" y="229"/>
                  </a:cubicBezTo>
                  <a:cubicBezTo>
                    <a:pt x="60" y="249"/>
                    <a:pt x="57" y="268"/>
                    <a:pt x="53" y="287"/>
                  </a:cubicBezTo>
                  <a:cubicBezTo>
                    <a:pt x="44" y="326"/>
                    <a:pt x="26" y="359"/>
                    <a:pt x="0" y="390"/>
                  </a:cubicBezTo>
                  <a:cubicBezTo>
                    <a:pt x="0" y="391"/>
                    <a:pt x="1" y="391"/>
                    <a:pt x="1" y="391"/>
                  </a:cubicBezTo>
                  <a:cubicBezTo>
                    <a:pt x="30" y="366"/>
                    <a:pt x="46" y="330"/>
                    <a:pt x="56" y="294"/>
                  </a:cubicBezTo>
                  <a:cubicBezTo>
                    <a:pt x="60" y="275"/>
                    <a:pt x="63" y="255"/>
                    <a:pt x="66" y="236"/>
                  </a:cubicBezTo>
                  <a:cubicBezTo>
                    <a:pt x="66" y="233"/>
                    <a:pt x="66" y="231"/>
                    <a:pt x="66" y="228"/>
                  </a:cubicBezTo>
                  <a:cubicBezTo>
                    <a:pt x="97" y="239"/>
                    <a:pt x="134" y="228"/>
                    <a:pt x="159" y="208"/>
                  </a:cubicBezTo>
                  <a:cubicBezTo>
                    <a:pt x="179" y="191"/>
                    <a:pt x="192" y="153"/>
                    <a:pt x="169" y="13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9" name="Freeform 31"/>
            <p:cNvSpPr/>
            <p:nvPr/>
          </p:nvSpPr>
          <p:spPr bwMode="auto">
            <a:xfrm>
              <a:off x="3857625" y="4703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100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Freeform 32"/>
            <p:cNvSpPr/>
            <p:nvPr/>
          </p:nvSpPr>
          <p:spPr bwMode="auto">
            <a:xfrm>
              <a:off x="4202113" y="4527551"/>
              <a:ext cx="450850" cy="703263"/>
            </a:xfrm>
            <a:custGeom>
              <a:avLst/>
              <a:gdLst>
                <a:gd name="T0" fmla="*/ 96 w 120"/>
                <a:gd name="T1" fmla="*/ 39 h 187"/>
                <a:gd name="T2" fmla="*/ 98 w 120"/>
                <a:gd name="T3" fmla="*/ 8 h 187"/>
                <a:gd name="T4" fmla="*/ 73 w 120"/>
                <a:gd name="T5" fmla="*/ 7 h 187"/>
                <a:gd name="T6" fmla="*/ 39 w 120"/>
                <a:gd name="T7" fmla="*/ 37 h 187"/>
                <a:gd name="T8" fmla="*/ 8 w 120"/>
                <a:gd name="T9" fmla="*/ 87 h 187"/>
                <a:gd name="T10" fmla="*/ 9 w 120"/>
                <a:gd name="T11" fmla="*/ 88 h 187"/>
                <a:gd name="T12" fmla="*/ 10 w 120"/>
                <a:gd name="T13" fmla="*/ 87 h 187"/>
                <a:gd name="T14" fmla="*/ 45 w 120"/>
                <a:gd name="T15" fmla="*/ 185 h 187"/>
                <a:gd name="T16" fmla="*/ 68 w 120"/>
                <a:gd name="T17" fmla="*/ 163 h 187"/>
                <a:gd name="T18" fmla="*/ 76 w 120"/>
                <a:gd name="T19" fmla="*/ 157 h 187"/>
                <a:gd name="T20" fmla="*/ 86 w 120"/>
                <a:gd name="T21" fmla="*/ 150 h 187"/>
                <a:gd name="T22" fmla="*/ 92 w 120"/>
                <a:gd name="T23" fmla="*/ 127 h 187"/>
                <a:gd name="T24" fmla="*/ 92 w 120"/>
                <a:gd name="T25" fmla="*/ 127 h 187"/>
                <a:gd name="T26" fmla="*/ 101 w 120"/>
                <a:gd name="T27" fmla="*/ 89 h 187"/>
                <a:gd name="T28" fmla="*/ 119 w 120"/>
                <a:gd name="T29" fmla="*/ 63 h 187"/>
                <a:gd name="T30" fmla="*/ 96 w 120"/>
                <a:gd name="T31" fmla="*/ 3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87">
                  <a:moveTo>
                    <a:pt x="96" y="39"/>
                  </a:moveTo>
                  <a:cubicBezTo>
                    <a:pt x="100" y="30"/>
                    <a:pt x="105" y="17"/>
                    <a:pt x="98" y="8"/>
                  </a:cubicBezTo>
                  <a:cubicBezTo>
                    <a:pt x="93" y="0"/>
                    <a:pt x="80" y="4"/>
                    <a:pt x="73" y="7"/>
                  </a:cubicBezTo>
                  <a:cubicBezTo>
                    <a:pt x="59" y="13"/>
                    <a:pt x="48" y="24"/>
                    <a:pt x="39" y="37"/>
                  </a:cubicBezTo>
                  <a:cubicBezTo>
                    <a:pt x="28" y="53"/>
                    <a:pt x="22" y="73"/>
                    <a:pt x="8" y="87"/>
                  </a:cubicBezTo>
                  <a:cubicBezTo>
                    <a:pt x="8" y="88"/>
                    <a:pt x="9" y="88"/>
                    <a:pt x="9" y="88"/>
                  </a:cubicBezTo>
                  <a:cubicBezTo>
                    <a:pt x="9" y="88"/>
                    <a:pt x="10" y="87"/>
                    <a:pt x="10" y="87"/>
                  </a:cubicBezTo>
                  <a:cubicBezTo>
                    <a:pt x="0" y="117"/>
                    <a:pt x="3" y="180"/>
                    <a:pt x="45" y="185"/>
                  </a:cubicBezTo>
                  <a:cubicBezTo>
                    <a:pt x="59" y="187"/>
                    <a:pt x="66" y="175"/>
                    <a:pt x="68" y="163"/>
                  </a:cubicBezTo>
                  <a:cubicBezTo>
                    <a:pt x="69" y="157"/>
                    <a:pt x="71" y="159"/>
                    <a:pt x="76" y="157"/>
                  </a:cubicBezTo>
                  <a:cubicBezTo>
                    <a:pt x="80" y="156"/>
                    <a:pt x="84" y="153"/>
                    <a:pt x="86" y="150"/>
                  </a:cubicBezTo>
                  <a:cubicBezTo>
                    <a:pt x="92" y="144"/>
                    <a:pt x="94" y="134"/>
                    <a:pt x="92" y="127"/>
                  </a:cubicBezTo>
                  <a:cubicBezTo>
                    <a:pt x="92" y="127"/>
                    <a:pt x="92" y="127"/>
                    <a:pt x="92" y="127"/>
                  </a:cubicBezTo>
                  <a:cubicBezTo>
                    <a:pt x="104" y="121"/>
                    <a:pt x="112" y="99"/>
                    <a:pt x="101" y="89"/>
                  </a:cubicBezTo>
                  <a:cubicBezTo>
                    <a:pt x="113" y="86"/>
                    <a:pt x="120" y="75"/>
                    <a:pt x="119" y="63"/>
                  </a:cubicBezTo>
                  <a:cubicBezTo>
                    <a:pt x="119" y="50"/>
                    <a:pt x="108" y="41"/>
                    <a:pt x="96" y="3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1" name="Freeform 33"/>
            <p:cNvSpPr/>
            <p:nvPr/>
          </p:nvSpPr>
          <p:spPr bwMode="auto">
            <a:xfrm>
              <a:off x="3613150" y="4659313"/>
              <a:ext cx="811213" cy="431800"/>
            </a:xfrm>
            <a:custGeom>
              <a:avLst/>
              <a:gdLst>
                <a:gd name="T0" fmla="*/ 194 w 216"/>
                <a:gd name="T1" fmla="*/ 7 h 115"/>
                <a:gd name="T2" fmla="*/ 175 w 216"/>
                <a:gd name="T3" fmla="*/ 25 h 115"/>
                <a:gd name="T4" fmla="*/ 163 w 216"/>
                <a:gd name="T5" fmla="*/ 46 h 115"/>
                <a:gd name="T6" fmla="*/ 89 w 216"/>
                <a:gd name="T7" fmla="*/ 15 h 115"/>
                <a:gd name="T8" fmla="*/ 2 w 216"/>
                <a:gd name="T9" fmla="*/ 5 h 115"/>
                <a:gd name="T10" fmla="*/ 1 w 216"/>
                <a:gd name="T11" fmla="*/ 6 h 115"/>
                <a:gd name="T12" fmla="*/ 33 w 216"/>
                <a:gd name="T13" fmla="*/ 13 h 115"/>
                <a:gd name="T14" fmla="*/ 78 w 216"/>
                <a:gd name="T15" fmla="*/ 17 h 115"/>
                <a:gd name="T16" fmla="*/ 123 w 216"/>
                <a:gd name="T17" fmla="*/ 30 h 115"/>
                <a:gd name="T18" fmla="*/ 161 w 216"/>
                <a:gd name="T19" fmla="*/ 50 h 115"/>
                <a:gd name="T20" fmla="*/ 161 w 216"/>
                <a:gd name="T21" fmla="*/ 50 h 115"/>
                <a:gd name="T22" fmla="*/ 162 w 216"/>
                <a:gd name="T23" fmla="*/ 52 h 115"/>
                <a:gd name="T24" fmla="*/ 176 w 216"/>
                <a:gd name="T25" fmla="*/ 107 h 115"/>
                <a:gd name="T26" fmla="*/ 196 w 216"/>
                <a:gd name="T27" fmla="*/ 83 h 115"/>
                <a:gd name="T28" fmla="*/ 213 w 216"/>
                <a:gd name="T29" fmla="*/ 64 h 115"/>
                <a:gd name="T30" fmla="*/ 205 w 216"/>
                <a:gd name="T31" fmla="*/ 40 h 115"/>
                <a:gd name="T32" fmla="*/ 194 w 216"/>
                <a:gd name="T33"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115">
                  <a:moveTo>
                    <a:pt x="194" y="7"/>
                  </a:moveTo>
                  <a:cubicBezTo>
                    <a:pt x="186" y="9"/>
                    <a:pt x="179" y="18"/>
                    <a:pt x="175" y="25"/>
                  </a:cubicBezTo>
                  <a:cubicBezTo>
                    <a:pt x="170" y="31"/>
                    <a:pt x="166" y="38"/>
                    <a:pt x="163" y="46"/>
                  </a:cubicBezTo>
                  <a:cubicBezTo>
                    <a:pt x="142" y="30"/>
                    <a:pt x="114" y="21"/>
                    <a:pt x="89" y="15"/>
                  </a:cubicBezTo>
                  <a:cubicBezTo>
                    <a:pt x="60" y="9"/>
                    <a:pt x="30" y="11"/>
                    <a:pt x="2" y="5"/>
                  </a:cubicBezTo>
                  <a:cubicBezTo>
                    <a:pt x="1" y="5"/>
                    <a:pt x="0" y="6"/>
                    <a:pt x="1" y="6"/>
                  </a:cubicBezTo>
                  <a:cubicBezTo>
                    <a:pt x="11" y="11"/>
                    <a:pt x="22" y="12"/>
                    <a:pt x="33" y="13"/>
                  </a:cubicBezTo>
                  <a:cubicBezTo>
                    <a:pt x="48" y="14"/>
                    <a:pt x="63" y="15"/>
                    <a:pt x="78" y="17"/>
                  </a:cubicBezTo>
                  <a:cubicBezTo>
                    <a:pt x="93" y="20"/>
                    <a:pt x="108" y="24"/>
                    <a:pt x="123" y="30"/>
                  </a:cubicBezTo>
                  <a:cubicBezTo>
                    <a:pt x="136" y="35"/>
                    <a:pt x="148" y="43"/>
                    <a:pt x="161" y="50"/>
                  </a:cubicBezTo>
                  <a:cubicBezTo>
                    <a:pt x="161" y="50"/>
                    <a:pt x="161" y="50"/>
                    <a:pt x="161" y="50"/>
                  </a:cubicBezTo>
                  <a:cubicBezTo>
                    <a:pt x="161" y="50"/>
                    <a:pt x="161" y="51"/>
                    <a:pt x="162" y="52"/>
                  </a:cubicBezTo>
                  <a:cubicBezTo>
                    <a:pt x="159" y="71"/>
                    <a:pt x="157" y="96"/>
                    <a:pt x="176" y="107"/>
                  </a:cubicBezTo>
                  <a:cubicBezTo>
                    <a:pt x="192" y="115"/>
                    <a:pt x="200" y="96"/>
                    <a:pt x="196" y="83"/>
                  </a:cubicBezTo>
                  <a:cubicBezTo>
                    <a:pt x="205" y="80"/>
                    <a:pt x="210" y="73"/>
                    <a:pt x="213" y="64"/>
                  </a:cubicBezTo>
                  <a:cubicBezTo>
                    <a:pt x="216" y="56"/>
                    <a:pt x="214" y="44"/>
                    <a:pt x="205" y="40"/>
                  </a:cubicBezTo>
                  <a:cubicBezTo>
                    <a:pt x="213" y="28"/>
                    <a:pt x="216" y="0"/>
                    <a:pt x="194" y="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Freeform 34"/>
            <p:cNvSpPr/>
            <p:nvPr/>
          </p:nvSpPr>
          <p:spPr bwMode="auto">
            <a:xfrm>
              <a:off x="3802063" y="4700588"/>
              <a:ext cx="187325" cy="465138"/>
            </a:xfrm>
            <a:custGeom>
              <a:avLst/>
              <a:gdLst>
                <a:gd name="T0" fmla="*/ 18 w 50"/>
                <a:gd name="T1" fmla="*/ 2 h 124"/>
                <a:gd name="T2" fmla="*/ 16 w 50"/>
                <a:gd name="T3" fmla="*/ 0 h 124"/>
                <a:gd name="T4" fmla="*/ 15 w 50"/>
                <a:gd name="T5" fmla="*/ 3 h 124"/>
                <a:gd name="T6" fmla="*/ 3 w 50"/>
                <a:gd name="T7" fmla="*/ 65 h 124"/>
                <a:gd name="T8" fmla="*/ 32 w 50"/>
                <a:gd name="T9" fmla="*/ 123 h 124"/>
                <a:gd name="T10" fmla="*/ 34 w 50"/>
                <a:gd name="T11" fmla="*/ 121 h 124"/>
                <a:gd name="T12" fmla="*/ 48 w 50"/>
                <a:gd name="T13" fmla="*/ 58 h 124"/>
                <a:gd name="T14" fmla="*/ 18 w 50"/>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24">
                  <a:moveTo>
                    <a:pt x="18" y="2"/>
                  </a:moveTo>
                  <a:cubicBezTo>
                    <a:pt x="18" y="1"/>
                    <a:pt x="17" y="0"/>
                    <a:pt x="16" y="0"/>
                  </a:cubicBezTo>
                  <a:cubicBezTo>
                    <a:pt x="15" y="1"/>
                    <a:pt x="15" y="2"/>
                    <a:pt x="15" y="3"/>
                  </a:cubicBezTo>
                  <a:cubicBezTo>
                    <a:pt x="1" y="20"/>
                    <a:pt x="0" y="44"/>
                    <a:pt x="3" y="65"/>
                  </a:cubicBezTo>
                  <a:cubicBezTo>
                    <a:pt x="6" y="85"/>
                    <a:pt x="15" y="110"/>
                    <a:pt x="32" y="123"/>
                  </a:cubicBezTo>
                  <a:cubicBezTo>
                    <a:pt x="33" y="124"/>
                    <a:pt x="35" y="123"/>
                    <a:pt x="34" y="121"/>
                  </a:cubicBezTo>
                  <a:cubicBezTo>
                    <a:pt x="48" y="104"/>
                    <a:pt x="50" y="79"/>
                    <a:pt x="48" y="58"/>
                  </a:cubicBezTo>
                  <a:cubicBezTo>
                    <a:pt x="46" y="39"/>
                    <a:pt x="36" y="12"/>
                    <a:pt x="18"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3" name="Freeform 35"/>
            <p:cNvSpPr/>
            <p:nvPr/>
          </p:nvSpPr>
          <p:spPr bwMode="auto">
            <a:xfrm>
              <a:off x="3967163" y="4398963"/>
              <a:ext cx="344488" cy="349250"/>
            </a:xfrm>
            <a:custGeom>
              <a:avLst/>
              <a:gdLst>
                <a:gd name="T0" fmla="*/ 89 w 92"/>
                <a:gd name="T1" fmla="*/ 2 h 93"/>
                <a:gd name="T2" fmla="*/ 87 w 92"/>
                <a:gd name="T3" fmla="*/ 0 h 93"/>
                <a:gd name="T4" fmla="*/ 0 w 92"/>
                <a:gd name="T5" fmla="*/ 85 h 93"/>
                <a:gd name="T6" fmla="*/ 0 w 92"/>
                <a:gd name="T7" fmla="*/ 86 h 93"/>
                <a:gd name="T8" fmla="*/ 0 w 92"/>
                <a:gd name="T9" fmla="*/ 87 h 93"/>
                <a:gd name="T10" fmla="*/ 1 w 92"/>
                <a:gd name="T11" fmla="*/ 87 h 93"/>
                <a:gd name="T12" fmla="*/ 1 w 92"/>
                <a:gd name="T13" fmla="*/ 86 h 93"/>
                <a:gd name="T14" fmla="*/ 56 w 92"/>
                <a:gd name="T15" fmla="*/ 62 h 93"/>
                <a:gd name="T16" fmla="*/ 92 w 92"/>
                <a:gd name="T17" fmla="*/ 4 h 93"/>
                <a:gd name="T18" fmla="*/ 89 w 92"/>
                <a:gd name="T19"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3">
                  <a:moveTo>
                    <a:pt x="89" y="2"/>
                  </a:moveTo>
                  <a:cubicBezTo>
                    <a:pt x="88" y="1"/>
                    <a:pt x="88" y="0"/>
                    <a:pt x="87" y="0"/>
                  </a:cubicBezTo>
                  <a:cubicBezTo>
                    <a:pt x="46" y="11"/>
                    <a:pt x="5" y="41"/>
                    <a:pt x="0" y="85"/>
                  </a:cubicBezTo>
                  <a:cubicBezTo>
                    <a:pt x="0" y="86"/>
                    <a:pt x="0" y="86"/>
                    <a:pt x="0" y="86"/>
                  </a:cubicBezTo>
                  <a:cubicBezTo>
                    <a:pt x="0" y="86"/>
                    <a:pt x="0" y="86"/>
                    <a:pt x="0" y="87"/>
                  </a:cubicBezTo>
                  <a:cubicBezTo>
                    <a:pt x="0" y="87"/>
                    <a:pt x="1" y="87"/>
                    <a:pt x="1" y="87"/>
                  </a:cubicBezTo>
                  <a:cubicBezTo>
                    <a:pt x="1" y="87"/>
                    <a:pt x="1" y="86"/>
                    <a:pt x="1" y="86"/>
                  </a:cubicBezTo>
                  <a:cubicBezTo>
                    <a:pt x="21" y="93"/>
                    <a:pt x="43" y="75"/>
                    <a:pt x="56" y="62"/>
                  </a:cubicBezTo>
                  <a:cubicBezTo>
                    <a:pt x="72" y="47"/>
                    <a:pt x="86" y="26"/>
                    <a:pt x="92" y="4"/>
                  </a:cubicBezTo>
                  <a:cubicBezTo>
                    <a:pt x="92" y="2"/>
                    <a:pt x="90" y="1"/>
                    <a:pt x="89"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Freeform 36"/>
            <p:cNvSpPr/>
            <p:nvPr/>
          </p:nvSpPr>
          <p:spPr bwMode="auto">
            <a:xfrm>
              <a:off x="4498975" y="3173413"/>
              <a:ext cx="277813" cy="514350"/>
            </a:xfrm>
            <a:custGeom>
              <a:avLst/>
              <a:gdLst>
                <a:gd name="T0" fmla="*/ 66 w 74"/>
                <a:gd name="T1" fmla="*/ 14 h 137"/>
                <a:gd name="T2" fmla="*/ 52 w 74"/>
                <a:gd name="T3" fmla="*/ 19 h 137"/>
                <a:gd name="T4" fmla="*/ 50 w 74"/>
                <a:gd name="T5" fmla="*/ 4 h 137"/>
                <a:gd name="T6" fmla="*/ 46 w 74"/>
                <a:gd name="T7" fmla="*/ 2 h 137"/>
                <a:gd name="T8" fmla="*/ 29 w 74"/>
                <a:gd name="T9" fmla="*/ 16 h 137"/>
                <a:gd name="T10" fmla="*/ 8 w 74"/>
                <a:gd name="T11" fmla="*/ 11 h 137"/>
                <a:gd name="T12" fmla="*/ 21 w 74"/>
                <a:gd name="T13" fmla="*/ 45 h 137"/>
                <a:gd name="T14" fmla="*/ 22 w 74"/>
                <a:gd name="T15" fmla="*/ 48 h 137"/>
                <a:gd name="T16" fmla="*/ 16 w 74"/>
                <a:gd name="T17" fmla="*/ 87 h 137"/>
                <a:gd name="T18" fmla="*/ 16 w 74"/>
                <a:gd name="T19" fmla="*/ 135 h 137"/>
                <a:gd name="T20" fmla="*/ 18 w 74"/>
                <a:gd name="T21" fmla="*/ 135 h 137"/>
                <a:gd name="T22" fmla="*/ 20 w 74"/>
                <a:gd name="T23" fmla="*/ 90 h 137"/>
                <a:gd name="T24" fmla="*/ 25 w 74"/>
                <a:gd name="T25" fmla="*/ 49 h 137"/>
                <a:gd name="T26" fmla="*/ 72 w 74"/>
                <a:gd name="T27" fmla="*/ 28 h 137"/>
                <a:gd name="T28" fmla="*/ 66 w 74"/>
                <a:gd name="T29"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37">
                  <a:moveTo>
                    <a:pt x="66" y="14"/>
                  </a:moveTo>
                  <a:cubicBezTo>
                    <a:pt x="60" y="13"/>
                    <a:pt x="56" y="15"/>
                    <a:pt x="52" y="19"/>
                  </a:cubicBezTo>
                  <a:cubicBezTo>
                    <a:pt x="52" y="14"/>
                    <a:pt x="51" y="9"/>
                    <a:pt x="50" y="4"/>
                  </a:cubicBezTo>
                  <a:cubicBezTo>
                    <a:pt x="49" y="2"/>
                    <a:pt x="48" y="2"/>
                    <a:pt x="46" y="2"/>
                  </a:cubicBezTo>
                  <a:cubicBezTo>
                    <a:pt x="38" y="4"/>
                    <a:pt x="32" y="9"/>
                    <a:pt x="29" y="16"/>
                  </a:cubicBezTo>
                  <a:cubicBezTo>
                    <a:pt x="24" y="8"/>
                    <a:pt x="14" y="0"/>
                    <a:pt x="8" y="11"/>
                  </a:cubicBezTo>
                  <a:cubicBezTo>
                    <a:pt x="0" y="24"/>
                    <a:pt x="9" y="40"/>
                    <a:pt x="21" y="45"/>
                  </a:cubicBezTo>
                  <a:cubicBezTo>
                    <a:pt x="21" y="46"/>
                    <a:pt x="22" y="47"/>
                    <a:pt x="22" y="48"/>
                  </a:cubicBezTo>
                  <a:cubicBezTo>
                    <a:pt x="19" y="60"/>
                    <a:pt x="18" y="74"/>
                    <a:pt x="16" y="87"/>
                  </a:cubicBezTo>
                  <a:cubicBezTo>
                    <a:pt x="15" y="103"/>
                    <a:pt x="14" y="119"/>
                    <a:pt x="16" y="135"/>
                  </a:cubicBezTo>
                  <a:cubicBezTo>
                    <a:pt x="16" y="137"/>
                    <a:pt x="18" y="137"/>
                    <a:pt x="18" y="135"/>
                  </a:cubicBezTo>
                  <a:cubicBezTo>
                    <a:pt x="18" y="120"/>
                    <a:pt x="18" y="105"/>
                    <a:pt x="20" y="90"/>
                  </a:cubicBezTo>
                  <a:cubicBezTo>
                    <a:pt x="21" y="77"/>
                    <a:pt x="24" y="63"/>
                    <a:pt x="25" y="49"/>
                  </a:cubicBezTo>
                  <a:cubicBezTo>
                    <a:pt x="43" y="58"/>
                    <a:pt x="67" y="48"/>
                    <a:pt x="72" y="28"/>
                  </a:cubicBezTo>
                  <a:cubicBezTo>
                    <a:pt x="74" y="23"/>
                    <a:pt x="72" y="16"/>
                    <a:pt x="66" y="1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5" name="Freeform 37"/>
            <p:cNvSpPr/>
            <p:nvPr/>
          </p:nvSpPr>
          <p:spPr bwMode="auto">
            <a:xfrm>
              <a:off x="5403850" y="3297238"/>
              <a:ext cx="1122363" cy="1090613"/>
            </a:xfrm>
            <a:custGeom>
              <a:avLst/>
              <a:gdLst>
                <a:gd name="T0" fmla="*/ 233 w 299"/>
                <a:gd name="T1" fmla="*/ 66 h 290"/>
                <a:gd name="T2" fmla="*/ 145 w 299"/>
                <a:gd name="T3" fmla="*/ 100 h 290"/>
                <a:gd name="T4" fmla="*/ 140 w 299"/>
                <a:gd name="T5" fmla="*/ 94 h 290"/>
                <a:gd name="T6" fmla="*/ 100 w 299"/>
                <a:gd name="T7" fmla="*/ 52 h 290"/>
                <a:gd name="T8" fmla="*/ 1 w 299"/>
                <a:gd name="T9" fmla="*/ 0 h 290"/>
                <a:gd name="T10" fmla="*/ 1 w 299"/>
                <a:gd name="T11" fmla="*/ 1 h 290"/>
                <a:gd name="T12" fmla="*/ 101 w 299"/>
                <a:gd name="T13" fmla="*/ 59 h 290"/>
                <a:gd name="T14" fmla="*/ 140 w 299"/>
                <a:gd name="T15" fmla="*/ 102 h 290"/>
                <a:gd name="T16" fmla="*/ 174 w 299"/>
                <a:gd name="T17" fmla="*/ 143 h 290"/>
                <a:gd name="T18" fmla="*/ 175 w 299"/>
                <a:gd name="T19" fmla="*/ 144 h 290"/>
                <a:gd name="T20" fmla="*/ 187 w 299"/>
                <a:gd name="T21" fmla="*/ 236 h 290"/>
                <a:gd name="T22" fmla="*/ 259 w 299"/>
                <a:gd name="T23" fmla="*/ 286 h 290"/>
                <a:gd name="T24" fmla="*/ 295 w 299"/>
                <a:gd name="T25" fmla="*/ 262 h 290"/>
                <a:gd name="T26" fmla="*/ 286 w 299"/>
                <a:gd name="T27" fmla="*/ 217 h 290"/>
                <a:gd name="T28" fmla="*/ 178 w 299"/>
                <a:gd name="T29" fmla="*/ 142 h 290"/>
                <a:gd name="T30" fmla="*/ 176 w 299"/>
                <a:gd name="T31" fmla="*/ 142 h 290"/>
                <a:gd name="T32" fmla="*/ 176 w 299"/>
                <a:gd name="T33" fmla="*/ 142 h 290"/>
                <a:gd name="T34" fmla="*/ 176 w 299"/>
                <a:gd name="T35" fmla="*/ 142 h 290"/>
                <a:gd name="T36" fmla="*/ 153 w 299"/>
                <a:gd name="T37" fmla="*/ 110 h 290"/>
                <a:gd name="T38" fmla="*/ 169 w 299"/>
                <a:gd name="T39" fmla="*/ 119 h 290"/>
                <a:gd name="T40" fmla="*/ 216 w 299"/>
                <a:gd name="T41" fmla="*/ 136 h 290"/>
                <a:gd name="T42" fmla="*/ 283 w 299"/>
                <a:gd name="T43" fmla="*/ 124 h 290"/>
                <a:gd name="T44" fmla="*/ 233 w 299"/>
                <a:gd name="T45" fmla="*/ 6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9" h="290">
                  <a:moveTo>
                    <a:pt x="233" y="66"/>
                  </a:moveTo>
                  <a:cubicBezTo>
                    <a:pt x="202" y="63"/>
                    <a:pt x="164" y="75"/>
                    <a:pt x="145" y="100"/>
                  </a:cubicBezTo>
                  <a:cubicBezTo>
                    <a:pt x="143" y="98"/>
                    <a:pt x="141" y="96"/>
                    <a:pt x="140" y="94"/>
                  </a:cubicBezTo>
                  <a:cubicBezTo>
                    <a:pt x="127" y="79"/>
                    <a:pt x="114" y="65"/>
                    <a:pt x="100" y="52"/>
                  </a:cubicBezTo>
                  <a:cubicBezTo>
                    <a:pt x="72" y="27"/>
                    <a:pt x="39" y="5"/>
                    <a:pt x="1" y="0"/>
                  </a:cubicBezTo>
                  <a:cubicBezTo>
                    <a:pt x="0" y="0"/>
                    <a:pt x="0" y="1"/>
                    <a:pt x="1" y="1"/>
                  </a:cubicBezTo>
                  <a:cubicBezTo>
                    <a:pt x="39" y="13"/>
                    <a:pt x="72" y="31"/>
                    <a:pt x="101" y="59"/>
                  </a:cubicBezTo>
                  <a:cubicBezTo>
                    <a:pt x="115" y="73"/>
                    <a:pt x="128" y="87"/>
                    <a:pt x="140" y="102"/>
                  </a:cubicBezTo>
                  <a:cubicBezTo>
                    <a:pt x="151" y="116"/>
                    <a:pt x="162" y="131"/>
                    <a:pt x="174" y="143"/>
                  </a:cubicBezTo>
                  <a:cubicBezTo>
                    <a:pt x="174" y="143"/>
                    <a:pt x="175" y="144"/>
                    <a:pt x="175" y="144"/>
                  </a:cubicBezTo>
                  <a:cubicBezTo>
                    <a:pt x="164" y="172"/>
                    <a:pt x="174" y="209"/>
                    <a:pt x="187" y="236"/>
                  </a:cubicBezTo>
                  <a:cubicBezTo>
                    <a:pt x="200" y="263"/>
                    <a:pt x="226" y="290"/>
                    <a:pt x="259" y="286"/>
                  </a:cubicBezTo>
                  <a:cubicBezTo>
                    <a:pt x="274" y="284"/>
                    <a:pt x="291" y="278"/>
                    <a:pt x="295" y="262"/>
                  </a:cubicBezTo>
                  <a:cubicBezTo>
                    <a:pt x="299" y="246"/>
                    <a:pt x="294" y="230"/>
                    <a:pt x="286" y="217"/>
                  </a:cubicBezTo>
                  <a:cubicBezTo>
                    <a:pt x="264" y="175"/>
                    <a:pt x="221" y="155"/>
                    <a:pt x="178" y="142"/>
                  </a:cubicBezTo>
                  <a:cubicBezTo>
                    <a:pt x="177" y="141"/>
                    <a:pt x="177" y="142"/>
                    <a:pt x="176" y="142"/>
                  </a:cubicBezTo>
                  <a:cubicBezTo>
                    <a:pt x="176" y="142"/>
                    <a:pt x="176" y="142"/>
                    <a:pt x="176" y="142"/>
                  </a:cubicBezTo>
                  <a:cubicBezTo>
                    <a:pt x="176" y="142"/>
                    <a:pt x="176" y="142"/>
                    <a:pt x="176" y="142"/>
                  </a:cubicBezTo>
                  <a:cubicBezTo>
                    <a:pt x="169" y="131"/>
                    <a:pt x="161" y="120"/>
                    <a:pt x="153" y="110"/>
                  </a:cubicBezTo>
                  <a:cubicBezTo>
                    <a:pt x="158" y="114"/>
                    <a:pt x="164" y="117"/>
                    <a:pt x="169" y="119"/>
                  </a:cubicBezTo>
                  <a:cubicBezTo>
                    <a:pt x="184" y="127"/>
                    <a:pt x="200" y="133"/>
                    <a:pt x="216" y="136"/>
                  </a:cubicBezTo>
                  <a:cubicBezTo>
                    <a:pt x="234" y="141"/>
                    <a:pt x="277" y="149"/>
                    <a:pt x="283" y="124"/>
                  </a:cubicBezTo>
                  <a:cubicBezTo>
                    <a:pt x="291" y="93"/>
                    <a:pt x="259" y="69"/>
                    <a:pt x="233" y="66"/>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6" name="Freeform 38"/>
            <p:cNvSpPr/>
            <p:nvPr/>
          </p:nvSpPr>
          <p:spPr bwMode="auto">
            <a:xfrm>
              <a:off x="6653213" y="3605213"/>
              <a:ext cx="465138" cy="466725"/>
            </a:xfrm>
            <a:custGeom>
              <a:avLst/>
              <a:gdLst>
                <a:gd name="T0" fmla="*/ 95 w 124"/>
                <a:gd name="T1" fmla="*/ 10 h 124"/>
                <a:gd name="T2" fmla="*/ 39 w 124"/>
                <a:gd name="T3" fmla="*/ 3 h 124"/>
                <a:gd name="T4" fmla="*/ 6 w 124"/>
                <a:gd name="T5" fmla="*/ 30 h 124"/>
                <a:gd name="T6" fmla="*/ 2 w 124"/>
                <a:gd name="T7" fmla="*/ 69 h 124"/>
                <a:gd name="T8" fmla="*/ 22 w 124"/>
                <a:gd name="T9" fmla="*/ 108 h 124"/>
                <a:gd name="T10" fmla="*/ 60 w 124"/>
                <a:gd name="T11" fmla="*/ 122 h 124"/>
                <a:gd name="T12" fmla="*/ 74 w 124"/>
                <a:gd name="T13" fmla="*/ 97 h 124"/>
                <a:gd name="T14" fmla="*/ 96 w 124"/>
                <a:gd name="T15" fmla="*/ 63 h 124"/>
                <a:gd name="T16" fmla="*/ 123 w 124"/>
                <a:gd name="T17" fmla="*/ 48 h 124"/>
                <a:gd name="T18" fmla="*/ 95 w 124"/>
                <a:gd name="T19"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95" y="10"/>
                  </a:moveTo>
                  <a:cubicBezTo>
                    <a:pt x="79" y="1"/>
                    <a:pt x="57" y="0"/>
                    <a:pt x="39" y="3"/>
                  </a:cubicBezTo>
                  <a:cubicBezTo>
                    <a:pt x="26" y="6"/>
                    <a:pt x="6" y="13"/>
                    <a:pt x="6" y="30"/>
                  </a:cubicBezTo>
                  <a:cubicBezTo>
                    <a:pt x="0" y="40"/>
                    <a:pt x="1" y="61"/>
                    <a:pt x="2" y="69"/>
                  </a:cubicBezTo>
                  <a:cubicBezTo>
                    <a:pt x="4" y="85"/>
                    <a:pt x="9" y="98"/>
                    <a:pt x="22" y="108"/>
                  </a:cubicBezTo>
                  <a:cubicBezTo>
                    <a:pt x="33" y="116"/>
                    <a:pt x="46" y="124"/>
                    <a:pt x="60" y="122"/>
                  </a:cubicBezTo>
                  <a:cubicBezTo>
                    <a:pt x="72" y="120"/>
                    <a:pt x="75" y="108"/>
                    <a:pt x="74" y="97"/>
                  </a:cubicBezTo>
                  <a:cubicBezTo>
                    <a:pt x="94" y="101"/>
                    <a:pt x="104" y="80"/>
                    <a:pt x="96" y="63"/>
                  </a:cubicBezTo>
                  <a:cubicBezTo>
                    <a:pt x="108" y="68"/>
                    <a:pt x="124" y="65"/>
                    <a:pt x="123" y="48"/>
                  </a:cubicBezTo>
                  <a:cubicBezTo>
                    <a:pt x="121" y="33"/>
                    <a:pt x="108" y="17"/>
                    <a:pt x="95" y="10"/>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7" name="Freeform 39"/>
            <p:cNvSpPr/>
            <p:nvPr/>
          </p:nvSpPr>
          <p:spPr bwMode="auto">
            <a:xfrm>
              <a:off x="7299325" y="2341563"/>
              <a:ext cx="919163" cy="1189038"/>
            </a:xfrm>
            <a:custGeom>
              <a:avLst/>
              <a:gdLst>
                <a:gd name="T0" fmla="*/ 220 w 245"/>
                <a:gd name="T1" fmla="*/ 46 h 316"/>
                <a:gd name="T2" fmla="*/ 220 w 245"/>
                <a:gd name="T3" fmla="*/ 47 h 316"/>
                <a:gd name="T4" fmla="*/ 193 w 245"/>
                <a:gd name="T5" fmla="*/ 66 h 316"/>
                <a:gd name="T6" fmla="*/ 212 w 245"/>
                <a:gd name="T7" fmla="*/ 23 h 316"/>
                <a:gd name="T8" fmla="*/ 193 w 245"/>
                <a:gd name="T9" fmla="*/ 8 h 316"/>
                <a:gd name="T10" fmla="*/ 195 w 245"/>
                <a:gd name="T11" fmla="*/ 19 h 316"/>
                <a:gd name="T12" fmla="*/ 172 w 245"/>
                <a:gd name="T13" fmla="*/ 96 h 316"/>
                <a:gd name="T14" fmla="*/ 167 w 245"/>
                <a:gd name="T15" fmla="*/ 46 h 316"/>
                <a:gd name="T16" fmla="*/ 142 w 245"/>
                <a:gd name="T17" fmla="*/ 59 h 316"/>
                <a:gd name="T18" fmla="*/ 159 w 245"/>
                <a:gd name="T19" fmla="*/ 63 h 316"/>
                <a:gd name="T20" fmla="*/ 171 w 245"/>
                <a:gd name="T21" fmla="*/ 98 h 316"/>
                <a:gd name="T22" fmla="*/ 125 w 245"/>
                <a:gd name="T23" fmla="*/ 174 h 316"/>
                <a:gd name="T24" fmla="*/ 135 w 245"/>
                <a:gd name="T25" fmla="*/ 108 h 316"/>
                <a:gd name="T26" fmla="*/ 109 w 245"/>
                <a:gd name="T27" fmla="*/ 99 h 316"/>
                <a:gd name="T28" fmla="*/ 117 w 245"/>
                <a:gd name="T29" fmla="*/ 114 h 316"/>
                <a:gd name="T30" fmla="*/ 123 w 245"/>
                <a:gd name="T31" fmla="*/ 176 h 316"/>
                <a:gd name="T32" fmla="*/ 69 w 245"/>
                <a:gd name="T33" fmla="*/ 245 h 316"/>
                <a:gd name="T34" fmla="*/ 99 w 245"/>
                <a:gd name="T35" fmla="*/ 173 h 316"/>
                <a:gd name="T36" fmla="*/ 73 w 245"/>
                <a:gd name="T37" fmla="*/ 168 h 316"/>
                <a:gd name="T38" fmla="*/ 78 w 245"/>
                <a:gd name="T39" fmla="*/ 182 h 316"/>
                <a:gd name="T40" fmla="*/ 37 w 245"/>
                <a:gd name="T41" fmla="*/ 280 h 316"/>
                <a:gd name="T42" fmla="*/ 20 w 245"/>
                <a:gd name="T43" fmla="*/ 274 h 316"/>
                <a:gd name="T44" fmla="*/ 31 w 245"/>
                <a:gd name="T45" fmla="*/ 245 h 316"/>
                <a:gd name="T46" fmla="*/ 5 w 245"/>
                <a:gd name="T47" fmla="*/ 237 h 316"/>
                <a:gd name="T48" fmla="*/ 17 w 245"/>
                <a:gd name="T49" fmla="*/ 252 h 316"/>
                <a:gd name="T50" fmla="*/ 0 w 245"/>
                <a:gd name="T51" fmla="*/ 315 h 316"/>
                <a:gd name="T52" fmla="*/ 35 w 245"/>
                <a:gd name="T53" fmla="*/ 289 h 316"/>
                <a:gd name="T54" fmla="*/ 91 w 245"/>
                <a:gd name="T55" fmla="*/ 266 h 316"/>
                <a:gd name="T56" fmla="*/ 112 w 245"/>
                <a:gd name="T57" fmla="*/ 271 h 316"/>
                <a:gd name="T58" fmla="*/ 92 w 245"/>
                <a:gd name="T59" fmla="*/ 251 h 316"/>
                <a:gd name="T60" fmla="*/ 90 w 245"/>
                <a:gd name="T61" fmla="*/ 261 h 316"/>
                <a:gd name="T62" fmla="*/ 45 w 245"/>
                <a:gd name="T63" fmla="*/ 279 h 316"/>
                <a:gd name="T64" fmla="*/ 104 w 245"/>
                <a:gd name="T65" fmla="*/ 209 h 316"/>
                <a:gd name="T66" fmla="*/ 159 w 245"/>
                <a:gd name="T67" fmla="*/ 216 h 316"/>
                <a:gd name="T68" fmla="*/ 177 w 245"/>
                <a:gd name="T69" fmla="*/ 216 h 316"/>
                <a:gd name="T70" fmla="*/ 160 w 245"/>
                <a:gd name="T71" fmla="*/ 196 h 316"/>
                <a:gd name="T72" fmla="*/ 106 w 245"/>
                <a:gd name="T73" fmla="*/ 207 h 316"/>
                <a:gd name="T74" fmla="*/ 155 w 245"/>
                <a:gd name="T75" fmla="*/ 139 h 316"/>
                <a:gd name="T76" fmla="*/ 196 w 245"/>
                <a:gd name="T77" fmla="*/ 142 h 316"/>
                <a:gd name="T78" fmla="*/ 210 w 245"/>
                <a:gd name="T79" fmla="*/ 123 h 316"/>
                <a:gd name="T80" fmla="*/ 198 w 245"/>
                <a:gd name="T81" fmla="*/ 123 h 316"/>
                <a:gd name="T82" fmla="*/ 195 w 245"/>
                <a:gd name="T83" fmla="*/ 126 h 316"/>
                <a:gd name="T84" fmla="*/ 193 w 245"/>
                <a:gd name="T85" fmla="*/ 130 h 316"/>
                <a:gd name="T86" fmla="*/ 192 w 245"/>
                <a:gd name="T87" fmla="*/ 68 h 316"/>
                <a:gd name="T88" fmla="*/ 224 w 245"/>
                <a:gd name="T89" fmla="*/ 52 h 316"/>
                <a:gd name="T90" fmla="*/ 243 w 245"/>
                <a:gd name="T91" fmla="*/ 3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 h="316">
                  <a:moveTo>
                    <a:pt x="226" y="31"/>
                  </a:moveTo>
                  <a:cubicBezTo>
                    <a:pt x="222" y="34"/>
                    <a:pt x="220" y="41"/>
                    <a:pt x="220" y="46"/>
                  </a:cubicBezTo>
                  <a:cubicBezTo>
                    <a:pt x="220" y="46"/>
                    <a:pt x="220" y="47"/>
                    <a:pt x="220" y="47"/>
                  </a:cubicBezTo>
                  <a:cubicBezTo>
                    <a:pt x="220" y="47"/>
                    <a:pt x="220" y="47"/>
                    <a:pt x="220" y="47"/>
                  </a:cubicBezTo>
                  <a:cubicBezTo>
                    <a:pt x="221" y="48"/>
                    <a:pt x="221" y="49"/>
                    <a:pt x="221" y="50"/>
                  </a:cubicBezTo>
                  <a:cubicBezTo>
                    <a:pt x="211" y="54"/>
                    <a:pt x="202" y="60"/>
                    <a:pt x="193" y="66"/>
                  </a:cubicBezTo>
                  <a:cubicBezTo>
                    <a:pt x="198" y="53"/>
                    <a:pt x="202" y="40"/>
                    <a:pt x="204" y="26"/>
                  </a:cubicBezTo>
                  <a:cubicBezTo>
                    <a:pt x="207" y="27"/>
                    <a:pt x="210" y="26"/>
                    <a:pt x="212" y="23"/>
                  </a:cubicBezTo>
                  <a:cubicBezTo>
                    <a:pt x="217" y="19"/>
                    <a:pt x="217" y="11"/>
                    <a:pt x="213" y="6"/>
                  </a:cubicBezTo>
                  <a:cubicBezTo>
                    <a:pt x="208" y="0"/>
                    <a:pt x="196" y="1"/>
                    <a:pt x="193" y="8"/>
                  </a:cubicBezTo>
                  <a:cubicBezTo>
                    <a:pt x="192" y="11"/>
                    <a:pt x="193" y="15"/>
                    <a:pt x="195" y="18"/>
                  </a:cubicBezTo>
                  <a:cubicBezTo>
                    <a:pt x="195" y="18"/>
                    <a:pt x="195" y="18"/>
                    <a:pt x="195" y="19"/>
                  </a:cubicBezTo>
                  <a:cubicBezTo>
                    <a:pt x="196" y="22"/>
                    <a:pt x="199" y="24"/>
                    <a:pt x="202" y="26"/>
                  </a:cubicBezTo>
                  <a:cubicBezTo>
                    <a:pt x="194" y="50"/>
                    <a:pt x="184" y="73"/>
                    <a:pt x="172" y="96"/>
                  </a:cubicBezTo>
                  <a:cubicBezTo>
                    <a:pt x="170" y="84"/>
                    <a:pt x="166" y="73"/>
                    <a:pt x="162" y="62"/>
                  </a:cubicBezTo>
                  <a:cubicBezTo>
                    <a:pt x="166" y="58"/>
                    <a:pt x="169" y="52"/>
                    <a:pt x="167" y="46"/>
                  </a:cubicBezTo>
                  <a:cubicBezTo>
                    <a:pt x="164" y="40"/>
                    <a:pt x="157" y="37"/>
                    <a:pt x="151" y="40"/>
                  </a:cubicBezTo>
                  <a:cubicBezTo>
                    <a:pt x="145" y="42"/>
                    <a:pt x="137" y="52"/>
                    <a:pt x="142" y="59"/>
                  </a:cubicBezTo>
                  <a:cubicBezTo>
                    <a:pt x="146" y="63"/>
                    <a:pt x="152" y="65"/>
                    <a:pt x="157" y="62"/>
                  </a:cubicBezTo>
                  <a:cubicBezTo>
                    <a:pt x="157" y="63"/>
                    <a:pt x="158" y="64"/>
                    <a:pt x="159" y="63"/>
                  </a:cubicBezTo>
                  <a:cubicBezTo>
                    <a:pt x="159" y="63"/>
                    <a:pt x="159" y="63"/>
                    <a:pt x="159" y="63"/>
                  </a:cubicBezTo>
                  <a:cubicBezTo>
                    <a:pt x="164" y="75"/>
                    <a:pt x="167" y="86"/>
                    <a:pt x="171" y="98"/>
                  </a:cubicBezTo>
                  <a:cubicBezTo>
                    <a:pt x="158" y="124"/>
                    <a:pt x="142" y="149"/>
                    <a:pt x="125" y="173"/>
                  </a:cubicBezTo>
                  <a:cubicBezTo>
                    <a:pt x="125" y="174"/>
                    <a:pt x="125" y="174"/>
                    <a:pt x="125" y="174"/>
                  </a:cubicBezTo>
                  <a:cubicBezTo>
                    <a:pt x="122" y="155"/>
                    <a:pt x="123" y="136"/>
                    <a:pt x="124" y="117"/>
                  </a:cubicBezTo>
                  <a:cubicBezTo>
                    <a:pt x="129" y="117"/>
                    <a:pt x="134" y="114"/>
                    <a:pt x="135" y="108"/>
                  </a:cubicBezTo>
                  <a:cubicBezTo>
                    <a:pt x="137" y="101"/>
                    <a:pt x="133" y="92"/>
                    <a:pt x="127" y="89"/>
                  </a:cubicBezTo>
                  <a:cubicBezTo>
                    <a:pt x="119" y="85"/>
                    <a:pt x="110" y="91"/>
                    <a:pt x="109" y="99"/>
                  </a:cubicBezTo>
                  <a:cubicBezTo>
                    <a:pt x="108" y="105"/>
                    <a:pt x="112" y="110"/>
                    <a:pt x="116" y="113"/>
                  </a:cubicBezTo>
                  <a:cubicBezTo>
                    <a:pt x="116" y="114"/>
                    <a:pt x="117" y="114"/>
                    <a:pt x="117" y="114"/>
                  </a:cubicBezTo>
                  <a:cubicBezTo>
                    <a:pt x="118" y="115"/>
                    <a:pt x="120" y="116"/>
                    <a:pt x="122" y="117"/>
                  </a:cubicBezTo>
                  <a:cubicBezTo>
                    <a:pt x="121" y="136"/>
                    <a:pt x="119" y="157"/>
                    <a:pt x="123" y="176"/>
                  </a:cubicBezTo>
                  <a:cubicBezTo>
                    <a:pt x="107" y="199"/>
                    <a:pt x="90" y="221"/>
                    <a:pt x="71" y="242"/>
                  </a:cubicBezTo>
                  <a:cubicBezTo>
                    <a:pt x="71" y="243"/>
                    <a:pt x="70" y="244"/>
                    <a:pt x="69" y="245"/>
                  </a:cubicBezTo>
                  <a:cubicBezTo>
                    <a:pt x="71" y="223"/>
                    <a:pt x="75" y="204"/>
                    <a:pt x="81" y="183"/>
                  </a:cubicBezTo>
                  <a:cubicBezTo>
                    <a:pt x="89" y="185"/>
                    <a:pt x="98" y="180"/>
                    <a:pt x="99" y="173"/>
                  </a:cubicBezTo>
                  <a:cubicBezTo>
                    <a:pt x="100" y="166"/>
                    <a:pt x="96" y="158"/>
                    <a:pt x="90" y="155"/>
                  </a:cubicBezTo>
                  <a:cubicBezTo>
                    <a:pt x="82" y="152"/>
                    <a:pt x="75" y="160"/>
                    <a:pt x="73" y="168"/>
                  </a:cubicBezTo>
                  <a:cubicBezTo>
                    <a:pt x="73" y="168"/>
                    <a:pt x="73" y="168"/>
                    <a:pt x="73" y="169"/>
                  </a:cubicBezTo>
                  <a:cubicBezTo>
                    <a:pt x="73" y="174"/>
                    <a:pt x="74" y="179"/>
                    <a:pt x="78" y="182"/>
                  </a:cubicBezTo>
                  <a:cubicBezTo>
                    <a:pt x="71" y="202"/>
                    <a:pt x="67" y="225"/>
                    <a:pt x="68" y="246"/>
                  </a:cubicBezTo>
                  <a:cubicBezTo>
                    <a:pt x="58" y="258"/>
                    <a:pt x="48" y="269"/>
                    <a:pt x="37" y="280"/>
                  </a:cubicBezTo>
                  <a:cubicBezTo>
                    <a:pt x="32" y="285"/>
                    <a:pt x="27" y="290"/>
                    <a:pt x="21" y="295"/>
                  </a:cubicBezTo>
                  <a:cubicBezTo>
                    <a:pt x="21" y="288"/>
                    <a:pt x="21" y="281"/>
                    <a:pt x="20" y="274"/>
                  </a:cubicBezTo>
                  <a:cubicBezTo>
                    <a:pt x="20" y="267"/>
                    <a:pt x="21" y="260"/>
                    <a:pt x="21" y="253"/>
                  </a:cubicBezTo>
                  <a:cubicBezTo>
                    <a:pt x="25" y="252"/>
                    <a:pt x="29" y="250"/>
                    <a:pt x="31" y="245"/>
                  </a:cubicBezTo>
                  <a:cubicBezTo>
                    <a:pt x="34" y="238"/>
                    <a:pt x="31" y="229"/>
                    <a:pt x="23" y="226"/>
                  </a:cubicBezTo>
                  <a:cubicBezTo>
                    <a:pt x="15" y="222"/>
                    <a:pt x="6" y="228"/>
                    <a:pt x="5" y="237"/>
                  </a:cubicBezTo>
                  <a:cubicBezTo>
                    <a:pt x="5" y="242"/>
                    <a:pt x="9" y="249"/>
                    <a:pt x="13" y="250"/>
                  </a:cubicBezTo>
                  <a:cubicBezTo>
                    <a:pt x="15" y="251"/>
                    <a:pt x="16" y="252"/>
                    <a:pt x="17" y="252"/>
                  </a:cubicBezTo>
                  <a:cubicBezTo>
                    <a:pt x="14" y="266"/>
                    <a:pt x="17" y="283"/>
                    <a:pt x="18" y="297"/>
                  </a:cubicBezTo>
                  <a:cubicBezTo>
                    <a:pt x="12" y="303"/>
                    <a:pt x="5" y="309"/>
                    <a:pt x="0" y="315"/>
                  </a:cubicBezTo>
                  <a:cubicBezTo>
                    <a:pt x="0" y="316"/>
                    <a:pt x="0" y="316"/>
                    <a:pt x="0" y="316"/>
                  </a:cubicBezTo>
                  <a:cubicBezTo>
                    <a:pt x="13" y="311"/>
                    <a:pt x="25" y="299"/>
                    <a:pt x="35" y="289"/>
                  </a:cubicBezTo>
                  <a:cubicBezTo>
                    <a:pt x="37" y="286"/>
                    <a:pt x="40" y="284"/>
                    <a:pt x="43" y="281"/>
                  </a:cubicBezTo>
                  <a:cubicBezTo>
                    <a:pt x="58" y="279"/>
                    <a:pt x="77" y="274"/>
                    <a:pt x="91" y="266"/>
                  </a:cubicBezTo>
                  <a:cubicBezTo>
                    <a:pt x="91" y="267"/>
                    <a:pt x="92" y="268"/>
                    <a:pt x="92" y="269"/>
                  </a:cubicBezTo>
                  <a:cubicBezTo>
                    <a:pt x="97" y="277"/>
                    <a:pt x="106" y="276"/>
                    <a:pt x="112" y="271"/>
                  </a:cubicBezTo>
                  <a:cubicBezTo>
                    <a:pt x="119" y="266"/>
                    <a:pt x="119" y="259"/>
                    <a:pt x="114" y="253"/>
                  </a:cubicBezTo>
                  <a:cubicBezTo>
                    <a:pt x="110" y="248"/>
                    <a:pt x="98" y="245"/>
                    <a:pt x="92" y="251"/>
                  </a:cubicBezTo>
                  <a:cubicBezTo>
                    <a:pt x="92" y="252"/>
                    <a:pt x="92" y="253"/>
                    <a:pt x="93" y="253"/>
                  </a:cubicBezTo>
                  <a:cubicBezTo>
                    <a:pt x="91" y="256"/>
                    <a:pt x="90" y="258"/>
                    <a:pt x="90" y="261"/>
                  </a:cubicBezTo>
                  <a:cubicBezTo>
                    <a:pt x="83" y="265"/>
                    <a:pt x="76" y="268"/>
                    <a:pt x="68" y="271"/>
                  </a:cubicBezTo>
                  <a:cubicBezTo>
                    <a:pt x="61" y="274"/>
                    <a:pt x="53" y="276"/>
                    <a:pt x="45" y="279"/>
                  </a:cubicBezTo>
                  <a:cubicBezTo>
                    <a:pt x="54" y="269"/>
                    <a:pt x="63" y="258"/>
                    <a:pt x="72" y="248"/>
                  </a:cubicBezTo>
                  <a:cubicBezTo>
                    <a:pt x="83" y="235"/>
                    <a:pt x="94" y="222"/>
                    <a:pt x="104" y="209"/>
                  </a:cubicBezTo>
                  <a:cubicBezTo>
                    <a:pt x="121" y="212"/>
                    <a:pt x="138" y="213"/>
                    <a:pt x="155" y="209"/>
                  </a:cubicBezTo>
                  <a:cubicBezTo>
                    <a:pt x="156" y="212"/>
                    <a:pt x="157" y="214"/>
                    <a:pt x="159" y="216"/>
                  </a:cubicBezTo>
                  <a:cubicBezTo>
                    <a:pt x="159" y="216"/>
                    <a:pt x="160" y="216"/>
                    <a:pt x="160" y="216"/>
                  </a:cubicBezTo>
                  <a:cubicBezTo>
                    <a:pt x="164" y="220"/>
                    <a:pt x="172" y="220"/>
                    <a:pt x="177" y="216"/>
                  </a:cubicBezTo>
                  <a:cubicBezTo>
                    <a:pt x="183" y="212"/>
                    <a:pt x="186" y="200"/>
                    <a:pt x="179" y="195"/>
                  </a:cubicBezTo>
                  <a:cubicBezTo>
                    <a:pt x="174" y="191"/>
                    <a:pt x="165" y="193"/>
                    <a:pt x="160" y="196"/>
                  </a:cubicBezTo>
                  <a:cubicBezTo>
                    <a:pt x="157" y="199"/>
                    <a:pt x="155" y="202"/>
                    <a:pt x="155" y="206"/>
                  </a:cubicBezTo>
                  <a:cubicBezTo>
                    <a:pt x="139" y="209"/>
                    <a:pt x="123" y="208"/>
                    <a:pt x="106" y="207"/>
                  </a:cubicBezTo>
                  <a:cubicBezTo>
                    <a:pt x="112" y="198"/>
                    <a:pt x="119" y="190"/>
                    <a:pt x="125" y="181"/>
                  </a:cubicBezTo>
                  <a:cubicBezTo>
                    <a:pt x="135" y="168"/>
                    <a:pt x="145" y="153"/>
                    <a:pt x="155" y="139"/>
                  </a:cubicBezTo>
                  <a:cubicBezTo>
                    <a:pt x="167" y="140"/>
                    <a:pt x="181" y="138"/>
                    <a:pt x="193" y="134"/>
                  </a:cubicBezTo>
                  <a:cubicBezTo>
                    <a:pt x="193" y="137"/>
                    <a:pt x="194" y="140"/>
                    <a:pt x="196" y="142"/>
                  </a:cubicBezTo>
                  <a:cubicBezTo>
                    <a:pt x="201" y="147"/>
                    <a:pt x="212" y="145"/>
                    <a:pt x="215" y="138"/>
                  </a:cubicBezTo>
                  <a:cubicBezTo>
                    <a:pt x="218" y="133"/>
                    <a:pt x="215" y="126"/>
                    <a:pt x="210" y="123"/>
                  </a:cubicBezTo>
                  <a:cubicBezTo>
                    <a:pt x="206" y="120"/>
                    <a:pt x="201" y="121"/>
                    <a:pt x="198" y="123"/>
                  </a:cubicBezTo>
                  <a:cubicBezTo>
                    <a:pt x="198" y="123"/>
                    <a:pt x="198" y="123"/>
                    <a:pt x="198" y="123"/>
                  </a:cubicBezTo>
                  <a:cubicBezTo>
                    <a:pt x="198" y="122"/>
                    <a:pt x="198" y="122"/>
                    <a:pt x="197" y="122"/>
                  </a:cubicBezTo>
                  <a:cubicBezTo>
                    <a:pt x="196" y="123"/>
                    <a:pt x="195" y="124"/>
                    <a:pt x="195" y="126"/>
                  </a:cubicBezTo>
                  <a:cubicBezTo>
                    <a:pt x="194" y="127"/>
                    <a:pt x="193" y="128"/>
                    <a:pt x="193" y="129"/>
                  </a:cubicBezTo>
                  <a:cubicBezTo>
                    <a:pt x="192" y="129"/>
                    <a:pt x="193" y="130"/>
                    <a:pt x="193" y="130"/>
                  </a:cubicBezTo>
                  <a:cubicBezTo>
                    <a:pt x="180" y="133"/>
                    <a:pt x="169" y="136"/>
                    <a:pt x="156" y="137"/>
                  </a:cubicBezTo>
                  <a:cubicBezTo>
                    <a:pt x="170" y="115"/>
                    <a:pt x="182" y="92"/>
                    <a:pt x="192" y="68"/>
                  </a:cubicBezTo>
                  <a:cubicBezTo>
                    <a:pt x="203" y="63"/>
                    <a:pt x="214" y="58"/>
                    <a:pt x="224" y="52"/>
                  </a:cubicBezTo>
                  <a:cubicBezTo>
                    <a:pt x="224" y="52"/>
                    <a:pt x="224" y="52"/>
                    <a:pt x="224" y="52"/>
                  </a:cubicBezTo>
                  <a:cubicBezTo>
                    <a:pt x="227" y="54"/>
                    <a:pt x="233" y="54"/>
                    <a:pt x="236" y="53"/>
                  </a:cubicBezTo>
                  <a:cubicBezTo>
                    <a:pt x="242" y="50"/>
                    <a:pt x="245" y="45"/>
                    <a:pt x="243" y="38"/>
                  </a:cubicBezTo>
                  <a:cubicBezTo>
                    <a:pt x="241" y="32"/>
                    <a:pt x="232" y="26"/>
                    <a:pt x="226" y="3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8" name="Freeform 40"/>
            <p:cNvSpPr/>
            <p:nvPr/>
          </p:nvSpPr>
          <p:spPr bwMode="auto">
            <a:xfrm>
              <a:off x="6130925" y="2522538"/>
              <a:ext cx="1223963" cy="917575"/>
            </a:xfrm>
            <a:custGeom>
              <a:avLst/>
              <a:gdLst>
                <a:gd name="T0" fmla="*/ 323 w 326"/>
                <a:gd name="T1" fmla="*/ 1 h 244"/>
                <a:gd name="T2" fmla="*/ 288 w 326"/>
                <a:gd name="T3" fmla="*/ 30 h 244"/>
                <a:gd name="T4" fmla="*/ 254 w 326"/>
                <a:gd name="T5" fmla="*/ 55 h 244"/>
                <a:gd name="T6" fmla="*/ 215 w 326"/>
                <a:gd name="T7" fmla="*/ 118 h 244"/>
                <a:gd name="T8" fmla="*/ 194 w 326"/>
                <a:gd name="T9" fmla="*/ 132 h 244"/>
                <a:gd name="T10" fmla="*/ 127 w 326"/>
                <a:gd name="T11" fmla="*/ 170 h 244"/>
                <a:gd name="T12" fmla="*/ 146 w 326"/>
                <a:gd name="T13" fmla="*/ 142 h 244"/>
                <a:gd name="T14" fmla="*/ 151 w 326"/>
                <a:gd name="T15" fmla="*/ 131 h 244"/>
                <a:gd name="T16" fmla="*/ 190 w 326"/>
                <a:gd name="T17" fmla="*/ 12 h 244"/>
                <a:gd name="T18" fmla="*/ 190 w 326"/>
                <a:gd name="T19" fmla="*/ 10 h 244"/>
                <a:gd name="T20" fmla="*/ 188 w 326"/>
                <a:gd name="T21" fmla="*/ 9 h 244"/>
                <a:gd name="T22" fmla="*/ 173 w 326"/>
                <a:gd name="T23" fmla="*/ 39 h 244"/>
                <a:gd name="T24" fmla="*/ 154 w 326"/>
                <a:gd name="T25" fmla="*/ 71 h 244"/>
                <a:gd name="T26" fmla="*/ 147 w 326"/>
                <a:gd name="T27" fmla="*/ 131 h 244"/>
                <a:gd name="T28" fmla="*/ 147 w 326"/>
                <a:gd name="T29" fmla="*/ 131 h 244"/>
                <a:gd name="T30" fmla="*/ 144 w 326"/>
                <a:gd name="T31" fmla="*/ 138 h 244"/>
                <a:gd name="T32" fmla="*/ 122 w 326"/>
                <a:gd name="T33" fmla="*/ 173 h 244"/>
                <a:gd name="T34" fmla="*/ 85 w 326"/>
                <a:gd name="T35" fmla="*/ 191 h 244"/>
                <a:gd name="T36" fmla="*/ 84 w 326"/>
                <a:gd name="T37" fmla="*/ 191 h 244"/>
                <a:gd name="T38" fmla="*/ 84 w 326"/>
                <a:gd name="T39" fmla="*/ 191 h 244"/>
                <a:gd name="T40" fmla="*/ 64 w 326"/>
                <a:gd name="T41" fmla="*/ 201 h 244"/>
                <a:gd name="T42" fmla="*/ 0 w 326"/>
                <a:gd name="T43" fmla="*/ 218 h 244"/>
                <a:gd name="T44" fmla="*/ 0 w 326"/>
                <a:gd name="T45" fmla="*/ 219 h 244"/>
                <a:gd name="T46" fmla="*/ 57 w 326"/>
                <a:gd name="T47" fmla="*/ 208 h 244"/>
                <a:gd name="T48" fmla="*/ 86 w 326"/>
                <a:gd name="T49" fmla="*/ 194 h 244"/>
                <a:gd name="T50" fmla="*/ 148 w 326"/>
                <a:gd name="T51" fmla="*/ 214 h 244"/>
                <a:gd name="T52" fmla="*/ 200 w 326"/>
                <a:gd name="T53" fmla="*/ 215 h 244"/>
                <a:gd name="T54" fmla="*/ 293 w 326"/>
                <a:gd name="T55" fmla="*/ 169 h 244"/>
                <a:gd name="T56" fmla="*/ 293 w 326"/>
                <a:gd name="T57" fmla="*/ 168 h 244"/>
                <a:gd name="T58" fmla="*/ 294 w 326"/>
                <a:gd name="T59" fmla="*/ 168 h 244"/>
                <a:gd name="T60" fmla="*/ 293 w 326"/>
                <a:gd name="T61" fmla="*/ 165 h 244"/>
                <a:gd name="T62" fmla="*/ 198 w 326"/>
                <a:gd name="T63" fmla="*/ 211 h 244"/>
                <a:gd name="T64" fmla="*/ 198 w 326"/>
                <a:gd name="T65" fmla="*/ 212 h 244"/>
                <a:gd name="T66" fmla="*/ 154 w 326"/>
                <a:gd name="T67" fmla="*/ 211 h 244"/>
                <a:gd name="T68" fmla="*/ 88 w 326"/>
                <a:gd name="T69" fmla="*/ 194 h 244"/>
                <a:gd name="T70" fmla="*/ 119 w 326"/>
                <a:gd name="T71" fmla="*/ 178 h 244"/>
                <a:gd name="T72" fmla="*/ 216 w 326"/>
                <a:gd name="T73" fmla="*/ 123 h 244"/>
                <a:gd name="T74" fmla="*/ 216 w 326"/>
                <a:gd name="T75" fmla="*/ 123 h 244"/>
                <a:gd name="T76" fmla="*/ 292 w 326"/>
                <a:gd name="T77" fmla="*/ 105 h 244"/>
                <a:gd name="T78" fmla="*/ 317 w 326"/>
                <a:gd name="T79" fmla="*/ 60 h 244"/>
                <a:gd name="T80" fmla="*/ 324 w 326"/>
                <a:gd name="T81" fmla="*/ 5 h 244"/>
                <a:gd name="T82" fmla="*/ 325 w 326"/>
                <a:gd name="T83" fmla="*/ 3 h 244"/>
                <a:gd name="T84" fmla="*/ 323 w 326"/>
                <a:gd name="T85" fmla="*/ 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 h="244">
                  <a:moveTo>
                    <a:pt x="323" y="1"/>
                  </a:moveTo>
                  <a:cubicBezTo>
                    <a:pt x="312" y="12"/>
                    <a:pt x="301" y="21"/>
                    <a:pt x="288" y="30"/>
                  </a:cubicBezTo>
                  <a:cubicBezTo>
                    <a:pt x="276" y="38"/>
                    <a:pt x="264" y="46"/>
                    <a:pt x="254" y="55"/>
                  </a:cubicBezTo>
                  <a:cubicBezTo>
                    <a:pt x="234" y="71"/>
                    <a:pt x="222" y="94"/>
                    <a:pt x="215" y="118"/>
                  </a:cubicBezTo>
                  <a:cubicBezTo>
                    <a:pt x="208" y="123"/>
                    <a:pt x="201" y="128"/>
                    <a:pt x="194" y="132"/>
                  </a:cubicBezTo>
                  <a:cubicBezTo>
                    <a:pt x="173" y="146"/>
                    <a:pt x="150" y="159"/>
                    <a:pt x="127" y="170"/>
                  </a:cubicBezTo>
                  <a:cubicBezTo>
                    <a:pt x="135" y="163"/>
                    <a:pt x="141" y="152"/>
                    <a:pt x="146" y="142"/>
                  </a:cubicBezTo>
                  <a:cubicBezTo>
                    <a:pt x="148" y="139"/>
                    <a:pt x="149" y="135"/>
                    <a:pt x="151" y="131"/>
                  </a:cubicBezTo>
                  <a:cubicBezTo>
                    <a:pt x="207" y="124"/>
                    <a:pt x="193" y="53"/>
                    <a:pt x="190" y="12"/>
                  </a:cubicBezTo>
                  <a:cubicBezTo>
                    <a:pt x="190" y="12"/>
                    <a:pt x="190" y="11"/>
                    <a:pt x="190" y="10"/>
                  </a:cubicBezTo>
                  <a:cubicBezTo>
                    <a:pt x="190" y="8"/>
                    <a:pt x="188" y="7"/>
                    <a:pt x="188" y="9"/>
                  </a:cubicBezTo>
                  <a:cubicBezTo>
                    <a:pt x="183" y="19"/>
                    <a:pt x="179" y="29"/>
                    <a:pt x="173" y="39"/>
                  </a:cubicBezTo>
                  <a:cubicBezTo>
                    <a:pt x="167" y="50"/>
                    <a:pt x="160" y="60"/>
                    <a:pt x="154" y="71"/>
                  </a:cubicBezTo>
                  <a:cubicBezTo>
                    <a:pt x="144" y="89"/>
                    <a:pt x="138" y="111"/>
                    <a:pt x="147" y="131"/>
                  </a:cubicBezTo>
                  <a:cubicBezTo>
                    <a:pt x="147" y="131"/>
                    <a:pt x="147" y="131"/>
                    <a:pt x="147" y="131"/>
                  </a:cubicBezTo>
                  <a:cubicBezTo>
                    <a:pt x="146" y="133"/>
                    <a:pt x="145" y="136"/>
                    <a:pt x="144" y="138"/>
                  </a:cubicBezTo>
                  <a:cubicBezTo>
                    <a:pt x="138" y="151"/>
                    <a:pt x="131" y="162"/>
                    <a:pt x="122" y="173"/>
                  </a:cubicBezTo>
                  <a:cubicBezTo>
                    <a:pt x="110" y="179"/>
                    <a:pt x="97" y="185"/>
                    <a:pt x="85" y="191"/>
                  </a:cubicBezTo>
                  <a:cubicBezTo>
                    <a:pt x="85" y="191"/>
                    <a:pt x="84" y="191"/>
                    <a:pt x="84" y="191"/>
                  </a:cubicBezTo>
                  <a:cubicBezTo>
                    <a:pt x="84" y="191"/>
                    <a:pt x="84" y="191"/>
                    <a:pt x="84" y="191"/>
                  </a:cubicBezTo>
                  <a:cubicBezTo>
                    <a:pt x="77" y="195"/>
                    <a:pt x="71" y="198"/>
                    <a:pt x="64" y="201"/>
                  </a:cubicBezTo>
                  <a:cubicBezTo>
                    <a:pt x="44" y="210"/>
                    <a:pt x="23" y="218"/>
                    <a:pt x="0" y="218"/>
                  </a:cubicBezTo>
                  <a:cubicBezTo>
                    <a:pt x="0" y="218"/>
                    <a:pt x="0" y="219"/>
                    <a:pt x="0" y="219"/>
                  </a:cubicBezTo>
                  <a:cubicBezTo>
                    <a:pt x="19" y="224"/>
                    <a:pt x="40" y="215"/>
                    <a:pt x="57" y="208"/>
                  </a:cubicBezTo>
                  <a:cubicBezTo>
                    <a:pt x="67" y="204"/>
                    <a:pt x="77" y="199"/>
                    <a:pt x="86" y="194"/>
                  </a:cubicBezTo>
                  <a:cubicBezTo>
                    <a:pt x="102" y="209"/>
                    <a:pt x="129" y="212"/>
                    <a:pt x="148" y="214"/>
                  </a:cubicBezTo>
                  <a:cubicBezTo>
                    <a:pt x="165" y="216"/>
                    <a:pt x="183" y="217"/>
                    <a:pt x="200" y="215"/>
                  </a:cubicBezTo>
                  <a:cubicBezTo>
                    <a:pt x="231" y="244"/>
                    <a:pt x="294" y="208"/>
                    <a:pt x="293" y="169"/>
                  </a:cubicBezTo>
                  <a:cubicBezTo>
                    <a:pt x="293" y="168"/>
                    <a:pt x="293" y="168"/>
                    <a:pt x="293" y="168"/>
                  </a:cubicBezTo>
                  <a:cubicBezTo>
                    <a:pt x="294" y="168"/>
                    <a:pt x="294" y="168"/>
                    <a:pt x="294" y="168"/>
                  </a:cubicBezTo>
                  <a:cubicBezTo>
                    <a:pt x="296" y="167"/>
                    <a:pt x="295" y="164"/>
                    <a:pt x="293" y="165"/>
                  </a:cubicBezTo>
                  <a:cubicBezTo>
                    <a:pt x="261" y="177"/>
                    <a:pt x="213" y="173"/>
                    <a:pt x="198" y="211"/>
                  </a:cubicBezTo>
                  <a:cubicBezTo>
                    <a:pt x="198" y="211"/>
                    <a:pt x="198" y="211"/>
                    <a:pt x="198" y="212"/>
                  </a:cubicBezTo>
                  <a:cubicBezTo>
                    <a:pt x="183" y="213"/>
                    <a:pt x="168" y="212"/>
                    <a:pt x="154" y="211"/>
                  </a:cubicBezTo>
                  <a:cubicBezTo>
                    <a:pt x="132" y="210"/>
                    <a:pt x="106" y="206"/>
                    <a:pt x="88" y="194"/>
                  </a:cubicBezTo>
                  <a:cubicBezTo>
                    <a:pt x="99" y="189"/>
                    <a:pt x="109" y="183"/>
                    <a:pt x="119" y="178"/>
                  </a:cubicBezTo>
                  <a:cubicBezTo>
                    <a:pt x="152" y="162"/>
                    <a:pt x="186" y="145"/>
                    <a:pt x="216" y="123"/>
                  </a:cubicBezTo>
                  <a:cubicBezTo>
                    <a:pt x="216" y="123"/>
                    <a:pt x="216" y="123"/>
                    <a:pt x="216" y="123"/>
                  </a:cubicBezTo>
                  <a:cubicBezTo>
                    <a:pt x="239" y="140"/>
                    <a:pt x="274" y="121"/>
                    <a:pt x="292" y="105"/>
                  </a:cubicBezTo>
                  <a:cubicBezTo>
                    <a:pt x="305" y="93"/>
                    <a:pt x="312" y="76"/>
                    <a:pt x="317" y="60"/>
                  </a:cubicBezTo>
                  <a:cubicBezTo>
                    <a:pt x="322" y="43"/>
                    <a:pt x="326" y="22"/>
                    <a:pt x="324" y="5"/>
                  </a:cubicBezTo>
                  <a:cubicBezTo>
                    <a:pt x="324" y="4"/>
                    <a:pt x="324" y="4"/>
                    <a:pt x="325" y="3"/>
                  </a:cubicBezTo>
                  <a:cubicBezTo>
                    <a:pt x="326" y="2"/>
                    <a:pt x="324" y="0"/>
                    <a:pt x="323" y="1"/>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9" name="Freeform 41"/>
            <p:cNvSpPr/>
            <p:nvPr/>
          </p:nvSpPr>
          <p:spPr bwMode="auto">
            <a:xfrm>
              <a:off x="8113713" y="1782763"/>
              <a:ext cx="1012825" cy="530225"/>
            </a:xfrm>
            <a:custGeom>
              <a:avLst/>
              <a:gdLst>
                <a:gd name="T0" fmla="*/ 236 w 270"/>
                <a:gd name="T1" fmla="*/ 59 h 141"/>
                <a:gd name="T2" fmla="*/ 225 w 270"/>
                <a:gd name="T3" fmla="*/ 38 h 141"/>
                <a:gd name="T4" fmla="*/ 200 w 270"/>
                <a:gd name="T5" fmla="*/ 47 h 141"/>
                <a:gd name="T6" fmla="*/ 162 w 270"/>
                <a:gd name="T7" fmla="*/ 23 h 141"/>
                <a:gd name="T8" fmla="*/ 144 w 270"/>
                <a:gd name="T9" fmla="*/ 3 h 141"/>
                <a:gd name="T10" fmla="*/ 121 w 270"/>
                <a:gd name="T11" fmla="*/ 21 h 141"/>
                <a:gd name="T12" fmla="*/ 78 w 270"/>
                <a:gd name="T13" fmla="*/ 27 h 141"/>
                <a:gd name="T14" fmla="*/ 52 w 270"/>
                <a:gd name="T15" fmla="*/ 21 h 141"/>
                <a:gd name="T16" fmla="*/ 40 w 270"/>
                <a:gd name="T17" fmla="*/ 41 h 141"/>
                <a:gd name="T18" fmla="*/ 40 w 270"/>
                <a:gd name="T19" fmla="*/ 41 h 141"/>
                <a:gd name="T20" fmla="*/ 5 w 270"/>
                <a:gd name="T21" fmla="*/ 51 h 141"/>
                <a:gd name="T22" fmla="*/ 14 w 270"/>
                <a:gd name="T23" fmla="*/ 90 h 141"/>
                <a:gd name="T24" fmla="*/ 55 w 270"/>
                <a:gd name="T25" fmla="*/ 124 h 141"/>
                <a:gd name="T26" fmla="*/ 112 w 270"/>
                <a:gd name="T27" fmla="*/ 138 h 141"/>
                <a:gd name="T28" fmla="*/ 113 w 270"/>
                <a:gd name="T29" fmla="*/ 137 h 141"/>
                <a:gd name="T30" fmla="*/ 138 w 270"/>
                <a:gd name="T31" fmla="*/ 136 h 141"/>
                <a:gd name="T32" fmla="*/ 179 w 270"/>
                <a:gd name="T33" fmla="*/ 129 h 141"/>
                <a:gd name="T34" fmla="*/ 239 w 270"/>
                <a:gd name="T35" fmla="*/ 105 h 141"/>
                <a:gd name="T36" fmla="*/ 265 w 270"/>
                <a:gd name="T37" fmla="*/ 64 h 141"/>
                <a:gd name="T38" fmla="*/ 236 w 270"/>
                <a:gd name="T39"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0" h="141">
                  <a:moveTo>
                    <a:pt x="236" y="59"/>
                  </a:moveTo>
                  <a:cubicBezTo>
                    <a:pt x="237" y="50"/>
                    <a:pt x="235" y="40"/>
                    <a:pt x="225" y="38"/>
                  </a:cubicBezTo>
                  <a:cubicBezTo>
                    <a:pt x="217" y="35"/>
                    <a:pt x="207" y="41"/>
                    <a:pt x="200" y="47"/>
                  </a:cubicBezTo>
                  <a:cubicBezTo>
                    <a:pt x="199" y="27"/>
                    <a:pt x="176" y="2"/>
                    <a:pt x="162" y="23"/>
                  </a:cubicBezTo>
                  <a:cubicBezTo>
                    <a:pt x="161" y="13"/>
                    <a:pt x="156" y="4"/>
                    <a:pt x="144" y="3"/>
                  </a:cubicBezTo>
                  <a:cubicBezTo>
                    <a:pt x="134" y="3"/>
                    <a:pt x="125" y="12"/>
                    <a:pt x="121" y="21"/>
                  </a:cubicBezTo>
                  <a:cubicBezTo>
                    <a:pt x="110" y="0"/>
                    <a:pt x="86" y="8"/>
                    <a:pt x="78" y="27"/>
                  </a:cubicBezTo>
                  <a:cubicBezTo>
                    <a:pt x="71" y="21"/>
                    <a:pt x="61" y="17"/>
                    <a:pt x="52" y="21"/>
                  </a:cubicBezTo>
                  <a:cubicBezTo>
                    <a:pt x="43" y="24"/>
                    <a:pt x="37" y="32"/>
                    <a:pt x="40" y="41"/>
                  </a:cubicBezTo>
                  <a:cubicBezTo>
                    <a:pt x="40" y="41"/>
                    <a:pt x="40" y="41"/>
                    <a:pt x="40" y="41"/>
                  </a:cubicBezTo>
                  <a:cubicBezTo>
                    <a:pt x="27" y="38"/>
                    <a:pt x="12" y="38"/>
                    <a:pt x="5" y="51"/>
                  </a:cubicBezTo>
                  <a:cubicBezTo>
                    <a:pt x="0" y="63"/>
                    <a:pt x="8" y="79"/>
                    <a:pt x="14" y="90"/>
                  </a:cubicBezTo>
                  <a:cubicBezTo>
                    <a:pt x="24" y="105"/>
                    <a:pt x="40" y="116"/>
                    <a:pt x="55" y="124"/>
                  </a:cubicBezTo>
                  <a:cubicBezTo>
                    <a:pt x="72" y="132"/>
                    <a:pt x="93" y="141"/>
                    <a:pt x="112" y="138"/>
                  </a:cubicBezTo>
                  <a:cubicBezTo>
                    <a:pt x="113" y="138"/>
                    <a:pt x="113" y="137"/>
                    <a:pt x="113" y="137"/>
                  </a:cubicBezTo>
                  <a:cubicBezTo>
                    <a:pt x="120" y="139"/>
                    <a:pt x="131" y="137"/>
                    <a:pt x="138" y="136"/>
                  </a:cubicBezTo>
                  <a:cubicBezTo>
                    <a:pt x="152" y="135"/>
                    <a:pt x="165" y="132"/>
                    <a:pt x="179" y="129"/>
                  </a:cubicBezTo>
                  <a:cubicBezTo>
                    <a:pt x="200" y="124"/>
                    <a:pt x="221" y="117"/>
                    <a:pt x="239" y="105"/>
                  </a:cubicBezTo>
                  <a:cubicBezTo>
                    <a:pt x="253" y="97"/>
                    <a:pt x="270" y="82"/>
                    <a:pt x="265" y="64"/>
                  </a:cubicBezTo>
                  <a:cubicBezTo>
                    <a:pt x="261" y="51"/>
                    <a:pt x="245" y="53"/>
                    <a:pt x="236" y="59"/>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0" name="Freeform 42"/>
            <p:cNvSpPr/>
            <p:nvPr/>
          </p:nvSpPr>
          <p:spPr bwMode="auto">
            <a:xfrm>
              <a:off x="8229600" y="1970088"/>
              <a:ext cx="701675" cy="354013"/>
            </a:xfrm>
            <a:custGeom>
              <a:avLst/>
              <a:gdLst>
                <a:gd name="T0" fmla="*/ 179 w 187"/>
                <a:gd name="T1" fmla="*/ 38 h 94"/>
                <a:gd name="T2" fmla="*/ 159 w 187"/>
                <a:gd name="T3" fmla="*/ 41 h 94"/>
                <a:gd name="T4" fmla="*/ 136 w 187"/>
                <a:gd name="T5" fmla="*/ 31 h 94"/>
                <a:gd name="T6" fmla="*/ 107 w 187"/>
                <a:gd name="T7" fmla="*/ 21 h 94"/>
                <a:gd name="T8" fmla="*/ 68 w 187"/>
                <a:gd name="T9" fmla="*/ 23 h 94"/>
                <a:gd name="T10" fmla="*/ 36 w 187"/>
                <a:gd name="T11" fmla="*/ 24 h 94"/>
                <a:gd name="T12" fmla="*/ 9 w 187"/>
                <a:gd name="T13" fmla="*/ 21 h 94"/>
                <a:gd name="T14" fmla="*/ 6 w 187"/>
                <a:gd name="T15" fmla="*/ 46 h 94"/>
                <a:gd name="T16" fmla="*/ 79 w 187"/>
                <a:gd name="T17" fmla="*/ 92 h 94"/>
                <a:gd name="T18" fmla="*/ 82 w 187"/>
                <a:gd name="T19" fmla="*/ 93 h 94"/>
                <a:gd name="T20" fmla="*/ 176 w 187"/>
                <a:gd name="T21" fmla="*/ 60 h 94"/>
                <a:gd name="T22" fmla="*/ 179 w 187"/>
                <a:gd name="T23" fmla="*/ 3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94">
                  <a:moveTo>
                    <a:pt x="179" y="38"/>
                  </a:moveTo>
                  <a:cubicBezTo>
                    <a:pt x="172" y="34"/>
                    <a:pt x="165" y="37"/>
                    <a:pt x="159" y="41"/>
                  </a:cubicBezTo>
                  <a:cubicBezTo>
                    <a:pt x="160" y="29"/>
                    <a:pt x="145" y="23"/>
                    <a:pt x="136" y="31"/>
                  </a:cubicBezTo>
                  <a:cubicBezTo>
                    <a:pt x="137" y="17"/>
                    <a:pt x="117" y="9"/>
                    <a:pt x="107" y="21"/>
                  </a:cubicBezTo>
                  <a:cubicBezTo>
                    <a:pt x="102" y="0"/>
                    <a:pt x="77" y="4"/>
                    <a:pt x="68" y="23"/>
                  </a:cubicBezTo>
                  <a:cubicBezTo>
                    <a:pt x="57" y="13"/>
                    <a:pt x="38" y="6"/>
                    <a:pt x="36" y="24"/>
                  </a:cubicBezTo>
                  <a:cubicBezTo>
                    <a:pt x="28" y="20"/>
                    <a:pt x="16" y="16"/>
                    <a:pt x="9" y="21"/>
                  </a:cubicBezTo>
                  <a:cubicBezTo>
                    <a:pt x="0" y="28"/>
                    <a:pt x="1" y="38"/>
                    <a:pt x="6" y="46"/>
                  </a:cubicBezTo>
                  <a:cubicBezTo>
                    <a:pt x="21" y="73"/>
                    <a:pt x="52" y="84"/>
                    <a:pt x="79" y="92"/>
                  </a:cubicBezTo>
                  <a:cubicBezTo>
                    <a:pt x="79" y="93"/>
                    <a:pt x="80" y="94"/>
                    <a:pt x="82" y="93"/>
                  </a:cubicBezTo>
                  <a:cubicBezTo>
                    <a:pt x="114" y="87"/>
                    <a:pt x="150" y="83"/>
                    <a:pt x="176" y="60"/>
                  </a:cubicBezTo>
                  <a:cubicBezTo>
                    <a:pt x="180" y="56"/>
                    <a:pt x="187" y="43"/>
                    <a:pt x="179" y="3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1" name="Freeform 43"/>
            <p:cNvSpPr/>
            <p:nvPr/>
          </p:nvSpPr>
          <p:spPr bwMode="auto">
            <a:xfrm>
              <a:off x="5973763" y="2316163"/>
              <a:ext cx="630238" cy="563563"/>
            </a:xfrm>
            <a:custGeom>
              <a:avLst/>
              <a:gdLst>
                <a:gd name="T0" fmla="*/ 39 w 168"/>
                <a:gd name="T1" fmla="*/ 19 h 150"/>
                <a:gd name="T2" fmla="*/ 10 w 168"/>
                <a:gd name="T3" fmla="*/ 7 h 150"/>
                <a:gd name="T4" fmla="*/ 1 w 168"/>
                <a:gd name="T5" fmla="*/ 31 h 150"/>
                <a:gd name="T6" fmla="*/ 19 w 168"/>
                <a:gd name="T7" fmla="*/ 72 h 150"/>
                <a:gd name="T8" fmla="*/ 58 w 168"/>
                <a:gd name="T9" fmla="*/ 117 h 150"/>
                <a:gd name="T10" fmla="*/ 58 w 168"/>
                <a:gd name="T11" fmla="*/ 117 h 150"/>
                <a:gd name="T12" fmla="*/ 58 w 168"/>
                <a:gd name="T13" fmla="*/ 116 h 150"/>
                <a:gd name="T14" fmla="*/ 162 w 168"/>
                <a:gd name="T15" fmla="*/ 112 h 150"/>
                <a:gd name="T16" fmla="*/ 148 w 168"/>
                <a:gd name="T17" fmla="*/ 83 h 150"/>
                <a:gd name="T18" fmla="*/ 145 w 168"/>
                <a:gd name="T19" fmla="*/ 74 h 150"/>
                <a:gd name="T20" fmla="*/ 141 w 168"/>
                <a:gd name="T21" fmla="*/ 62 h 150"/>
                <a:gd name="T22" fmla="*/ 121 w 168"/>
                <a:gd name="T23" fmla="*/ 50 h 150"/>
                <a:gd name="T24" fmla="*/ 121 w 168"/>
                <a:gd name="T25" fmla="*/ 50 h 150"/>
                <a:gd name="T26" fmla="*/ 87 w 168"/>
                <a:gd name="T27" fmla="*/ 29 h 150"/>
                <a:gd name="T28" fmla="*/ 69 w 168"/>
                <a:gd name="T29" fmla="*/ 4 h 150"/>
                <a:gd name="T30" fmla="*/ 39 w 168"/>
                <a:gd name="T31" fmla="*/ 1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0">
                  <a:moveTo>
                    <a:pt x="39" y="19"/>
                  </a:moveTo>
                  <a:cubicBezTo>
                    <a:pt x="31" y="12"/>
                    <a:pt x="20" y="4"/>
                    <a:pt x="10" y="7"/>
                  </a:cubicBezTo>
                  <a:cubicBezTo>
                    <a:pt x="1" y="11"/>
                    <a:pt x="0" y="23"/>
                    <a:pt x="1" y="31"/>
                  </a:cubicBezTo>
                  <a:cubicBezTo>
                    <a:pt x="2" y="46"/>
                    <a:pt x="10" y="60"/>
                    <a:pt x="19" y="72"/>
                  </a:cubicBezTo>
                  <a:cubicBezTo>
                    <a:pt x="31" y="88"/>
                    <a:pt x="49" y="100"/>
                    <a:pt x="58" y="117"/>
                  </a:cubicBezTo>
                  <a:cubicBezTo>
                    <a:pt x="58" y="118"/>
                    <a:pt x="59" y="117"/>
                    <a:pt x="58" y="117"/>
                  </a:cubicBezTo>
                  <a:cubicBezTo>
                    <a:pt x="58" y="116"/>
                    <a:pt x="58" y="116"/>
                    <a:pt x="58" y="116"/>
                  </a:cubicBezTo>
                  <a:cubicBezTo>
                    <a:pt x="84" y="135"/>
                    <a:pt x="144" y="150"/>
                    <a:pt x="162" y="112"/>
                  </a:cubicBezTo>
                  <a:cubicBezTo>
                    <a:pt x="168" y="100"/>
                    <a:pt x="159" y="89"/>
                    <a:pt x="148" y="83"/>
                  </a:cubicBezTo>
                  <a:cubicBezTo>
                    <a:pt x="143" y="81"/>
                    <a:pt x="145" y="79"/>
                    <a:pt x="145" y="74"/>
                  </a:cubicBezTo>
                  <a:cubicBezTo>
                    <a:pt x="145" y="70"/>
                    <a:pt x="143" y="66"/>
                    <a:pt x="141" y="62"/>
                  </a:cubicBezTo>
                  <a:cubicBezTo>
                    <a:pt x="137" y="55"/>
                    <a:pt x="129" y="50"/>
                    <a:pt x="121" y="50"/>
                  </a:cubicBezTo>
                  <a:cubicBezTo>
                    <a:pt x="121" y="50"/>
                    <a:pt x="121" y="50"/>
                    <a:pt x="121" y="50"/>
                  </a:cubicBezTo>
                  <a:cubicBezTo>
                    <a:pt x="119" y="37"/>
                    <a:pt x="100" y="22"/>
                    <a:pt x="87" y="29"/>
                  </a:cubicBezTo>
                  <a:cubicBezTo>
                    <a:pt x="88" y="18"/>
                    <a:pt x="80" y="8"/>
                    <a:pt x="69" y="4"/>
                  </a:cubicBezTo>
                  <a:cubicBezTo>
                    <a:pt x="56" y="0"/>
                    <a:pt x="44" y="8"/>
                    <a:pt x="39" y="1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2" name="Freeform 44"/>
            <p:cNvSpPr/>
            <p:nvPr/>
          </p:nvSpPr>
          <p:spPr bwMode="auto">
            <a:xfrm>
              <a:off x="5838825" y="2519363"/>
              <a:ext cx="611188" cy="777875"/>
            </a:xfrm>
            <a:custGeom>
              <a:avLst/>
              <a:gdLst>
                <a:gd name="T0" fmla="*/ 60 w 163"/>
                <a:gd name="T1" fmla="*/ 23 h 207"/>
                <a:gd name="T2" fmla="*/ 72 w 163"/>
                <a:gd name="T3" fmla="*/ 47 h 207"/>
                <a:gd name="T4" fmla="*/ 88 w 163"/>
                <a:gd name="T5" fmla="*/ 65 h 207"/>
                <a:gd name="T6" fmla="*/ 37 w 163"/>
                <a:gd name="T7" fmla="*/ 126 h 207"/>
                <a:gd name="T8" fmla="*/ 0 w 163"/>
                <a:gd name="T9" fmla="*/ 206 h 207"/>
                <a:gd name="T10" fmla="*/ 1 w 163"/>
                <a:gd name="T11" fmla="*/ 207 h 207"/>
                <a:gd name="T12" fmla="*/ 17 w 163"/>
                <a:gd name="T13" fmla="*/ 179 h 207"/>
                <a:gd name="T14" fmla="*/ 35 w 163"/>
                <a:gd name="T15" fmla="*/ 137 h 207"/>
                <a:gd name="T16" fmla="*/ 61 w 163"/>
                <a:gd name="T17" fmla="*/ 98 h 207"/>
                <a:gd name="T18" fmla="*/ 91 w 163"/>
                <a:gd name="T19" fmla="*/ 68 h 207"/>
                <a:gd name="T20" fmla="*/ 91 w 163"/>
                <a:gd name="T21" fmla="*/ 68 h 207"/>
                <a:gd name="T22" fmla="*/ 93 w 163"/>
                <a:gd name="T23" fmla="*/ 68 h 207"/>
                <a:gd name="T24" fmla="*/ 150 w 163"/>
                <a:gd name="T25" fmla="*/ 70 h 207"/>
                <a:gd name="T26" fmla="*/ 134 w 163"/>
                <a:gd name="T27" fmla="*/ 44 h 207"/>
                <a:gd name="T28" fmla="*/ 121 w 163"/>
                <a:gd name="T29" fmla="*/ 22 h 207"/>
                <a:gd name="T30" fmla="*/ 96 w 163"/>
                <a:gd name="T31" fmla="*/ 22 h 207"/>
                <a:gd name="T32" fmla="*/ 60 w 163"/>
                <a:gd name="T33" fmla="*/ 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207">
                  <a:moveTo>
                    <a:pt x="60" y="23"/>
                  </a:moveTo>
                  <a:cubicBezTo>
                    <a:pt x="60" y="31"/>
                    <a:pt x="67" y="40"/>
                    <a:pt x="72" y="47"/>
                  </a:cubicBezTo>
                  <a:cubicBezTo>
                    <a:pt x="77" y="53"/>
                    <a:pt x="82" y="60"/>
                    <a:pt x="88" y="65"/>
                  </a:cubicBezTo>
                  <a:cubicBezTo>
                    <a:pt x="67" y="80"/>
                    <a:pt x="50" y="103"/>
                    <a:pt x="37" y="126"/>
                  </a:cubicBezTo>
                  <a:cubicBezTo>
                    <a:pt x="22" y="151"/>
                    <a:pt x="14" y="180"/>
                    <a:pt x="0" y="206"/>
                  </a:cubicBezTo>
                  <a:cubicBezTo>
                    <a:pt x="0" y="207"/>
                    <a:pt x="1" y="207"/>
                    <a:pt x="1" y="207"/>
                  </a:cubicBezTo>
                  <a:cubicBezTo>
                    <a:pt x="9" y="199"/>
                    <a:pt x="13" y="188"/>
                    <a:pt x="17" y="179"/>
                  </a:cubicBezTo>
                  <a:cubicBezTo>
                    <a:pt x="23" y="165"/>
                    <a:pt x="28" y="150"/>
                    <a:pt x="35" y="137"/>
                  </a:cubicBezTo>
                  <a:cubicBezTo>
                    <a:pt x="42" y="123"/>
                    <a:pt x="51" y="110"/>
                    <a:pt x="61" y="98"/>
                  </a:cubicBezTo>
                  <a:cubicBezTo>
                    <a:pt x="70" y="87"/>
                    <a:pt x="81" y="78"/>
                    <a:pt x="91" y="68"/>
                  </a:cubicBezTo>
                  <a:cubicBezTo>
                    <a:pt x="91" y="68"/>
                    <a:pt x="91" y="68"/>
                    <a:pt x="91" y="68"/>
                  </a:cubicBezTo>
                  <a:cubicBezTo>
                    <a:pt x="92" y="68"/>
                    <a:pt x="93" y="68"/>
                    <a:pt x="93" y="68"/>
                  </a:cubicBezTo>
                  <a:cubicBezTo>
                    <a:pt x="111" y="76"/>
                    <a:pt x="134" y="85"/>
                    <a:pt x="150" y="70"/>
                  </a:cubicBezTo>
                  <a:cubicBezTo>
                    <a:pt x="163" y="58"/>
                    <a:pt x="147" y="44"/>
                    <a:pt x="134" y="44"/>
                  </a:cubicBezTo>
                  <a:cubicBezTo>
                    <a:pt x="134" y="35"/>
                    <a:pt x="128" y="28"/>
                    <a:pt x="121" y="22"/>
                  </a:cubicBezTo>
                  <a:cubicBezTo>
                    <a:pt x="114" y="17"/>
                    <a:pt x="102" y="15"/>
                    <a:pt x="96" y="22"/>
                  </a:cubicBezTo>
                  <a:cubicBezTo>
                    <a:pt x="87" y="12"/>
                    <a:pt x="61" y="0"/>
                    <a:pt x="60" y="2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3" name="Freeform 45"/>
            <p:cNvSpPr/>
            <p:nvPr/>
          </p:nvSpPr>
          <p:spPr bwMode="auto">
            <a:xfrm>
              <a:off x="5775325" y="2549526"/>
              <a:ext cx="258763" cy="428625"/>
            </a:xfrm>
            <a:custGeom>
              <a:avLst/>
              <a:gdLst>
                <a:gd name="T0" fmla="*/ 4 w 69"/>
                <a:gd name="T1" fmla="*/ 3 h 114"/>
                <a:gd name="T2" fmla="*/ 2 w 69"/>
                <a:gd name="T3" fmla="*/ 5 h 114"/>
                <a:gd name="T4" fmla="*/ 56 w 69"/>
                <a:gd name="T5" fmla="*/ 113 h 114"/>
                <a:gd name="T6" fmla="*/ 57 w 69"/>
                <a:gd name="T7" fmla="*/ 113 h 114"/>
                <a:gd name="T8" fmla="*/ 57 w 69"/>
                <a:gd name="T9" fmla="*/ 114 h 114"/>
                <a:gd name="T10" fmla="*/ 58 w 69"/>
                <a:gd name="T11" fmla="*/ 113 h 114"/>
                <a:gd name="T12" fmla="*/ 58 w 69"/>
                <a:gd name="T13" fmla="*/ 112 h 114"/>
                <a:gd name="T14" fmla="*/ 52 w 69"/>
                <a:gd name="T15" fmla="*/ 53 h 114"/>
                <a:gd name="T16" fmla="*/ 7 w 69"/>
                <a:gd name="T17" fmla="*/ 1 h 114"/>
                <a:gd name="T18" fmla="*/ 4 w 69"/>
                <a:gd name="T19"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14">
                  <a:moveTo>
                    <a:pt x="4" y="3"/>
                  </a:moveTo>
                  <a:cubicBezTo>
                    <a:pt x="3" y="3"/>
                    <a:pt x="2" y="4"/>
                    <a:pt x="2" y="5"/>
                  </a:cubicBezTo>
                  <a:cubicBezTo>
                    <a:pt x="0" y="47"/>
                    <a:pt x="15" y="95"/>
                    <a:pt x="56" y="113"/>
                  </a:cubicBezTo>
                  <a:cubicBezTo>
                    <a:pt x="56" y="113"/>
                    <a:pt x="56" y="113"/>
                    <a:pt x="57" y="113"/>
                  </a:cubicBezTo>
                  <a:cubicBezTo>
                    <a:pt x="57" y="113"/>
                    <a:pt x="57" y="114"/>
                    <a:pt x="57" y="114"/>
                  </a:cubicBezTo>
                  <a:cubicBezTo>
                    <a:pt x="58" y="114"/>
                    <a:pt x="59" y="113"/>
                    <a:pt x="58" y="113"/>
                  </a:cubicBezTo>
                  <a:cubicBezTo>
                    <a:pt x="58" y="112"/>
                    <a:pt x="58" y="112"/>
                    <a:pt x="58" y="112"/>
                  </a:cubicBezTo>
                  <a:cubicBezTo>
                    <a:pt x="69" y="96"/>
                    <a:pt x="59" y="69"/>
                    <a:pt x="52" y="53"/>
                  </a:cubicBezTo>
                  <a:cubicBezTo>
                    <a:pt x="42" y="33"/>
                    <a:pt x="26" y="13"/>
                    <a:pt x="7" y="1"/>
                  </a:cubicBezTo>
                  <a:cubicBezTo>
                    <a:pt x="5" y="0"/>
                    <a:pt x="3" y="2"/>
                    <a:pt x="4"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4" name="Freeform 46"/>
            <p:cNvSpPr/>
            <p:nvPr/>
          </p:nvSpPr>
          <p:spPr bwMode="auto">
            <a:xfrm>
              <a:off x="5921375" y="2986088"/>
              <a:ext cx="465138" cy="209550"/>
            </a:xfrm>
            <a:custGeom>
              <a:avLst/>
              <a:gdLst>
                <a:gd name="T0" fmla="*/ 121 w 124"/>
                <a:gd name="T1" fmla="*/ 15 h 56"/>
                <a:gd name="T2" fmla="*/ 120 w 124"/>
                <a:gd name="T3" fmla="*/ 12 h 56"/>
                <a:gd name="T4" fmla="*/ 1 w 124"/>
                <a:gd name="T5" fmla="*/ 39 h 56"/>
                <a:gd name="T6" fmla="*/ 1 w 124"/>
                <a:gd name="T7" fmla="*/ 39 h 56"/>
                <a:gd name="T8" fmla="*/ 0 w 124"/>
                <a:gd name="T9" fmla="*/ 39 h 56"/>
                <a:gd name="T10" fmla="*/ 1 w 124"/>
                <a:gd name="T11" fmla="*/ 40 h 56"/>
                <a:gd name="T12" fmla="*/ 2 w 124"/>
                <a:gd name="T13" fmla="*/ 40 h 56"/>
                <a:gd name="T14" fmla="*/ 61 w 124"/>
                <a:gd name="T15" fmla="*/ 49 h 56"/>
                <a:gd name="T16" fmla="*/ 122 w 124"/>
                <a:gd name="T17" fmla="*/ 18 h 56"/>
                <a:gd name="T18" fmla="*/ 121 w 124"/>
                <a:gd name="T19"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56">
                  <a:moveTo>
                    <a:pt x="121" y="15"/>
                  </a:moveTo>
                  <a:cubicBezTo>
                    <a:pt x="121" y="14"/>
                    <a:pt x="121" y="13"/>
                    <a:pt x="120" y="12"/>
                  </a:cubicBezTo>
                  <a:cubicBezTo>
                    <a:pt x="80" y="0"/>
                    <a:pt x="29" y="3"/>
                    <a:pt x="1" y="39"/>
                  </a:cubicBezTo>
                  <a:cubicBezTo>
                    <a:pt x="1" y="39"/>
                    <a:pt x="1" y="39"/>
                    <a:pt x="1" y="39"/>
                  </a:cubicBezTo>
                  <a:cubicBezTo>
                    <a:pt x="1" y="39"/>
                    <a:pt x="1" y="39"/>
                    <a:pt x="0" y="39"/>
                  </a:cubicBezTo>
                  <a:cubicBezTo>
                    <a:pt x="0" y="40"/>
                    <a:pt x="1" y="41"/>
                    <a:pt x="1" y="40"/>
                  </a:cubicBezTo>
                  <a:cubicBezTo>
                    <a:pt x="2" y="40"/>
                    <a:pt x="2" y="40"/>
                    <a:pt x="2" y="40"/>
                  </a:cubicBezTo>
                  <a:cubicBezTo>
                    <a:pt x="15" y="56"/>
                    <a:pt x="43" y="52"/>
                    <a:pt x="61" y="49"/>
                  </a:cubicBezTo>
                  <a:cubicBezTo>
                    <a:pt x="83" y="44"/>
                    <a:pt x="106" y="34"/>
                    <a:pt x="122" y="18"/>
                  </a:cubicBezTo>
                  <a:cubicBezTo>
                    <a:pt x="124" y="17"/>
                    <a:pt x="122" y="15"/>
                    <a:pt x="121" y="15"/>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5" name="Freeform 47"/>
            <p:cNvSpPr/>
            <p:nvPr/>
          </p:nvSpPr>
          <p:spPr bwMode="auto">
            <a:xfrm>
              <a:off x="5027613" y="2590801"/>
              <a:ext cx="533400" cy="769938"/>
            </a:xfrm>
            <a:custGeom>
              <a:avLst/>
              <a:gdLst>
                <a:gd name="T0" fmla="*/ 47 w 142"/>
                <a:gd name="T1" fmla="*/ 22 h 205"/>
                <a:gd name="T2" fmla="*/ 57 w 142"/>
                <a:gd name="T3" fmla="*/ 33 h 205"/>
                <a:gd name="T4" fmla="*/ 69 w 142"/>
                <a:gd name="T5" fmla="*/ 82 h 205"/>
                <a:gd name="T6" fmla="*/ 69 w 142"/>
                <a:gd name="T7" fmla="*/ 82 h 205"/>
                <a:gd name="T8" fmla="*/ 44 w 142"/>
                <a:gd name="T9" fmla="*/ 138 h 205"/>
                <a:gd name="T10" fmla="*/ 27 w 142"/>
                <a:gd name="T11" fmla="*/ 92 h 205"/>
                <a:gd name="T12" fmla="*/ 35 w 142"/>
                <a:gd name="T13" fmla="*/ 86 h 205"/>
                <a:gd name="T14" fmla="*/ 29 w 142"/>
                <a:gd name="T15" fmla="*/ 65 h 205"/>
                <a:gd name="T16" fmla="*/ 6 w 142"/>
                <a:gd name="T17" fmla="*/ 74 h 205"/>
                <a:gd name="T18" fmla="*/ 14 w 142"/>
                <a:gd name="T19" fmla="*/ 94 h 205"/>
                <a:gd name="T20" fmla="*/ 16 w 142"/>
                <a:gd name="T21" fmla="*/ 93 h 205"/>
                <a:gd name="T22" fmla="*/ 22 w 142"/>
                <a:gd name="T23" fmla="*/ 93 h 205"/>
                <a:gd name="T24" fmla="*/ 34 w 142"/>
                <a:gd name="T25" fmla="*/ 114 h 205"/>
                <a:gd name="T26" fmla="*/ 42 w 142"/>
                <a:gd name="T27" fmla="*/ 145 h 205"/>
                <a:gd name="T28" fmla="*/ 29 w 142"/>
                <a:gd name="T29" fmla="*/ 204 h 205"/>
                <a:gd name="T30" fmla="*/ 30 w 142"/>
                <a:gd name="T31" fmla="*/ 205 h 205"/>
                <a:gd name="T32" fmla="*/ 38 w 142"/>
                <a:gd name="T33" fmla="*/ 176 h 205"/>
                <a:gd name="T34" fmla="*/ 102 w 142"/>
                <a:gd name="T35" fmla="*/ 156 h 205"/>
                <a:gd name="T36" fmla="*/ 112 w 142"/>
                <a:gd name="T37" fmla="*/ 168 h 205"/>
                <a:gd name="T38" fmla="*/ 128 w 142"/>
                <a:gd name="T39" fmla="*/ 156 h 205"/>
                <a:gd name="T40" fmla="*/ 119 w 142"/>
                <a:gd name="T41" fmla="*/ 143 h 205"/>
                <a:gd name="T42" fmla="*/ 103 w 142"/>
                <a:gd name="T43" fmla="*/ 151 h 205"/>
                <a:gd name="T44" fmla="*/ 39 w 142"/>
                <a:gd name="T45" fmla="*/ 173 h 205"/>
                <a:gd name="T46" fmla="*/ 58 w 142"/>
                <a:gd name="T47" fmla="*/ 114 h 205"/>
                <a:gd name="T48" fmla="*/ 116 w 142"/>
                <a:gd name="T49" fmla="*/ 98 h 205"/>
                <a:gd name="T50" fmla="*/ 116 w 142"/>
                <a:gd name="T51" fmla="*/ 100 h 205"/>
                <a:gd name="T52" fmla="*/ 118 w 142"/>
                <a:gd name="T53" fmla="*/ 102 h 205"/>
                <a:gd name="T54" fmla="*/ 129 w 142"/>
                <a:gd name="T55" fmla="*/ 112 h 205"/>
                <a:gd name="T56" fmla="*/ 142 w 142"/>
                <a:gd name="T57" fmla="*/ 97 h 205"/>
                <a:gd name="T58" fmla="*/ 129 w 142"/>
                <a:gd name="T59" fmla="*/ 84 h 205"/>
                <a:gd name="T60" fmla="*/ 117 w 142"/>
                <a:gd name="T61" fmla="*/ 93 h 205"/>
                <a:gd name="T62" fmla="*/ 60 w 142"/>
                <a:gd name="T63" fmla="*/ 110 h 205"/>
                <a:gd name="T64" fmla="*/ 89 w 142"/>
                <a:gd name="T65" fmla="*/ 60 h 205"/>
                <a:gd name="T66" fmla="*/ 115 w 142"/>
                <a:gd name="T67" fmla="*/ 55 h 205"/>
                <a:gd name="T68" fmla="*/ 115 w 142"/>
                <a:gd name="T69" fmla="*/ 56 h 205"/>
                <a:gd name="T70" fmla="*/ 131 w 142"/>
                <a:gd name="T71" fmla="*/ 61 h 205"/>
                <a:gd name="T72" fmla="*/ 139 w 142"/>
                <a:gd name="T73" fmla="*/ 47 h 205"/>
                <a:gd name="T74" fmla="*/ 125 w 142"/>
                <a:gd name="T75" fmla="*/ 42 h 205"/>
                <a:gd name="T76" fmla="*/ 115 w 142"/>
                <a:gd name="T77" fmla="*/ 51 h 205"/>
                <a:gd name="T78" fmla="*/ 91 w 142"/>
                <a:gd name="T79" fmla="*/ 57 h 205"/>
                <a:gd name="T80" fmla="*/ 109 w 142"/>
                <a:gd name="T81" fmla="*/ 31 h 205"/>
                <a:gd name="T82" fmla="*/ 120 w 142"/>
                <a:gd name="T83" fmla="*/ 24 h 205"/>
                <a:gd name="T84" fmla="*/ 114 w 142"/>
                <a:gd name="T85" fmla="*/ 9 h 205"/>
                <a:gd name="T86" fmla="*/ 101 w 142"/>
                <a:gd name="T87" fmla="*/ 13 h 205"/>
                <a:gd name="T88" fmla="*/ 104 w 142"/>
                <a:gd name="T89" fmla="*/ 30 h 205"/>
                <a:gd name="T90" fmla="*/ 72 w 142"/>
                <a:gd name="T91" fmla="*/ 77 h 205"/>
                <a:gd name="T92" fmla="*/ 63 w 142"/>
                <a:gd name="T93" fmla="*/ 33 h 205"/>
                <a:gd name="T94" fmla="*/ 65 w 142"/>
                <a:gd name="T95" fmla="*/ 33 h 205"/>
                <a:gd name="T96" fmla="*/ 66 w 142"/>
                <a:gd name="T97" fmla="*/ 32 h 205"/>
                <a:gd name="T98" fmla="*/ 74 w 142"/>
                <a:gd name="T99" fmla="*/ 16 h 205"/>
                <a:gd name="T100" fmla="*/ 54 w 142"/>
                <a:gd name="T101" fmla="*/ 4 h 205"/>
                <a:gd name="T102" fmla="*/ 47 w 142"/>
                <a:gd name="T103" fmla="*/ 2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205">
                  <a:moveTo>
                    <a:pt x="47" y="22"/>
                  </a:moveTo>
                  <a:cubicBezTo>
                    <a:pt x="48" y="28"/>
                    <a:pt x="52" y="32"/>
                    <a:pt x="57" y="33"/>
                  </a:cubicBezTo>
                  <a:cubicBezTo>
                    <a:pt x="63" y="49"/>
                    <a:pt x="69" y="64"/>
                    <a:pt x="69" y="82"/>
                  </a:cubicBezTo>
                  <a:cubicBezTo>
                    <a:pt x="69" y="82"/>
                    <a:pt x="69" y="82"/>
                    <a:pt x="69" y="82"/>
                  </a:cubicBezTo>
                  <a:cubicBezTo>
                    <a:pt x="59" y="100"/>
                    <a:pt x="51" y="119"/>
                    <a:pt x="44" y="138"/>
                  </a:cubicBezTo>
                  <a:cubicBezTo>
                    <a:pt x="44" y="122"/>
                    <a:pt x="36" y="104"/>
                    <a:pt x="27" y="92"/>
                  </a:cubicBezTo>
                  <a:cubicBezTo>
                    <a:pt x="30" y="90"/>
                    <a:pt x="33" y="89"/>
                    <a:pt x="35" y="86"/>
                  </a:cubicBezTo>
                  <a:cubicBezTo>
                    <a:pt x="42" y="79"/>
                    <a:pt x="37" y="67"/>
                    <a:pt x="29" y="65"/>
                  </a:cubicBezTo>
                  <a:cubicBezTo>
                    <a:pt x="21" y="62"/>
                    <a:pt x="11" y="67"/>
                    <a:pt x="6" y="74"/>
                  </a:cubicBezTo>
                  <a:cubicBezTo>
                    <a:pt x="0" y="82"/>
                    <a:pt x="5" y="91"/>
                    <a:pt x="14" y="94"/>
                  </a:cubicBezTo>
                  <a:cubicBezTo>
                    <a:pt x="15" y="94"/>
                    <a:pt x="16" y="93"/>
                    <a:pt x="16" y="93"/>
                  </a:cubicBezTo>
                  <a:cubicBezTo>
                    <a:pt x="18" y="93"/>
                    <a:pt x="20" y="93"/>
                    <a:pt x="22" y="93"/>
                  </a:cubicBezTo>
                  <a:cubicBezTo>
                    <a:pt x="26" y="100"/>
                    <a:pt x="31" y="107"/>
                    <a:pt x="34" y="114"/>
                  </a:cubicBezTo>
                  <a:cubicBezTo>
                    <a:pt x="39" y="124"/>
                    <a:pt x="41" y="135"/>
                    <a:pt x="42" y="145"/>
                  </a:cubicBezTo>
                  <a:cubicBezTo>
                    <a:pt x="36" y="165"/>
                    <a:pt x="31" y="185"/>
                    <a:pt x="29" y="204"/>
                  </a:cubicBezTo>
                  <a:cubicBezTo>
                    <a:pt x="29" y="205"/>
                    <a:pt x="30" y="205"/>
                    <a:pt x="30" y="205"/>
                  </a:cubicBezTo>
                  <a:cubicBezTo>
                    <a:pt x="33" y="195"/>
                    <a:pt x="36" y="185"/>
                    <a:pt x="38" y="176"/>
                  </a:cubicBezTo>
                  <a:cubicBezTo>
                    <a:pt x="58" y="162"/>
                    <a:pt x="80" y="161"/>
                    <a:pt x="102" y="156"/>
                  </a:cubicBezTo>
                  <a:cubicBezTo>
                    <a:pt x="102" y="162"/>
                    <a:pt x="106" y="167"/>
                    <a:pt x="112" y="168"/>
                  </a:cubicBezTo>
                  <a:cubicBezTo>
                    <a:pt x="119" y="169"/>
                    <a:pt x="128" y="164"/>
                    <a:pt x="128" y="156"/>
                  </a:cubicBezTo>
                  <a:cubicBezTo>
                    <a:pt x="128" y="150"/>
                    <a:pt x="124" y="144"/>
                    <a:pt x="119" y="143"/>
                  </a:cubicBezTo>
                  <a:cubicBezTo>
                    <a:pt x="113" y="141"/>
                    <a:pt x="105" y="145"/>
                    <a:pt x="103" y="151"/>
                  </a:cubicBezTo>
                  <a:cubicBezTo>
                    <a:pt x="81" y="153"/>
                    <a:pt x="55" y="159"/>
                    <a:pt x="39" y="173"/>
                  </a:cubicBezTo>
                  <a:cubicBezTo>
                    <a:pt x="44" y="153"/>
                    <a:pt x="50" y="133"/>
                    <a:pt x="58" y="114"/>
                  </a:cubicBezTo>
                  <a:cubicBezTo>
                    <a:pt x="76" y="101"/>
                    <a:pt x="95" y="100"/>
                    <a:pt x="116" y="98"/>
                  </a:cubicBezTo>
                  <a:cubicBezTo>
                    <a:pt x="116" y="99"/>
                    <a:pt x="116" y="99"/>
                    <a:pt x="116" y="100"/>
                  </a:cubicBezTo>
                  <a:cubicBezTo>
                    <a:pt x="116" y="101"/>
                    <a:pt x="117" y="102"/>
                    <a:pt x="118" y="102"/>
                  </a:cubicBezTo>
                  <a:cubicBezTo>
                    <a:pt x="120" y="106"/>
                    <a:pt x="124" y="110"/>
                    <a:pt x="129" y="112"/>
                  </a:cubicBezTo>
                  <a:cubicBezTo>
                    <a:pt x="137" y="113"/>
                    <a:pt x="142" y="104"/>
                    <a:pt x="142" y="97"/>
                  </a:cubicBezTo>
                  <a:cubicBezTo>
                    <a:pt x="142" y="90"/>
                    <a:pt x="136" y="84"/>
                    <a:pt x="129" y="84"/>
                  </a:cubicBezTo>
                  <a:cubicBezTo>
                    <a:pt x="123" y="84"/>
                    <a:pt x="119" y="88"/>
                    <a:pt x="117" y="93"/>
                  </a:cubicBezTo>
                  <a:cubicBezTo>
                    <a:pt x="97" y="93"/>
                    <a:pt x="75" y="98"/>
                    <a:pt x="60" y="110"/>
                  </a:cubicBezTo>
                  <a:cubicBezTo>
                    <a:pt x="68" y="92"/>
                    <a:pt x="78" y="76"/>
                    <a:pt x="89" y="60"/>
                  </a:cubicBezTo>
                  <a:cubicBezTo>
                    <a:pt x="97" y="57"/>
                    <a:pt x="106" y="56"/>
                    <a:pt x="115" y="55"/>
                  </a:cubicBezTo>
                  <a:cubicBezTo>
                    <a:pt x="115" y="55"/>
                    <a:pt x="115" y="55"/>
                    <a:pt x="115" y="56"/>
                  </a:cubicBezTo>
                  <a:cubicBezTo>
                    <a:pt x="118" y="61"/>
                    <a:pt x="125" y="64"/>
                    <a:pt x="131" y="61"/>
                  </a:cubicBezTo>
                  <a:cubicBezTo>
                    <a:pt x="135" y="59"/>
                    <a:pt x="142" y="52"/>
                    <a:pt x="139" y="47"/>
                  </a:cubicBezTo>
                  <a:cubicBezTo>
                    <a:pt x="136" y="42"/>
                    <a:pt x="130" y="41"/>
                    <a:pt x="125" y="42"/>
                  </a:cubicBezTo>
                  <a:cubicBezTo>
                    <a:pt x="121" y="42"/>
                    <a:pt x="117" y="46"/>
                    <a:pt x="115" y="51"/>
                  </a:cubicBezTo>
                  <a:cubicBezTo>
                    <a:pt x="107" y="51"/>
                    <a:pt x="98" y="54"/>
                    <a:pt x="91" y="57"/>
                  </a:cubicBezTo>
                  <a:cubicBezTo>
                    <a:pt x="97" y="48"/>
                    <a:pt x="103" y="39"/>
                    <a:pt x="109" y="31"/>
                  </a:cubicBezTo>
                  <a:cubicBezTo>
                    <a:pt x="114" y="32"/>
                    <a:pt x="118" y="29"/>
                    <a:pt x="120" y="24"/>
                  </a:cubicBezTo>
                  <a:cubicBezTo>
                    <a:pt x="122" y="18"/>
                    <a:pt x="121" y="11"/>
                    <a:pt x="114" y="9"/>
                  </a:cubicBezTo>
                  <a:cubicBezTo>
                    <a:pt x="110" y="8"/>
                    <a:pt x="104" y="9"/>
                    <a:pt x="101" y="13"/>
                  </a:cubicBezTo>
                  <a:cubicBezTo>
                    <a:pt x="96" y="19"/>
                    <a:pt x="100" y="26"/>
                    <a:pt x="104" y="30"/>
                  </a:cubicBezTo>
                  <a:cubicBezTo>
                    <a:pt x="92" y="45"/>
                    <a:pt x="81" y="61"/>
                    <a:pt x="72" y="77"/>
                  </a:cubicBezTo>
                  <a:cubicBezTo>
                    <a:pt x="73" y="63"/>
                    <a:pt x="70" y="46"/>
                    <a:pt x="63" y="33"/>
                  </a:cubicBezTo>
                  <a:cubicBezTo>
                    <a:pt x="64" y="33"/>
                    <a:pt x="64" y="33"/>
                    <a:pt x="65" y="33"/>
                  </a:cubicBezTo>
                  <a:cubicBezTo>
                    <a:pt x="65" y="32"/>
                    <a:pt x="66" y="32"/>
                    <a:pt x="66" y="32"/>
                  </a:cubicBezTo>
                  <a:cubicBezTo>
                    <a:pt x="72" y="30"/>
                    <a:pt x="76" y="23"/>
                    <a:pt x="74" y="16"/>
                  </a:cubicBezTo>
                  <a:cubicBezTo>
                    <a:pt x="72" y="9"/>
                    <a:pt x="62" y="0"/>
                    <a:pt x="54" y="4"/>
                  </a:cubicBezTo>
                  <a:cubicBezTo>
                    <a:pt x="48" y="7"/>
                    <a:pt x="45" y="16"/>
                    <a:pt x="47" y="2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6" name="Freeform 48"/>
            <p:cNvSpPr/>
            <p:nvPr/>
          </p:nvSpPr>
          <p:spPr bwMode="auto">
            <a:xfrm>
              <a:off x="4102100" y="3681413"/>
              <a:ext cx="1470025" cy="849313"/>
            </a:xfrm>
            <a:custGeom>
              <a:avLst/>
              <a:gdLst>
                <a:gd name="T0" fmla="*/ 390 w 392"/>
                <a:gd name="T1" fmla="*/ 154 h 226"/>
                <a:gd name="T2" fmla="*/ 388 w 392"/>
                <a:gd name="T3" fmla="*/ 154 h 226"/>
                <a:gd name="T4" fmla="*/ 352 w 392"/>
                <a:gd name="T5" fmla="*/ 111 h 226"/>
                <a:gd name="T6" fmla="*/ 307 w 392"/>
                <a:gd name="T7" fmla="*/ 87 h 226"/>
                <a:gd name="T8" fmla="*/ 234 w 392"/>
                <a:gd name="T9" fmla="*/ 114 h 226"/>
                <a:gd name="T10" fmla="*/ 233 w 392"/>
                <a:gd name="T11" fmla="*/ 114 h 226"/>
                <a:gd name="T12" fmla="*/ 123 w 392"/>
                <a:gd name="T13" fmla="*/ 121 h 226"/>
                <a:gd name="T14" fmla="*/ 88 w 392"/>
                <a:gd name="T15" fmla="*/ 125 h 226"/>
                <a:gd name="T16" fmla="*/ 133 w 392"/>
                <a:gd name="T17" fmla="*/ 75 h 226"/>
                <a:gd name="T18" fmla="*/ 170 w 392"/>
                <a:gd name="T19" fmla="*/ 50 h 226"/>
                <a:gd name="T20" fmla="*/ 170 w 392"/>
                <a:gd name="T21" fmla="*/ 51 h 226"/>
                <a:gd name="T22" fmla="*/ 275 w 392"/>
                <a:gd name="T23" fmla="*/ 37 h 226"/>
                <a:gd name="T24" fmla="*/ 274 w 392"/>
                <a:gd name="T25" fmla="*/ 34 h 226"/>
                <a:gd name="T26" fmla="*/ 273 w 392"/>
                <a:gd name="T27" fmla="*/ 34 h 226"/>
                <a:gd name="T28" fmla="*/ 273 w 392"/>
                <a:gd name="T29" fmla="*/ 33 h 226"/>
                <a:gd name="T30" fmla="*/ 169 w 392"/>
                <a:gd name="T31" fmla="*/ 46 h 226"/>
                <a:gd name="T32" fmla="*/ 127 w 392"/>
                <a:gd name="T33" fmla="*/ 75 h 226"/>
                <a:gd name="T34" fmla="*/ 86 w 392"/>
                <a:gd name="T35" fmla="*/ 126 h 226"/>
                <a:gd name="T36" fmla="*/ 54 w 392"/>
                <a:gd name="T37" fmla="*/ 131 h 226"/>
                <a:gd name="T38" fmla="*/ 0 w 392"/>
                <a:gd name="T39" fmla="*/ 152 h 226"/>
                <a:gd name="T40" fmla="*/ 1 w 392"/>
                <a:gd name="T41" fmla="*/ 153 h 226"/>
                <a:gd name="T42" fmla="*/ 64 w 392"/>
                <a:gd name="T43" fmla="*/ 133 h 226"/>
                <a:gd name="T44" fmla="*/ 85 w 392"/>
                <a:gd name="T45" fmla="*/ 130 h 226"/>
                <a:gd name="T46" fmla="*/ 86 w 392"/>
                <a:gd name="T47" fmla="*/ 130 h 226"/>
                <a:gd name="T48" fmla="*/ 86 w 392"/>
                <a:gd name="T49" fmla="*/ 130 h 226"/>
                <a:gd name="T50" fmla="*/ 128 w 392"/>
                <a:gd name="T51" fmla="*/ 124 h 226"/>
                <a:gd name="T52" fmla="*/ 165 w 392"/>
                <a:gd name="T53" fmla="*/ 141 h 226"/>
                <a:gd name="T54" fmla="*/ 172 w 392"/>
                <a:gd name="T55" fmla="*/ 145 h 226"/>
                <a:gd name="T56" fmla="*/ 172 w 392"/>
                <a:gd name="T57" fmla="*/ 146 h 226"/>
                <a:gd name="T58" fmla="*/ 211 w 392"/>
                <a:gd name="T59" fmla="*/ 192 h 226"/>
                <a:gd name="T60" fmla="*/ 244 w 392"/>
                <a:gd name="T61" fmla="*/ 208 h 226"/>
                <a:gd name="T62" fmla="*/ 273 w 392"/>
                <a:gd name="T63" fmla="*/ 225 h 226"/>
                <a:gd name="T64" fmla="*/ 274 w 392"/>
                <a:gd name="T65" fmla="*/ 223 h 226"/>
                <a:gd name="T66" fmla="*/ 272 w 392"/>
                <a:gd name="T67" fmla="*/ 221 h 226"/>
                <a:gd name="T68" fmla="*/ 175 w 392"/>
                <a:gd name="T69" fmla="*/ 143 h 226"/>
                <a:gd name="T70" fmla="*/ 164 w 392"/>
                <a:gd name="T71" fmla="*/ 137 h 226"/>
                <a:gd name="T72" fmla="*/ 133 w 392"/>
                <a:gd name="T73" fmla="*/ 123 h 226"/>
                <a:gd name="T74" fmla="*/ 210 w 392"/>
                <a:gd name="T75" fmla="*/ 118 h 226"/>
                <a:gd name="T76" fmla="*/ 235 w 392"/>
                <a:gd name="T77" fmla="*/ 119 h 226"/>
                <a:gd name="T78" fmla="*/ 302 w 392"/>
                <a:gd name="T79" fmla="*/ 150 h 226"/>
                <a:gd name="T80" fmla="*/ 345 w 392"/>
                <a:gd name="T81" fmla="*/ 152 h 226"/>
                <a:gd name="T82" fmla="*/ 390 w 392"/>
                <a:gd name="T83" fmla="*/ 157 h 226"/>
                <a:gd name="T84" fmla="*/ 390 w 392"/>
                <a:gd name="T85" fmla="*/ 15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226">
                  <a:moveTo>
                    <a:pt x="390" y="154"/>
                  </a:moveTo>
                  <a:cubicBezTo>
                    <a:pt x="390" y="154"/>
                    <a:pt x="389" y="154"/>
                    <a:pt x="388" y="154"/>
                  </a:cubicBezTo>
                  <a:cubicBezTo>
                    <a:pt x="381" y="137"/>
                    <a:pt x="366" y="122"/>
                    <a:pt x="352" y="111"/>
                  </a:cubicBezTo>
                  <a:cubicBezTo>
                    <a:pt x="339" y="101"/>
                    <a:pt x="324" y="90"/>
                    <a:pt x="307" y="87"/>
                  </a:cubicBezTo>
                  <a:cubicBezTo>
                    <a:pt x="283" y="84"/>
                    <a:pt x="244" y="87"/>
                    <a:pt x="234" y="114"/>
                  </a:cubicBezTo>
                  <a:cubicBezTo>
                    <a:pt x="233" y="114"/>
                    <a:pt x="233" y="114"/>
                    <a:pt x="233" y="114"/>
                  </a:cubicBezTo>
                  <a:cubicBezTo>
                    <a:pt x="196" y="113"/>
                    <a:pt x="158" y="116"/>
                    <a:pt x="123" y="121"/>
                  </a:cubicBezTo>
                  <a:cubicBezTo>
                    <a:pt x="111" y="123"/>
                    <a:pt x="99" y="124"/>
                    <a:pt x="88" y="125"/>
                  </a:cubicBezTo>
                  <a:cubicBezTo>
                    <a:pt x="96" y="105"/>
                    <a:pt x="116" y="88"/>
                    <a:pt x="133" y="75"/>
                  </a:cubicBezTo>
                  <a:cubicBezTo>
                    <a:pt x="145" y="66"/>
                    <a:pt x="157" y="57"/>
                    <a:pt x="170" y="50"/>
                  </a:cubicBezTo>
                  <a:cubicBezTo>
                    <a:pt x="170" y="50"/>
                    <a:pt x="170" y="51"/>
                    <a:pt x="170" y="51"/>
                  </a:cubicBezTo>
                  <a:cubicBezTo>
                    <a:pt x="203" y="74"/>
                    <a:pt x="241" y="44"/>
                    <a:pt x="275" y="37"/>
                  </a:cubicBezTo>
                  <a:cubicBezTo>
                    <a:pt x="277" y="37"/>
                    <a:pt x="276" y="34"/>
                    <a:pt x="274" y="34"/>
                  </a:cubicBezTo>
                  <a:cubicBezTo>
                    <a:pt x="274" y="34"/>
                    <a:pt x="274" y="34"/>
                    <a:pt x="273" y="34"/>
                  </a:cubicBezTo>
                  <a:cubicBezTo>
                    <a:pt x="273" y="34"/>
                    <a:pt x="273" y="34"/>
                    <a:pt x="273" y="33"/>
                  </a:cubicBezTo>
                  <a:cubicBezTo>
                    <a:pt x="252" y="0"/>
                    <a:pt x="179" y="5"/>
                    <a:pt x="169" y="46"/>
                  </a:cubicBezTo>
                  <a:cubicBezTo>
                    <a:pt x="154" y="54"/>
                    <a:pt x="140" y="65"/>
                    <a:pt x="127" y="75"/>
                  </a:cubicBezTo>
                  <a:cubicBezTo>
                    <a:pt x="112" y="88"/>
                    <a:pt x="91" y="105"/>
                    <a:pt x="86" y="126"/>
                  </a:cubicBezTo>
                  <a:cubicBezTo>
                    <a:pt x="75" y="127"/>
                    <a:pt x="65" y="129"/>
                    <a:pt x="54" y="131"/>
                  </a:cubicBezTo>
                  <a:cubicBezTo>
                    <a:pt x="36" y="134"/>
                    <a:pt x="13" y="138"/>
                    <a:pt x="0" y="152"/>
                  </a:cubicBezTo>
                  <a:cubicBezTo>
                    <a:pt x="0" y="153"/>
                    <a:pt x="1" y="154"/>
                    <a:pt x="1" y="153"/>
                  </a:cubicBezTo>
                  <a:cubicBezTo>
                    <a:pt x="20" y="141"/>
                    <a:pt x="41" y="136"/>
                    <a:pt x="64" y="133"/>
                  </a:cubicBezTo>
                  <a:cubicBezTo>
                    <a:pt x="71" y="132"/>
                    <a:pt x="78" y="131"/>
                    <a:pt x="85" y="130"/>
                  </a:cubicBezTo>
                  <a:cubicBezTo>
                    <a:pt x="85" y="130"/>
                    <a:pt x="86" y="130"/>
                    <a:pt x="86" y="130"/>
                  </a:cubicBezTo>
                  <a:cubicBezTo>
                    <a:pt x="86" y="130"/>
                    <a:pt x="86" y="130"/>
                    <a:pt x="86" y="130"/>
                  </a:cubicBezTo>
                  <a:cubicBezTo>
                    <a:pt x="100" y="128"/>
                    <a:pt x="114" y="126"/>
                    <a:pt x="128" y="124"/>
                  </a:cubicBezTo>
                  <a:cubicBezTo>
                    <a:pt x="141" y="129"/>
                    <a:pt x="153" y="134"/>
                    <a:pt x="165" y="141"/>
                  </a:cubicBezTo>
                  <a:cubicBezTo>
                    <a:pt x="167" y="143"/>
                    <a:pt x="170" y="144"/>
                    <a:pt x="172" y="145"/>
                  </a:cubicBezTo>
                  <a:cubicBezTo>
                    <a:pt x="172" y="145"/>
                    <a:pt x="172" y="146"/>
                    <a:pt x="172" y="146"/>
                  </a:cubicBezTo>
                  <a:cubicBezTo>
                    <a:pt x="175" y="167"/>
                    <a:pt x="192" y="182"/>
                    <a:pt x="211" y="192"/>
                  </a:cubicBezTo>
                  <a:cubicBezTo>
                    <a:pt x="221" y="198"/>
                    <a:pt x="233" y="202"/>
                    <a:pt x="244" y="208"/>
                  </a:cubicBezTo>
                  <a:cubicBezTo>
                    <a:pt x="254" y="213"/>
                    <a:pt x="263" y="219"/>
                    <a:pt x="273" y="225"/>
                  </a:cubicBezTo>
                  <a:cubicBezTo>
                    <a:pt x="274" y="226"/>
                    <a:pt x="275" y="224"/>
                    <a:pt x="274" y="223"/>
                  </a:cubicBezTo>
                  <a:cubicBezTo>
                    <a:pt x="274" y="222"/>
                    <a:pt x="273" y="222"/>
                    <a:pt x="272" y="221"/>
                  </a:cubicBezTo>
                  <a:cubicBezTo>
                    <a:pt x="253" y="186"/>
                    <a:pt x="225" y="118"/>
                    <a:pt x="175" y="143"/>
                  </a:cubicBezTo>
                  <a:cubicBezTo>
                    <a:pt x="171" y="141"/>
                    <a:pt x="168" y="139"/>
                    <a:pt x="164" y="137"/>
                  </a:cubicBezTo>
                  <a:cubicBezTo>
                    <a:pt x="155" y="131"/>
                    <a:pt x="144" y="125"/>
                    <a:pt x="133" y="123"/>
                  </a:cubicBezTo>
                  <a:cubicBezTo>
                    <a:pt x="159" y="121"/>
                    <a:pt x="184" y="118"/>
                    <a:pt x="210" y="118"/>
                  </a:cubicBezTo>
                  <a:cubicBezTo>
                    <a:pt x="218" y="118"/>
                    <a:pt x="227" y="119"/>
                    <a:pt x="235" y="119"/>
                  </a:cubicBezTo>
                  <a:cubicBezTo>
                    <a:pt x="255" y="135"/>
                    <a:pt x="277" y="147"/>
                    <a:pt x="302" y="150"/>
                  </a:cubicBezTo>
                  <a:cubicBezTo>
                    <a:pt x="317" y="152"/>
                    <a:pt x="331" y="152"/>
                    <a:pt x="345" y="152"/>
                  </a:cubicBezTo>
                  <a:cubicBezTo>
                    <a:pt x="360" y="152"/>
                    <a:pt x="375" y="154"/>
                    <a:pt x="390" y="157"/>
                  </a:cubicBezTo>
                  <a:cubicBezTo>
                    <a:pt x="391" y="157"/>
                    <a:pt x="392" y="155"/>
                    <a:pt x="390" y="154"/>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7" name="Freeform 49"/>
            <p:cNvSpPr/>
            <p:nvPr/>
          </p:nvSpPr>
          <p:spPr bwMode="auto">
            <a:xfrm>
              <a:off x="4945063" y="3395663"/>
              <a:ext cx="508000" cy="300038"/>
            </a:xfrm>
            <a:custGeom>
              <a:avLst/>
              <a:gdLst>
                <a:gd name="T0" fmla="*/ 70 w 135"/>
                <a:gd name="T1" fmla="*/ 25 h 80"/>
                <a:gd name="T2" fmla="*/ 0 w 135"/>
                <a:gd name="T3" fmla="*/ 11 h 80"/>
                <a:gd name="T4" fmla="*/ 0 w 135"/>
                <a:gd name="T5" fmla="*/ 11 h 80"/>
                <a:gd name="T6" fmla="*/ 73 w 135"/>
                <a:gd name="T7" fmla="*/ 31 h 80"/>
                <a:gd name="T8" fmla="*/ 131 w 135"/>
                <a:gd name="T9" fmla="*/ 78 h 80"/>
                <a:gd name="T10" fmla="*/ 134 w 135"/>
                <a:gd name="T11" fmla="*/ 76 h 80"/>
                <a:gd name="T12" fmla="*/ 70 w 135"/>
                <a:gd name="T13" fmla="*/ 25 h 80"/>
              </a:gdLst>
              <a:ahLst/>
              <a:cxnLst>
                <a:cxn ang="0">
                  <a:pos x="T0" y="T1"/>
                </a:cxn>
                <a:cxn ang="0">
                  <a:pos x="T2" y="T3"/>
                </a:cxn>
                <a:cxn ang="0">
                  <a:pos x="T4" y="T5"/>
                </a:cxn>
                <a:cxn ang="0">
                  <a:pos x="T6" y="T7"/>
                </a:cxn>
                <a:cxn ang="0">
                  <a:pos x="T8" y="T9"/>
                </a:cxn>
                <a:cxn ang="0">
                  <a:pos x="T10" y="T11"/>
                </a:cxn>
                <a:cxn ang="0">
                  <a:pos x="T12" y="T13"/>
                </a:cxn>
              </a:cxnLst>
              <a:rect l="0" t="0" r="r" b="b"/>
              <a:pathLst>
                <a:path w="135" h="80">
                  <a:moveTo>
                    <a:pt x="70" y="25"/>
                  </a:moveTo>
                  <a:cubicBezTo>
                    <a:pt x="50" y="13"/>
                    <a:pt x="23" y="0"/>
                    <a:pt x="0" y="11"/>
                  </a:cubicBezTo>
                  <a:cubicBezTo>
                    <a:pt x="0" y="11"/>
                    <a:pt x="0" y="11"/>
                    <a:pt x="0" y="11"/>
                  </a:cubicBezTo>
                  <a:cubicBezTo>
                    <a:pt x="26" y="5"/>
                    <a:pt x="51" y="17"/>
                    <a:pt x="73" y="31"/>
                  </a:cubicBezTo>
                  <a:cubicBezTo>
                    <a:pt x="94" y="44"/>
                    <a:pt x="113" y="61"/>
                    <a:pt x="131" y="78"/>
                  </a:cubicBezTo>
                  <a:cubicBezTo>
                    <a:pt x="133" y="80"/>
                    <a:pt x="135" y="77"/>
                    <a:pt x="134" y="76"/>
                  </a:cubicBezTo>
                  <a:cubicBezTo>
                    <a:pt x="114" y="57"/>
                    <a:pt x="93" y="39"/>
                    <a:pt x="70" y="25"/>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8" name="Freeform 50"/>
            <p:cNvSpPr/>
            <p:nvPr/>
          </p:nvSpPr>
          <p:spPr bwMode="auto">
            <a:xfrm>
              <a:off x="5422900" y="3665538"/>
              <a:ext cx="277813" cy="290513"/>
            </a:xfrm>
            <a:custGeom>
              <a:avLst/>
              <a:gdLst>
                <a:gd name="T0" fmla="*/ 5 w 74"/>
                <a:gd name="T1" fmla="*/ 3 h 77"/>
                <a:gd name="T2" fmla="*/ 3 w 74"/>
                <a:gd name="T3" fmla="*/ 3 h 77"/>
                <a:gd name="T4" fmla="*/ 3 w 74"/>
                <a:gd name="T5" fmla="*/ 6 h 77"/>
                <a:gd name="T6" fmla="*/ 16 w 74"/>
                <a:gd name="T7" fmla="*/ 71 h 77"/>
                <a:gd name="T8" fmla="*/ 30 w 74"/>
                <a:gd name="T9" fmla="*/ 74 h 77"/>
                <a:gd name="T10" fmla="*/ 33 w 74"/>
                <a:gd name="T11" fmla="*/ 57 h 77"/>
                <a:gd name="T12" fmla="*/ 53 w 74"/>
                <a:gd name="T13" fmla="*/ 65 h 77"/>
                <a:gd name="T14" fmla="*/ 55 w 74"/>
                <a:gd name="T15" fmla="*/ 63 h 77"/>
                <a:gd name="T16" fmla="*/ 51 w 74"/>
                <a:gd name="T17" fmla="*/ 43 h 77"/>
                <a:gd name="T18" fmla="*/ 68 w 74"/>
                <a:gd name="T19" fmla="*/ 43 h 77"/>
                <a:gd name="T20" fmla="*/ 70 w 74"/>
                <a:gd name="T21" fmla="*/ 25 h 77"/>
                <a:gd name="T22" fmla="*/ 5 w 74"/>
                <a:gd name="T2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7">
                  <a:moveTo>
                    <a:pt x="5" y="3"/>
                  </a:moveTo>
                  <a:cubicBezTo>
                    <a:pt x="4" y="2"/>
                    <a:pt x="3" y="2"/>
                    <a:pt x="3" y="3"/>
                  </a:cubicBezTo>
                  <a:cubicBezTo>
                    <a:pt x="2" y="4"/>
                    <a:pt x="2" y="5"/>
                    <a:pt x="3" y="6"/>
                  </a:cubicBezTo>
                  <a:cubicBezTo>
                    <a:pt x="0" y="28"/>
                    <a:pt x="0" y="55"/>
                    <a:pt x="16" y="71"/>
                  </a:cubicBezTo>
                  <a:cubicBezTo>
                    <a:pt x="20" y="75"/>
                    <a:pt x="26" y="77"/>
                    <a:pt x="30" y="74"/>
                  </a:cubicBezTo>
                  <a:cubicBezTo>
                    <a:pt x="35" y="71"/>
                    <a:pt x="35" y="63"/>
                    <a:pt x="33" y="57"/>
                  </a:cubicBezTo>
                  <a:cubicBezTo>
                    <a:pt x="39" y="62"/>
                    <a:pt x="45" y="65"/>
                    <a:pt x="53" y="65"/>
                  </a:cubicBezTo>
                  <a:cubicBezTo>
                    <a:pt x="54" y="65"/>
                    <a:pt x="55" y="64"/>
                    <a:pt x="55" y="63"/>
                  </a:cubicBezTo>
                  <a:cubicBezTo>
                    <a:pt x="55" y="56"/>
                    <a:pt x="54" y="49"/>
                    <a:pt x="51" y="43"/>
                  </a:cubicBezTo>
                  <a:cubicBezTo>
                    <a:pt x="57" y="45"/>
                    <a:pt x="63" y="46"/>
                    <a:pt x="68" y="43"/>
                  </a:cubicBezTo>
                  <a:cubicBezTo>
                    <a:pt x="74" y="39"/>
                    <a:pt x="72" y="30"/>
                    <a:pt x="70" y="25"/>
                  </a:cubicBezTo>
                  <a:cubicBezTo>
                    <a:pt x="61" y="1"/>
                    <a:pt x="26" y="0"/>
                    <a:pt x="5"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9" name="Freeform 51"/>
            <p:cNvSpPr/>
            <p:nvPr/>
          </p:nvSpPr>
          <p:spPr bwMode="auto">
            <a:xfrm>
              <a:off x="10037763" y="1901826"/>
              <a:ext cx="1125538" cy="1090613"/>
            </a:xfrm>
            <a:custGeom>
              <a:avLst/>
              <a:gdLst>
                <a:gd name="T0" fmla="*/ 233 w 300"/>
                <a:gd name="T1" fmla="*/ 66 h 290"/>
                <a:gd name="T2" fmla="*/ 145 w 300"/>
                <a:gd name="T3" fmla="*/ 100 h 290"/>
                <a:gd name="T4" fmla="*/ 140 w 300"/>
                <a:gd name="T5" fmla="*/ 94 h 290"/>
                <a:gd name="T6" fmla="*/ 100 w 300"/>
                <a:gd name="T7" fmla="*/ 51 h 290"/>
                <a:gd name="T8" fmla="*/ 2 w 300"/>
                <a:gd name="T9" fmla="*/ 0 h 290"/>
                <a:gd name="T10" fmla="*/ 1 w 300"/>
                <a:gd name="T11" fmla="*/ 1 h 290"/>
                <a:gd name="T12" fmla="*/ 102 w 300"/>
                <a:gd name="T13" fmla="*/ 59 h 290"/>
                <a:gd name="T14" fmla="*/ 141 w 300"/>
                <a:gd name="T15" fmla="*/ 102 h 290"/>
                <a:gd name="T16" fmla="*/ 175 w 300"/>
                <a:gd name="T17" fmla="*/ 143 h 290"/>
                <a:gd name="T18" fmla="*/ 175 w 300"/>
                <a:gd name="T19" fmla="*/ 143 h 290"/>
                <a:gd name="T20" fmla="*/ 187 w 300"/>
                <a:gd name="T21" fmla="*/ 235 h 290"/>
                <a:gd name="T22" fmla="*/ 260 w 300"/>
                <a:gd name="T23" fmla="*/ 286 h 290"/>
                <a:gd name="T24" fmla="*/ 296 w 300"/>
                <a:gd name="T25" fmla="*/ 262 h 290"/>
                <a:gd name="T26" fmla="*/ 287 w 300"/>
                <a:gd name="T27" fmla="*/ 217 h 290"/>
                <a:gd name="T28" fmla="*/ 179 w 300"/>
                <a:gd name="T29" fmla="*/ 142 h 290"/>
                <a:gd name="T30" fmla="*/ 177 w 300"/>
                <a:gd name="T31" fmla="*/ 142 h 290"/>
                <a:gd name="T32" fmla="*/ 177 w 300"/>
                <a:gd name="T33" fmla="*/ 142 h 290"/>
                <a:gd name="T34" fmla="*/ 177 w 300"/>
                <a:gd name="T35" fmla="*/ 141 h 290"/>
                <a:gd name="T36" fmla="*/ 154 w 300"/>
                <a:gd name="T37" fmla="*/ 110 h 290"/>
                <a:gd name="T38" fmla="*/ 170 w 300"/>
                <a:gd name="T39" fmla="*/ 119 h 290"/>
                <a:gd name="T40" fmla="*/ 217 w 300"/>
                <a:gd name="T41" fmla="*/ 136 h 290"/>
                <a:gd name="T42" fmla="*/ 284 w 300"/>
                <a:gd name="T43" fmla="*/ 124 h 290"/>
                <a:gd name="T44" fmla="*/ 233 w 300"/>
                <a:gd name="T45" fmla="*/ 6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0" h="290">
                  <a:moveTo>
                    <a:pt x="233" y="66"/>
                  </a:moveTo>
                  <a:cubicBezTo>
                    <a:pt x="202" y="63"/>
                    <a:pt x="165" y="75"/>
                    <a:pt x="145" y="100"/>
                  </a:cubicBezTo>
                  <a:cubicBezTo>
                    <a:pt x="144" y="98"/>
                    <a:pt x="142" y="96"/>
                    <a:pt x="140" y="94"/>
                  </a:cubicBezTo>
                  <a:cubicBezTo>
                    <a:pt x="128" y="79"/>
                    <a:pt x="115" y="65"/>
                    <a:pt x="100" y="51"/>
                  </a:cubicBezTo>
                  <a:cubicBezTo>
                    <a:pt x="73" y="27"/>
                    <a:pt x="39" y="5"/>
                    <a:pt x="2" y="0"/>
                  </a:cubicBezTo>
                  <a:cubicBezTo>
                    <a:pt x="1" y="0"/>
                    <a:pt x="0" y="1"/>
                    <a:pt x="1" y="1"/>
                  </a:cubicBezTo>
                  <a:cubicBezTo>
                    <a:pt x="40" y="13"/>
                    <a:pt x="73" y="31"/>
                    <a:pt x="102" y="59"/>
                  </a:cubicBezTo>
                  <a:cubicBezTo>
                    <a:pt x="116" y="72"/>
                    <a:pt x="129" y="87"/>
                    <a:pt x="141" y="102"/>
                  </a:cubicBezTo>
                  <a:cubicBezTo>
                    <a:pt x="152" y="116"/>
                    <a:pt x="162" y="130"/>
                    <a:pt x="175" y="143"/>
                  </a:cubicBezTo>
                  <a:cubicBezTo>
                    <a:pt x="175" y="143"/>
                    <a:pt x="175" y="143"/>
                    <a:pt x="175" y="143"/>
                  </a:cubicBezTo>
                  <a:cubicBezTo>
                    <a:pt x="165" y="172"/>
                    <a:pt x="174" y="209"/>
                    <a:pt x="187" y="235"/>
                  </a:cubicBezTo>
                  <a:cubicBezTo>
                    <a:pt x="201" y="263"/>
                    <a:pt x="226" y="290"/>
                    <a:pt x="260" y="286"/>
                  </a:cubicBezTo>
                  <a:cubicBezTo>
                    <a:pt x="275" y="284"/>
                    <a:pt x="291" y="278"/>
                    <a:pt x="296" y="262"/>
                  </a:cubicBezTo>
                  <a:cubicBezTo>
                    <a:pt x="300" y="246"/>
                    <a:pt x="294" y="230"/>
                    <a:pt x="287" y="217"/>
                  </a:cubicBezTo>
                  <a:cubicBezTo>
                    <a:pt x="264" y="175"/>
                    <a:pt x="222" y="155"/>
                    <a:pt x="179" y="142"/>
                  </a:cubicBezTo>
                  <a:cubicBezTo>
                    <a:pt x="178" y="141"/>
                    <a:pt x="177" y="142"/>
                    <a:pt x="177" y="142"/>
                  </a:cubicBezTo>
                  <a:cubicBezTo>
                    <a:pt x="177" y="142"/>
                    <a:pt x="177" y="142"/>
                    <a:pt x="177" y="142"/>
                  </a:cubicBezTo>
                  <a:cubicBezTo>
                    <a:pt x="177" y="142"/>
                    <a:pt x="177" y="142"/>
                    <a:pt x="177" y="141"/>
                  </a:cubicBezTo>
                  <a:cubicBezTo>
                    <a:pt x="170" y="131"/>
                    <a:pt x="162" y="120"/>
                    <a:pt x="154" y="110"/>
                  </a:cubicBezTo>
                  <a:cubicBezTo>
                    <a:pt x="159" y="114"/>
                    <a:pt x="164" y="117"/>
                    <a:pt x="170" y="119"/>
                  </a:cubicBezTo>
                  <a:cubicBezTo>
                    <a:pt x="185" y="127"/>
                    <a:pt x="201" y="132"/>
                    <a:pt x="217" y="136"/>
                  </a:cubicBezTo>
                  <a:cubicBezTo>
                    <a:pt x="234" y="140"/>
                    <a:pt x="277" y="149"/>
                    <a:pt x="284" y="124"/>
                  </a:cubicBezTo>
                  <a:cubicBezTo>
                    <a:pt x="292" y="93"/>
                    <a:pt x="260" y="69"/>
                    <a:pt x="233" y="66"/>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0" name="Freeform 52"/>
            <p:cNvSpPr/>
            <p:nvPr/>
          </p:nvSpPr>
          <p:spPr bwMode="auto">
            <a:xfrm>
              <a:off x="9820275" y="1936751"/>
              <a:ext cx="423863" cy="439738"/>
            </a:xfrm>
            <a:custGeom>
              <a:avLst/>
              <a:gdLst>
                <a:gd name="T0" fmla="*/ 106 w 113"/>
                <a:gd name="T1" fmla="*/ 61 h 117"/>
                <a:gd name="T2" fmla="*/ 55 w 113"/>
                <a:gd name="T3" fmla="*/ 69 h 117"/>
                <a:gd name="T4" fmla="*/ 28 w 113"/>
                <a:gd name="T5" fmla="*/ 38 h 117"/>
                <a:gd name="T6" fmla="*/ 2 w 113"/>
                <a:gd name="T7" fmla="*/ 2 h 117"/>
                <a:gd name="T8" fmla="*/ 0 w 113"/>
                <a:gd name="T9" fmla="*/ 3 h 117"/>
                <a:gd name="T10" fmla="*/ 28 w 113"/>
                <a:gd name="T11" fmla="*/ 43 h 117"/>
                <a:gd name="T12" fmla="*/ 54 w 113"/>
                <a:gd name="T13" fmla="*/ 72 h 117"/>
                <a:gd name="T14" fmla="*/ 55 w 113"/>
                <a:gd name="T15" fmla="*/ 75 h 117"/>
                <a:gd name="T16" fmla="*/ 62 w 113"/>
                <a:gd name="T17" fmla="*/ 111 h 117"/>
                <a:gd name="T18" fmla="*/ 77 w 113"/>
                <a:gd name="T19" fmla="*/ 95 h 117"/>
                <a:gd name="T20" fmla="*/ 99 w 113"/>
                <a:gd name="T21" fmla="*/ 97 h 117"/>
                <a:gd name="T22" fmla="*/ 101 w 113"/>
                <a:gd name="T23" fmla="*/ 94 h 117"/>
                <a:gd name="T24" fmla="*/ 95 w 113"/>
                <a:gd name="T25" fmla="*/ 80 h 117"/>
                <a:gd name="T26" fmla="*/ 109 w 113"/>
                <a:gd name="T27" fmla="*/ 76 h 117"/>
                <a:gd name="T28" fmla="*/ 106 w 113"/>
                <a:gd name="T29"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7">
                  <a:moveTo>
                    <a:pt x="106" y="61"/>
                  </a:moveTo>
                  <a:cubicBezTo>
                    <a:pt x="91" y="47"/>
                    <a:pt x="65" y="52"/>
                    <a:pt x="55" y="69"/>
                  </a:cubicBezTo>
                  <a:cubicBezTo>
                    <a:pt x="47" y="59"/>
                    <a:pt x="37" y="49"/>
                    <a:pt x="28" y="38"/>
                  </a:cubicBezTo>
                  <a:cubicBezTo>
                    <a:pt x="19" y="26"/>
                    <a:pt x="11" y="14"/>
                    <a:pt x="2" y="2"/>
                  </a:cubicBezTo>
                  <a:cubicBezTo>
                    <a:pt x="1" y="0"/>
                    <a:pt x="0" y="1"/>
                    <a:pt x="0" y="3"/>
                  </a:cubicBezTo>
                  <a:cubicBezTo>
                    <a:pt x="7" y="17"/>
                    <a:pt x="17" y="30"/>
                    <a:pt x="28" y="43"/>
                  </a:cubicBezTo>
                  <a:cubicBezTo>
                    <a:pt x="36" y="53"/>
                    <a:pt x="44" y="63"/>
                    <a:pt x="54" y="72"/>
                  </a:cubicBezTo>
                  <a:cubicBezTo>
                    <a:pt x="54" y="73"/>
                    <a:pt x="54" y="74"/>
                    <a:pt x="55" y="75"/>
                  </a:cubicBezTo>
                  <a:cubicBezTo>
                    <a:pt x="47" y="86"/>
                    <a:pt x="49" y="104"/>
                    <a:pt x="62" y="111"/>
                  </a:cubicBezTo>
                  <a:cubicBezTo>
                    <a:pt x="74" y="117"/>
                    <a:pt x="77" y="104"/>
                    <a:pt x="77" y="95"/>
                  </a:cubicBezTo>
                  <a:cubicBezTo>
                    <a:pt x="84" y="99"/>
                    <a:pt x="91" y="100"/>
                    <a:pt x="99" y="97"/>
                  </a:cubicBezTo>
                  <a:cubicBezTo>
                    <a:pt x="100" y="97"/>
                    <a:pt x="101" y="95"/>
                    <a:pt x="101" y="94"/>
                  </a:cubicBezTo>
                  <a:cubicBezTo>
                    <a:pt x="99" y="89"/>
                    <a:pt x="97" y="84"/>
                    <a:pt x="95" y="80"/>
                  </a:cubicBezTo>
                  <a:cubicBezTo>
                    <a:pt x="100" y="81"/>
                    <a:pt x="105" y="80"/>
                    <a:pt x="109" y="76"/>
                  </a:cubicBezTo>
                  <a:cubicBezTo>
                    <a:pt x="113" y="72"/>
                    <a:pt x="111" y="64"/>
                    <a:pt x="106" y="6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1" name="Freeform 53"/>
            <p:cNvSpPr/>
            <p:nvPr/>
          </p:nvSpPr>
          <p:spPr bwMode="auto">
            <a:xfrm>
              <a:off x="8972550" y="2360613"/>
              <a:ext cx="1128713" cy="974725"/>
            </a:xfrm>
            <a:custGeom>
              <a:avLst/>
              <a:gdLst>
                <a:gd name="T0" fmla="*/ 297 w 301"/>
                <a:gd name="T1" fmla="*/ 256 h 259"/>
                <a:gd name="T2" fmla="*/ 296 w 301"/>
                <a:gd name="T3" fmla="*/ 254 h 259"/>
                <a:gd name="T4" fmla="*/ 296 w 301"/>
                <a:gd name="T5" fmla="*/ 198 h 259"/>
                <a:gd name="T6" fmla="*/ 276 w 301"/>
                <a:gd name="T7" fmla="*/ 151 h 259"/>
                <a:gd name="T8" fmla="*/ 203 w 301"/>
                <a:gd name="T9" fmla="*/ 124 h 259"/>
                <a:gd name="T10" fmla="*/ 203 w 301"/>
                <a:gd name="T11" fmla="*/ 124 h 259"/>
                <a:gd name="T12" fmla="*/ 114 w 301"/>
                <a:gd name="T13" fmla="*/ 58 h 259"/>
                <a:gd name="T14" fmla="*/ 84 w 301"/>
                <a:gd name="T15" fmla="*/ 39 h 259"/>
                <a:gd name="T16" fmla="*/ 152 w 301"/>
                <a:gd name="T17" fmla="*/ 29 h 259"/>
                <a:gd name="T18" fmla="*/ 196 w 301"/>
                <a:gd name="T19" fmla="*/ 34 h 259"/>
                <a:gd name="T20" fmla="*/ 196 w 301"/>
                <a:gd name="T21" fmla="*/ 35 h 259"/>
                <a:gd name="T22" fmla="*/ 284 w 301"/>
                <a:gd name="T23" fmla="*/ 92 h 259"/>
                <a:gd name="T24" fmla="*/ 286 w 301"/>
                <a:gd name="T25" fmla="*/ 89 h 259"/>
                <a:gd name="T26" fmla="*/ 285 w 301"/>
                <a:gd name="T27" fmla="*/ 89 h 259"/>
                <a:gd name="T28" fmla="*/ 286 w 301"/>
                <a:gd name="T29" fmla="*/ 88 h 259"/>
                <a:gd name="T30" fmla="*/ 198 w 301"/>
                <a:gd name="T31" fmla="*/ 31 h 259"/>
                <a:gd name="T32" fmla="*/ 147 w 301"/>
                <a:gd name="T33" fmla="*/ 26 h 259"/>
                <a:gd name="T34" fmla="*/ 83 w 301"/>
                <a:gd name="T35" fmla="*/ 38 h 259"/>
                <a:gd name="T36" fmla="*/ 55 w 301"/>
                <a:gd name="T37" fmla="*/ 21 h 259"/>
                <a:gd name="T38" fmla="*/ 0 w 301"/>
                <a:gd name="T39" fmla="*/ 3 h 259"/>
                <a:gd name="T40" fmla="*/ 0 w 301"/>
                <a:gd name="T41" fmla="*/ 4 h 259"/>
                <a:gd name="T42" fmla="*/ 61 w 301"/>
                <a:gd name="T43" fmla="*/ 29 h 259"/>
                <a:gd name="T44" fmla="*/ 80 w 301"/>
                <a:gd name="T45" fmla="*/ 40 h 259"/>
                <a:gd name="T46" fmla="*/ 81 w 301"/>
                <a:gd name="T47" fmla="*/ 41 h 259"/>
                <a:gd name="T48" fmla="*/ 81 w 301"/>
                <a:gd name="T49" fmla="*/ 41 h 259"/>
                <a:gd name="T50" fmla="*/ 116 w 301"/>
                <a:gd name="T51" fmla="*/ 64 h 259"/>
                <a:gd name="T52" fmla="*/ 134 w 301"/>
                <a:gd name="T53" fmla="*/ 101 h 259"/>
                <a:gd name="T54" fmla="*/ 136 w 301"/>
                <a:gd name="T55" fmla="*/ 108 h 259"/>
                <a:gd name="T56" fmla="*/ 135 w 301"/>
                <a:gd name="T57" fmla="*/ 108 h 259"/>
                <a:gd name="T58" fmla="*/ 135 w 301"/>
                <a:gd name="T59" fmla="*/ 169 h 259"/>
                <a:gd name="T60" fmla="*/ 150 w 301"/>
                <a:gd name="T61" fmla="*/ 202 h 259"/>
                <a:gd name="T62" fmla="*/ 162 w 301"/>
                <a:gd name="T63" fmla="*/ 234 h 259"/>
                <a:gd name="T64" fmla="*/ 164 w 301"/>
                <a:gd name="T65" fmla="*/ 233 h 259"/>
                <a:gd name="T66" fmla="*/ 164 w 301"/>
                <a:gd name="T67" fmla="*/ 231 h 259"/>
                <a:gd name="T68" fmla="*/ 140 w 301"/>
                <a:gd name="T69" fmla="*/ 109 h 259"/>
                <a:gd name="T70" fmla="*/ 136 w 301"/>
                <a:gd name="T71" fmla="*/ 97 h 259"/>
                <a:gd name="T72" fmla="*/ 121 w 301"/>
                <a:gd name="T73" fmla="*/ 67 h 259"/>
                <a:gd name="T74" fmla="*/ 182 w 301"/>
                <a:gd name="T75" fmla="*/ 112 h 259"/>
                <a:gd name="T76" fmla="*/ 201 w 301"/>
                <a:gd name="T77" fmla="*/ 129 h 259"/>
                <a:gd name="T78" fmla="*/ 232 w 301"/>
                <a:gd name="T79" fmla="*/ 196 h 259"/>
                <a:gd name="T80" fmla="*/ 264 w 301"/>
                <a:gd name="T81" fmla="*/ 225 h 259"/>
                <a:gd name="T82" fmla="*/ 295 w 301"/>
                <a:gd name="T83" fmla="*/ 258 h 259"/>
                <a:gd name="T84" fmla="*/ 297 w 301"/>
                <a:gd name="T85" fmla="*/ 25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259">
                  <a:moveTo>
                    <a:pt x="297" y="256"/>
                  </a:moveTo>
                  <a:cubicBezTo>
                    <a:pt x="297" y="255"/>
                    <a:pt x="296" y="255"/>
                    <a:pt x="296" y="254"/>
                  </a:cubicBezTo>
                  <a:cubicBezTo>
                    <a:pt x="301" y="237"/>
                    <a:pt x="299" y="216"/>
                    <a:pt x="296" y="198"/>
                  </a:cubicBezTo>
                  <a:cubicBezTo>
                    <a:pt x="293" y="182"/>
                    <a:pt x="288" y="164"/>
                    <a:pt x="276" y="151"/>
                  </a:cubicBezTo>
                  <a:cubicBezTo>
                    <a:pt x="261" y="133"/>
                    <a:pt x="228" y="110"/>
                    <a:pt x="203" y="124"/>
                  </a:cubicBezTo>
                  <a:cubicBezTo>
                    <a:pt x="203" y="124"/>
                    <a:pt x="203" y="124"/>
                    <a:pt x="203" y="124"/>
                  </a:cubicBezTo>
                  <a:cubicBezTo>
                    <a:pt x="176" y="99"/>
                    <a:pt x="144" y="77"/>
                    <a:pt x="114" y="58"/>
                  </a:cubicBezTo>
                  <a:cubicBezTo>
                    <a:pt x="104" y="51"/>
                    <a:pt x="94" y="45"/>
                    <a:pt x="84" y="39"/>
                  </a:cubicBezTo>
                  <a:cubicBezTo>
                    <a:pt x="104" y="28"/>
                    <a:pt x="130" y="28"/>
                    <a:pt x="152" y="29"/>
                  </a:cubicBezTo>
                  <a:cubicBezTo>
                    <a:pt x="166" y="30"/>
                    <a:pt x="181" y="31"/>
                    <a:pt x="196" y="34"/>
                  </a:cubicBezTo>
                  <a:cubicBezTo>
                    <a:pt x="196" y="34"/>
                    <a:pt x="195" y="34"/>
                    <a:pt x="196" y="35"/>
                  </a:cubicBezTo>
                  <a:cubicBezTo>
                    <a:pt x="206" y="74"/>
                    <a:pt x="254" y="75"/>
                    <a:pt x="284" y="92"/>
                  </a:cubicBezTo>
                  <a:cubicBezTo>
                    <a:pt x="286" y="93"/>
                    <a:pt x="287" y="90"/>
                    <a:pt x="286" y="89"/>
                  </a:cubicBezTo>
                  <a:cubicBezTo>
                    <a:pt x="286" y="89"/>
                    <a:pt x="285" y="89"/>
                    <a:pt x="285" y="89"/>
                  </a:cubicBezTo>
                  <a:cubicBezTo>
                    <a:pt x="285" y="88"/>
                    <a:pt x="285" y="88"/>
                    <a:pt x="286" y="88"/>
                  </a:cubicBezTo>
                  <a:cubicBezTo>
                    <a:pt x="291" y="49"/>
                    <a:pt x="232" y="6"/>
                    <a:pt x="198" y="31"/>
                  </a:cubicBezTo>
                  <a:cubicBezTo>
                    <a:pt x="181" y="27"/>
                    <a:pt x="163" y="26"/>
                    <a:pt x="147" y="26"/>
                  </a:cubicBezTo>
                  <a:cubicBezTo>
                    <a:pt x="127" y="25"/>
                    <a:pt x="100" y="25"/>
                    <a:pt x="83" y="38"/>
                  </a:cubicBezTo>
                  <a:cubicBezTo>
                    <a:pt x="74" y="32"/>
                    <a:pt x="65" y="26"/>
                    <a:pt x="55" y="21"/>
                  </a:cubicBezTo>
                  <a:cubicBezTo>
                    <a:pt x="40" y="12"/>
                    <a:pt x="19" y="0"/>
                    <a:pt x="0" y="3"/>
                  </a:cubicBezTo>
                  <a:cubicBezTo>
                    <a:pt x="0" y="3"/>
                    <a:pt x="0" y="4"/>
                    <a:pt x="0" y="4"/>
                  </a:cubicBezTo>
                  <a:cubicBezTo>
                    <a:pt x="23" y="7"/>
                    <a:pt x="42" y="17"/>
                    <a:pt x="61" y="29"/>
                  </a:cubicBezTo>
                  <a:cubicBezTo>
                    <a:pt x="68" y="33"/>
                    <a:pt x="74" y="37"/>
                    <a:pt x="80" y="40"/>
                  </a:cubicBezTo>
                  <a:cubicBezTo>
                    <a:pt x="80" y="41"/>
                    <a:pt x="80" y="41"/>
                    <a:pt x="81" y="41"/>
                  </a:cubicBezTo>
                  <a:cubicBezTo>
                    <a:pt x="81" y="41"/>
                    <a:pt x="81" y="41"/>
                    <a:pt x="81" y="41"/>
                  </a:cubicBezTo>
                  <a:cubicBezTo>
                    <a:pt x="93" y="48"/>
                    <a:pt x="104" y="56"/>
                    <a:pt x="116" y="64"/>
                  </a:cubicBezTo>
                  <a:cubicBezTo>
                    <a:pt x="123" y="76"/>
                    <a:pt x="129" y="87"/>
                    <a:pt x="134" y="101"/>
                  </a:cubicBezTo>
                  <a:cubicBezTo>
                    <a:pt x="134" y="103"/>
                    <a:pt x="135" y="106"/>
                    <a:pt x="136" y="108"/>
                  </a:cubicBezTo>
                  <a:cubicBezTo>
                    <a:pt x="136" y="108"/>
                    <a:pt x="136" y="108"/>
                    <a:pt x="135" y="108"/>
                  </a:cubicBezTo>
                  <a:cubicBezTo>
                    <a:pt x="124" y="127"/>
                    <a:pt x="128" y="150"/>
                    <a:pt x="135" y="169"/>
                  </a:cubicBezTo>
                  <a:cubicBezTo>
                    <a:pt x="140" y="180"/>
                    <a:pt x="146" y="191"/>
                    <a:pt x="150" y="202"/>
                  </a:cubicBezTo>
                  <a:cubicBezTo>
                    <a:pt x="155" y="213"/>
                    <a:pt x="158" y="223"/>
                    <a:pt x="162" y="234"/>
                  </a:cubicBezTo>
                  <a:cubicBezTo>
                    <a:pt x="162" y="236"/>
                    <a:pt x="164" y="235"/>
                    <a:pt x="164" y="233"/>
                  </a:cubicBezTo>
                  <a:cubicBezTo>
                    <a:pt x="164" y="233"/>
                    <a:pt x="164" y="232"/>
                    <a:pt x="164" y="231"/>
                  </a:cubicBezTo>
                  <a:cubicBezTo>
                    <a:pt x="172" y="191"/>
                    <a:pt x="195" y="122"/>
                    <a:pt x="140" y="109"/>
                  </a:cubicBezTo>
                  <a:cubicBezTo>
                    <a:pt x="139" y="104"/>
                    <a:pt x="137" y="100"/>
                    <a:pt x="136" y="97"/>
                  </a:cubicBezTo>
                  <a:cubicBezTo>
                    <a:pt x="132" y="87"/>
                    <a:pt x="128" y="75"/>
                    <a:pt x="121" y="67"/>
                  </a:cubicBezTo>
                  <a:cubicBezTo>
                    <a:pt x="142" y="81"/>
                    <a:pt x="163" y="96"/>
                    <a:pt x="182" y="112"/>
                  </a:cubicBezTo>
                  <a:cubicBezTo>
                    <a:pt x="189" y="117"/>
                    <a:pt x="195" y="123"/>
                    <a:pt x="201" y="129"/>
                  </a:cubicBezTo>
                  <a:cubicBezTo>
                    <a:pt x="206" y="154"/>
                    <a:pt x="215" y="178"/>
                    <a:pt x="232" y="196"/>
                  </a:cubicBezTo>
                  <a:cubicBezTo>
                    <a:pt x="242" y="207"/>
                    <a:pt x="253" y="216"/>
                    <a:pt x="264" y="225"/>
                  </a:cubicBezTo>
                  <a:cubicBezTo>
                    <a:pt x="275" y="235"/>
                    <a:pt x="285" y="246"/>
                    <a:pt x="295" y="258"/>
                  </a:cubicBezTo>
                  <a:cubicBezTo>
                    <a:pt x="296" y="259"/>
                    <a:pt x="298" y="258"/>
                    <a:pt x="297" y="25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2" name="Freeform 54"/>
            <p:cNvSpPr/>
            <p:nvPr/>
          </p:nvSpPr>
          <p:spPr bwMode="auto">
            <a:xfrm>
              <a:off x="8416925" y="2846388"/>
              <a:ext cx="817563" cy="527050"/>
            </a:xfrm>
            <a:custGeom>
              <a:avLst/>
              <a:gdLst>
                <a:gd name="T0" fmla="*/ 181 w 218"/>
                <a:gd name="T1" fmla="*/ 102 h 140"/>
                <a:gd name="T2" fmla="*/ 202 w 218"/>
                <a:gd name="T3" fmla="*/ 88 h 140"/>
                <a:gd name="T4" fmla="*/ 201 w 218"/>
                <a:gd name="T5" fmla="*/ 63 h 140"/>
                <a:gd name="T6" fmla="*/ 200 w 218"/>
                <a:gd name="T7" fmla="*/ 32 h 140"/>
                <a:gd name="T8" fmla="*/ 154 w 218"/>
                <a:gd name="T9" fmla="*/ 66 h 140"/>
                <a:gd name="T10" fmla="*/ 153 w 218"/>
                <a:gd name="T11" fmla="*/ 67 h 140"/>
                <a:gd name="T12" fmla="*/ 153 w 218"/>
                <a:gd name="T13" fmla="*/ 67 h 140"/>
                <a:gd name="T14" fmla="*/ 110 w 218"/>
                <a:gd name="T15" fmla="*/ 58 h 140"/>
                <a:gd name="T16" fmla="*/ 67 w 218"/>
                <a:gd name="T17" fmla="*/ 40 h 140"/>
                <a:gd name="T18" fmla="*/ 29 w 218"/>
                <a:gd name="T19" fmla="*/ 15 h 140"/>
                <a:gd name="T20" fmla="*/ 1 w 218"/>
                <a:gd name="T21" fmla="*/ 0 h 140"/>
                <a:gd name="T22" fmla="*/ 0 w 218"/>
                <a:gd name="T23" fmla="*/ 1 h 140"/>
                <a:gd name="T24" fmla="*/ 75 w 218"/>
                <a:gd name="T25" fmla="*/ 48 h 140"/>
                <a:gd name="T26" fmla="*/ 152 w 218"/>
                <a:gd name="T27" fmla="*/ 71 h 140"/>
                <a:gd name="T28" fmla="*/ 148 w 218"/>
                <a:gd name="T29" fmla="*/ 95 h 140"/>
                <a:gd name="T30" fmla="*/ 151 w 218"/>
                <a:gd name="T31" fmla="*/ 121 h 140"/>
                <a:gd name="T32" fmla="*/ 181 w 218"/>
                <a:gd name="T33" fmla="*/ 10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40">
                  <a:moveTo>
                    <a:pt x="181" y="102"/>
                  </a:moveTo>
                  <a:cubicBezTo>
                    <a:pt x="190" y="105"/>
                    <a:pt x="199" y="96"/>
                    <a:pt x="202" y="88"/>
                  </a:cubicBezTo>
                  <a:cubicBezTo>
                    <a:pt x="206" y="80"/>
                    <a:pt x="206" y="71"/>
                    <a:pt x="201" y="63"/>
                  </a:cubicBezTo>
                  <a:cubicBezTo>
                    <a:pt x="212" y="56"/>
                    <a:pt x="218" y="35"/>
                    <a:pt x="200" y="32"/>
                  </a:cubicBezTo>
                  <a:cubicBezTo>
                    <a:pt x="179" y="28"/>
                    <a:pt x="164" y="49"/>
                    <a:pt x="154" y="66"/>
                  </a:cubicBezTo>
                  <a:cubicBezTo>
                    <a:pt x="154" y="66"/>
                    <a:pt x="153" y="66"/>
                    <a:pt x="153" y="67"/>
                  </a:cubicBezTo>
                  <a:cubicBezTo>
                    <a:pt x="153" y="67"/>
                    <a:pt x="153" y="67"/>
                    <a:pt x="153" y="67"/>
                  </a:cubicBezTo>
                  <a:cubicBezTo>
                    <a:pt x="139" y="64"/>
                    <a:pt x="124" y="62"/>
                    <a:pt x="110" y="58"/>
                  </a:cubicBezTo>
                  <a:cubicBezTo>
                    <a:pt x="95" y="54"/>
                    <a:pt x="81" y="48"/>
                    <a:pt x="67" y="40"/>
                  </a:cubicBezTo>
                  <a:cubicBezTo>
                    <a:pt x="54" y="32"/>
                    <a:pt x="42" y="24"/>
                    <a:pt x="29" y="15"/>
                  </a:cubicBezTo>
                  <a:cubicBezTo>
                    <a:pt x="21" y="9"/>
                    <a:pt x="11" y="3"/>
                    <a:pt x="1" y="0"/>
                  </a:cubicBezTo>
                  <a:cubicBezTo>
                    <a:pt x="0" y="0"/>
                    <a:pt x="0" y="1"/>
                    <a:pt x="0" y="1"/>
                  </a:cubicBezTo>
                  <a:cubicBezTo>
                    <a:pt x="26" y="15"/>
                    <a:pt x="48" y="35"/>
                    <a:pt x="75" y="48"/>
                  </a:cubicBezTo>
                  <a:cubicBezTo>
                    <a:pt x="98" y="60"/>
                    <a:pt x="125" y="70"/>
                    <a:pt x="152" y="71"/>
                  </a:cubicBezTo>
                  <a:cubicBezTo>
                    <a:pt x="149" y="79"/>
                    <a:pt x="148" y="87"/>
                    <a:pt x="148" y="95"/>
                  </a:cubicBezTo>
                  <a:cubicBezTo>
                    <a:pt x="147" y="103"/>
                    <a:pt x="147" y="114"/>
                    <a:pt x="151" y="121"/>
                  </a:cubicBezTo>
                  <a:cubicBezTo>
                    <a:pt x="164" y="140"/>
                    <a:pt x="179" y="116"/>
                    <a:pt x="181" y="102"/>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3" name="Freeform 55"/>
            <p:cNvSpPr/>
            <p:nvPr/>
          </p:nvSpPr>
          <p:spPr bwMode="auto">
            <a:xfrm>
              <a:off x="8623300" y="2662238"/>
              <a:ext cx="341313" cy="338138"/>
            </a:xfrm>
            <a:custGeom>
              <a:avLst/>
              <a:gdLst>
                <a:gd name="T0" fmla="*/ 89 w 91"/>
                <a:gd name="T1" fmla="*/ 0 h 90"/>
                <a:gd name="T2" fmla="*/ 30 w 91"/>
                <a:gd name="T3" fmla="*/ 27 h 90"/>
                <a:gd name="T4" fmla="*/ 0 w 91"/>
                <a:gd name="T5" fmla="*/ 84 h 90"/>
                <a:gd name="T6" fmla="*/ 0 w 91"/>
                <a:gd name="T7" fmla="*/ 84 h 90"/>
                <a:gd name="T8" fmla="*/ 1 w 91"/>
                <a:gd name="T9" fmla="*/ 86 h 90"/>
                <a:gd name="T10" fmla="*/ 1 w 91"/>
                <a:gd name="T11" fmla="*/ 86 h 90"/>
                <a:gd name="T12" fmla="*/ 2 w 91"/>
                <a:gd name="T13" fmla="*/ 86 h 90"/>
                <a:gd name="T14" fmla="*/ 2 w 91"/>
                <a:gd name="T15" fmla="*/ 86 h 90"/>
                <a:gd name="T16" fmla="*/ 61 w 91"/>
                <a:gd name="T17" fmla="*/ 61 h 90"/>
                <a:gd name="T18" fmla="*/ 89 w 91"/>
                <a:gd name="T19" fmla="*/ 3 h 90"/>
                <a:gd name="T20" fmla="*/ 89 w 91"/>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90">
                  <a:moveTo>
                    <a:pt x="89" y="0"/>
                  </a:moveTo>
                  <a:cubicBezTo>
                    <a:pt x="67" y="0"/>
                    <a:pt x="45" y="14"/>
                    <a:pt x="30" y="27"/>
                  </a:cubicBezTo>
                  <a:cubicBezTo>
                    <a:pt x="14" y="42"/>
                    <a:pt x="0" y="62"/>
                    <a:pt x="0" y="84"/>
                  </a:cubicBezTo>
                  <a:cubicBezTo>
                    <a:pt x="0" y="84"/>
                    <a:pt x="0" y="84"/>
                    <a:pt x="0" y="84"/>
                  </a:cubicBezTo>
                  <a:cubicBezTo>
                    <a:pt x="0" y="85"/>
                    <a:pt x="1" y="86"/>
                    <a:pt x="1" y="86"/>
                  </a:cubicBezTo>
                  <a:cubicBezTo>
                    <a:pt x="1" y="86"/>
                    <a:pt x="1" y="86"/>
                    <a:pt x="1" y="86"/>
                  </a:cubicBezTo>
                  <a:cubicBezTo>
                    <a:pt x="2" y="86"/>
                    <a:pt x="2" y="86"/>
                    <a:pt x="2" y="86"/>
                  </a:cubicBezTo>
                  <a:cubicBezTo>
                    <a:pt x="2" y="86"/>
                    <a:pt x="2" y="86"/>
                    <a:pt x="2" y="86"/>
                  </a:cubicBezTo>
                  <a:cubicBezTo>
                    <a:pt x="22" y="90"/>
                    <a:pt x="47" y="74"/>
                    <a:pt x="61" y="61"/>
                  </a:cubicBezTo>
                  <a:cubicBezTo>
                    <a:pt x="76" y="46"/>
                    <a:pt x="90" y="25"/>
                    <a:pt x="89" y="3"/>
                  </a:cubicBezTo>
                  <a:cubicBezTo>
                    <a:pt x="91" y="3"/>
                    <a:pt x="91" y="0"/>
                    <a:pt x="89" y="0"/>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4" name="Freeform 56"/>
            <p:cNvSpPr/>
            <p:nvPr/>
          </p:nvSpPr>
          <p:spPr bwMode="auto">
            <a:xfrm>
              <a:off x="8623300" y="3030538"/>
              <a:ext cx="209550" cy="466725"/>
            </a:xfrm>
            <a:custGeom>
              <a:avLst/>
              <a:gdLst>
                <a:gd name="T0" fmla="*/ 45 w 56"/>
                <a:gd name="T1" fmla="*/ 123 h 124"/>
                <a:gd name="T2" fmla="*/ 54 w 56"/>
                <a:gd name="T3" fmla="*/ 55 h 124"/>
                <a:gd name="T4" fmla="*/ 26 w 56"/>
                <a:gd name="T5" fmla="*/ 2 h 124"/>
                <a:gd name="T6" fmla="*/ 26 w 56"/>
                <a:gd name="T7" fmla="*/ 1 h 124"/>
                <a:gd name="T8" fmla="*/ 25 w 56"/>
                <a:gd name="T9" fmla="*/ 1 h 124"/>
                <a:gd name="T10" fmla="*/ 25 w 56"/>
                <a:gd name="T11" fmla="*/ 1 h 124"/>
                <a:gd name="T12" fmla="*/ 25 w 56"/>
                <a:gd name="T13" fmla="*/ 2 h 124"/>
                <a:gd name="T14" fmla="*/ 38 w 56"/>
                <a:gd name="T15" fmla="*/ 122 h 124"/>
                <a:gd name="T16" fmla="*/ 41 w 56"/>
                <a:gd name="T17" fmla="*/ 122 h 124"/>
                <a:gd name="T18" fmla="*/ 45 w 56"/>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24">
                  <a:moveTo>
                    <a:pt x="45" y="123"/>
                  </a:moveTo>
                  <a:cubicBezTo>
                    <a:pt x="55" y="102"/>
                    <a:pt x="56" y="77"/>
                    <a:pt x="54" y="55"/>
                  </a:cubicBezTo>
                  <a:cubicBezTo>
                    <a:pt x="51" y="37"/>
                    <a:pt x="45" y="9"/>
                    <a:pt x="26" y="2"/>
                  </a:cubicBezTo>
                  <a:cubicBezTo>
                    <a:pt x="26" y="2"/>
                    <a:pt x="26" y="1"/>
                    <a:pt x="26" y="1"/>
                  </a:cubicBezTo>
                  <a:cubicBezTo>
                    <a:pt x="27" y="1"/>
                    <a:pt x="26" y="0"/>
                    <a:pt x="25" y="1"/>
                  </a:cubicBezTo>
                  <a:cubicBezTo>
                    <a:pt x="25" y="1"/>
                    <a:pt x="25" y="1"/>
                    <a:pt x="25" y="1"/>
                  </a:cubicBezTo>
                  <a:cubicBezTo>
                    <a:pt x="25" y="1"/>
                    <a:pt x="25" y="2"/>
                    <a:pt x="25" y="2"/>
                  </a:cubicBezTo>
                  <a:cubicBezTo>
                    <a:pt x="0" y="39"/>
                    <a:pt x="14" y="88"/>
                    <a:pt x="38" y="122"/>
                  </a:cubicBezTo>
                  <a:cubicBezTo>
                    <a:pt x="39" y="123"/>
                    <a:pt x="40" y="123"/>
                    <a:pt x="41" y="122"/>
                  </a:cubicBezTo>
                  <a:cubicBezTo>
                    <a:pt x="42" y="124"/>
                    <a:pt x="44" y="124"/>
                    <a:pt x="45" y="123"/>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5" name="Freeform 57"/>
            <p:cNvSpPr/>
            <p:nvPr/>
          </p:nvSpPr>
          <p:spPr bwMode="auto">
            <a:xfrm>
              <a:off x="11231563" y="2071688"/>
              <a:ext cx="544513" cy="733425"/>
            </a:xfrm>
            <a:custGeom>
              <a:avLst/>
              <a:gdLst>
                <a:gd name="T0" fmla="*/ 68 w 145"/>
                <a:gd name="T1" fmla="*/ 192 h 195"/>
                <a:gd name="T2" fmla="*/ 85 w 145"/>
                <a:gd name="T3" fmla="*/ 177 h 195"/>
                <a:gd name="T4" fmla="*/ 74 w 145"/>
                <a:gd name="T5" fmla="*/ 163 h 195"/>
                <a:gd name="T6" fmla="*/ 73 w 145"/>
                <a:gd name="T7" fmla="*/ 162 h 195"/>
                <a:gd name="T8" fmla="*/ 71 w 145"/>
                <a:gd name="T9" fmla="*/ 162 h 195"/>
                <a:gd name="T10" fmla="*/ 71 w 145"/>
                <a:gd name="T11" fmla="*/ 117 h 195"/>
                <a:gd name="T12" fmla="*/ 112 w 145"/>
                <a:gd name="T13" fmla="*/ 157 h 195"/>
                <a:gd name="T14" fmla="*/ 112 w 145"/>
                <a:gd name="T15" fmla="*/ 174 h 195"/>
                <a:gd name="T16" fmla="*/ 126 w 145"/>
                <a:gd name="T17" fmla="*/ 176 h 195"/>
                <a:gd name="T18" fmla="*/ 129 w 145"/>
                <a:gd name="T19" fmla="*/ 160 h 195"/>
                <a:gd name="T20" fmla="*/ 117 w 145"/>
                <a:gd name="T21" fmla="*/ 155 h 195"/>
                <a:gd name="T22" fmla="*/ 94 w 145"/>
                <a:gd name="T23" fmla="*/ 134 h 195"/>
                <a:gd name="T24" fmla="*/ 119 w 145"/>
                <a:gd name="T25" fmla="*/ 135 h 195"/>
                <a:gd name="T26" fmla="*/ 131 w 145"/>
                <a:gd name="T27" fmla="*/ 142 h 195"/>
                <a:gd name="T28" fmla="*/ 143 w 145"/>
                <a:gd name="T29" fmla="*/ 134 h 195"/>
                <a:gd name="T30" fmla="*/ 132 w 145"/>
                <a:gd name="T31" fmla="*/ 121 h 195"/>
                <a:gd name="T32" fmla="*/ 118 w 145"/>
                <a:gd name="T33" fmla="*/ 130 h 195"/>
                <a:gd name="T34" fmla="*/ 118 w 145"/>
                <a:gd name="T35" fmla="*/ 131 h 195"/>
                <a:gd name="T36" fmla="*/ 91 w 145"/>
                <a:gd name="T37" fmla="*/ 131 h 195"/>
                <a:gd name="T38" fmla="*/ 53 w 145"/>
                <a:gd name="T39" fmla="*/ 87 h 195"/>
                <a:gd name="T40" fmla="*/ 112 w 145"/>
                <a:gd name="T41" fmla="*/ 93 h 195"/>
                <a:gd name="T42" fmla="*/ 126 w 145"/>
                <a:gd name="T43" fmla="*/ 99 h 195"/>
                <a:gd name="T44" fmla="*/ 136 w 145"/>
                <a:gd name="T45" fmla="*/ 84 h 195"/>
                <a:gd name="T46" fmla="*/ 120 w 145"/>
                <a:gd name="T47" fmla="*/ 72 h 195"/>
                <a:gd name="T48" fmla="*/ 111 w 145"/>
                <a:gd name="T49" fmla="*/ 84 h 195"/>
                <a:gd name="T50" fmla="*/ 110 w 145"/>
                <a:gd name="T51" fmla="*/ 86 h 195"/>
                <a:gd name="T52" fmla="*/ 110 w 145"/>
                <a:gd name="T53" fmla="*/ 88 h 195"/>
                <a:gd name="T54" fmla="*/ 50 w 145"/>
                <a:gd name="T55" fmla="*/ 84 h 195"/>
                <a:gd name="T56" fmla="*/ 20 w 145"/>
                <a:gd name="T57" fmla="*/ 30 h 195"/>
                <a:gd name="T58" fmla="*/ 87 w 145"/>
                <a:gd name="T59" fmla="*/ 39 h 195"/>
                <a:gd name="T60" fmla="*/ 104 w 145"/>
                <a:gd name="T61" fmla="*/ 44 h 195"/>
                <a:gd name="T62" fmla="*/ 111 w 145"/>
                <a:gd name="T63" fmla="*/ 29 h 195"/>
                <a:gd name="T64" fmla="*/ 93 w 145"/>
                <a:gd name="T65" fmla="*/ 20 h 195"/>
                <a:gd name="T66" fmla="*/ 85 w 145"/>
                <a:gd name="T67" fmla="*/ 34 h 195"/>
                <a:gd name="T68" fmla="*/ 19 w 145"/>
                <a:gd name="T69" fmla="*/ 27 h 195"/>
                <a:gd name="T70" fmla="*/ 5 w 145"/>
                <a:gd name="T71" fmla="*/ 1 h 195"/>
                <a:gd name="T72" fmla="*/ 4 w 145"/>
                <a:gd name="T73" fmla="*/ 1 h 195"/>
                <a:gd name="T74" fmla="*/ 28 w 145"/>
                <a:gd name="T75" fmla="*/ 56 h 195"/>
                <a:gd name="T76" fmla="*/ 27 w 145"/>
                <a:gd name="T77" fmla="*/ 88 h 195"/>
                <a:gd name="T78" fmla="*/ 19 w 145"/>
                <a:gd name="T79" fmla="*/ 112 h 195"/>
                <a:gd name="T80" fmla="*/ 13 w 145"/>
                <a:gd name="T81" fmla="*/ 113 h 195"/>
                <a:gd name="T82" fmla="*/ 11 w 145"/>
                <a:gd name="T83" fmla="*/ 113 h 195"/>
                <a:gd name="T84" fmla="*/ 7 w 145"/>
                <a:gd name="T85" fmla="*/ 134 h 195"/>
                <a:gd name="T86" fmla="*/ 31 w 145"/>
                <a:gd name="T87" fmla="*/ 138 h 195"/>
                <a:gd name="T88" fmla="*/ 33 w 145"/>
                <a:gd name="T89" fmla="*/ 115 h 195"/>
                <a:gd name="T90" fmla="*/ 25 w 145"/>
                <a:gd name="T91" fmla="*/ 112 h 195"/>
                <a:gd name="T92" fmla="*/ 32 w 145"/>
                <a:gd name="T93" fmla="*/ 63 h 195"/>
                <a:gd name="T94" fmla="*/ 67 w 145"/>
                <a:gd name="T95" fmla="*/ 113 h 195"/>
                <a:gd name="T96" fmla="*/ 67 w 145"/>
                <a:gd name="T97" fmla="*/ 113 h 195"/>
                <a:gd name="T98" fmla="*/ 66 w 145"/>
                <a:gd name="T99" fmla="*/ 163 h 195"/>
                <a:gd name="T100" fmla="*/ 57 w 145"/>
                <a:gd name="T101" fmla="*/ 176 h 195"/>
                <a:gd name="T102" fmla="*/ 68 w 145"/>
                <a:gd name="T103" fmla="*/ 19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95">
                  <a:moveTo>
                    <a:pt x="68" y="192"/>
                  </a:moveTo>
                  <a:cubicBezTo>
                    <a:pt x="77" y="195"/>
                    <a:pt x="85" y="184"/>
                    <a:pt x="85" y="177"/>
                  </a:cubicBezTo>
                  <a:cubicBezTo>
                    <a:pt x="86" y="169"/>
                    <a:pt x="81" y="164"/>
                    <a:pt x="74" y="163"/>
                  </a:cubicBezTo>
                  <a:cubicBezTo>
                    <a:pt x="74" y="163"/>
                    <a:pt x="74" y="162"/>
                    <a:pt x="73" y="162"/>
                  </a:cubicBezTo>
                  <a:cubicBezTo>
                    <a:pt x="73" y="162"/>
                    <a:pt x="72" y="162"/>
                    <a:pt x="71" y="162"/>
                  </a:cubicBezTo>
                  <a:cubicBezTo>
                    <a:pt x="75" y="148"/>
                    <a:pt x="75" y="131"/>
                    <a:pt x="71" y="117"/>
                  </a:cubicBezTo>
                  <a:cubicBezTo>
                    <a:pt x="84" y="132"/>
                    <a:pt x="98" y="145"/>
                    <a:pt x="112" y="157"/>
                  </a:cubicBezTo>
                  <a:cubicBezTo>
                    <a:pt x="109" y="162"/>
                    <a:pt x="107" y="170"/>
                    <a:pt x="112" y="174"/>
                  </a:cubicBezTo>
                  <a:cubicBezTo>
                    <a:pt x="116" y="178"/>
                    <a:pt x="122" y="178"/>
                    <a:pt x="126" y="176"/>
                  </a:cubicBezTo>
                  <a:cubicBezTo>
                    <a:pt x="133" y="173"/>
                    <a:pt x="132" y="166"/>
                    <a:pt x="129" y="160"/>
                  </a:cubicBezTo>
                  <a:cubicBezTo>
                    <a:pt x="126" y="155"/>
                    <a:pt x="121" y="154"/>
                    <a:pt x="117" y="155"/>
                  </a:cubicBezTo>
                  <a:cubicBezTo>
                    <a:pt x="109" y="148"/>
                    <a:pt x="101" y="141"/>
                    <a:pt x="94" y="134"/>
                  </a:cubicBezTo>
                  <a:cubicBezTo>
                    <a:pt x="102" y="135"/>
                    <a:pt x="111" y="136"/>
                    <a:pt x="119" y="135"/>
                  </a:cubicBezTo>
                  <a:cubicBezTo>
                    <a:pt x="121" y="139"/>
                    <a:pt x="126" y="142"/>
                    <a:pt x="131" y="142"/>
                  </a:cubicBezTo>
                  <a:cubicBezTo>
                    <a:pt x="135" y="142"/>
                    <a:pt x="141" y="139"/>
                    <a:pt x="143" y="134"/>
                  </a:cubicBezTo>
                  <a:cubicBezTo>
                    <a:pt x="145" y="128"/>
                    <a:pt x="137" y="123"/>
                    <a:pt x="132" y="121"/>
                  </a:cubicBezTo>
                  <a:cubicBezTo>
                    <a:pt x="126" y="119"/>
                    <a:pt x="119" y="124"/>
                    <a:pt x="118" y="130"/>
                  </a:cubicBezTo>
                  <a:cubicBezTo>
                    <a:pt x="117" y="130"/>
                    <a:pt x="118" y="130"/>
                    <a:pt x="118" y="131"/>
                  </a:cubicBezTo>
                  <a:cubicBezTo>
                    <a:pt x="109" y="131"/>
                    <a:pt x="100" y="132"/>
                    <a:pt x="91" y="131"/>
                  </a:cubicBezTo>
                  <a:cubicBezTo>
                    <a:pt x="77" y="118"/>
                    <a:pt x="64" y="103"/>
                    <a:pt x="53" y="87"/>
                  </a:cubicBezTo>
                  <a:cubicBezTo>
                    <a:pt x="70" y="96"/>
                    <a:pt x="93" y="96"/>
                    <a:pt x="112" y="93"/>
                  </a:cubicBezTo>
                  <a:cubicBezTo>
                    <a:pt x="115" y="98"/>
                    <a:pt x="120" y="101"/>
                    <a:pt x="126" y="99"/>
                  </a:cubicBezTo>
                  <a:cubicBezTo>
                    <a:pt x="132" y="98"/>
                    <a:pt x="138" y="91"/>
                    <a:pt x="136" y="84"/>
                  </a:cubicBezTo>
                  <a:cubicBezTo>
                    <a:pt x="135" y="78"/>
                    <a:pt x="128" y="69"/>
                    <a:pt x="120" y="72"/>
                  </a:cubicBezTo>
                  <a:cubicBezTo>
                    <a:pt x="116" y="74"/>
                    <a:pt x="112" y="79"/>
                    <a:pt x="111" y="84"/>
                  </a:cubicBezTo>
                  <a:cubicBezTo>
                    <a:pt x="110" y="84"/>
                    <a:pt x="109" y="85"/>
                    <a:pt x="110" y="86"/>
                  </a:cubicBezTo>
                  <a:cubicBezTo>
                    <a:pt x="110" y="87"/>
                    <a:pt x="110" y="88"/>
                    <a:pt x="110" y="88"/>
                  </a:cubicBezTo>
                  <a:cubicBezTo>
                    <a:pt x="90" y="91"/>
                    <a:pt x="70" y="93"/>
                    <a:pt x="50" y="84"/>
                  </a:cubicBezTo>
                  <a:cubicBezTo>
                    <a:pt x="39" y="66"/>
                    <a:pt x="29" y="48"/>
                    <a:pt x="20" y="30"/>
                  </a:cubicBezTo>
                  <a:cubicBezTo>
                    <a:pt x="39" y="40"/>
                    <a:pt x="65" y="41"/>
                    <a:pt x="87" y="39"/>
                  </a:cubicBezTo>
                  <a:cubicBezTo>
                    <a:pt x="90" y="44"/>
                    <a:pt x="99" y="47"/>
                    <a:pt x="104" y="44"/>
                  </a:cubicBezTo>
                  <a:cubicBezTo>
                    <a:pt x="110" y="41"/>
                    <a:pt x="112" y="34"/>
                    <a:pt x="111" y="29"/>
                  </a:cubicBezTo>
                  <a:cubicBezTo>
                    <a:pt x="109" y="21"/>
                    <a:pt x="100" y="18"/>
                    <a:pt x="93" y="20"/>
                  </a:cubicBezTo>
                  <a:cubicBezTo>
                    <a:pt x="87" y="22"/>
                    <a:pt x="84" y="28"/>
                    <a:pt x="85" y="34"/>
                  </a:cubicBezTo>
                  <a:cubicBezTo>
                    <a:pt x="63" y="34"/>
                    <a:pt x="41" y="37"/>
                    <a:pt x="19" y="27"/>
                  </a:cubicBezTo>
                  <a:cubicBezTo>
                    <a:pt x="14" y="18"/>
                    <a:pt x="10" y="10"/>
                    <a:pt x="5" y="1"/>
                  </a:cubicBezTo>
                  <a:cubicBezTo>
                    <a:pt x="5" y="0"/>
                    <a:pt x="4" y="0"/>
                    <a:pt x="4" y="1"/>
                  </a:cubicBezTo>
                  <a:cubicBezTo>
                    <a:pt x="10" y="20"/>
                    <a:pt x="18" y="39"/>
                    <a:pt x="28" y="56"/>
                  </a:cubicBezTo>
                  <a:cubicBezTo>
                    <a:pt x="29" y="67"/>
                    <a:pt x="29" y="78"/>
                    <a:pt x="27" y="88"/>
                  </a:cubicBezTo>
                  <a:cubicBezTo>
                    <a:pt x="25" y="96"/>
                    <a:pt x="22" y="104"/>
                    <a:pt x="19" y="112"/>
                  </a:cubicBezTo>
                  <a:cubicBezTo>
                    <a:pt x="17" y="112"/>
                    <a:pt x="15" y="112"/>
                    <a:pt x="13" y="113"/>
                  </a:cubicBezTo>
                  <a:cubicBezTo>
                    <a:pt x="13" y="112"/>
                    <a:pt x="12" y="112"/>
                    <a:pt x="11" y="113"/>
                  </a:cubicBezTo>
                  <a:cubicBezTo>
                    <a:pt x="3" y="117"/>
                    <a:pt x="0" y="127"/>
                    <a:pt x="7" y="134"/>
                  </a:cubicBezTo>
                  <a:cubicBezTo>
                    <a:pt x="13" y="139"/>
                    <a:pt x="24" y="142"/>
                    <a:pt x="31" y="138"/>
                  </a:cubicBezTo>
                  <a:cubicBezTo>
                    <a:pt x="39" y="134"/>
                    <a:pt x="42" y="121"/>
                    <a:pt x="33" y="115"/>
                  </a:cubicBezTo>
                  <a:cubicBezTo>
                    <a:pt x="31" y="114"/>
                    <a:pt x="28" y="113"/>
                    <a:pt x="25" y="112"/>
                  </a:cubicBezTo>
                  <a:cubicBezTo>
                    <a:pt x="31" y="98"/>
                    <a:pt x="35" y="79"/>
                    <a:pt x="32" y="63"/>
                  </a:cubicBezTo>
                  <a:cubicBezTo>
                    <a:pt x="42" y="81"/>
                    <a:pt x="54" y="97"/>
                    <a:pt x="67" y="113"/>
                  </a:cubicBezTo>
                  <a:cubicBezTo>
                    <a:pt x="67" y="113"/>
                    <a:pt x="67" y="113"/>
                    <a:pt x="67" y="113"/>
                  </a:cubicBezTo>
                  <a:cubicBezTo>
                    <a:pt x="71" y="131"/>
                    <a:pt x="68" y="146"/>
                    <a:pt x="66" y="163"/>
                  </a:cubicBezTo>
                  <a:cubicBezTo>
                    <a:pt x="61" y="166"/>
                    <a:pt x="57" y="170"/>
                    <a:pt x="57" y="176"/>
                  </a:cubicBezTo>
                  <a:cubicBezTo>
                    <a:pt x="57" y="183"/>
                    <a:pt x="62" y="191"/>
                    <a:pt x="68" y="19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6" name="Freeform 58"/>
            <p:cNvSpPr/>
            <p:nvPr/>
          </p:nvSpPr>
          <p:spPr bwMode="auto">
            <a:xfrm>
              <a:off x="10417175" y="1244601"/>
              <a:ext cx="288925" cy="307975"/>
            </a:xfrm>
            <a:custGeom>
              <a:avLst/>
              <a:gdLst>
                <a:gd name="T0" fmla="*/ 74 w 77"/>
                <a:gd name="T1" fmla="*/ 55 h 82"/>
                <a:gd name="T2" fmla="*/ 61 w 77"/>
                <a:gd name="T3" fmla="*/ 43 h 82"/>
                <a:gd name="T4" fmla="*/ 37 w 77"/>
                <a:gd name="T5" fmla="*/ 12 h 82"/>
                <a:gd name="T6" fmla="*/ 24 w 77"/>
                <a:gd name="T7" fmla="*/ 0 h 82"/>
                <a:gd name="T8" fmla="*/ 13 w 77"/>
                <a:gd name="T9" fmla="*/ 11 h 82"/>
                <a:gd name="T10" fmla="*/ 0 w 77"/>
                <a:gd name="T11" fmla="*/ 60 h 82"/>
                <a:gd name="T12" fmla="*/ 0 w 77"/>
                <a:gd name="T13" fmla="*/ 61 h 82"/>
                <a:gd name="T14" fmla="*/ 0 w 77"/>
                <a:gd name="T15" fmla="*/ 61 h 82"/>
                <a:gd name="T16" fmla="*/ 1 w 77"/>
                <a:gd name="T17" fmla="*/ 63 h 82"/>
                <a:gd name="T18" fmla="*/ 2 w 77"/>
                <a:gd name="T19" fmla="*/ 63 h 82"/>
                <a:gd name="T20" fmla="*/ 3 w 77"/>
                <a:gd name="T21" fmla="*/ 63 h 82"/>
                <a:gd name="T22" fmla="*/ 3 w 77"/>
                <a:gd name="T23" fmla="*/ 63 h 82"/>
                <a:gd name="T24" fmla="*/ 4 w 77"/>
                <a:gd name="T25" fmla="*/ 63 h 82"/>
                <a:gd name="T26" fmla="*/ 66 w 77"/>
                <a:gd name="T27" fmla="*/ 70 h 82"/>
                <a:gd name="T28" fmla="*/ 74 w 77"/>
                <a:gd name="T29"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82">
                  <a:moveTo>
                    <a:pt x="74" y="55"/>
                  </a:moveTo>
                  <a:cubicBezTo>
                    <a:pt x="73" y="48"/>
                    <a:pt x="67" y="45"/>
                    <a:pt x="61" y="43"/>
                  </a:cubicBezTo>
                  <a:cubicBezTo>
                    <a:pt x="77" y="26"/>
                    <a:pt x="54" y="1"/>
                    <a:pt x="37" y="12"/>
                  </a:cubicBezTo>
                  <a:cubicBezTo>
                    <a:pt x="34" y="6"/>
                    <a:pt x="30" y="0"/>
                    <a:pt x="24" y="0"/>
                  </a:cubicBezTo>
                  <a:cubicBezTo>
                    <a:pt x="18" y="0"/>
                    <a:pt x="15" y="7"/>
                    <a:pt x="13" y="11"/>
                  </a:cubicBezTo>
                  <a:cubicBezTo>
                    <a:pt x="5" y="27"/>
                    <a:pt x="3" y="44"/>
                    <a:pt x="0" y="60"/>
                  </a:cubicBezTo>
                  <a:cubicBezTo>
                    <a:pt x="0" y="61"/>
                    <a:pt x="0" y="61"/>
                    <a:pt x="0" y="61"/>
                  </a:cubicBezTo>
                  <a:cubicBezTo>
                    <a:pt x="0" y="61"/>
                    <a:pt x="0" y="61"/>
                    <a:pt x="0" y="61"/>
                  </a:cubicBezTo>
                  <a:cubicBezTo>
                    <a:pt x="0" y="62"/>
                    <a:pt x="0" y="63"/>
                    <a:pt x="1" y="63"/>
                  </a:cubicBezTo>
                  <a:cubicBezTo>
                    <a:pt x="1" y="63"/>
                    <a:pt x="1" y="63"/>
                    <a:pt x="2" y="63"/>
                  </a:cubicBezTo>
                  <a:cubicBezTo>
                    <a:pt x="2" y="63"/>
                    <a:pt x="2" y="63"/>
                    <a:pt x="3" y="63"/>
                  </a:cubicBezTo>
                  <a:cubicBezTo>
                    <a:pt x="3" y="63"/>
                    <a:pt x="3" y="63"/>
                    <a:pt x="3" y="63"/>
                  </a:cubicBezTo>
                  <a:cubicBezTo>
                    <a:pt x="3" y="63"/>
                    <a:pt x="3" y="63"/>
                    <a:pt x="4" y="63"/>
                  </a:cubicBezTo>
                  <a:cubicBezTo>
                    <a:pt x="23" y="70"/>
                    <a:pt x="46" y="82"/>
                    <a:pt x="66" y="70"/>
                  </a:cubicBezTo>
                  <a:cubicBezTo>
                    <a:pt x="70" y="67"/>
                    <a:pt x="75" y="61"/>
                    <a:pt x="74" y="55"/>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7" name="Freeform 59"/>
            <p:cNvSpPr/>
            <p:nvPr/>
          </p:nvSpPr>
          <p:spPr bwMode="auto">
            <a:xfrm>
              <a:off x="9906000" y="1379538"/>
              <a:ext cx="615950" cy="557213"/>
            </a:xfrm>
            <a:custGeom>
              <a:avLst/>
              <a:gdLst>
                <a:gd name="T0" fmla="*/ 141 w 164"/>
                <a:gd name="T1" fmla="*/ 1 h 148"/>
                <a:gd name="T2" fmla="*/ 138 w 164"/>
                <a:gd name="T3" fmla="*/ 10 h 148"/>
                <a:gd name="T4" fmla="*/ 136 w 164"/>
                <a:gd name="T5" fmla="*/ 23 h 148"/>
                <a:gd name="T6" fmla="*/ 136 w 164"/>
                <a:gd name="T7" fmla="*/ 23 h 148"/>
                <a:gd name="T8" fmla="*/ 57 w 164"/>
                <a:gd name="T9" fmla="*/ 68 h 148"/>
                <a:gd name="T10" fmla="*/ 17 w 164"/>
                <a:gd name="T11" fmla="*/ 107 h 148"/>
                <a:gd name="T12" fmla="*/ 2 w 164"/>
                <a:gd name="T13" fmla="*/ 147 h 148"/>
                <a:gd name="T14" fmla="*/ 3 w 164"/>
                <a:gd name="T15" fmla="*/ 147 h 148"/>
                <a:gd name="T16" fmla="*/ 23 w 164"/>
                <a:gd name="T17" fmla="*/ 106 h 148"/>
                <a:gd name="T18" fmla="*/ 64 w 164"/>
                <a:gd name="T19" fmla="*/ 69 h 148"/>
                <a:gd name="T20" fmla="*/ 138 w 164"/>
                <a:gd name="T21" fmla="*/ 28 h 148"/>
                <a:gd name="T22" fmla="*/ 158 w 164"/>
                <a:gd name="T23" fmla="*/ 34 h 148"/>
                <a:gd name="T24" fmla="*/ 161 w 164"/>
                <a:gd name="T25" fmla="*/ 33 h 148"/>
                <a:gd name="T26" fmla="*/ 160 w 164"/>
                <a:gd name="T27" fmla="*/ 11 h 148"/>
                <a:gd name="T28" fmla="*/ 144 w 164"/>
                <a:gd name="T29" fmla="*/ 1 h 148"/>
                <a:gd name="T30" fmla="*/ 141 w 164"/>
                <a:gd name="T31"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148">
                  <a:moveTo>
                    <a:pt x="141" y="1"/>
                  </a:moveTo>
                  <a:cubicBezTo>
                    <a:pt x="140" y="4"/>
                    <a:pt x="139" y="7"/>
                    <a:pt x="138" y="10"/>
                  </a:cubicBezTo>
                  <a:cubicBezTo>
                    <a:pt x="137" y="14"/>
                    <a:pt x="137" y="18"/>
                    <a:pt x="136" y="23"/>
                  </a:cubicBezTo>
                  <a:cubicBezTo>
                    <a:pt x="136" y="23"/>
                    <a:pt x="136" y="23"/>
                    <a:pt x="136" y="23"/>
                  </a:cubicBezTo>
                  <a:cubicBezTo>
                    <a:pt x="108" y="34"/>
                    <a:pt x="80" y="51"/>
                    <a:pt x="57" y="68"/>
                  </a:cubicBezTo>
                  <a:cubicBezTo>
                    <a:pt x="42" y="79"/>
                    <a:pt x="28" y="92"/>
                    <a:pt x="17" y="107"/>
                  </a:cubicBezTo>
                  <a:cubicBezTo>
                    <a:pt x="9" y="117"/>
                    <a:pt x="0" y="133"/>
                    <a:pt x="2" y="147"/>
                  </a:cubicBezTo>
                  <a:cubicBezTo>
                    <a:pt x="2" y="147"/>
                    <a:pt x="3" y="148"/>
                    <a:pt x="3" y="147"/>
                  </a:cubicBezTo>
                  <a:cubicBezTo>
                    <a:pt x="8" y="131"/>
                    <a:pt x="12" y="119"/>
                    <a:pt x="23" y="106"/>
                  </a:cubicBezTo>
                  <a:cubicBezTo>
                    <a:pt x="35" y="91"/>
                    <a:pt x="49" y="80"/>
                    <a:pt x="64" y="69"/>
                  </a:cubicBezTo>
                  <a:cubicBezTo>
                    <a:pt x="87" y="52"/>
                    <a:pt x="113" y="40"/>
                    <a:pt x="138" y="28"/>
                  </a:cubicBezTo>
                  <a:cubicBezTo>
                    <a:pt x="145" y="31"/>
                    <a:pt x="152" y="32"/>
                    <a:pt x="158" y="34"/>
                  </a:cubicBezTo>
                  <a:cubicBezTo>
                    <a:pt x="159" y="34"/>
                    <a:pt x="160" y="34"/>
                    <a:pt x="161" y="33"/>
                  </a:cubicBezTo>
                  <a:cubicBezTo>
                    <a:pt x="164" y="26"/>
                    <a:pt x="164" y="18"/>
                    <a:pt x="160" y="11"/>
                  </a:cubicBezTo>
                  <a:cubicBezTo>
                    <a:pt x="157" y="5"/>
                    <a:pt x="150" y="0"/>
                    <a:pt x="144" y="1"/>
                  </a:cubicBezTo>
                  <a:cubicBezTo>
                    <a:pt x="143" y="0"/>
                    <a:pt x="142" y="0"/>
                    <a:pt x="141" y="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8" name="Freeform 60"/>
            <p:cNvSpPr/>
            <p:nvPr/>
          </p:nvSpPr>
          <p:spPr bwMode="auto">
            <a:xfrm>
              <a:off x="9220200" y="1439863"/>
              <a:ext cx="525463" cy="684213"/>
            </a:xfrm>
            <a:custGeom>
              <a:avLst/>
              <a:gdLst>
                <a:gd name="T0" fmla="*/ 137 w 140"/>
                <a:gd name="T1" fmla="*/ 32 h 182"/>
                <a:gd name="T2" fmla="*/ 117 w 140"/>
                <a:gd name="T3" fmla="*/ 30 h 182"/>
                <a:gd name="T4" fmla="*/ 114 w 140"/>
                <a:gd name="T5" fmla="*/ 45 h 182"/>
                <a:gd name="T6" fmla="*/ 114 w 140"/>
                <a:gd name="T7" fmla="*/ 46 h 182"/>
                <a:gd name="T8" fmla="*/ 115 w 140"/>
                <a:gd name="T9" fmla="*/ 47 h 182"/>
                <a:gd name="T10" fmla="*/ 85 w 140"/>
                <a:gd name="T11" fmla="*/ 72 h 182"/>
                <a:gd name="T12" fmla="*/ 89 w 140"/>
                <a:gd name="T13" fmla="*/ 23 h 182"/>
                <a:gd name="T14" fmla="*/ 101 w 140"/>
                <a:gd name="T15" fmla="*/ 13 h 182"/>
                <a:gd name="T16" fmla="*/ 94 w 140"/>
                <a:gd name="T17" fmla="*/ 3 h 182"/>
                <a:gd name="T18" fmla="*/ 82 w 140"/>
                <a:gd name="T19" fmla="*/ 10 h 182"/>
                <a:gd name="T20" fmla="*/ 85 w 140"/>
                <a:gd name="T21" fmla="*/ 21 h 182"/>
                <a:gd name="T22" fmla="*/ 84 w 140"/>
                <a:gd name="T23" fmla="*/ 48 h 182"/>
                <a:gd name="T24" fmla="*/ 70 w 140"/>
                <a:gd name="T25" fmla="*/ 31 h 182"/>
                <a:gd name="T26" fmla="*/ 69 w 140"/>
                <a:gd name="T27" fmla="*/ 19 h 182"/>
                <a:gd name="T28" fmla="*/ 57 w 140"/>
                <a:gd name="T29" fmla="*/ 15 h 182"/>
                <a:gd name="T30" fmla="*/ 54 w 140"/>
                <a:gd name="T31" fmla="*/ 29 h 182"/>
                <a:gd name="T32" fmla="*/ 68 w 140"/>
                <a:gd name="T33" fmla="*/ 34 h 182"/>
                <a:gd name="T34" fmla="*/ 68 w 140"/>
                <a:gd name="T35" fmla="*/ 34 h 182"/>
                <a:gd name="T36" fmla="*/ 84 w 140"/>
                <a:gd name="T37" fmla="*/ 51 h 182"/>
                <a:gd name="T38" fmla="*/ 76 w 140"/>
                <a:gd name="T39" fmla="*/ 101 h 182"/>
                <a:gd name="T40" fmla="*/ 46 w 140"/>
                <a:gd name="T41" fmla="*/ 59 h 182"/>
                <a:gd name="T42" fmla="*/ 43 w 140"/>
                <a:gd name="T43" fmla="*/ 46 h 182"/>
                <a:gd name="T44" fmla="*/ 27 w 140"/>
                <a:gd name="T45" fmla="*/ 47 h 182"/>
                <a:gd name="T46" fmla="*/ 28 w 140"/>
                <a:gd name="T47" fmla="*/ 64 h 182"/>
                <a:gd name="T48" fmla="*/ 41 w 140"/>
                <a:gd name="T49" fmla="*/ 64 h 182"/>
                <a:gd name="T50" fmla="*/ 44 w 140"/>
                <a:gd name="T51" fmla="*/ 64 h 182"/>
                <a:gd name="T52" fmla="*/ 44 w 140"/>
                <a:gd name="T53" fmla="*/ 62 h 182"/>
                <a:gd name="T54" fmla="*/ 74 w 140"/>
                <a:gd name="T55" fmla="*/ 105 h 182"/>
                <a:gd name="T56" fmla="*/ 56 w 140"/>
                <a:gd name="T57" fmla="*/ 155 h 182"/>
                <a:gd name="T58" fmla="*/ 24 w 140"/>
                <a:gd name="T59" fmla="*/ 105 h 182"/>
                <a:gd name="T60" fmla="*/ 18 w 140"/>
                <a:gd name="T61" fmla="*/ 91 h 182"/>
                <a:gd name="T62" fmla="*/ 4 w 140"/>
                <a:gd name="T63" fmla="*/ 95 h 182"/>
                <a:gd name="T64" fmla="*/ 9 w 140"/>
                <a:gd name="T65" fmla="*/ 112 h 182"/>
                <a:gd name="T66" fmla="*/ 22 w 140"/>
                <a:gd name="T67" fmla="*/ 109 h 182"/>
                <a:gd name="T68" fmla="*/ 55 w 140"/>
                <a:gd name="T69" fmla="*/ 157 h 182"/>
                <a:gd name="T70" fmla="*/ 44 w 140"/>
                <a:gd name="T71" fmla="*/ 181 h 182"/>
                <a:gd name="T72" fmla="*/ 45 w 140"/>
                <a:gd name="T73" fmla="*/ 182 h 182"/>
                <a:gd name="T74" fmla="*/ 69 w 140"/>
                <a:gd name="T75" fmla="*/ 135 h 182"/>
                <a:gd name="T76" fmla="*/ 91 w 140"/>
                <a:gd name="T77" fmla="*/ 118 h 182"/>
                <a:gd name="T78" fmla="*/ 110 w 140"/>
                <a:gd name="T79" fmla="*/ 110 h 182"/>
                <a:gd name="T80" fmla="*/ 115 w 140"/>
                <a:gd name="T81" fmla="*/ 113 h 182"/>
                <a:gd name="T82" fmla="*/ 115 w 140"/>
                <a:gd name="T83" fmla="*/ 115 h 182"/>
                <a:gd name="T84" fmla="*/ 132 w 140"/>
                <a:gd name="T85" fmla="*/ 106 h 182"/>
                <a:gd name="T86" fmla="*/ 122 w 140"/>
                <a:gd name="T87" fmla="*/ 87 h 182"/>
                <a:gd name="T88" fmla="*/ 105 w 140"/>
                <a:gd name="T89" fmla="*/ 99 h 182"/>
                <a:gd name="T90" fmla="*/ 108 w 140"/>
                <a:gd name="T91" fmla="*/ 106 h 182"/>
                <a:gd name="T92" fmla="*/ 71 w 140"/>
                <a:gd name="T93" fmla="*/ 128 h 182"/>
                <a:gd name="T94" fmla="*/ 85 w 140"/>
                <a:gd name="T95" fmla="*/ 77 h 182"/>
                <a:gd name="T96" fmla="*/ 85 w 140"/>
                <a:gd name="T97" fmla="*/ 77 h 182"/>
                <a:gd name="T98" fmla="*/ 119 w 140"/>
                <a:gd name="T99" fmla="*/ 50 h 182"/>
                <a:gd name="T100" fmla="*/ 132 w 140"/>
                <a:gd name="T101" fmla="*/ 49 h 182"/>
                <a:gd name="T102" fmla="*/ 137 w 140"/>
                <a:gd name="T103" fmla="*/ 3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82">
                  <a:moveTo>
                    <a:pt x="137" y="32"/>
                  </a:moveTo>
                  <a:cubicBezTo>
                    <a:pt x="134" y="26"/>
                    <a:pt x="122" y="26"/>
                    <a:pt x="117" y="30"/>
                  </a:cubicBezTo>
                  <a:cubicBezTo>
                    <a:pt x="112" y="34"/>
                    <a:pt x="111" y="40"/>
                    <a:pt x="114" y="45"/>
                  </a:cubicBezTo>
                  <a:cubicBezTo>
                    <a:pt x="114" y="45"/>
                    <a:pt x="114" y="46"/>
                    <a:pt x="114" y="46"/>
                  </a:cubicBezTo>
                  <a:cubicBezTo>
                    <a:pt x="115" y="46"/>
                    <a:pt x="115" y="47"/>
                    <a:pt x="115" y="47"/>
                  </a:cubicBezTo>
                  <a:cubicBezTo>
                    <a:pt x="104" y="53"/>
                    <a:pt x="92" y="62"/>
                    <a:pt x="85" y="72"/>
                  </a:cubicBezTo>
                  <a:cubicBezTo>
                    <a:pt x="88" y="56"/>
                    <a:pt x="89" y="39"/>
                    <a:pt x="89" y="23"/>
                  </a:cubicBezTo>
                  <a:cubicBezTo>
                    <a:pt x="94" y="22"/>
                    <a:pt x="101" y="19"/>
                    <a:pt x="101" y="13"/>
                  </a:cubicBezTo>
                  <a:cubicBezTo>
                    <a:pt x="101" y="9"/>
                    <a:pt x="98" y="5"/>
                    <a:pt x="94" y="3"/>
                  </a:cubicBezTo>
                  <a:cubicBezTo>
                    <a:pt x="88" y="0"/>
                    <a:pt x="84" y="4"/>
                    <a:pt x="82" y="10"/>
                  </a:cubicBezTo>
                  <a:cubicBezTo>
                    <a:pt x="80" y="14"/>
                    <a:pt x="82" y="19"/>
                    <a:pt x="85" y="21"/>
                  </a:cubicBezTo>
                  <a:cubicBezTo>
                    <a:pt x="85" y="30"/>
                    <a:pt x="85" y="39"/>
                    <a:pt x="84" y="48"/>
                  </a:cubicBezTo>
                  <a:cubicBezTo>
                    <a:pt x="80" y="42"/>
                    <a:pt x="76" y="36"/>
                    <a:pt x="70" y="31"/>
                  </a:cubicBezTo>
                  <a:cubicBezTo>
                    <a:pt x="72" y="27"/>
                    <a:pt x="71" y="22"/>
                    <a:pt x="69" y="19"/>
                  </a:cubicBezTo>
                  <a:cubicBezTo>
                    <a:pt x="66" y="16"/>
                    <a:pt x="61" y="14"/>
                    <a:pt x="57" y="15"/>
                  </a:cubicBezTo>
                  <a:cubicBezTo>
                    <a:pt x="52" y="17"/>
                    <a:pt x="52" y="25"/>
                    <a:pt x="54" y="29"/>
                  </a:cubicBezTo>
                  <a:cubicBezTo>
                    <a:pt x="56" y="35"/>
                    <a:pt x="63" y="36"/>
                    <a:pt x="68" y="34"/>
                  </a:cubicBezTo>
                  <a:cubicBezTo>
                    <a:pt x="68" y="34"/>
                    <a:pt x="68" y="34"/>
                    <a:pt x="68" y="34"/>
                  </a:cubicBezTo>
                  <a:cubicBezTo>
                    <a:pt x="74" y="39"/>
                    <a:pt x="79" y="45"/>
                    <a:pt x="84" y="51"/>
                  </a:cubicBezTo>
                  <a:cubicBezTo>
                    <a:pt x="82" y="68"/>
                    <a:pt x="80" y="85"/>
                    <a:pt x="76" y="101"/>
                  </a:cubicBezTo>
                  <a:cubicBezTo>
                    <a:pt x="72" y="84"/>
                    <a:pt x="60" y="70"/>
                    <a:pt x="46" y="59"/>
                  </a:cubicBezTo>
                  <a:cubicBezTo>
                    <a:pt x="48" y="54"/>
                    <a:pt x="47" y="49"/>
                    <a:pt x="43" y="46"/>
                  </a:cubicBezTo>
                  <a:cubicBezTo>
                    <a:pt x="38" y="42"/>
                    <a:pt x="31" y="43"/>
                    <a:pt x="27" y="47"/>
                  </a:cubicBezTo>
                  <a:cubicBezTo>
                    <a:pt x="24" y="52"/>
                    <a:pt x="22" y="61"/>
                    <a:pt x="28" y="64"/>
                  </a:cubicBezTo>
                  <a:cubicBezTo>
                    <a:pt x="32" y="66"/>
                    <a:pt x="37" y="66"/>
                    <a:pt x="41" y="64"/>
                  </a:cubicBezTo>
                  <a:cubicBezTo>
                    <a:pt x="42" y="64"/>
                    <a:pt x="43" y="65"/>
                    <a:pt x="44" y="64"/>
                  </a:cubicBezTo>
                  <a:cubicBezTo>
                    <a:pt x="44" y="63"/>
                    <a:pt x="44" y="63"/>
                    <a:pt x="44" y="62"/>
                  </a:cubicBezTo>
                  <a:cubicBezTo>
                    <a:pt x="57" y="75"/>
                    <a:pt x="70" y="86"/>
                    <a:pt x="74" y="105"/>
                  </a:cubicBezTo>
                  <a:cubicBezTo>
                    <a:pt x="69" y="122"/>
                    <a:pt x="63" y="138"/>
                    <a:pt x="56" y="155"/>
                  </a:cubicBezTo>
                  <a:cubicBezTo>
                    <a:pt x="52" y="137"/>
                    <a:pt x="38" y="118"/>
                    <a:pt x="24" y="105"/>
                  </a:cubicBezTo>
                  <a:cubicBezTo>
                    <a:pt x="26" y="100"/>
                    <a:pt x="23" y="93"/>
                    <a:pt x="18" y="91"/>
                  </a:cubicBezTo>
                  <a:cubicBezTo>
                    <a:pt x="13" y="89"/>
                    <a:pt x="7" y="91"/>
                    <a:pt x="4" y="95"/>
                  </a:cubicBezTo>
                  <a:cubicBezTo>
                    <a:pt x="0" y="101"/>
                    <a:pt x="3" y="108"/>
                    <a:pt x="9" y="112"/>
                  </a:cubicBezTo>
                  <a:cubicBezTo>
                    <a:pt x="13" y="115"/>
                    <a:pt x="19" y="113"/>
                    <a:pt x="22" y="109"/>
                  </a:cubicBezTo>
                  <a:cubicBezTo>
                    <a:pt x="34" y="124"/>
                    <a:pt x="49" y="137"/>
                    <a:pt x="55" y="157"/>
                  </a:cubicBezTo>
                  <a:cubicBezTo>
                    <a:pt x="51" y="165"/>
                    <a:pt x="47" y="173"/>
                    <a:pt x="44" y="181"/>
                  </a:cubicBezTo>
                  <a:cubicBezTo>
                    <a:pt x="44" y="182"/>
                    <a:pt x="45" y="182"/>
                    <a:pt x="45" y="182"/>
                  </a:cubicBezTo>
                  <a:cubicBezTo>
                    <a:pt x="54" y="167"/>
                    <a:pt x="62" y="151"/>
                    <a:pt x="69" y="135"/>
                  </a:cubicBezTo>
                  <a:cubicBezTo>
                    <a:pt x="75" y="128"/>
                    <a:pt x="82" y="122"/>
                    <a:pt x="91" y="118"/>
                  </a:cubicBezTo>
                  <a:cubicBezTo>
                    <a:pt x="97" y="115"/>
                    <a:pt x="104" y="113"/>
                    <a:pt x="110" y="110"/>
                  </a:cubicBezTo>
                  <a:cubicBezTo>
                    <a:pt x="112" y="111"/>
                    <a:pt x="113" y="113"/>
                    <a:pt x="115" y="113"/>
                  </a:cubicBezTo>
                  <a:cubicBezTo>
                    <a:pt x="115" y="114"/>
                    <a:pt x="115" y="115"/>
                    <a:pt x="115" y="115"/>
                  </a:cubicBezTo>
                  <a:cubicBezTo>
                    <a:pt x="123" y="118"/>
                    <a:pt x="131" y="114"/>
                    <a:pt x="132" y="106"/>
                  </a:cubicBezTo>
                  <a:cubicBezTo>
                    <a:pt x="132" y="99"/>
                    <a:pt x="128" y="90"/>
                    <a:pt x="122" y="87"/>
                  </a:cubicBezTo>
                  <a:cubicBezTo>
                    <a:pt x="114" y="84"/>
                    <a:pt x="104" y="90"/>
                    <a:pt x="105" y="99"/>
                  </a:cubicBezTo>
                  <a:cubicBezTo>
                    <a:pt x="105" y="101"/>
                    <a:pt x="106" y="104"/>
                    <a:pt x="108" y="106"/>
                  </a:cubicBezTo>
                  <a:cubicBezTo>
                    <a:pt x="95" y="110"/>
                    <a:pt x="80" y="118"/>
                    <a:pt x="71" y="128"/>
                  </a:cubicBezTo>
                  <a:cubicBezTo>
                    <a:pt x="77" y="112"/>
                    <a:pt x="82" y="95"/>
                    <a:pt x="85" y="77"/>
                  </a:cubicBezTo>
                  <a:cubicBezTo>
                    <a:pt x="85" y="77"/>
                    <a:pt x="85" y="77"/>
                    <a:pt x="85" y="77"/>
                  </a:cubicBezTo>
                  <a:cubicBezTo>
                    <a:pt x="94" y="65"/>
                    <a:pt x="106" y="58"/>
                    <a:pt x="119" y="50"/>
                  </a:cubicBezTo>
                  <a:cubicBezTo>
                    <a:pt x="123" y="52"/>
                    <a:pt x="129" y="52"/>
                    <a:pt x="132" y="49"/>
                  </a:cubicBezTo>
                  <a:cubicBezTo>
                    <a:pt x="137" y="45"/>
                    <a:pt x="140" y="38"/>
                    <a:pt x="137" y="3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9" name="Freeform 61"/>
            <p:cNvSpPr/>
            <p:nvPr/>
          </p:nvSpPr>
          <p:spPr bwMode="auto">
            <a:xfrm>
              <a:off x="7159625" y="3571876"/>
              <a:ext cx="871538" cy="658813"/>
            </a:xfrm>
            <a:custGeom>
              <a:avLst/>
              <a:gdLst>
                <a:gd name="T0" fmla="*/ 229 w 232"/>
                <a:gd name="T1" fmla="*/ 23 h 175"/>
                <a:gd name="T2" fmla="*/ 185 w 232"/>
                <a:gd name="T3" fmla="*/ 0 h 175"/>
                <a:gd name="T4" fmla="*/ 121 w 232"/>
                <a:gd name="T5" fmla="*/ 11 h 175"/>
                <a:gd name="T6" fmla="*/ 83 w 232"/>
                <a:gd name="T7" fmla="*/ 26 h 175"/>
                <a:gd name="T8" fmla="*/ 61 w 232"/>
                <a:gd name="T9" fmla="*/ 38 h 175"/>
                <a:gd name="T10" fmla="*/ 59 w 232"/>
                <a:gd name="T11" fmla="*/ 37 h 175"/>
                <a:gd name="T12" fmla="*/ 18 w 232"/>
                <a:gd name="T13" fmla="*/ 79 h 175"/>
                <a:gd name="T14" fmla="*/ 1 w 232"/>
                <a:gd name="T15" fmla="*/ 129 h 175"/>
                <a:gd name="T16" fmla="*/ 13 w 232"/>
                <a:gd name="T17" fmla="*/ 167 h 175"/>
                <a:gd name="T18" fmla="*/ 47 w 232"/>
                <a:gd name="T19" fmla="*/ 158 h 175"/>
                <a:gd name="T20" fmla="*/ 48 w 232"/>
                <a:gd name="T21" fmla="*/ 158 h 175"/>
                <a:gd name="T22" fmla="*/ 68 w 232"/>
                <a:gd name="T23" fmla="*/ 169 h 175"/>
                <a:gd name="T24" fmla="*/ 87 w 232"/>
                <a:gd name="T25" fmla="*/ 151 h 175"/>
                <a:gd name="T26" fmla="*/ 127 w 232"/>
                <a:gd name="T27" fmla="*/ 133 h 175"/>
                <a:gd name="T28" fmla="*/ 156 w 232"/>
                <a:gd name="T29" fmla="*/ 136 h 175"/>
                <a:gd name="T30" fmla="*/ 162 w 232"/>
                <a:gd name="T31" fmla="*/ 110 h 175"/>
                <a:gd name="T32" fmla="*/ 182 w 232"/>
                <a:gd name="T33" fmla="*/ 70 h 175"/>
                <a:gd name="T34" fmla="*/ 208 w 232"/>
                <a:gd name="T35" fmla="*/ 65 h 175"/>
                <a:gd name="T36" fmla="*/ 206 w 232"/>
                <a:gd name="T37" fmla="*/ 41 h 175"/>
                <a:gd name="T38" fmla="*/ 229 w 232"/>
                <a:gd name="T39"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175">
                  <a:moveTo>
                    <a:pt x="229" y="23"/>
                  </a:moveTo>
                  <a:cubicBezTo>
                    <a:pt x="224" y="4"/>
                    <a:pt x="201" y="0"/>
                    <a:pt x="185" y="0"/>
                  </a:cubicBezTo>
                  <a:cubicBezTo>
                    <a:pt x="164" y="0"/>
                    <a:pt x="142" y="5"/>
                    <a:pt x="121" y="11"/>
                  </a:cubicBezTo>
                  <a:cubicBezTo>
                    <a:pt x="108" y="15"/>
                    <a:pt x="95" y="20"/>
                    <a:pt x="83" y="26"/>
                  </a:cubicBezTo>
                  <a:cubicBezTo>
                    <a:pt x="76" y="29"/>
                    <a:pt x="66" y="33"/>
                    <a:pt x="61" y="38"/>
                  </a:cubicBezTo>
                  <a:cubicBezTo>
                    <a:pt x="61" y="38"/>
                    <a:pt x="60" y="37"/>
                    <a:pt x="59" y="37"/>
                  </a:cubicBezTo>
                  <a:cubicBezTo>
                    <a:pt x="42" y="45"/>
                    <a:pt x="28" y="63"/>
                    <a:pt x="18" y="79"/>
                  </a:cubicBezTo>
                  <a:cubicBezTo>
                    <a:pt x="9" y="94"/>
                    <a:pt x="1" y="111"/>
                    <a:pt x="1" y="129"/>
                  </a:cubicBezTo>
                  <a:cubicBezTo>
                    <a:pt x="0" y="141"/>
                    <a:pt x="2" y="159"/>
                    <a:pt x="13" y="167"/>
                  </a:cubicBezTo>
                  <a:cubicBezTo>
                    <a:pt x="25" y="175"/>
                    <a:pt x="38" y="167"/>
                    <a:pt x="47" y="158"/>
                  </a:cubicBezTo>
                  <a:cubicBezTo>
                    <a:pt x="48" y="158"/>
                    <a:pt x="48" y="158"/>
                    <a:pt x="48" y="158"/>
                  </a:cubicBezTo>
                  <a:cubicBezTo>
                    <a:pt x="50" y="167"/>
                    <a:pt x="59" y="171"/>
                    <a:pt x="68" y="169"/>
                  </a:cubicBezTo>
                  <a:cubicBezTo>
                    <a:pt x="77" y="167"/>
                    <a:pt x="84" y="159"/>
                    <a:pt x="87" y="151"/>
                  </a:cubicBezTo>
                  <a:cubicBezTo>
                    <a:pt x="104" y="163"/>
                    <a:pt x="129" y="156"/>
                    <a:pt x="127" y="133"/>
                  </a:cubicBezTo>
                  <a:cubicBezTo>
                    <a:pt x="135" y="139"/>
                    <a:pt x="147" y="142"/>
                    <a:pt x="156" y="136"/>
                  </a:cubicBezTo>
                  <a:cubicBezTo>
                    <a:pt x="166" y="130"/>
                    <a:pt x="166" y="120"/>
                    <a:pt x="162" y="110"/>
                  </a:cubicBezTo>
                  <a:cubicBezTo>
                    <a:pt x="184" y="121"/>
                    <a:pt x="191" y="89"/>
                    <a:pt x="182" y="70"/>
                  </a:cubicBezTo>
                  <a:cubicBezTo>
                    <a:pt x="191" y="72"/>
                    <a:pt x="202" y="72"/>
                    <a:pt x="208" y="65"/>
                  </a:cubicBezTo>
                  <a:cubicBezTo>
                    <a:pt x="215" y="58"/>
                    <a:pt x="211" y="49"/>
                    <a:pt x="206" y="41"/>
                  </a:cubicBezTo>
                  <a:cubicBezTo>
                    <a:pt x="217" y="42"/>
                    <a:pt x="232" y="36"/>
                    <a:pt x="229" y="2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0" name="Freeform 62"/>
            <p:cNvSpPr/>
            <p:nvPr/>
          </p:nvSpPr>
          <p:spPr bwMode="auto">
            <a:xfrm>
              <a:off x="7216775" y="3598863"/>
              <a:ext cx="595313" cy="473075"/>
            </a:xfrm>
            <a:custGeom>
              <a:avLst/>
              <a:gdLst>
                <a:gd name="T0" fmla="*/ 140 w 159"/>
                <a:gd name="T1" fmla="*/ 6 h 126"/>
                <a:gd name="T2" fmla="*/ 42 w 159"/>
                <a:gd name="T3" fmla="*/ 26 h 126"/>
                <a:gd name="T4" fmla="*/ 41 w 159"/>
                <a:gd name="T5" fmla="*/ 29 h 126"/>
                <a:gd name="T6" fmla="*/ 2 w 159"/>
                <a:gd name="T7" fmla="*/ 105 h 126"/>
                <a:gd name="T8" fmla="*/ 17 w 159"/>
                <a:gd name="T9" fmla="*/ 125 h 126"/>
                <a:gd name="T10" fmla="*/ 39 w 159"/>
                <a:gd name="T11" fmla="*/ 109 h 126"/>
                <a:gd name="T12" fmla="*/ 66 w 159"/>
                <a:gd name="T13" fmla="*/ 94 h 126"/>
                <a:gd name="T14" fmla="*/ 101 w 159"/>
                <a:gd name="T15" fmla="*/ 75 h 126"/>
                <a:gd name="T16" fmla="*/ 121 w 159"/>
                <a:gd name="T17" fmla="*/ 51 h 126"/>
                <a:gd name="T18" fmla="*/ 135 w 159"/>
                <a:gd name="T19" fmla="*/ 31 h 126"/>
                <a:gd name="T20" fmla="*/ 154 w 159"/>
                <a:gd name="T21" fmla="*/ 23 h 126"/>
                <a:gd name="T22" fmla="*/ 140 w 159"/>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26">
                  <a:moveTo>
                    <a:pt x="140" y="6"/>
                  </a:moveTo>
                  <a:cubicBezTo>
                    <a:pt x="106" y="0"/>
                    <a:pt x="73" y="15"/>
                    <a:pt x="42" y="26"/>
                  </a:cubicBezTo>
                  <a:cubicBezTo>
                    <a:pt x="41" y="26"/>
                    <a:pt x="41" y="28"/>
                    <a:pt x="41" y="29"/>
                  </a:cubicBezTo>
                  <a:cubicBezTo>
                    <a:pt x="21" y="49"/>
                    <a:pt x="0" y="75"/>
                    <a:pt x="2" y="105"/>
                  </a:cubicBezTo>
                  <a:cubicBezTo>
                    <a:pt x="2" y="115"/>
                    <a:pt x="6" y="124"/>
                    <a:pt x="17" y="125"/>
                  </a:cubicBezTo>
                  <a:cubicBezTo>
                    <a:pt x="26" y="126"/>
                    <a:pt x="34" y="117"/>
                    <a:pt x="39" y="109"/>
                  </a:cubicBezTo>
                  <a:cubicBezTo>
                    <a:pt x="49" y="123"/>
                    <a:pt x="63" y="107"/>
                    <a:pt x="66" y="94"/>
                  </a:cubicBezTo>
                  <a:cubicBezTo>
                    <a:pt x="83" y="105"/>
                    <a:pt x="108" y="96"/>
                    <a:pt x="101" y="75"/>
                  </a:cubicBezTo>
                  <a:cubicBezTo>
                    <a:pt x="116" y="81"/>
                    <a:pt x="129" y="62"/>
                    <a:pt x="121" y="51"/>
                  </a:cubicBezTo>
                  <a:cubicBezTo>
                    <a:pt x="133" y="53"/>
                    <a:pt x="143" y="41"/>
                    <a:pt x="135" y="31"/>
                  </a:cubicBezTo>
                  <a:cubicBezTo>
                    <a:pt x="142" y="31"/>
                    <a:pt x="150" y="30"/>
                    <a:pt x="154" y="23"/>
                  </a:cubicBezTo>
                  <a:cubicBezTo>
                    <a:pt x="159" y="15"/>
                    <a:pt x="146" y="7"/>
                    <a:pt x="140" y="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1" name="Freeform 63"/>
            <p:cNvSpPr/>
            <p:nvPr/>
          </p:nvSpPr>
          <p:spPr bwMode="auto">
            <a:xfrm>
              <a:off x="7935913" y="3068638"/>
              <a:ext cx="698500" cy="495300"/>
            </a:xfrm>
            <a:custGeom>
              <a:avLst/>
              <a:gdLst>
                <a:gd name="T0" fmla="*/ 159 w 186"/>
                <a:gd name="T1" fmla="*/ 128 h 132"/>
                <a:gd name="T2" fmla="*/ 160 w 186"/>
                <a:gd name="T3" fmla="*/ 108 h 132"/>
                <a:gd name="T4" fmla="*/ 144 w 186"/>
                <a:gd name="T5" fmla="*/ 107 h 132"/>
                <a:gd name="T6" fmla="*/ 144 w 186"/>
                <a:gd name="T7" fmla="*/ 107 h 132"/>
                <a:gd name="T8" fmla="*/ 142 w 186"/>
                <a:gd name="T9" fmla="*/ 108 h 132"/>
                <a:gd name="T10" fmla="*/ 114 w 186"/>
                <a:gd name="T11" fmla="*/ 81 h 132"/>
                <a:gd name="T12" fmla="*/ 164 w 186"/>
                <a:gd name="T13" fmla="*/ 80 h 132"/>
                <a:gd name="T14" fmla="*/ 174 w 186"/>
                <a:gd name="T15" fmla="*/ 90 h 132"/>
                <a:gd name="T16" fmla="*/ 184 w 186"/>
                <a:gd name="T17" fmla="*/ 82 h 132"/>
                <a:gd name="T18" fmla="*/ 176 w 186"/>
                <a:gd name="T19" fmla="*/ 71 h 132"/>
                <a:gd name="T20" fmla="*/ 165 w 186"/>
                <a:gd name="T21" fmla="*/ 76 h 132"/>
                <a:gd name="T22" fmla="*/ 138 w 186"/>
                <a:gd name="T23" fmla="*/ 77 h 132"/>
                <a:gd name="T24" fmla="*/ 154 w 186"/>
                <a:gd name="T25" fmla="*/ 62 h 132"/>
                <a:gd name="T26" fmla="*/ 165 w 186"/>
                <a:gd name="T27" fmla="*/ 59 h 132"/>
                <a:gd name="T28" fmla="*/ 168 w 186"/>
                <a:gd name="T29" fmla="*/ 47 h 132"/>
                <a:gd name="T30" fmla="*/ 153 w 186"/>
                <a:gd name="T31" fmla="*/ 46 h 132"/>
                <a:gd name="T32" fmla="*/ 150 w 186"/>
                <a:gd name="T33" fmla="*/ 60 h 132"/>
                <a:gd name="T34" fmla="*/ 150 w 186"/>
                <a:gd name="T35" fmla="*/ 60 h 132"/>
                <a:gd name="T36" fmla="*/ 135 w 186"/>
                <a:gd name="T37" fmla="*/ 77 h 132"/>
                <a:gd name="T38" fmla="*/ 85 w 186"/>
                <a:gd name="T39" fmla="*/ 75 h 132"/>
                <a:gd name="T40" fmla="*/ 123 w 186"/>
                <a:gd name="T41" fmla="*/ 41 h 132"/>
                <a:gd name="T42" fmla="*/ 136 w 186"/>
                <a:gd name="T43" fmla="*/ 36 h 132"/>
                <a:gd name="T44" fmla="*/ 133 w 186"/>
                <a:gd name="T45" fmla="*/ 21 h 132"/>
                <a:gd name="T46" fmla="*/ 116 w 186"/>
                <a:gd name="T47" fmla="*/ 24 h 132"/>
                <a:gd name="T48" fmla="*/ 118 w 186"/>
                <a:gd name="T49" fmla="*/ 37 h 132"/>
                <a:gd name="T50" fmla="*/ 118 w 186"/>
                <a:gd name="T51" fmla="*/ 39 h 132"/>
                <a:gd name="T52" fmla="*/ 119 w 186"/>
                <a:gd name="T53" fmla="*/ 40 h 132"/>
                <a:gd name="T54" fmla="*/ 81 w 186"/>
                <a:gd name="T55" fmla="*/ 74 h 132"/>
                <a:gd name="T56" fmla="*/ 29 w 186"/>
                <a:gd name="T57" fmla="*/ 61 h 132"/>
                <a:gd name="T58" fmla="*/ 74 w 186"/>
                <a:gd name="T59" fmla="*/ 24 h 132"/>
                <a:gd name="T60" fmla="*/ 88 w 186"/>
                <a:gd name="T61" fmla="*/ 16 h 132"/>
                <a:gd name="T62" fmla="*/ 83 w 186"/>
                <a:gd name="T63" fmla="*/ 3 h 132"/>
                <a:gd name="T64" fmla="*/ 66 w 186"/>
                <a:gd name="T65" fmla="*/ 9 h 132"/>
                <a:gd name="T66" fmla="*/ 71 w 186"/>
                <a:gd name="T67" fmla="*/ 22 h 132"/>
                <a:gd name="T68" fmla="*/ 26 w 186"/>
                <a:gd name="T69" fmla="*/ 60 h 132"/>
                <a:gd name="T70" fmla="*/ 1 w 186"/>
                <a:gd name="T71" fmla="*/ 52 h 132"/>
                <a:gd name="T72" fmla="*/ 1 w 186"/>
                <a:gd name="T73" fmla="*/ 53 h 132"/>
                <a:gd name="T74" fmla="*/ 50 w 186"/>
                <a:gd name="T75" fmla="*/ 72 h 132"/>
                <a:gd name="T76" fmla="*/ 69 w 186"/>
                <a:gd name="T77" fmla="*/ 92 h 132"/>
                <a:gd name="T78" fmla="*/ 79 w 186"/>
                <a:gd name="T79" fmla="*/ 110 h 132"/>
                <a:gd name="T80" fmla="*/ 76 w 186"/>
                <a:gd name="T81" fmla="*/ 115 h 132"/>
                <a:gd name="T82" fmla="*/ 75 w 186"/>
                <a:gd name="T83" fmla="*/ 116 h 132"/>
                <a:gd name="T84" fmla="*/ 86 w 186"/>
                <a:gd name="T85" fmla="*/ 131 h 132"/>
                <a:gd name="T86" fmla="*/ 103 w 186"/>
                <a:gd name="T87" fmla="*/ 119 h 132"/>
                <a:gd name="T88" fmla="*/ 90 w 186"/>
                <a:gd name="T89" fmla="*/ 104 h 132"/>
                <a:gd name="T90" fmla="*/ 83 w 186"/>
                <a:gd name="T91" fmla="*/ 107 h 132"/>
                <a:gd name="T92" fmla="*/ 57 w 186"/>
                <a:gd name="T93" fmla="*/ 73 h 132"/>
                <a:gd name="T94" fmla="*/ 109 w 186"/>
                <a:gd name="T95" fmla="*/ 81 h 132"/>
                <a:gd name="T96" fmla="*/ 109 w 186"/>
                <a:gd name="T97" fmla="*/ 81 h 132"/>
                <a:gd name="T98" fmla="*/ 140 w 186"/>
                <a:gd name="T99" fmla="*/ 113 h 132"/>
                <a:gd name="T100" fmla="*/ 143 w 186"/>
                <a:gd name="T101" fmla="*/ 126 h 132"/>
                <a:gd name="T102" fmla="*/ 159 w 186"/>
                <a:gd name="T103" fmla="*/ 12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32">
                  <a:moveTo>
                    <a:pt x="159" y="128"/>
                  </a:moveTo>
                  <a:cubicBezTo>
                    <a:pt x="166" y="124"/>
                    <a:pt x="164" y="113"/>
                    <a:pt x="160" y="108"/>
                  </a:cubicBezTo>
                  <a:cubicBezTo>
                    <a:pt x="155" y="103"/>
                    <a:pt x="149" y="103"/>
                    <a:pt x="144" y="107"/>
                  </a:cubicBezTo>
                  <a:cubicBezTo>
                    <a:pt x="144" y="107"/>
                    <a:pt x="144" y="107"/>
                    <a:pt x="144" y="107"/>
                  </a:cubicBezTo>
                  <a:cubicBezTo>
                    <a:pt x="143" y="108"/>
                    <a:pt x="143" y="108"/>
                    <a:pt x="142" y="108"/>
                  </a:cubicBezTo>
                  <a:cubicBezTo>
                    <a:pt x="136" y="97"/>
                    <a:pt x="125" y="87"/>
                    <a:pt x="114" y="81"/>
                  </a:cubicBezTo>
                  <a:cubicBezTo>
                    <a:pt x="131" y="82"/>
                    <a:pt x="147" y="82"/>
                    <a:pt x="164" y="80"/>
                  </a:cubicBezTo>
                  <a:cubicBezTo>
                    <a:pt x="165" y="85"/>
                    <a:pt x="168" y="91"/>
                    <a:pt x="174" y="90"/>
                  </a:cubicBezTo>
                  <a:cubicBezTo>
                    <a:pt x="179" y="90"/>
                    <a:pt x="183" y="86"/>
                    <a:pt x="184" y="82"/>
                  </a:cubicBezTo>
                  <a:cubicBezTo>
                    <a:pt x="186" y="76"/>
                    <a:pt x="181" y="72"/>
                    <a:pt x="176" y="71"/>
                  </a:cubicBezTo>
                  <a:cubicBezTo>
                    <a:pt x="171" y="70"/>
                    <a:pt x="167" y="72"/>
                    <a:pt x="165" y="76"/>
                  </a:cubicBezTo>
                  <a:cubicBezTo>
                    <a:pt x="156" y="76"/>
                    <a:pt x="147" y="77"/>
                    <a:pt x="138" y="77"/>
                  </a:cubicBezTo>
                  <a:cubicBezTo>
                    <a:pt x="144" y="73"/>
                    <a:pt x="149" y="68"/>
                    <a:pt x="154" y="62"/>
                  </a:cubicBezTo>
                  <a:cubicBezTo>
                    <a:pt x="158" y="63"/>
                    <a:pt x="162" y="62"/>
                    <a:pt x="165" y="59"/>
                  </a:cubicBezTo>
                  <a:cubicBezTo>
                    <a:pt x="168" y="56"/>
                    <a:pt x="170" y="51"/>
                    <a:pt x="168" y="47"/>
                  </a:cubicBezTo>
                  <a:cubicBezTo>
                    <a:pt x="165" y="42"/>
                    <a:pt x="157" y="43"/>
                    <a:pt x="153" y="46"/>
                  </a:cubicBezTo>
                  <a:cubicBezTo>
                    <a:pt x="148" y="48"/>
                    <a:pt x="147" y="55"/>
                    <a:pt x="150" y="60"/>
                  </a:cubicBezTo>
                  <a:cubicBezTo>
                    <a:pt x="150" y="60"/>
                    <a:pt x="150" y="60"/>
                    <a:pt x="150" y="60"/>
                  </a:cubicBezTo>
                  <a:cubicBezTo>
                    <a:pt x="146" y="66"/>
                    <a:pt x="141" y="72"/>
                    <a:pt x="135" y="77"/>
                  </a:cubicBezTo>
                  <a:cubicBezTo>
                    <a:pt x="118" y="78"/>
                    <a:pt x="101" y="77"/>
                    <a:pt x="85" y="75"/>
                  </a:cubicBezTo>
                  <a:cubicBezTo>
                    <a:pt x="101" y="69"/>
                    <a:pt x="114" y="56"/>
                    <a:pt x="123" y="41"/>
                  </a:cubicBezTo>
                  <a:cubicBezTo>
                    <a:pt x="128" y="42"/>
                    <a:pt x="133" y="41"/>
                    <a:pt x="136" y="36"/>
                  </a:cubicBezTo>
                  <a:cubicBezTo>
                    <a:pt x="139" y="31"/>
                    <a:pt x="138" y="24"/>
                    <a:pt x="133" y="21"/>
                  </a:cubicBezTo>
                  <a:cubicBezTo>
                    <a:pt x="128" y="18"/>
                    <a:pt x="118" y="17"/>
                    <a:pt x="116" y="24"/>
                  </a:cubicBezTo>
                  <a:cubicBezTo>
                    <a:pt x="114" y="28"/>
                    <a:pt x="115" y="33"/>
                    <a:pt x="118" y="37"/>
                  </a:cubicBezTo>
                  <a:cubicBezTo>
                    <a:pt x="117" y="37"/>
                    <a:pt x="117" y="38"/>
                    <a:pt x="118" y="39"/>
                  </a:cubicBezTo>
                  <a:cubicBezTo>
                    <a:pt x="118" y="39"/>
                    <a:pt x="119" y="39"/>
                    <a:pt x="119" y="40"/>
                  </a:cubicBezTo>
                  <a:cubicBezTo>
                    <a:pt x="109" y="54"/>
                    <a:pt x="98" y="67"/>
                    <a:pt x="81" y="74"/>
                  </a:cubicBezTo>
                  <a:cubicBezTo>
                    <a:pt x="63" y="71"/>
                    <a:pt x="46" y="66"/>
                    <a:pt x="29" y="61"/>
                  </a:cubicBezTo>
                  <a:cubicBezTo>
                    <a:pt x="46" y="55"/>
                    <a:pt x="63" y="39"/>
                    <a:pt x="74" y="24"/>
                  </a:cubicBezTo>
                  <a:cubicBezTo>
                    <a:pt x="80" y="25"/>
                    <a:pt x="87" y="22"/>
                    <a:pt x="88" y="16"/>
                  </a:cubicBezTo>
                  <a:cubicBezTo>
                    <a:pt x="90" y="11"/>
                    <a:pt x="87" y="6"/>
                    <a:pt x="83" y="3"/>
                  </a:cubicBezTo>
                  <a:cubicBezTo>
                    <a:pt x="77" y="0"/>
                    <a:pt x="69" y="4"/>
                    <a:pt x="66" y="9"/>
                  </a:cubicBezTo>
                  <a:cubicBezTo>
                    <a:pt x="64" y="14"/>
                    <a:pt x="66" y="20"/>
                    <a:pt x="71" y="22"/>
                  </a:cubicBezTo>
                  <a:cubicBezTo>
                    <a:pt x="57" y="36"/>
                    <a:pt x="46" y="52"/>
                    <a:pt x="26" y="60"/>
                  </a:cubicBezTo>
                  <a:cubicBezTo>
                    <a:pt x="18" y="57"/>
                    <a:pt x="10" y="55"/>
                    <a:pt x="1" y="52"/>
                  </a:cubicBezTo>
                  <a:cubicBezTo>
                    <a:pt x="1" y="52"/>
                    <a:pt x="0" y="53"/>
                    <a:pt x="1" y="53"/>
                  </a:cubicBezTo>
                  <a:cubicBezTo>
                    <a:pt x="17" y="61"/>
                    <a:pt x="33" y="67"/>
                    <a:pt x="50" y="72"/>
                  </a:cubicBezTo>
                  <a:cubicBezTo>
                    <a:pt x="58" y="77"/>
                    <a:pt x="64" y="84"/>
                    <a:pt x="69" y="92"/>
                  </a:cubicBezTo>
                  <a:cubicBezTo>
                    <a:pt x="73" y="98"/>
                    <a:pt x="76" y="104"/>
                    <a:pt x="79" y="110"/>
                  </a:cubicBezTo>
                  <a:cubicBezTo>
                    <a:pt x="78" y="112"/>
                    <a:pt x="77" y="113"/>
                    <a:pt x="76" y="115"/>
                  </a:cubicBezTo>
                  <a:cubicBezTo>
                    <a:pt x="76" y="115"/>
                    <a:pt x="75" y="115"/>
                    <a:pt x="75" y="116"/>
                  </a:cubicBezTo>
                  <a:cubicBezTo>
                    <a:pt x="73" y="124"/>
                    <a:pt x="77" y="132"/>
                    <a:pt x="86" y="131"/>
                  </a:cubicBezTo>
                  <a:cubicBezTo>
                    <a:pt x="93" y="131"/>
                    <a:pt x="101" y="126"/>
                    <a:pt x="103" y="119"/>
                  </a:cubicBezTo>
                  <a:cubicBezTo>
                    <a:pt x="105" y="111"/>
                    <a:pt x="99" y="102"/>
                    <a:pt x="90" y="104"/>
                  </a:cubicBezTo>
                  <a:cubicBezTo>
                    <a:pt x="88" y="104"/>
                    <a:pt x="85" y="106"/>
                    <a:pt x="83" y="107"/>
                  </a:cubicBezTo>
                  <a:cubicBezTo>
                    <a:pt x="78" y="95"/>
                    <a:pt x="68" y="81"/>
                    <a:pt x="57" y="73"/>
                  </a:cubicBezTo>
                  <a:cubicBezTo>
                    <a:pt x="74" y="77"/>
                    <a:pt x="91" y="80"/>
                    <a:pt x="109" y="81"/>
                  </a:cubicBezTo>
                  <a:cubicBezTo>
                    <a:pt x="109" y="81"/>
                    <a:pt x="109" y="81"/>
                    <a:pt x="109" y="81"/>
                  </a:cubicBezTo>
                  <a:cubicBezTo>
                    <a:pt x="123" y="89"/>
                    <a:pt x="131" y="101"/>
                    <a:pt x="140" y="113"/>
                  </a:cubicBezTo>
                  <a:cubicBezTo>
                    <a:pt x="138" y="117"/>
                    <a:pt x="139" y="122"/>
                    <a:pt x="143" y="126"/>
                  </a:cubicBezTo>
                  <a:cubicBezTo>
                    <a:pt x="147" y="130"/>
                    <a:pt x="154" y="132"/>
                    <a:pt x="159" y="12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2" name="Freeform 64"/>
            <p:cNvSpPr/>
            <p:nvPr/>
          </p:nvSpPr>
          <p:spPr bwMode="auto">
            <a:xfrm>
              <a:off x="10183813" y="966788"/>
              <a:ext cx="1262063" cy="935038"/>
            </a:xfrm>
            <a:custGeom>
              <a:avLst/>
              <a:gdLst>
                <a:gd name="T0" fmla="*/ 300 w 336"/>
                <a:gd name="T1" fmla="*/ 173 h 249"/>
                <a:gd name="T2" fmla="*/ 236 w 336"/>
                <a:gd name="T3" fmla="*/ 150 h 249"/>
                <a:gd name="T4" fmla="*/ 187 w 336"/>
                <a:gd name="T5" fmla="*/ 159 h 249"/>
                <a:gd name="T6" fmla="*/ 170 w 336"/>
                <a:gd name="T7" fmla="*/ 165 h 249"/>
                <a:gd name="T8" fmla="*/ 197 w 336"/>
                <a:gd name="T9" fmla="*/ 138 h 249"/>
                <a:gd name="T10" fmla="*/ 198 w 336"/>
                <a:gd name="T11" fmla="*/ 138 h 249"/>
                <a:gd name="T12" fmla="*/ 198 w 336"/>
                <a:gd name="T13" fmla="*/ 138 h 249"/>
                <a:gd name="T14" fmla="*/ 200 w 336"/>
                <a:gd name="T15" fmla="*/ 138 h 249"/>
                <a:gd name="T16" fmla="*/ 319 w 336"/>
                <a:gd name="T17" fmla="*/ 82 h 249"/>
                <a:gd name="T18" fmla="*/ 335 w 336"/>
                <a:gd name="T19" fmla="*/ 39 h 249"/>
                <a:gd name="T20" fmla="*/ 304 w 336"/>
                <a:gd name="T21" fmla="*/ 9 h 249"/>
                <a:gd name="T22" fmla="*/ 224 w 336"/>
                <a:gd name="T23" fmla="*/ 47 h 249"/>
                <a:gd name="T24" fmla="*/ 197 w 336"/>
                <a:gd name="T25" fmla="*/ 136 h 249"/>
                <a:gd name="T26" fmla="*/ 196 w 336"/>
                <a:gd name="T27" fmla="*/ 136 h 249"/>
                <a:gd name="T28" fmla="*/ 156 w 336"/>
                <a:gd name="T29" fmla="*/ 171 h 249"/>
                <a:gd name="T30" fmla="*/ 110 w 336"/>
                <a:gd name="T31" fmla="*/ 207 h 249"/>
                <a:gd name="T32" fmla="*/ 1 w 336"/>
                <a:gd name="T33" fmla="*/ 247 h 249"/>
                <a:gd name="T34" fmla="*/ 1 w 336"/>
                <a:gd name="T35" fmla="*/ 248 h 249"/>
                <a:gd name="T36" fmla="*/ 107 w 336"/>
                <a:gd name="T37" fmla="*/ 214 h 249"/>
                <a:gd name="T38" fmla="*/ 154 w 336"/>
                <a:gd name="T39" fmla="*/ 179 h 249"/>
                <a:gd name="T40" fmla="*/ 160 w 336"/>
                <a:gd name="T41" fmla="*/ 174 h 249"/>
                <a:gd name="T42" fmla="*/ 241 w 336"/>
                <a:gd name="T43" fmla="*/ 222 h 249"/>
                <a:gd name="T44" fmla="*/ 300 w 336"/>
                <a:gd name="T45" fmla="*/ 17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9">
                  <a:moveTo>
                    <a:pt x="300" y="173"/>
                  </a:moveTo>
                  <a:cubicBezTo>
                    <a:pt x="298" y="147"/>
                    <a:pt x="254" y="149"/>
                    <a:pt x="236" y="150"/>
                  </a:cubicBezTo>
                  <a:cubicBezTo>
                    <a:pt x="220" y="151"/>
                    <a:pt x="203" y="154"/>
                    <a:pt x="187" y="159"/>
                  </a:cubicBezTo>
                  <a:cubicBezTo>
                    <a:pt x="181" y="160"/>
                    <a:pt x="175" y="162"/>
                    <a:pt x="170" y="165"/>
                  </a:cubicBezTo>
                  <a:cubicBezTo>
                    <a:pt x="180" y="156"/>
                    <a:pt x="189" y="148"/>
                    <a:pt x="197" y="138"/>
                  </a:cubicBezTo>
                  <a:cubicBezTo>
                    <a:pt x="198" y="138"/>
                    <a:pt x="198" y="138"/>
                    <a:pt x="198" y="138"/>
                  </a:cubicBezTo>
                  <a:cubicBezTo>
                    <a:pt x="198" y="138"/>
                    <a:pt x="198" y="138"/>
                    <a:pt x="198" y="138"/>
                  </a:cubicBezTo>
                  <a:cubicBezTo>
                    <a:pt x="198" y="138"/>
                    <a:pt x="199" y="138"/>
                    <a:pt x="200" y="138"/>
                  </a:cubicBezTo>
                  <a:cubicBezTo>
                    <a:pt x="245" y="132"/>
                    <a:pt x="290" y="119"/>
                    <a:pt x="319" y="82"/>
                  </a:cubicBezTo>
                  <a:cubicBezTo>
                    <a:pt x="329" y="70"/>
                    <a:pt x="336" y="55"/>
                    <a:pt x="335" y="39"/>
                  </a:cubicBezTo>
                  <a:cubicBezTo>
                    <a:pt x="333" y="23"/>
                    <a:pt x="318" y="14"/>
                    <a:pt x="304" y="9"/>
                  </a:cubicBezTo>
                  <a:cubicBezTo>
                    <a:pt x="271" y="0"/>
                    <a:pt x="242" y="23"/>
                    <a:pt x="224" y="47"/>
                  </a:cubicBezTo>
                  <a:cubicBezTo>
                    <a:pt x="206" y="71"/>
                    <a:pt x="191" y="106"/>
                    <a:pt x="197" y="136"/>
                  </a:cubicBezTo>
                  <a:cubicBezTo>
                    <a:pt x="196" y="136"/>
                    <a:pt x="196" y="136"/>
                    <a:pt x="196" y="136"/>
                  </a:cubicBezTo>
                  <a:cubicBezTo>
                    <a:pt x="182" y="147"/>
                    <a:pt x="169" y="159"/>
                    <a:pt x="156" y="171"/>
                  </a:cubicBezTo>
                  <a:cubicBezTo>
                    <a:pt x="141" y="184"/>
                    <a:pt x="126" y="196"/>
                    <a:pt x="110" y="207"/>
                  </a:cubicBezTo>
                  <a:cubicBezTo>
                    <a:pt x="77" y="230"/>
                    <a:pt x="41" y="242"/>
                    <a:pt x="1" y="247"/>
                  </a:cubicBezTo>
                  <a:cubicBezTo>
                    <a:pt x="0" y="247"/>
                    <a:pt x="1" y="248"/>
                    <a:pt x="1" y="248"/>
                  </a:cubicBezTo>
                  <a:cubicBezTo>
                    <a:pt x="39" y="249"/>
                    <a:pt x="76" y="234"/>
                    <a:pt x="107" y="214"/>
                  </a:cubicBezTo>
                  <a:cubicBezTo>
                    <a:pt x="124" y="204"/>
                    <a:pt x="139" y="191"/>
                    <a:pt x="154" y="179"/>
                  </a:cubicBezTo>
                  <a:cubicBezTo>
                    <a:pt x="156" y="177"/>
                    <a:pt x="158" y="175"/>
                    <a:pt x="160" y="174"/>
                  </a:cubicBezTo>
                  <a:cubicBezTo>
                    <a:pt x="175" y="202"/>
                    <a:pt x="210" y="220"/>
                    <a:pt x="241" y="222"/>
                  </a:cubicBezTo>
                  <a:cubicBezTo>
                    <a:pt x="268" y="223"/>
                    <a:pt x="303" y="205"/>
                    <a:pt x="300" y="173"/>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3" name="Freeform 65"/>
            <p:cNvSpPr/>
            <p:nvPr/>
          </p:nvSpPr>
          <p:spPr bwMode="auto">
            <a:xfrm>
              <a:off x="-3175" y="4049713"/>
              <a:ext cx="566738" cy="808038"/>
            </a:xfrm>
            <a:custGeom>
              <a:avLst/>
              <a:gdLst>
                <a:gd name="T0" fmla="*/ 138 w 151"/>
                <a:gd name="T1" fmla="*/ 24 h 215"/>
                <a:gd name="T2" fmla="*/ 115 w 151"/>
                <a:gd name="T3" fmla="*/ 26 h 215"/>
                <a:gd name="T4" fmla="*/ 115 w 151"/>
                <a:gd name="T5" fmla="*/ 44 h 215"/>
                <a:gd name="T6" fmla="*/ 116 w 151"/>
                <a:gd name="T7" fmla="*/ 45 h 215"/>
                <a:gd name="T8" fmla="*/ 117 w 151"/>
                <a:gd name="T9" fmla="*/ 46 h 215"/>
                <a:gd name="T10" fmla="*/ 89 w 151"/>
                <a:gd name="T11" fmla="*/ 81 h 215"/>
                <a:gd name="T12" fmla="*/ 82 w 151"/>
                <a:gd name="T13" fmla="*/ 25 h 215"/>
                <a:gd name="T14" fmla="*/ 93 w 151"/>
                <a:gd name="T15" fmla="*/ 11 h 215"/>
                <a:gd name="T16" fmla="*/ 83 w 151"/>
                <a:gd name="T17" fmla="*/ 1 h 215"/>
                <a:gd name="T18" fmla="*/ 71 w 151"/>
                <a:gd name="T19" fmla="*/ 12 h 215"/>
                <a:gd name="T20" fmla="*/ 77 w 151"/>
                <a:gd name="T21" fmla="*/ 23 h 215"/>
                <a:gd name="T22" fmla="*/ 82 w 151"/>
                <a:gd name="T23" fmla="*/ 55 h 215"/>
                <a:gd name="T24" fmla="*/ 63 w 151"/>
                <a:gd name="T25" fmla="*/ 38 h 215"/>
                <a:gd name="T26" fmla="*/ 58 w 151"/>
                <a:gd name="T27" fmla="*/ 25 h 215"/>
                <a:gd name="T28" fmla="*/ 44 w 151"/>
                <a:gd name="T29" fmla="*/ 24 h 215"/>
                <a:gd name="T30" fmla="*/ 44 w 151"/>
                <a:gd name="T31" fmla="*/ 40 h 215"/>
                <a:gd name="T32" fmla="*/ 61 w 151"/>
                <a:gd name="T33" fmla="*/ 43 h 215"/>
                <a:gd name="T34" fmla="*/ 61 w 151"/>
                <a:gd name="T35" fmla="*/ 42 h 215"/>
                <a:gd name="T36" fmla="*/ 83 w 151"/>
                <a:gd name="T37" fmla="*/ 58 h 215"/>
                <a:gd name="T38" fmla="*/ 85 w 151"/>
                <a:gd name="T39" fmla="*/ 116 h 215"/>
                <a:gd name="T40" fmla="*/ 42 w 151"/>
                <a:gd name="T41" fmla="*/ 75 h 215"/>
                <a:gd name="T42" fmla="*/ 35 w 151"/>
                <a:gd name="T43" fmla="*/ 61 h 215"/>
                <a:gd name="T44" fmla="*/ 18 w 151"/>
                <a:gd name="T45" fmla="*/ 67 h 215"/>
                <a:gd name="T46" fmla="*/ 23 w 151"/>
                <a:gd name="T47" fmla="*/ 86 h 215"/>
                <a:gd name="T48" fmla="*/ 38 w 151"/>
                <a:gd name="T49" fmla="*/ 82 h 215"/>
                <a:gd name="T50" fmla="*/ 40 w 151"/>
                <a:gd name="T51" fmla="*/ 82 h 215"/>
                <a:gd name="T52" fmla="*/ 41 w 151"/>
                <a:gd name="T53" fmla="*/ 80 h 215"/>
                <a:gd name="T54" fmla="*/ 85 w 151"/>
                <a:gd name="T55" fmla="*/ 121 h 215"/>
                <a:gd name="T56" fmla="*/ 75 w 151"/>
                <a:gd name="T57" fmla="*/ 181 h 215"/>
                <a:gd name="T58" fmla="*/ 28 w 151"/>
                <a:gd name="T59" fmla="*/ 133 h 215"/>
                <a:gd name="T60" fmla="*/ 18 w 151"/>
                <a:gd name="T61" fmla="*/ 118 h 215"/>
                <a:gd name="T62" fmla="*/ 3 w 151"/>
                <a:gd name="T63" fmla="*/ 126 h 215"/>
                <a:gd name="T64" fmla="*/ 12 w 151"/>
                <a:gd name="T65" fmla="*/ 144 h 215"/>
                <a:gd name="T66" fmla="*/ 26 w 151"/>
                <a:gd name="T67" fmla="*/ 138 h 215"/>
                <a:gd name="T68" fmla="*/ 74 w 151"/>
                <a:gd name="T69" fmla="*/ 184 h 215"/>
                <a:gd name="T70" fmla="*/ 68 w 151"/>
                <a:gd name="T71" fmla="*/ 214 h 215"/>
                <a:gd name="T72" fmla="*/ 70 w 151"/>
                <a:gd name="T73" fmla="*/ 214 h 215"/>
                <a:gd name="T74" fmla="*/ 85 w 151"/>
                <a:gd name="T75" fmla="*/ 156 h 215"/>
                <a:gd name="T76" fmla="*/ 106 w 151"/>
                <a:gd name="T77" fmla="*/ 132 h 215"/>
                <a:gd name="T78" fmla="*/ 126 w 151"/>
                <a:gd name="T79" fmla="*/ 118 h 215"/>
                <a:gd name="T80" fmla="*/ 132 w 151"/>
                <a:gd name="T81" fmla="*/ 121 h 215"/>
                <a:gd name="T82" fmla="*/ 133 w 151"/>
                <a:gd name="T83" fmla="*/ 122 h 215"/>
                <a:gd name="T84" fmla="*/ 150 w 151"/>
                <a:gd name="T85" fmla="*/ 108 h 215"/>
                <a:gd name="T86" fmla="*/ 134 w 151"/>
                <a:gd name="T87" fmla="*/ 90 h 215"/>
                <a:gd name="T88" fmla="*/ 118 w 151"/>
                <a:gd name="T89" fmla="*/ 106 h 215"/>
                <a:gd name="T90" fmla="*/ 123 w 151"/>
                <a:gd name="T91" fmla="*/ 115 h 215"/>
                <a:gd name="T92" fmla="*/ 86 w 151"/>
                <a:gd name="T93" fmla="*/ 148 h 215"/>
                <a:gd name="T94" fmla="*/ 90 w 151"/>
                <a:gd name="T95" fmla="*/ 87 h 215"/>
                <a:gd name="T96" fmla="*/ 90 w 151"/>
                <a:gd name="T97" fmla="*/ 87 h 215"/>
                <a:gd name="T98" fmla="*/ 122 w 151"/>
                <a:gd name="T99" fmla="*/ 49 h 215"/>
                <a:gd name="T100" fmla="*/ 137 w 151"/>
                <a:gd name="T101" fmla="*/ 44 h 215"/>
                <a:gd name="T102" fmla="*/ 138 w 151"/>
                <a:gd name="T103" fmla="*/ 2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215">
                  <a:moveTo>
                    <a:pt x="138" y="24"/>
                  </a:moveTo>
                  <a:cubicBezTo>
                    <a:pt x="133" y="17"/>
                    <a:pt x="120" y="20"/>
                    <a:pt x="115" y="26"/>
                  </a:cubicBezTo>
                  <a:cubicBezTo>
                    <a:pt x="110" y="32"/>
                    <a:pt x="111" y="39"/>
                    <a:pt x="115" y="44"/>
                  </a:cubicBezTo>
                  <a:cubicBezTo>
                    <a:pt x="116" y="44"/>
                    <a:pt x="116" y="45"/>
                    <a:pt x="116" y="45"/>
                  </a:cubicBezTo>
                  <a:cubicBezTo>
                    <a:pt x="116" y="45"/>
                    <a:pt x="117" y="46"/>
                    <a:pt x="117" y="46"/>
                  </a:cubicBezTo>
                  <a:cubicBezTo>
                    <a:pt x="105" y="55"/>
                    <a:pt x="95" y="68"/>
                    <a:pt x="89" y="81"/>
                  </a:cubicBezTo>
                  <a:cubicBezTo>
                    <a:pt x="89" y="62"/>
                    <a:pt x="86" y="43"/>
                    <a:pt x="82" y="25"/>
                  </a:cubicBezTo>
                  <a:cubicBezTo>
                    <a:pt x="87" y="23"/>
                    <a:pt x="94" y="18"/>
                    <a:pt x="93" y="11"/>
                  </a:cubicBezTo>
                  <a:cubicBezTo>
                    <a:pt x="92" y="7"/>
                    <a:pt x="88" y="2"/>
                    <a:pt x="83" y="1"/>
                  </a:cubicBezTo>
                  <a:cubicBezTo>
                    <a:pt x="76" y="0"/>
                    <a:pt x="72" y="5"/>
                    <a:pt x="71" y="12"/>
                  </a:cubicBezTo>
                  <a:cubicBezTo>
                    <a:pt x="70" y="17"/>
                    <a:pt x="73" y="22"/>
                    <a:pt x="77" y="23"/>
                  </a:cubicBezTo>
                  <a:cubicBezTo>
                    <a:pt x="79" y="34"/>
                    <a:pt x="81" y="44"/>
                    <a:pt x="82" y="55"/>
                  </a:cubicBezTo>
                  <a:cubicBezTo>
                    <a:pt x="77" y="48"/>
                    <a:pt x="70" y="43"/>
                    <a:pt x="63" y="38"/>
                  </a:cubicBezTo>
                  <a:cubicBezTo>
                    <a:pt x="64" y="33"/>
                    <a:pt x="62" y="28"/>
                    <a:pt x="58" y="25"/>
                  </a:cubicBezTo>
                  <a:cubicBezTo>
                    <a:pt x="54" y="22"/>
                    <a:pt x="48" y="21"/>
                    <a:pt x="44" y="24"/>
                  </a:cubicBezTo>
                  <a:cubicBezTo>
                    <a:pt x="39" y="27"/>
                    <a:pt x="41" y="36"/>
                    <a:pt x="44" y="40"/>
                  </a:cubicBezTo>
                  <a:cubicBezTo>
                    <a:pt x="48" y="46"/>
                    <a:pt x="56" y="46"/>
                    <a:pt x="61" y="43"/>
                  </a:cubicBezTo>
                  <a:cubicBezTo>
                    <a:pt x="61" y="43"/>
                    <a:pt x="61" y="42"/>
                    <a:pt x="61" y="42"/>
                  </a:cubicBezTo>
                  <a:cubicBezTo>
                    <a:pt x="69" y="47"/>
                    <a:pt x="76" y="52"/>
                    <a:pt x="83" y="58"/>
                  </a:cubicBezTo>
                  <a:cubicBezTo>
                    <a:pt x="85" y="77"/>
                    <a:pt x="86" y="97"/>
                    <a:pt x="85" y="116"/>
                  </a:cubicBezTo>
                  <a:cubicBezTo>
                    <a:pt x="77" y="98"/>
                    <a:pt x="60" y="84"/>
                    <a:pt x="42" y="75"/>
                  </a:cubicBezTo>
                  <a:cubicBezTo>
                    <a:pt x="43" y="70"/>
                    <a:pt x="41" y="64"/>
                    <a:pt x="35" y="61"/>
                  </a:cubicBezTo>
                  <a:cubicBezTo>
                    <a:pt x="29" y="59"/>
                    <a:pt x="21" y="61"/>
                    <a:pt x="18" y="67"/>
                  </a:cubicBezTo>
                  <a:cubicBezTo>
                    <a:pt x="15" y="73"/>
                    <a:pt x="15" y="84"/>
                    <a:pt x="23" y="86"/>
                  </a:cubicBezTo>
                  <a:cubicBezTo>
                    <a:pt x="28" y="87"/>
                    <a:pt x="34" y="86"/>
                    <a:pt x="38" y="82"/>
                  </a:cubicBezTo>
                  <a:cubicBezTo>
                    <a:pt x="39" y="83"/>
                    <a:pt x="40" y="83"/>
                    <a:pt x="40" y="82"/>
                  </a:cubicBezTo>
                  <a:cubicBezTo>
                    <a:pt x="41" y="81"/>
                    <a:pt x="41" y="81"/>
                    <a:pt x="41" y="80"/>
                  </a:cubicBezTo>
                  <a:cubicBezTo>
                    <a:pt x="59" y="91"/>
                    <a:pt x="75" y="101"/>
                    <a:pt x="85" y="121"/>
                  </a:cubicBezTo>
                  <a:cubicBezTo>
                    <a:pt x="83" y="141"/>
                    <a:pt x="79" y="161"/>
                    <a:pt x="75" y="181"/>
                  </a:cubicBezTo>
                  <a:cubicBezTo>
                    <a:pt x="67" y="162"/>
                    <a:pt x="47" y="144"/>
                    <a:pt x="28" y="133"/>
                  </a:cubicBezTo>
                  <a:cubicBezTo>
                    <a:pt x="29" y="127"/>
                    <a:pt x="24" y="119"/>
                    <a:pt x="18" y="118"/>
                  </a:cubicBezTo>
                  <a:cubicBezTo>
                    <a:pt x="12" y="117"/>
                    <a:pt x="6" y="121"/>
                    <a:pt x="3" y="126"/>
                  </a:cubicBezTo>
                  <a:cubicBezTo>
                    <a:pt x="0" y="133"/>
                    <a:pt x="5" y="141"/>
                    <a:pt x="12" y="144"/>
                  </a:cubicBezTo>
                  <a:cubicBezTo>
                    <a:pt x="18" y="146"/>
                    <a:pt x="24" y="143"/>
                    <a:pt x="26" y="138"/>
                  </a:cubicBezTo>
                  <a:cubicBezTo>
                    <a:pt x="44" y="152"/>
                    <a:pt x="63" y="163"/>
                    <a:pt x="74" y="184"/>
                  </a:cubicBezTo>
                  <a:cubicBezTo>
                    <a:pt x="72" y="194"/>
                    <a:pt x="70" y="204"/>
                    <a:pt x="68" y="214"/>
                  </a:cubicBezTo>
                  <a:cubicBezTo>
                    <a:pt x="68" y="215"/>
                    <a:pt x="69" y="215"/>
                    <a:pt x="70" y="214"/>
                  </a:cubicBezTo>
                  <a:cubicBezTo>
                    <a:pt x="77" y="196"/>
                    <a:pt x="82" y="176"/>
                    <a:pt x="85" y="156"/>
                  </a:cubicBezTo>
                  <a:cubicBezTo>
                    <a:pt x="91" y="147"/>
                    <a:pt x="97" y="138"/>
                    <a:pt x="106" y="132"/>
                  </a:cubicBezTo>
                  <a:cubicBezTo>
                    <a:pt x="112" y="127"/>
                    <a:pt x="120" y="123"/>
                    <a:pt x="126" y="118"/>
                  </a:cubicBezTo>
                  <a:cubicBezTo>
                    <a:pt x="128" y="119"/>
                    <a:pt x="130" y="120"/>
                    <a:pt x="132" y="121"/>
                  </a:cubicBezTo>
                  <a:cubicBezTo>
                    <a:pt x="132" y="122"/>
                    <a:pt x="132" y="122"/>
                    <a:pt x="133" y="122"/>
                  </a:cubicBezTo>
                  <a:cubicBezTo>
                    <a:pt x="142" y="124"/>
                    <a:pt x="151" y="118"/>
                    <a:pt x="150" y="108"/>
                  </a:cubicBezTo>
                  <a:cubicBezTo>
                    <a:pt x="148" y="101"/>
                    <a:pt x="142" y="91"/>
                    <a:pt x="134" y="90"/>
                  </a:cubicBezTo>
                  <a:cubicBezTo>
                    <a:pt x="125" y="88"/>
                    <a:pt x="115" y="97"/>
                    <a:pt x="118" y="106"/>
                  </a:cubicBezTo>
                  <a:cubicBezTo>
                    <a:pt x="119" y="109"/>
                    <a:pt x="120" y="112"/>
                    <a:pt x="123" y="115"/>
                  </a:cubicBezTo>
                  <a:cubicBezTo>
                    <a:pt x="109" y="122"/>
                    <a:pt x="94" y="134"/>
                    <a:pt x="86" y="148"/>
                  </a:cubicBezTo>
                  <a:cubicBezTo>
                    <a:pt x="89" y="128"/>
                    <a:pt x="90" y="108"/>
                    <a:pt x="90" y="87"/>
                  </a:cubicBezTo>
                  <a:cubicBezTo>
                    <a:pt x="90" y="87"/>
                    <a:pt x="90" y="87"/>
                    <a:pt x="90" y="87"/>
                  </a:cubicBezTo>
                  <a:cubicBezTo>
                    <a:pt x="98" y="71"/>
                    <a:pt x="110" y="61"/>
                    <a:pt x="122" y="49"/>
                  </a:cubicBezTo>
                  <a:cubicBezTo>
                    <a:pt x="128" y="50"/>
                    <a:pt x="133" y="48"/>
                    <a:pt x="137" y="44"/>
                  </a:cubicBezTo>
                  <a:cubicBezTo>
                    <a:pt x="141" y="39"/>
                    <a:pt x="143" y="30"/>
                    <a:pt x="138" y="24"/>
                  </a:cubicBezTo>
                  <a:close/>
                </a:path>
              </a:pathLst>
            </a:custGeom>
            <a:solidFill>
              <a:srgbClr val="62A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4" name="Freeform 66"/>
            <p:cNvSpPr/>
            <p:nvPr/>
          </p:nvSpPr>
          <p:spPr bwMode="auto">
            <a:xfrm>
              <a:off x="6465888" y="3421063"/>
              <a:ext cx="423863" cy="436563"/>
            </a:xfrm>
            <a:custGeom>
              <a:avLst/>
              <a:gdLst>
                <a:gd name="T0" fmla="*/ 106 w 113"/>
                <a:gd name="T1" fmla="*/ 60 h 116"/>
                <a:gd name="T2" fmla="*/ 55 w 113"/>
                <a:gd name="T3" fmla="*/ 69 h 116"/>
                <a:gd name="T4" fmla="*/ 28 w 113"/>
                <a:gd name="T5" fmla="*/ 37 h 116"/>
                <a:gd name="T6" fmla="*/ 2 w 113"/>
                <a:gd name="T7" fmla="*/ 1 h 116"/>
                <a:gd name="T8" fmla="*/ 0 w 113"/>
                <a:gd name="T9" fmla="*/ 2 h 116"/>
                <a:gd name="T10" fmla="*/ 28 w 113"/>
                <a:gd name="T11" fmla="*/ 42 h 116"/>
                <a:gd name="T12" fmla="*/ 54 w 113"/>
                <a:gd name="T13" fmla="*/ 72 h 116"/>
                <a:gd name="T14" fmla="*/ 55 w 113"/>
                <a:gd name="T15" fmla="*/ 74 h 116"/>
                <a:gd name="T16" fmla="*/ 62 w 113"/>
                <a:gd name="T17" fmla="*/ 110 h 116"/>
                <a:gd name="T18" fmla="*/ 77 w 113"/>
                <a:gd name="T19" fmla="*/ 94 h 116"/>
                <a:gd name="T20" fmla="*/ 99 w 113"/>
                <a:gd name="T21" fmla="*/ 97 h 116"/>
                <a:gd name="T22" fmla="*/ 101 w 113"/>
                <a:gd name="T23" fmla="*/ 93 h 116"/>
                <a:gd name="T24" fmla="*/ 95 w 113"/>
                <a:gd name="T25" fmla="*/ 80 h 116"/>
                <a:gd name="T26" fmla="*/ 109 w 113"/>
                <a:gd name="T27" fmla="*/ 76 h 116"/>
                <a:gd name="T28" fmla="*/ 106 w 113"/>
                <a:gd name="T29" fmla="*/ 6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6">
                  <a:moveTo>
                    <a:pt x="106" y="60"/>
                  </a:moveTo>
                  <a:cubicBezTo>
                    <a:pt x="91" y="47"/>
                    <a:pt x="65" y="51"/>
                    <a:pt x="55" y="69"/>
                  </a:cubicBezTo>
                  <a:cubicBezTo>
                    <a:pt x="47" y="58"/>
                    <a:pt x="37" y="48"/>
                    <a:pt x="28" y="37"/>
                  </a:cubicBezTo>
                  <a:cubicBezTo>
                    <a:pt x="19" y="26"/>
                    <a:pt x="11" y="13"/>
                    <a:pt x="2" y="1"/>
                  </a:cubicBezTo>
                  <a:cubicBezTo>
                    <a:pt x="1" y="0"/>
                    <a:pt x="0" y="1"/>
                    <a:pt x="0" y="2"/>
                  </a:cubicBezTo>
                  <a:cubicBezTo>
                    <a:pt x="7" y="17"/>
                    <a:pt x="17" y="30"/>
                    <a:pt x="28" y="42"/>
                  </a:cubicBezTo>
                  <a:cubicBezTo>
                    <a:pt x="36" y="52"/>
                    <a:pt x="44" y="63"/>
                    <a:pt x="54" y="72"/>
                  </a:cubicBezTo>
                  <a:cubicBezTo>
                    <a:pt x="54" y="73"/>
                    <a:pt x="54" y="74"/>
                    <a:pt x="55" y="74"/>
                  </a:cubicBezTo>
                  <a:cubicBezTo>
                    <a:pt x="47" y="85"/>
                    <a:pt x="49" y="104"/>
                    <a:pt x="62" y="110"/>
                  </a:cubicBezTo>
                  <a:cubicBezTo>
                    <a:pt x="74" y="116"/>
                    <a:pt x="77" y="104"/>
                    <a:pt x="77" y="94"/>
                  </a:cubicBezTo>
                  <a:cubicBezTo>
                    <a:pt x="84" y="98"/>
                    <a:pt x="91" y="99"/>
                    <a:pt x="99" y="97"/>
                  </a:cubicBezTo>
                  <a:cubicBezTo>
                    <a:pt x="100" y="96"/>
                    <a:pt x="101" y="95"/>
                    <a:pt x="101" y="93"/>
                  </a:cubicBezTo>
                  <a:cubicBezTo>
                    <a:pt x="99" y="88"/>
                    <a:pt x="97" y="84"/>
                    <a:pt x="95" y="80"/>
                  </a:cubicBezTo>
                  <a:cubicBezTo>
                    <a:pt x="100" y="80"/>
                    <a:pt x="105" y="80"/>
                    <a:pt x="109" y="76"/>
                  </a:cubicBezTo>
                  <a:cubicBezTo>
                    <a:pt x="113" y="71"/>
                    <a:pt x="110" y="64"/>
                    <a:pt x="106" y="6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5" name="Freeform 67"/>
            <p:cNvSpPr/>
            <p:nvPr/>
          </p:nvSpPr>
          <p:spPr bwMode="auto">
            <a:xfrm>
              <a:off x="255588" y="1898651"/>
              <a:ext cx="11944350" cy="2986088"/>
            </a:xfrm>
            <a:custGeom>
              <a:avLst/>
              <a:gdLst>
                <a:gd name="T0" fmla="*/ 3180 w 3183"/>
                <a:gd name="T1" fmla="*/ 21 h 794"/>
                <a:gd name="T2" fmla="*/ 2991 w 3183"/>
                <a:gd name="T3" fmla="*/ 51 h 794"/>
                <a:gd name="T4" fmla="*/ 2818 w 3183"/>
                <a:gd name="T5" fmla="*/ 22 h 794"/>
                <a:gd name="T6" fmla="*/ 2647 w 3183"/>
                <a:gd name="T7" fmla="*/ 0 h 794"/>
                <a:gd name="T8" fmla="*/ 2459 w 3183"/>
                <a:gd name="T9" fmla="*/ 44 h 794"/>
                <a:gd name="T10" fmla="*/ 2312 w 3183"/>
                <a:gd name="T11" fmla="*/ 129 h 794"/>
                <a:gd name="T12" fmla="*/ 2198 w 3183"/>
                <a:gd name="T13" fmla="*/ 227 h 794"/>
                <a:gd name="T14" fmla="*/ 2196 w 3183"/>
                <a:gd name="T15" fmla="*/ 228 h 794"/>
                <a:gd name="T16" fmla="*/ 1890 w 3183"/>
                <a:gd name="T17" fmla="*/ 428 h 794"/>
                <a:gd name="T18" fmla="*/ 1588 w 3183"/>
                <a:gd name="T19" fmla="*/ 386 h 794"/>
                <a:gd name="T20" fmla="*/ 1369 w 3183"/>
                <a:gd name="T21" fmla="*/ 370 h 794"/>
                <a:gd name="T22" fmla="*/ 1177 w 3183"/>
                <a:gd name="T23" fmla="*/ 453 h 794"/>
                <a:gd name="T24" fmla="*/ 1137 w 3183"/>
                <a:gd name="T25" fmla="*/ 490 h 794"/>
                <a:gd name="T26" fmla="*/ 1137 w 3183"/>
                <a:gd name="T27" fmla="*/ 490 h 794"/>
                <a:gd name="T28" fmla="*/ 908 w 3183"/>
                <a:gd name="T29" fmla="*/ 730 h 794"/>
                <a:gd name="T30" fmla="*/ 758 w 3183"/>
                <a:gd name="T31" fmla="*/ 786 h 794"/>
                <a:gd name="T32" fmla="*/ 574 w 3183"/>
                <a:gd name="T33" fmla="*/ 763 h 794"/>
                <a:gd name="T34" fmla="*/ 430 w 3183"/>
                <a:gd name="T35" fmla="*/ 722 h 794"/>
                <a:gd name="T36" fmla="*/ 284 w 3183"/>
                <a:gd name="T37" fmla="*/ 695 h 794"/>
                <a:gd name="T38" fmla="*/ 134 w 3183"/>
                <a:gd name="T39" fmla="*/ 729 h 794"/>
                <a:gd name="T40" fmla="*/ 134 w 3183"/>
                <a:gd name="T41" fmla="*/ 729 h 794"/>
                <a:gd name="T42" fmla="*/ 132 w 3183"/>
                <a:gd name="T43" fmla="*/ 730 h 794"/>
                <a:gd name="T44" fmla="*/ 132 w 3183"/>
                <a:gd name="T45" fmla="*/ 730 h 794"/>
                <a:gd name="T46" fmla="*/ 8 w 3183"/>
                <a:gd name="T47" fmla="*/ 782 h 794"/>
                <a:gd name="T48" fmla="*/ 9 w 3183"/>
                <a:gd name="T49" fmla="*/ 781 h 794"/>
                <a:gd name="T50" fmla="*/ 2 w 3183"/>
                <a:gd name="T51" fmla="*/ 783 h 794"/>
                <a:gd name="T52" fmla="*/ 2 w 3183"/>
                <a:gd name="T53" fmla="*/ 784 h 794"/>
                <a:gd name="T54" fmla="*/ 1 w 3183"/>
                <a:gd name="T55" fmla="*/ 784 h 794"/>
                <a:gd name="T56" fmla="*/ 2 w 3183"/>
                <a:gd name="T57" fmla="*/ 786 h 794"/>
                <a:gd name="T58" fmla="*/ 174 w 3183"/>
                <a:gd name="T59" fmla="*/ 719 h 794"/>
                <a:gd name="T60" fmla="*/ 269 w 3183"/>
                <a:gd name="T61" fmla="*/ 700 h 794"/>
                <a:gd name="T62" fmla="*/ 365 w 3183"/>
                <a:gd name="T63" fmla="*/ 711 h 794"/>
                <a:gd name="T64" fmla="*/ 723 w 3183"/>
                <a:gd name="T65" fmla="*/ 793 h 794"/>
                <a:gd name="T66" fmla="*/ 956 w 3183"/>
                <a:gd name="T67" fmla="*/ 700 h 794"/>
                <a:gd name="T68" fmla="*/ 1138 w 3183"/>
                <a:gd name="T69" fmla="*/ 495 h 794"/>
                <a:gd name="T70" fmla="*/ 1289 w 3183"/>
                <a:gd name="T71" fmla="*/ 396 h 794"/>
                <a:gd name="T72" fmla="*/ 1452 w 3183"/>
                <a:gd name="T73" fmla="*/ 369 h 794"/>
                <a:gd name="T74" fmla="*/ 1750 w 3183"/>
                <a:gd name="T75" fmla="*/ 429 h 794"/>
                <a:gd name="T76" fmla="*/ 1982 w 3183"/>
                <a:gd name="T77" fmla="*/ 406 h 794"/>
                <a:gd name="T78" fmla="*/ 2195 w 3183"/>
                <a:gd name="T79" fmla="*/ 235 h 794"/>
                <a:gd name="T80" fmla="*/ 2341 w 3183"/>
                <a:gd name="T81" fmla="*/ 116 h 794"/>
                <a:gd name="T82" fmla="*/ 2520 w 3183"/>
                <a:gd name="T83" fmla="*/ 27 h 794"/>
                <a:gd name="T84" fmla="*/ 2714 w 3183"/>
                <a:gd name="T85" fmla="*/ 10 h 794"/>
                <a:gd name="T86" fmla="*/ 2884 w 3183"/>
                <a:gd name="T87" fmla="*/ 43 h 794"/>
                <a:gd name="T88" fmla="*/ 3181 w 3183"/>
                <a:gd name="T89" fmla="*/ 25 h 794"/>
                <a:gd name="T90" fmla="*/ 3180 w 3183"/>
                <a:gd name="T91" fmla="*/ 2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3" h="794">
                  <a:moveTo>
                    <a:pt x="3180" y="21"/>
                  </a:moveTo>
                  <a:cubicBezTo>
                    <a:pt x="3119" y="43"/>
                    <a:pt x="3056" y="53"/>
                    <a:pt x="2991" y="51"/>
                  </a:cubicBezTo>
                  <a:cubicBezTo>
                    <a:pt x="2933" y="49"/>
                    <a:pt x="2875" y="35"/>
                    <a:pt x="2818" y="22"/>
                  </a:cubicBezTo>
                  <a:cubicBezTo>
                    <a:pt x="2761" y="10"/>
                    <a:pt x="2705" y="0"/>
                    <a:pt x="2647" y="0"/>
                  </a:cubicBezTo>
                  <a:cubicBezTo>
                    <a:pt x="2582" y="0"/>
                    <a:pt x="2518" y="17"/>
                    <a:pt x="2459" y="44"/>
                  </a:cubicBezTo>
                  <a:cubicBezTo>
                    <a:pt x="2408" y="67"/>
                    <a:pt x="2358" y="96"/>
                    <a:pt x="2312" y="129"/>
                  </a:cubicBezTo>
                  <a:cubicBezTo>
                    <a:pt x="2272" y="158"/>
                    <a:pt x="2232" y="190"/>
                    <a:pt x="2198" y="227"/>
                  </a:cubicBezTo>
                  <a:cubicBezTo>
                    <a:pt x="2197" y="227"/>
                    <a:pt x="2197" y="227"/>
                    <a:pt x="2196" y="228"/>
                  </a:cubicBezTo>
                  <a:cubicBezTo>
                    <a:pt x="2109" y="314"/>
                    <a:pt x="2017" y="410"/>
                    <a:pt x="1890" y="428"/>
                  </a:cubicBezTo>
                  <a:cubicBezTo>
                    <a:pt x="1787" y="443"/>
                    <a:pt x="1686" y="409"/>
                    <a:pt x="1588" y="386"/>
                  </a:cubicBezTo>
                  <a:cubicBezTo>
                    <a:pt x="1516" y="368"/>
                    <a:pt x="1443" y="357"/>
                    <a:pt x="1369" y="370"/>
                  </a:cubicBezTo>
                  <a:cubicBezTo>
                    <a:pt x="1299" y="383"/>
                    <a:pt x="1231" y="408"/>
                    <a:pt x="1177" y="453"/>
                  </a:cubicBezTo>
                  <a:cubicBezTo>
                    <a:pt x="1162" y="463"/>
                    <a:pt x="1149" y="477"/>
                    <a:pt x="1137" y="490"/>
                  </a:cubicBezTo>
                  <a:cubicBezTo>
                    <a:pt x="1137" y="490"/>
                    <a:pt x="1137" y="490"/>
                    <a:pt x="1137" y="490"/>
                  </a:cubicBezTo>
                  <a:cubicBezTo>
                    <a:pt x="1065" y="574"/>
                    <a:pt x="1000" y="668"/>
                    <a:pt x="908" y="730"/>
                  </a:cubicBezTo>
                  <a:cubicBezTo>
                    <a:pt x="863" y="761"/>
                    <a:pt x="812" y="781"/>
                    <a:pt x="758" y="786"/>
                  </a:cubicBezTo>
                  <a:cubicBezTo>
                    <a:pt x="695" y="793"/>
                    <a:pt x="633" y="779"/>
                    <a:pt x="574" y="763"/>
                  </a:cubicBezTo>
                  <a:cubicBezTo>
                    <a:pt x="526" y="750"/>
                    <a:pt x="478" y="735"/>
                    <a:pt x="430" y="722"/>
                  </a:cubicBezTo>
                  <a:cubicBezTo>
                    <a:pt x="383" y="709"/>
                    <a:pt x="334" y="696"/>
                    <a:pt x="284" y="695"/>
                  </a:cubicBezTo>
                  <a:cubicBezTo>
                    <a:pt x="231" y="693"/>
                    <a:pt x="182" y="709"/>
                    <a:pt x="134" y="729"/>
                  </a:cubicBezTo>
                  <a:cubicBezTo>
                    <a:pt x="134" y="729"/>
                    <a:pt x="134" y="729"/>
                    <a:pt x="134" y="729"/>
                  </a:cubicBezTo>
                  <a:cubicBezTo>
                    <a:pt x="132" y="730"/>
                    <a:pt x="132" y="730"/>
                    <a:pt x="132" y="730"/>
                  </a:cubicBezTo>
                  <a:cubicBezTo>
                    <a:pt x="132" y="730"/>
                    <a:pt x="132" y="730"/>
                    <a:pt x="132" y="730"/>
                  </a:cubicBezTo>
                  <a:cubicBezTo>
                    <a:pt x="91" y="748"/>
                    <a:pt x="50" y="768"/>
                    <a:pt x="8" y="782"/>
                  </a:cubicBezTo>
                  <a:cubicBezTo>
                    <a:pt x="8" y="782"/>
                    <a:pt x="8" y="781"/>
                    <a:pt x="9" y="781"/>
                  </a:cubicBezTo>
                  <a:cubicBezTo>
                    <a:pt x="6" y="782"/>
                    <a:pt x="4" y="783"/>
                    <a:pt x="2" y="783"/>
                  </a:cubicBezTo>
                  <a:cubicBezTo>
                    <a:pt x="2" y="783"/>
                    <a:pt x="2" y="784"/>
                    <a:pt x="2" y="784"/>
                  </a:cubicBezTo>
                  <a:cubicBezTo>
                    <a:pt x="2" y="784"/>
                    <a:pt x="1" y="784"/>
                    <a:pt x="1" y="784"/>
                  </a:cubicBezTo>
                  <a:cubicBezTo>
                    <a:pt x="0" y="784"/>
                    <a:pt x="0" y="786"/>
                    <a:pt x="2" y="786"/>
                  </a:cubicBezTo>
                  <a:cubicBezTo>
                    <a:pt x="61" y="768"/>
                    <a:pt x="116" y="739"/>
                    <a:pt x="174" y="719"/>
                  </a:cubicBezTo>
                  <a:cubicBezTo>
                    <a:pt x="205" y="708"/>
                    <a:pt x="236" y="701"/>
                    <a:pt x="269" y="700"/>
                  </a:cubicBezTo>
                  <a:cubicBezTo>
                    <a:pt x="301" y="698"/>
                    <a:pt x="333" y="704"/>
                    <a:pt x="365" y="711"/>
                  </a:cubicBezTo>
                  <a:cubicBezTo>
                    <a:pt x="484" y="736"/>
                    <a:pt x="600" y="792"/>
                    <a:pt x="723" y="793"/>
                  </a:cubicBezTo>
                  <a:cubicBezTo>
                    <a:pt x="811" y="794"/>
                    <a:pt x="890" y="757"/>
                    <a:pt x="956" y="700"/>
                  </a:cubicBezTo>
                  <a:cubicBezTo>
                    <a:pt x="1026" y="641"/>
                    <a:pt x="1080" y="565"/>
                    <a:pt x="1138" y="495"/>
                  </a:cubicBezTo>
                  <a:cubicBezTo>
                    <a:pt x="1179" y="449"/>
                    <a:pt x="1231" y="416"/>
                    <a:pt x="1289" y="396"/>
                  </a:cubicBezTo>
                  <a:cubicBezTo>
                    <a:pt x="1341" y="378"/>
                    <a:pt x="1397" y="367"/>
                    <a:pt x="1452" y="369"/>
                  </a:cubicBezTo>
                  <a:cubicBezTo>
                    <a:pt x="1554" y="373"/>
                    <a:pt x="1651" y="412"/>
                    <a:pt x="1750" y="429"/>
                  </a:cubicBezTo>
                  <a:cubicBezTo>
                    <a:pt x="1829" y="443"/>
                    <a:pt x="1908" y="440"/>
                    <a:pt x="1982" y="406"/>
                  </a:cubicBezTo>
                  <a:cubicBezTo>
                    <a:pt x="2065" y="368"/>
                    <a:pt x="2133" y="301"/>
                    <a:pt x="2195" y="235"/>
                  </a:cubicBezTo>
                  <a:cubicBezTo>
                    <a:pt x="2241" y="192"/>
                    <a:pt x="2288" y="151"/>
                    <a:pt x="2341" y="116"/>
                  </a:cubicBezTo>
                  <a:cubicBezTo>
                    <a:pt x="2396" y="79"/>
                    <a:pt x="2456" y="47"/>
                    <a:pt x="2520" y="27"/>
                  </a:cubicBezTo>
                  <a:cubicBezTo>
                    <a:pt x="2583" y="6"/>
                    <a:pt x="2649" y="2"/>
                    <a:pt x="2714" y="10"/>
                  </a:cubicBezTo>
                  <a:cubicBezTo>
                    <a:pt x="2772" y="16"/>
                    <a:pt x="2828" y="31"/>
                    <a:pt x="2884" y="43"/>
                  </a:cubicBezTo>
                  <a:cubicBezTo>
                    <a:pt x="2983" y="62"/>
                    <a:pt x="3087" y="65"/>
                    <a:pt x="3181" y="25"/>
                  </a:cubicBezTo>
                  <a:cubicBezTo>
                    <a:pt x="3183" y="24"/>
                    <a:pt x="3182" y="20"/>
                    <a:pt x="3180" y="21"/>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6" name="Freeform 68"/>
            <p:cNvSpPr/>
            <p:nvPr/>
          </p:nvSpPr>
          <p:spPr bwMode="auto">
            <a:xfrm>
              <a:off x="7137400" y="3519488"/>
              <a:ext cx="487363" cy="428625"/>
            </a:xfrm>
            <a:custGeom>
              <a:avLst/>
              <a:gdLst>
                <a:gd name="T0" fmla="*/ 125 w 130"/>
                <a:gd name="T1" fmla="*/ 42 h 114"/>
                <a:gd name="T2" fmla="*/ 64 w 130"/>
                <a:gd name="T3" fmla="*/ 47 h 114"/>
                <a:gd name="T4" fmla="*/ 2 w 130"/>
                <a:gd name="T5" fmla="*/ 0 h 114"/>
                <a:gd name="T6" fmla="*/ 0 w 130"/>
                <a:gd name="T7" fmla="*/ 4 h 114"/>
                <a:gd name="T8" fmla="*/ 62 w 130"/>
                <a:gd name="T9" fmla="*/ 49 h 114"/>
                <a:gd name="T10" fmla="*/ 36 w 130"/>
                <a:gd name="T11" fmla="*/ 106 h 114"/>
                <a:gd name="T12" fmla="*/ 37 w 130"/>
                <a:gd name="T13" fmla="*/ 107 h 114"/>
                <a:gd name="T14" fmla="*/ 67 w 130"/>
                <a:gd name="T15" fmla="*/ 95 h 114"/>
                <a:gd name="T16" fmla="*/ 67 w 130"/>
                <a:gd name="T17" fmla="*/ 95 h 114"/>
                <a:gd name="T18" fmla="*/ 83 w 130"/>
                <a:gd name="T19" fmla="*/ 95 h 114"/>
                <a:gd name="T20" fmla="*/ 91 w 130"/>
                <a:gd name="T21" fmla="*/ 78 h 114"/>
                <a:gd name="T22" fmla="*/ 106 w 130"/>
                <a:gd name="T23" fmla="*/ 78 h 114"/>
                <a:gd name="T24" fmla="*/ 111 w 130"/>
                <a:gd name="T25" fmla="*/ 62 h 114"/>
                <a:gd name="T26" fmla="*/ 126 w 130"/>
                <a:gd name="T27" fmla="*/ 57 h 114"/>
                <a:gd name="T28" fmla="*/ 125 w 130"/>
                <a:gd name="T29"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14">
                  <a:moveTo>
                    <a:pt x="125" y="42"/>
                  </a:moveTo>
                  <a:cubicBezTo>
                    <a:pt x="112" y="23"/>
                    <a:pt x="79" y="39"/>
                    <a:pt x="64" y="47"/>
                  </a:cubicBezTo>
                  <a:cubicBezTo>
                    <a:pt x="49" y="26"/>
                    <a:pt x="25" y="13"/>
                    <a:pt x="2" y="0"/>
                  </a:cubicBezTo>
                  <a:cubicBezTo>
                    <a:pt x="1" y="1"/>
                    <a:pt x="1" y="2"/>
                    <a:pt x="0" y="4"/>
                  </a:cubicBezTo>
                  <a:cubicBezTo>
                    <a:pt x="23" y="16"/>
                    <a:pt x="45" y="29"/>
                    <a:pt x="62" y="49"/>
                  </a:cubicBezTo>
                  <a:cubicBezTo>
                    <a:pt x="47" y="63"/>
                    <a:pt x="31" y="85"/>
                    <a:pt x="36" y="106"/>
                  </a:cubicBezTo>
                  <a:cubicBezTo>
                    <a:pt x="36" y="107"/>
                    <a:pt x="37" y="107"/>
                    <a:pt x="37" y="107"/>
                  </a:cubicBezTo>
                  <a:cubicBezTo>
                    <a:pt x="47" y="114"/>
                    <a:pt x="62" y="105"/>
                    <a:pt x="67" y="95"/>
                  </a:cubicBezTo>
                  <a:cubicBezTo>
                    <a:pt x="67" y="95"/>
                    <a:pt x="67" y="95"/>
                    <a:pt x="67" y="95"/>
                  </a:cubicBezTo>
                  <a:cubicBezTo>
                    <a:pt x="72" y="98"/>
                    <a:pt x="78" y="100"/>
                    <a:pt x="83" y="95"/>
                  </a:cubicBezTo>
                  <a:cubicBezTo>
                    <a:pt x="87" y="91"/>
                    <a:pt x="91" y="84"/>
                    <a:pt x="91" y="78"/>
                  </a:cubicBezTo>
                  <a:cubicBezTo>
                    <a:pt x="96" y="80"/>
                    <a:pt x="102" y="81"/>
                    <a:pt x="106" y="78"/>
                  </a:cubicBezTo>
                  <a:cubicBezTo>
                    <a:pt x="111" y="74"/>
                    <a:pt x="112" y="67"/>
                    <a:pt x="111" y="62"/>
                  </a:cubicBezTo>
                  <a:cubicBezTo>
                    <a:pt x="117" y="63"/>
                    <a:pt x="123" y="62"/>
                    <a:pt x="126" y="57"/>
                  </a:cubicBezTo>
                  <a:cubicBezTo>
                    <a:pt x="130" y="52"/>
                    <a:pt x="129" y="46"/>
                    <a:pt x="125" y="42"/>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7" name="Freeform 69"/>
            <p:cNvSpPr/>
            <p:nvPr/>
          </p:nvSpPr>
          <p:spPr bwMode="auto">
            <a:xfrm>
              <a:off x="8262938" y="2124076"/>
              <a:ext cx="487363" cy="854075"/>
            </a:xfrm>
            <a:custGeom>
              <a:avLst/>
              <a:gdLst>
                <a:gd name="T0" fmla="*/ 122 w 130"/>
                <a:gd name="T1" fmla="*/ 13 h 227"/>
                <a:gd name="T2" fmla="*/ 106 w 130"/>
                <a:gd name="T3" fmla="*/ 16 h 227"/>
                <a:gd name="T4" fmla="*/ 94 w 130"/>
                <a:gd name="T5" fmla="*/ 5 h 227"/>
                <a:gd name="T6" fmla="*/ 80 w 130"/>
                <a:gd name="T7" fmla="*/ 12 h 227"/>
                <a:gd name="T8" fmla="*/ 65 w 130"/>
                <a:gd name="T9" fmla="*/ 2 h 227"/>
                <a:gd name="T10" fmla="*/ 52 w 130"/>
                <a:gd name="T11" fmla="*/ 10 h 227"/>
                <a:gd name="T12" fmla="*/ 52 w 130"/>
                <a:gd name="T13" fmla="*/ 10 h 227"/>
                <a:gd name="T14" fmla="*/ 20 w 130"/>
                <a:gd name="T15" fmla="*/ 15 h 227"/>
                <a:gd name="T16" fmla="*/ 19 w 130"/>
                <a:gd name="T17" fmla="*/ 17 h 227"/>
                <a:gd name="T18" fmla="*/ 71 w 130"/>
                <a:gd name="T19" fmla="*/ 52 h 227"/>
                <a:gd name="T20" fmla="*/ 27 w 130"/>
                <a:gd name="T21" fmla="*/ 147 h 227"/>
                <a:gd name="T22" fmla="*/ 4 w 130"/>
                <a:gd name="T23" fmla="*/ 227 h 227"/>
                <a:gd name="T24" fmla="*/ 4 w 130"/>
                <a:gd name="T25" fmla="*/ 227 h 227"/>
                <a:gd name="T26" fmla="*/ 4 w 130"/>
                <a:gd name="T27" fmla="*/ 227 h 227"/>
                <a:gd name="T28" fmla="*/ 5 w 130"/>
                <a:gd name="T29" fmla="*/ 226 h 227"/>
                <a:gd name="T30" fmla="*/ 7 w 130"/>
                <a:gd name="T31" fmla="*/ 224 h 227"/>
                <a:gd name="T32" fmla="*/ 37 w 130"/>
                <a:gd name="T33" fmla="*/ 137 h 227"/>
                <a:gd name="T34" fmla="*/ 73 w 130"/>
                <a:gd name="T35" fmla="*/ 52 h 227"/>
                <a:gd name="T36" fmla="*/ 128 w 130"/>
                <a:gd name="T37" fmla="*/ 26 h 227"/>
                <a:gd name="T38" fmla="*/ 122 w 130"/>
                <a:gd name="T39" fmla="*/ 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227">
                  <a:moveTo>
                    <a:pt x="122" y="13"/>
                  </a:moveTo>
                  <a:cubicBezTo>
                    <a:pt x="117" y="10"/>
                    <a:pt x="110" y="12"/>
                    <a:pt x="106" y="16"/>
                  </a:cubicBezTo>
                  <a:cubicBezTo>
                    <a:pt x="105" y="10"/>
                    <a:pt x="100" y="6"/>
                    <a:pt x="94" y="5"/>
                  </a:cubicBezTo>
                  <a:cubicBezTo>
                    <a:pt x="89" y="4"/>
                    <a:pt x="83" y="8"/>
                    <a:pt x="80" y="12"/>
                  </a:cubicBezTo>
                  <a:cubicBezTo>
                    <a:pt x="77" y="7"/>
                    <a:pt x="71" y="3"/>
                    <a:pt x="65" y="2"/>
                  </a:cubicBezTo>
                  <a:cubicBezTo>
                    <a:pt x="58" y="0"/>
                    <a:pt x="54" y="5"/>
                    <a:pt x="52" y="10"/>
                  </a:cubicBezTo>
                  <a:cubicBezTo>
                    <a:pt x="52" y="10"/>
                    <a:pt x="52" y="10"/>
                    <a:pt x="52" y="10"/>
                  </a:cubicBezTo>
                  <a:cubicBezTo>
                    <a:pt x="43" y="4"/>
                    <a:pt x="25" y="4"/>
                    <a:pt x="20" y="15"/>
                  </a:cubicBezTo>
                  <a:cubicBezTo>
                    <a:pt x="19" y="15"/>
                    <a:pt x="19" y="16"/>
                    <a:pt x="19" y="17"/>
                  </a:cubicBezTo>
                  <a:cubicBezTo>
                    <a:pt x="25" y="37"/>
                    <a:pt x="51" y="48"/>
                    <a:pt x="71" y="52"/>
                  </a:cubicBezTo>
                  <a:cubicBezTo>
                    <a:pt x="64" y="87"/>
                    <a:pt x="45" y="116"/>
                    <a:pt x="27" y="147"/>
                  </a:cubicBezTo>
                  <a:cubicBezTo>
                    <a:pt x="14" y="170"/>
                    <a:pt x="0" y="199"/>
                    <a:pt x="4" y="227"/>
                  </a:cubicBezTo>
                  <a:cubicBezTo>
                    <a:pt x="4" y="227"/>
                    <a:pt x="4" y="227"/>
                    <a:pt x="4" y="227"/>
                  </a:cubicBezTo>
                  <a:cubicBezTo>
                    <a:pt x="4" y="227"/>
                    <a:pt x="4" y="227"/>
                    <a:pt x="4" y="227"/>
                  </a:cubicBezTo>
                  <a:cubicBezTo>
                    <a:pt x="4" y="227"/>
                    <a:pt x="5" y="226"/>
                    <a:pt x="5" y="226"/>
                  </a:cubicBezTo>
                  <a:cubicBezTo>
                    <a:pt x="6" y="225"/>
                    <a:pt x="6" y="224"/>
                    <a:pt x="7" y="224"/>
                  </a:cubicBezTo>
                  <a:cubicBezTo>
                    <a:pt x="7" y="192"/>
                    <a:pt x="21" y="165"/>
                    <a:pt x="37" y="137"/>
                  </a:cubicBezTo>
                  <a:cubicBezTo>
                    <a:pt x="52" y="111"/>
                    <a:pt x="71" y="83"/>
                    <a:pt x="73" y="52"/>
                  </a:cubicBezTo>
                  <a:cubicBezTo>
                    <a:pt x="91" y="52"/>
                    <a:pt x="127" y="49"/>
                    <a:pt x="128" y="26"/>
                  </a:cubicBezTo>
                  <a:cubicBezTo>
                    <a:pt x="130" y="21"/>
                    <a:pt x="127" y="15"/>
                    <a:pt x="122" y="1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8" name="Freeform 70"/>
            <p:cNvSpPr/>
            <p:nvPr/>
          </p:nvSpPr>
          <p:spPr bwMode="auto">
            <a:xfrm>
              <a:off x="11363325" y="1346201"/>
              <a:ext cx="250825" cy="436563"/>
            </a:xfrm>
            <a:custGeom>
              <a:avLst/>
              <a:gdLst>
                <a:gd name="T0" fmla="*/ 6 w 67"/>
                <a:gd name="T1" fmla="*/ 3 h 116"/>
                <a:gd name="T2" fmla="*/ 4 w 67"/>
                <a:gd name="T3" fmla="*/ 4 h 116"/>
                <a:gd name="T4" fmla="*/ 53 w 67"/>
                <a:gd name="T5" fmla="*/ 115 h 116"/>
                <a:gd name="T6" fmla="*/ 54 w 67"/>
                <a:gd name="T7" fmla="*/ 115 h 116"/>
                <a:gd name="T8" fmla="*/ 55 w 67"/>
                <a:gd name="T9" fmla="*/ 115 h 116"/>
                <a:gd name="T10" fmla="*/ 55 w 67"/>
                <a:gd name="T11" fmla="*/ 114 h 116"/>
                <a:gd name="T12" fmla="*/ 55 w 67"/>
                <a:gd name="T13" fmla="*/ 114 h 116"/>
                <a:gd name="T14" fmla="*/ 51 w 67"/>
                <a:gd name="T15" fmla="*/ 55 h 116"/>
                <a:gd name="T16" fmla="*/ 9 w 67"/>
                <a:gd name="T17" fmla="*/ 1 h 116"/>
                <a:gd name="T18" fmla="*/ 6 w 67"/>
                <a:gd name="T1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16">
                  <a:moveTo>
                    <a:pt x="6" y="3"/>
                  </a:moveTo>
                  <a:cubicBezTo>
                    <a:pt x="5" y="3"/>
                    <a:pt x="4" y="3"/>
                    <a:pt x="4" y="4"/>
                  </a:cubicBezTo>
                  <a:cubicBezTo>
                    <a:pt x="0" y="46"/>
                    <a:pt x="13" y="95"/>
                    <a:pt x="53" y="115"/>
                  </a:cubicBezTo>
                  <a:cubicBezTo>
                    <a:pt x="54" y="115"/>
                    <a:pt x="54" y="115"/>
                    <a:pt x="54" y="115"/>
                  </a:cubicBezTo>
                  <a:cubicBezTo>
                    <a:pt x="54" y="115"/>
                    <a:pt x="54" y="115"/>
                    <a:pt x="55" y="115"/>
                  </a:cubicBezTo>
                  <a:cubicBezTo>
                    <a:pt x="55" y="116"/>
                    <a:pt x="56" y="115"/>
                    <a:pt x="55" y="114"/>
                  </a:cubicBezTo>
                  <a:cubicBezTo>
                    <a:pt x="55" y="114"/>
                    <a:pt x="55" y="114"/>
                    <a:pt x="55" y="114"/>
                  </a:cubicBezTo>
                  <a:cubicBezTo>
                    <a:pt x="67" y="98"/>
                    <a:pt x="58" y="71"/>
                    <a:pt x="51" y="55"/>
                  </a:cubicBezTo>
                  <a:cubicBezTo>
                    <a:pt x="42" y="34"/>
                    <a:pt x="28" y="13"/>
                    <a:pt x="9" y="1"/>
                  </a:cubicBezTo>
                  <a:cubicBezTo>
                    <a:pt x="7" y="0"/>
                    <a:pt x="5" y="1"/>
                    <a:pt x="6" y="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9" name="Freeform 71"/>
            <p:cNvSpPr/>
            <p:nvPr/>
          </p:nvSpPr>
          <p:spPr bwMode="auto">
            <a:xfrm>
              <a:off x="11399838" y="1327151"/>
              <a:ext cx="638175" cy="766763"/>
            </a:xfrm>
            <a:custGeom>
              <a:avLst/>
              <a:gdLst>
                <a:gd name="T0" fmla="*/ 141 w 170"/>
                <a:gd name="T1" fmla="*/ 47 h 204"/>
                <a:gd name="T2" fmla="*/ 130 w 170"/>
                <a:gd name="T3" fmla="*/ 25 h 204"/>
                <a:gd name="T4" fmla="*/ 104 w 170"/>
                <a:gd name="T5" fmla="*/ 24 h 204"/>
                <a:gd name="T6" fmla="*/ 69 w 170"/>
                <a:gd name="T7" fmla="*/ 22 h 204"/>
                <a:gd name="T8" fmla="*/ 79 w 170"/>
                <a:gd name="T9" fmla="*/ 47 h 204"/>
                <a:gd name="T10" fmla="*/ 95 w 170"/>
                <a:gd name="T11" fmla="*/ 66 h 204"/>
                <a:gd name="T12" fmla="*/ 40 w 170"/>
                <a:gd name="T13" fmla="*/ 124 h 204"/>
                <a:gd name="T14" fmla="*/ 31 w 170"/>
                <a:gd name="T15" fmla="*/ 142 h 204"/>
                <a:gd name="T16" fmla="*/ 30 w 170"/>
                <a:gd name="T17" fmla="*/ 143 h 204"/>
                <a:gd name="T18" fmla="*/ 1 w 170"/>
                <a:gd name="T19" fmla="*/ 203 h 204"/>
                <a:gd name="T20" fmla="*/ 2 w 170"/>
                <a:gd name="T21" fmla="*/ 204 h 204"/>
                <a:gd name="T22" fmla="*/ 19 w 170"/>
                <a:gd name="T23" fmla="*/ 176 h 204"/>
                <a:gd name="T24" fmla="*/ 32 w 170"/>
                <a:gd name="T25" fmla="*/ 148 h 204"/>
                <a:gd name="T26" fmla="*/ 85 w 170"/>
                <a:gd name="T27" fmla="*/ 179 h 204"/>
                <a:gd name="T28" fmla="*/ 150 w 170"/>
                <a:gd name="T29" fmla="*/ 172 h 204"/>
                <a:gd name="T30" fmla="*/ 148 w 170"/>
                <a:gd name="T31" fmla="*/ 169 h 204"/>
                <a:gd name="T32" fmla="*/ 95 w 170"/>
                <a:gd name="T33" fmla="*/ 135 h 204"/>
                <a:gd name="T34" fmla="*/ 37 w 170"/>
                <a:gd name="T35" fmla="*/ 139 h 204"/>
                <a:gd name="T36" fmla="*/ 38 w 170"/>
                <a:gd name="T37" fmla="*/ 135 h 204"/>
                <a:gd name="T38" fmla="*/ 66 w 170"/>
                <a:gd name="T39" fmla="*/ 98 h 204"/>
                <a:gd name="T40" fmla="*/ 98 w 170"/>
                <a:gd name="T41" fmla="*/ 68 h 204"/>
                <a:gd name="T42" fmla="*/ 98 w 170"/>
                <a:gd name="T43" fmla="*/ 69 h 204"/>
                <a:gd name="T44" fmla="*/ 100 w 170"/>
                <a:gd name="T45" fmla="*/ 69 h 204"/>
                <a:gd name="T46" fmla="*/ 157 w 170"/>
                <a:gd name="T47" fmla="*/ 74 h 204"/>
                <a:gd name="T48" fmla="*/ 141 w 170"/>
                <a:gd name="T49" fmla="*/ 4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204">
                  <a:moveTo>
                    <a:pt x="141" y="47"/>
                  </a:moveTo>
                  <a:cubicBezTo>
                    <a:pt x="142" y="38"/>
                    <a:pt x="137" y="30"/>
                    <a:pt x="130" y="25"/>
                  </a:cubicBezTo>
                  <a:cubicBezTo>
                    <a:pt x="123" y="19"/>
                    <a:pt x="111" y="17"/>
                    <a:pt x="104" y="24"/>
                  </a:cubicBezTo>
                  <a:cubicBezTo>
                    <a:pt x="96" y="13"/>
                    <a:pt x="71" y="0"/>
                    <a:pt x="69" y="22"/>
                  </a:cubicBezTo>
                  <a:cubicBezTo>
                    <a:pt x="68" y="31"/>
                    <a:pt x="74" y="40"/>
                    <a:pt x="79" y="47"/>
                  </a:cubicBezTo>
                  <a:cubicBezTo>
                    <a:pt x="84" y="54"/>
                    <a:pt x="89" y="60"/>
                    <a:pt x="95" y="66"/>
                  </a:cubicBezTo>
                  <a:cubicBezTo>
                    <a:pt x="73" y="80"/>
                    <a:pt x="54" y="102"/>
                    <a:pt x="40" y="124"/>
                  </a:cubicBezTo>
                  <a:cubicBezTo>
                    <a:pt x="37" y="130"/>
                    <a:pt x="34" y="136"/>
                    <a:pt x="31" y="142"/>
                  </a:cubicBezTo>
                  <a:cubicBezTo>
                    <a:pt x="30" y="142"/>
                    <a:pt x="30" y="143"/>
                    <a:pt x="30" y="143"/>
                  </a:cubicBezTo>
                  <a:cubicBezTo>
                    <a:pt x="20" y="163"/>
                    <a:pt x="12" y="184"/>
                    <a:pt x="1" y="203"/>
                  </a:cubicBezTo>
                  <a:cubicBezTo>
                    <a:pt x="0" y="203"/>
                    <a:pt x="1" y="204"/>
                    <a:pt x="2" y="204"/>
                  </a:cubicBezTo>
                  <a:cubicBezTo>
                    <a:pt x="9" y="196"/>
                    <a:pt x="14" y="186"/>
                    <a:pt x="19" y="176"/>
                  </a:cubicBezTo>
                  <a:cubicBezTo>
                    <a:pt x="23" y="167"/>
                    <a:pt x="27" y="157"/>
                    <a:pt x="32" y="148"/>
                  </a:cubicBezTo>
                  <a:cubicBezTo>
                    <a:pt x="43" y="166"/>
                    <a:pt x="65" y="175"/>
                    <a:pt x="85" y="179"/>
                  </a:cubicBezTo>
                  <a:cubicBezTo>
                    <a:pt x="105" y="183"/>
                    <a:pt x="131" y="184"/>
                    <a:pt x="150" y="172"/>
                  </a:cubicBezTo>
                  <a:cubicBezTo>
                    <a:pt x="151" y="171"/>
                    <a:pt x="150" y="169"/>
                    <a:pt x="148" y="169"/>
                  </a:cubicBezTo>
                  <a:cubicBezTo>
                    <a:pt x="138" y="151"/>
                    <a:pt x="115" y="139"/>
                    <a:pt x="95" y="135"/>
                  </a:cubicBezTo>
                  <a:cubicBezTo>
                    <a:pt x="78" y="130"/>
                    <a:pt x="53" y="130"/>
                    <a:pt x="37" y="139"/>
                  </a:cubicBezTo>
                  <a:cubicBezTo>
                    <a:pt x="37" y="138"/>
                    <a:pt x="38" y="136"/>
                    <a:pt x="38" y="135"/>
                  </a:cubicBezTo>
                  <a:cubicBezTo>
                    <a:pt x="46" y="122"/>
                    <a:pt x="56" y="109"/>
                    <a:pt x="66" y="98"/>
                  </a:cubicBezTo>
                  <a:cubicBezTo>
                    <a:pt x="76" y="87"/>
                    <a:pt x="87" y="78"/>
                    <a:pt x="98" y="68"/>
                  </a:cubicBezTo>
                  <a:cubicBezTo>
                    <a:pt x="98" y="69"/>
                    <a:pt x="98" y="69"/>
                    <a:pt x="98" y="69"/>
                  </a:cubicBezTo>
                  <a:cubicBezTo>
                    <a:pt x="99" y="69"/>
                    <a:pt x="99" y="69"/>
                    <a:pt x="100" y="69"/>
                  </a:cubicBezTo>
                  <a:cubicBezTo>
                    <a:pt x="117" y="78"/>
                    <a:pt x="140" y="88"/>
                    <a:pt x="157" y="74"/>
                  </a:cubicBezTo>
                  <a:cubicBezTo>
                    <a:pt x="170" y="62"/>
                    <a:pt x="155" y="48"/>
                    <a:pt x="141" y="4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70" name="组合 69"/>
          <p:cNvGrpSpPr/>
          <p:nvPr/>
        </p:nvGrpSpPr>
        <p:grpSpPr>
          <a:xfrm>
            <a:off x="9477528" y="3817929"/>
            <a:ext cx="1889202" cy="1170427"/>
            <a:chOff x="4114801" y="2108200"/>
            <a:chExt cx="4030663" cy="2497138"/>
          </a:xfrm>
        </p:grpSpPr>
        <p:sp>
          <p:nvSpPr>
            <p:cNvPr id="71" name="Freeform 5"/>
            <p:cNvSpPr/>
            <p:nvPr/>
          </p:nvSpPr>
          <p:spPr bwMode="auto">
            <a:xfrm>
              <a:off x="4114801" y="2562225"/>
              <a:ext cx="2014538" cy="1042988"/>
            </a:xfrm>
            <a:custGeom>
              <a:avLst/>
              <a:gdLst>
                <a:gd name="T0" fmla="*/ 387 w 475"/>
                <a:gd name="T1" fmla="*/ 0 h 245"/>
                <a:gd name="T2" fmla="*/ 11 w 475"/>
                <a:gd name="T3" fmla="*/ 171 h 245"/>
                <a:gd name="T4" fmla="*/ 269 w 475"/>
                <a:gd name="T5" fmla="*/ 233 h 245"/>
                <a:gd name="T6" fmla="*/ 387 w 475"/>
                <a:gd name="T7" fmla="*/ 0 h 245"/>
              </a:gdLst>
              <a:ahLst/>
              <a:cxnLst>
                <a:cxn ang="0">
                  <a:pos x="T0" y="T1"/>
                </a:cxn>
                <a:cxn ang="0">
                  <a:pos x="T2" y="T3"/>
                </a:cxn>
                <a:cxn ang="0">
                  <a:pos x="T4" y="T5"/>
                </a:cxn>
                <a:cxn ang="0">
                  <a:pos x="T6" y="T7"/>
                </a:cxn>
              </a:cxnLst>
              <a:rect l="0" t="0" r="r" b="b"/>
              <a:pathLst>
                <a:path w="475" h="245">
                  <a:moveTo>
                    <a:pt x="387" y="0"/>
                  </a:moveTo>
                  <a:cubicBezTo>
                    <a:pt x="387" y="0"/>
                    <a:pt x="21" y="141"/>
                    <a:pt x="11" y="171"/>
                  </a:cubicBezTo>
                  <a:cubicBezTo>
                    <a:pt x="0" y="201"/>
                    <a:pt x="158" y="245"/>
                    <a:pt x="269" y="233"/>
                  </a:cubicBezTo>
                  <a:cubicBezTo>
                    <a:pt x="380" y="221"/>
                    <a:pt x="475" y="100"/>
                    <a:pt x="387" y="0"/>
                  </a:cubicBezTo>
                  <a:close/>
                </a:path>
              </a:pathLst>
            </a:custGeom>
            <a:solidFill>
              <a:srgbClr val="367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2" name="Freeform 6"/>
            <p:cNvSpPr/>
            <p:nvPr/>
          </p:nvSpPr>
          <p:spPr bwMode="auto">
            <a:xfrm>
              <a:off x="4114801" y="2741613"/>
              <a:ext cx="1905000" cy="863600"/>
            </a:xfrm>
            <a:custGeom>
              <a:avLst/>
              <a:gdLst>
                <a:gd name="T0" fmla="*/ 274 w 449"/>
                <a:gd name="T1" fmla="*/ 143 h 203"/>
                <a:gd name="T2" fmla="*/ 20 w 449"/>
                <a:gd name="T3" fmla="*/ 120 h 203"/>
                <a:gd name="T4" fmla="*/ 11 w 449"/>
                <a:gd name="T5" fmla="*/ 129 h 203"/>
                <a:gd name="T6" fmla="*/ 269 w 449"/>
                <a:gd name="T7" fmla="*/ 191 h 203"/>
                <a:gd name="T8" fmla="*/ 413 w 449"/>
                <a:gd name="T9" fmla="*/ 0 h 203"/>
                <a:gd name="T10" fmla="*/ 274 w 449"/>
                <a:gd name="T11" fmla="*/ 143 h 203"/>
              </a:gdLst>
              <a:ahLst/>
              <a:cxnLst>
                <a:cxn ang="0">
                  <a:pos x="T0" y="T1"/>
                </a:cxn>
                <a:cxn ang="0">
                  <a:pos x="T2" y="T3"/>
                </a:cxn>
                <a:cxn ang="0">
                  <a:pos x="T4" y="T5"/>
                </a:cxn>
                <a:cxn ang="0">
                  <a:pos x="T6" y="T7"/>
                </a:cxn>
                <a:cxn ang="0">
                  <a:pos x="T8" y="T9"/>
                </a:cxn>
                <a:cxn ang="0">
                  <a:pos x="T10" y="T11"/>
                </a:cxn>
              </a:cxnLst>
              <a:rect l="0" t="0" r="r" b="b"/>
              <a:pathLst>
                <a:path w="449" h="203">
                  <a:moveTo>
                    <a:pt x="274" y="143"/>
                  </a:moveTo>
                  <a:cubicBezTo>
                    <a:pt x="183" y="162"/>
                    <a:pt x="54" y="144"/>
                    <a:pt x="20" y="120"/>
                  </a:cubicBezTo>
                  <a:cubicBezTo>
                    <a:pt x="15" y="124"/>
                    <a:pt x="12" y="127"/>
                    <a:pt x="11" y="129"/>
                  </a:cubicBezTo>
                  <a:cubicBezTo>
                    <a:pt x="0" y="159"/>
                    <a:pt x="158" y="203"/>
                    <a:pt x="269" y="191"/>
                  </a:cubicBezTo>
                  <a:cubicBezTo>
                    <a:pt x="365" y="181"/>
                    <a:pt x="449" y="89"/>
                    <a:pt x="413" y="0"/>
                  </a:cubicBezTo>
                  <a:cubicBezTo>
                    <a:pt x="409" y="67"/>
                    <a:pt x="348" y="129"/>
                    <a:pt x="274" y="143"/>
                  </a:cubicBezTo>
                  <a:close/>
                </a:path>
              </a:pathLst>
            </a:custGeom>
            <a:solidFill>
              <a:srgbClr val="175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3" name="Freeform 7"/>
            <p:cNvSpPr/>
            <p:nvPr/>
          </p:nvSpPr>
          <p:spPr bwMode="auto">
            <a:xfrm>
              <a:off x="4848226" y="2967038"/>
              <a:ext cx="331788" cy="331788"/>
            </a:xfrm>
            <a:custGeom>
              <a:avLst/>
              <a:gdLst>
                <a:gd name="T0" fmla="*/ 17 w 78"/>
                <a:gd name="T1" fmla="*/ 7 h 78"/>
                <a:gd name="T2" fmla="*/ 6 w 78"/>
                <a:gd name="T3" fmla="*/ 19 h 78"/>
                <a:gd name="T4" fmla="*/ 8 w 78"/>
                <a:gd name="T5" fmla="*/ 28 h 78"/>
                <a:gd name="T6" fmla="*/ 17 w 78"/>
                <a:gd name="T7" fmla="*/ 34 h 78"/>
                <a:gd name="T8" fmla="*/ 27 w 78"/>
                <a:gd name="T9" fmla="*/ 38 h 78"/>
                <a:gd name="T10" fmla="*/ 38 w 78"/>
                <a:gd name="T11" fmla="*/ 41 h 78"/>
                <a:gd name="T12" fmla="*/ 50 w 78"/>
                <a:gd name="T13" fmla="*/ 41 h 78"/>
                <a:gd name="T14" fmla="*/ 76 w 78"/>
                <a:gd name="T15" fmla="*/ 36 h 78"/>
                <a:gd name="T16" fmla="*/ 54 w 78"/>
                <a:gd name="T17" fmla="*/ 49 h 78"/>
                <a:gd name="T18" fmla="*/ 44 w 78"/>
                <a:gd name="T19" fmla="*/ 58 h 78"/>
                <a:gd name="T20" fmla="*/ 41 w 78"/>
                <a:gd name="T21" fmla="*/ 66 h 78"/>
                <a:gd name="T22" fmla="*/ 46 w 78"/>
                <a:gd name="T23" fmla="*/ 70 h 78"/>
                <a:gd name="T24" fmla="*/ 51 w 78"/>
                <a:gd name="T25" fmla="*/ 72 h 78"/>
                <a:gd name="T26" fmla="*/ 60 w 78"/>
                <a:gd name="T27" fmla="*/ 74 h 78"/>
                <a:gd name="T28" fmla="*/ 69 w 78"/>
                <a:gd name="T29" fmla="*/ 76 h 78"/>
                <a:gd name="T30" fmla="*/ 78 w 78"/>
                <a:gd name="T31" fmla="*/ 76 h 78"/>
                <a:gd name="T32" fmla="*/ 55 w 78"/>
                <a:gd name="T33" fmla="*/ 77 h 78"/>
                <a:gd name="T34" fmla="*/ 46 w 78"/>
                <a:gd name="T35" fmla="*/ 75 h 78"/>
                <a:gd name="T36" fmla="*/ 41 w 78"/>
                <a:gd name="T37" fmla="*/ 73 h 78"/>
                <a:gd name="T38" fmla="*/ 35 w 78"/>
                <a:gd name="T39" fmla="*/ 63 h 78"/>
                <a:gd name="T40" fmla="*/ 39 w 78"/>
                <a:gd name="T41" fmla="*/ 53 h 78"/>
                <a:gd name="T42" fmla="*/ 50 w 78"/>
                <a:gd name="T43" fmla="*/ 44 h 78"/>
                <a:gd name="T44" fmla="*/ 57 w 78"/>
                <a:gd name="T45" fmla="*/ 48 h 78"/>
                <a:gd name="T46" fmla="*/ 44 w 78"/>
                <a:gd name="T47" fmla="*/ 49 h 78"/>
                <a:gd name="T48" fmla="*/ 31 w 78"/>
                <a:gd name="T49" fmla="*/ 47 h 78"/>
                <a:gd name="T50" fmla="*/ 19 w 78"/>
                <a:gd name="T51" fmla="*/ 42 h 78"/>
                <a:gd name="T52" fmla="*/ 11 w 78"/>
                <a:gd name="T53" fmla="*/ 38 h 78"/>
                <a:gd name="T54" fmla="*/ 9 w 78"/>
                <a:gd name="T55" fmla="*/ 37 h 78"/>
                <a:gd name="T56" fmla="*/ 8 w 78"/>
                <a:gd name="T57" fmla="*/ 36 h 78"/>
                <a:gd name="T58" fmla="*/ 0 w 78"/>
                <a:gd name="T59" fmla="*/ 25 h 78"/>
                <a:gd name="T60" fmla="*/ 6 w 78"/>
                <a:gd name="T61" fmla="*/ 12 h 78"/>
                <a:gd name="T62" fmla="*/ 27 w 78"/>
                <a:gd name="T6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78">
                  <a:moveTo>
                    <a:pt x="27" y="0"/>
                  </a:moveTo>
                  <a:cubicBezTo>
                    <a:pt x="24" y="2"/>
                    <a:pt x="20" y="5"/>
                    <a:pt x="17" y="7"/>
                  </a:cubicBezTo>
                  <a:cubicBezTo>
                    <a:pt x="14" y="9"/>
                    <a:pt x="11" y="12"/>
                    <a:pt x="9" y="15"/>
                  </a:cubicBezTo>
                  <a:cubicBezTo>
                    <a:pt x="8" y="16"/>
                    <a:pt x="7" y="18"/>
                    <a:pt x="6" y="19"/>
                  </a:cubicBezTo>
                  <a:cubicBezTo>
                    <a:pt x="6" y="21"/>
                    <a:pt x="6" y="22"/>
                    <a:pt x="6" y="24"/>
                  </a:cubicBezTo>
                  <a:cubicBezTo>
                    <a:pt x="6" y="25"/>
                    <a:pt x="7" y="26"/>
                    <a:pt x="8" y="28"/>
                  </a:cubicBezTo>
                  <a:cubicBezTo>
                    <a:pt x="9" y="29"/>
                    <a:pt x="11" y="30"/>
                    <a:pt x="12" y="31"/>
                  </a:cubicBezTo>
                  <a:cubicBezTo>
                    <a:pt x="13" y="32"/>
                    <a:pt x="15" y="33"/>
                    <a:pt x="17" y="34"/>
                  </a:cubicBezTo>
                  <a:cubicBezTo>
                    <a:pt x="19" y="34"/>
                    <a:pt x="20" y="35"/>
                    <a:pt x="22" y="36"/>
                  </a:cubicBezTo>
                  <a:cubicBezTo>
                    <a:pt x="24" y="37"/>
                    <a:pt x="26" y="37"/>
                    <a:pt x="27" y="38"/>
                  </a:cubicBezTo>
                  <a:cubicBezTo>
                    <a:pt x="29" y="39"/>
                    <a:pt x="31" y="39"/>
                    <a:pt x="33" y="39"/>
                  </a:cubicBezTo>
                  <a:cubicBezTo>
                    <a:pt x="35" y="40"/>
                    <a:pt x="37" y="40"/>
                    <a:pt x="38" y="41"/>
                  </a:cubicBezTo>
                  <a:cubicBezTo>
                    <a:pt x="40" y="41"/>
                    <a:pt x="42" y="41"/>
                    <a:pt x="44" y="41"/>
                  </a:cubicBezTo>
                  <a:cubicBezTo>
                    <a:pt x="46" y="41"/>
                    <a:pt x="48" y="41"/>
                    <a:pt x="50" y="41"/>
                  </a:cubicBezTo>
                  <a:cubicBezTo>
                    <a:pt x="51" y="41"/>
                    <a:pt x="53" y="41"/>
                    <a:pt x="55" y="40"/>
                  </a:cubicBezTo>
                  <a:cubicBezTo>
                    <a:pt x="76" y="36"/>
                    <a:pt x="76" y="36"/>
                    <a:pt x="76" y="36"/>
                  </a:cubicBezTo>
                  <a:cubicBezTo>
                    <a:pt x="58" y="47"/>
                    <a:pt x="58" y="47"/>
                    <a:pt x="58" y="47"/>
                  </a:cubicBezTo>
                  <a:cubicBezTo>
                    <a:pt x="57" y="48"/>
                    <a:pt x="55" y="49"/>
                    <a:pt x="54" y="49"/>
                  </a:cubicBezTo>
                  <a:cubicBezTo>
                    <a:pt x="53" y="50"/>
                    <a:pt x="52" y="51"/>
                    <a:pt x="51" y="52"/>
                  </a:cubicBezTo>
                  <a:cubicBezTo>
                    <a:pt x="48" y="54"/>
                    <a:pt x="46" y="56"/>
                    <a:pt x="44" y="58"/>
                  </a:cubicBezTo>
                  <a:cubicBezTo>
                    <a:pt x="43" y="60"/>
                    <a:pt x="41" y="62"/>
                    <a:pt x="41" y="64"/>
                  </a:cubicBezTo>
                  <a:cubicBezTo>
                    <a:pt x="41" y="65"/>
                    <a:pt x="41" y="65"/>
                    <a:pt x="41" y="66"/>
                  </a:cubicBezTo>
                  <a:cubicBezTo>
                    <a:pt x="42" y="67"/>
                    <a:pt x="43" y="68"/>
                    <a:pt x="44" y="68"/>
                  </a:cubicBezTo>
                  <a:cubicBezTo>
                    <a:pt x="44" y="69"/>
                    <a:pt x="45" y="69"/>
                    <a:pt x="46" y="70"/>
                  </a:cubicBezTo>
                  <a:cubicBezTo>
                    <a:pt x="47" y="71"/>
                    <a:pt x="47" y="71"/>
                    <a:pt x="47" y="71"/>
                  </a:cubicBezTo>
                  <a:cubicBezTo>
                    <a:pt x="49" y="71"/>
                    <a:pt x="50" y="72"/>
                    <a:pt x="51" y="72"/>
                  </a:cubicBezTo>
                  <a:cubicBezTo>
                    <a:pt x="53" y="73"/>
                    <a:pt x="54" y="73"/>
                    <a:pt x="56" y="73"/>
                  </a:cubicBezTo>
                  <a:cubicBezTo>
                    <a:pt x="57" y="74"/>
                    <a:pt x="58" y="74"/>
                    <a:pt x="60" y="74"/>
                  </a:cubicBezTo>
                  <a:cubicBezTo>
                    <a:pt x="61" y="75"/>
                    <a:pt x="63" y="75"/>
                    <a:pt x="64" y="75"/>
                  </a:cubicBezTo>
                  <a:cubicBezTo>
                    <a:pt x="66" y="75"/>
                    <a:pt x="67" y="75"/>
                    <a:pt x="69" y="76"/>
                  </a:cubicBezTo>
                  <a:cubicBezTo>
                    <a:pt x="70" y="76"/>
                    <a:pt x="72" y="76"/>
                    <a:pt x="73" y="76"/>
                  </a:cubicBezTo>
                  <a:cubicBezTo>
                    <a:pt x="75" y="76"/>
                    <a:pt x="76" y="76"/>
                    <a:pt x="78" y="76"/>
                  </a:cubicBezTo>
                  <a:cubicBezTo>
                    <a:pt x="72" y="77"/>
                    <a:pt x="66" y="78"/>
                    <a:pt x="60" y="78"/>
                  </a:cubicBezTo>
                  <a:cubicBezTo>
                    <a:pt x="58" y="78"/>
                    <a:pt x="56" y="78"/>
                    <a:pt x="55" y="77"/>
                  </a:cubicBezTo>
                  <a:cubicBezTo>
                    <a:pt x="53" y="77"/>
                    <a:pt x="52" y="77"/>
                    <a:pt x="50" y="76"/>
                  </a:cubicBezTo>
                  <a:cubicBezTo>
                    <a:pt x="49" y="76"/>
                    <a:pt x="47" y="76"/>
                    <a:pt x="46" y="75"/>
                  </a:cubicBezTo>
                  <a:cubicBezTo>
                    <a:pt x="43" y="74"/>
                    <a:pt x="43" y="74"/>
                    <a:pt x="43" y="74"/>
                  </a:cubicBezTo>
                  <a:cubicBezTo>
                    <a:pt x="42" y="74"/>
                    <a:pt x="42" y="74"/>
                    <a:pt x="41" y="73"/>
                  </a:cubicBezTo>
                  <a:cubicBezTo>
                    <a:pt x="40" y="72"/>
                    <a:pt x="38" y="71"/>
                    <a:pt x="37" y="70"/>
                  </a:cubicBezTo>
                  <a:cubicBezTo>
                    <a:pt x="35" y="68"/>
                    <a:pt x="35" y="66"/>
                    <a:pt x="35" y="63"/>
                  </a:cubicBezTo>
                  <a:cubicBezTo>
                    <a:pt x="35" y="61"/>
                    <a:pt x="36" y="59"/>
                    <a:pt x="36" y="58"/>
                  </a:cubicBezTo>
                  <a:cubicBezTo>
                    <a:pt x="37" y="56"/>
                    <a:pt x="38" y="55"/>
                    <a:pt x="39" y="53"/>
                  </a:cubicBezTo>
                  <a:cubicBezTo>
                    <a:pt x="41" y="51"/>
                    <a:pt x="44" y="49"/>
                    <a:pt x="46" y="47"/>
                  </a:cubicBezTo>
                  <a:cubicBezTo>
                    <a:pt x="47" y="45"/>
                    <a:pt x="48" y="44"/>
                    <a:pt x="50" y="44"/>
                  </a:cubicBezTo>
                  <a:cubicBezTo>
                    <a:pt x="51" y="43"/>
                    <a:pt x="52" y="42"/>
                    <a:pt x="54" y="41"/>
                  </a:cubicBezTo>
                  <a:cubicBezTo>
                    <a:pt x="57" y="48"/>
                    <a:pt x="57" y="48"/>
                    <a:pt x="57" y="48"/>
                  </a:cubicBezTo>
                  <a:cubicBezTo>
                    <a:pt x="54" y="48"/>
                    <a:pt x="52" y="48"/>
                    <a:pt x="50" y="49"/>
                  </a:cubicBezTo>
                  <a:cubicBezTo>
                    <a:pt x="48" y="49"/>
                    <a:pt x="46" y="49"/>
                    <a:pt x="44" y="49"/>
                  </a:cubicBezTo>
                  <a:cubicBezTo>
                    <a:pt x="41" y="49"/>
                    <a:pt x="39" y="48"/>
                    <a:pt x="37" y="48"/>
                  </a:cubicBezTo>
                  <a:cubicBezTo>
                    <a:pt x="35" y="48"/>
                    <a:pt x="33" y="47"/>
                    <a:pt x="31" y="47"/>
                  </a:cubicBezTo>
                  <a:cubicBezTo>
                    <a:pt x="29" y="46"/>
                    <a:pt x="27" y="46"/>
                    <a:pt x="25" y="45"/>
                  </a:cubicBezTo>
                  <a:cubicBezTo>
                    <a:pt x="23" y="44"/>
                    <a:pt x="21" y="43"/>
                    <a:pt x="19" y="42"/>
                  </a:cubicBezTo>
                  <a:cubicBezTo>
                    <a:pt x="17" y="42"/>
                    <a:pt x="15" y="40"/>
                    <a:pt x="14" y="39"/>
                  </a:cubicBezTo>
                  <a:cubicBezTo>
                    <a:pt x="13" y="39"/>
                    <a:pt x="12" y="38"/>
                    <a:pt x="11" y="38"/>
                  </a:cubicBezTo>
                  <a:cubicBezTo>
                    <a:pt x="10" y="37"/>
                    <a:pt x="10" y="37"/>
                    <a:pt x="10" y="37"/>
                  </a:cubicBezTo>
                  <a:cubicBezTo>
                    <a:pt x="9" y="37"/>
                    <a:pt x="9" y="37"/>
                    <a:pt x="9" y="37"/>
                  </a:cubicBezTo>
                  <a:cubicBezTo>
                    <a:pt x="9" y="36"/>
                    <a:pt x="9" y="36"/>
                    <a:pt x="9" y="36"/>
                  </a:cubicBezTo>
                  <a:cubicBezTo>
                    <a:pt x="8" y="36"/>
                    <a:pt x="8" y="36"/>
                    <a:pt x="8" y="36"/>
                  </a:cubicBezTo>
                  <a:cubicBezTo>
                    <a:pt x="7" y="35"/>
                    <a:pt x="5" y="33"/>
                    <a:pt x="4" y="31"/>
                  </a:cubicBezTo>
                  <a:cubicBezTo>
                    <a:pt x="2" y="29"/>
                    <a:pt x="1" y="27"/>
                    <a:pt x="0" y="25"/>
                  </a:cubicBezTo>
                  <a:cubicBezTo>
                    <a:pt x="0" y="22"/>
                    <a:pt x="1" y="19"/>
                    <a:pt x="2" y="17"/>
                  </a:cubicBezTo>
                  <a:cubicBezTo>
                    <a:pt x="3" y="15"/>
                    <a:pt x="4" y="14"/>
                    <a:pt x="6" y="12"/>
                  </a:cubicBezTo>
                  <a:cubicBezTo>
                    <a:pt x="9" y="9"/>
                    <a:pt x="13" y="7"/>
                    <a:pt x="16" y="5"/>
                  </a:cubicBezTo>
                  <a:cubicBezTo>
                    <a:pt x="20" y="3"/>
                    <a:pt x="23" y="1"/>
                    <a:pt x="27" y="0"/>
                  </a:cubicBezTo>
                  <a:close/>
                </a:path>
              </a:pathLst>
            </a:custGeom>
            <a:solidFill>
              <a:srgbClr val="609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4" name="Freeform 8"/>
            <p:cNvSpPr/>
            <p:nvPr/>
          </p:nvSpPr>
          <p:spPr bwMode="auto">
            <a:xfrm>
              <a:off x="4597401" y="3121025"/>
              <a:ext cx="242888" cy="169863"/>
            </a:xfrm>
            <a:custGeom>
              <a:avLst/>
              <a:gdLst>
                <a:gd name="T0" fmla="*/ 39 w 57"/>
                <a:gd name="T1" fmla="*/ 0 h 40"/>
                <a:gd name="T2" fmla="*/ 35 w 57"/>
                <a:gd name="T3" fmla="*/ 2 h 40"/>
                <a:gd name="T4" fmla="*/ 25 w 57"/>
                <a:gd name="T5" fmla="*/ 8 h 40"/>
                <a:gd name="T6" fmla="*/ 19 w 57"/>
                <a:gd name="T7" fmla="*/ 12 h 40"/>
                <a:gd name="T8" fmla="*/ 12 w 57"/>
                <a:gd name="T9" fmla="*/ 17 h 40"/>
                <a:gd name="T10" fmla="*/ 7 w 57"/>
                <a:gd name="T11" fmla="*/ 23 h 40"/>
                <a:gd name="T12" fmla="*/ 7 w 57"/>
                <a:gd name="T13" fmla="*/ 25 h 40"/>
                <a:gd name="T14" fmla="*/ 9 w 57"/>
                <a:gd name="T15" fmla="*/ 27 h 40"/>
                <a:gd name="T16" fmla="*/ 17 w 57"/>
                <a:gd name="T17" fmla="*/ 30 h 40"/>
                <a:gd name="T18" fmla="*/ 25 w 57"/>
                <a:gd name="T19" fmla="*/ 32 h 40"/>
                <a:gd name="T20" fmla="*/ 41 w 57"/>
                <a:gd name="T21" fmla="*/ 35 h 40"/>
                <a:gd name="T22" fmla="*/ 53 w 57"/>
                <a:gd name="T23" fmla="*/ 37 h 40"/>
                <a:gd name="T24" fmla="*/ 57 w 57"/>
                <a:gd name="T25" fmla="*/ 38 h 40"/>
                <a:gd name="T26" fmla="*/ 53 w 57"/>
                <a:gd name="T27" fmla="*/ 39 h 40"/>
                <a:gd name="T28" fmla="*/ 41 w 57"/>
                <a:gd name="T29" fmla="*/ 40 h 40"/>
                <a:gd name="T30" fmla="*/ 24 w 57"/>
                <a:gd name="T31" fmla="*/ 39 h 40"/>
                <a:gd name="T32" fmla="*/ 15 w 57"/>
                <a:gd name="T33" fmla="*/ 37 h 40"/>
                <a:gd name="T34" fmla="*/ 5 w 57"/>
                <a:gd name="T35" fmla="*/ 33 h 40"/>
                <a:gd name="T36" fmla="*/ 0 w 57"/>
                <a:gd name="T37" fmla="*/ 27 h 40"/>
                <a:gd name="T38" fmla="*/ 1 w 57"/>
                <a:gd name="T39" fmla="*/ 20 h 40"/>
                <a:gd name="T40" fmla="*/ 8 w 57"/>
                <a:gd name="T41" fmla="*/ 12 h 40"/>
                <a:gd name="T42" fmla="*/ 23 w 57"/>
                <a:gd name="T43" fmla="*/ 4 h 40"/>
                <a:gd name="T44" fmla="*/ 39 w 57"/>
                <a:gd name="T4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40">
                  <a:moveTo>
                    <a:pt x="39" y="0"/>
                  </a:moveTo>
                  <a:cubicBezTo>
                    <a:pt x="39" y="0"/>
                    <a:pt x="37" y="1"/>
                    <a:pt x="35" y="2"/>
                  </a:cubicBezTo>
                  <a:cubicBezTo>
                    <a:pt x="33" y="4"/>
                    <a:pt x="29" y="5"/>
                    <a:pt x="25" y="8"/>
                  </a:cubicBezTo>
                  <a:cubicBezTo>
                    <a:pt x="23" y="9"/>
                    <a:pt x="21" y="11"/>
                    <a:pt x="19" y="12"/>
                  </a:cubicBezTo>
                  <a:cubicBezTo>
                    <a:pt x="16" y="13"/>
                    <a:pt x="14" y="15"/>
                    <a:pt x="12" y="17"/>
                  </a:cubicBezTo>
                  <a:cubicBezTo>
                    <a:pt x="10" y="19"/>
                    <a:pt x="8" y="21"/>
                    <a:pt x="7" y="23"/>
                  </a:cubicBezTo>
                  <a:cubicBezTo>
                    <a:pt x="7" y="24"/>
                    <a:pt x="7" y="24"/>
                    <a:pt x="7" y="25"/>
                  </a:cubicBezTo>
                  <a:cubicBezTo>
                    <a:pt x="8" y="25"/>
                    <a:pt x="8" y="26"/>
                    <a:pt x="9" y="27"/>
                  </a:cubicBezTo>
                  <a:cubicBezTo>
                    <a:pt x="11" y="28"/>
                    <a:pt x="14" y="29"/>
                    <a:pt x="17" y="30"/>
                  </a:cubicBezTo>
                  <a:cubicBezTo>
                    <a:pt x="20" y="31"/>
                    <a:pt x="23" y="31"/>
                    <a:pt x="25" y="32"/>
                  </a:cubicBezTo>
                  <a:cubicBezTo>
                    <a:pt x="31" y="33"/>
                    <a:pt x="37" y="34"/>
                    <a:pt x="41" y="35"/>
                  </a:cubicBezTo>
                  <a:cubicBezTo>
                    <a:pt x="46" y="36"/>
                    <a:pt x="50" y="36"/>
                    <a:pt x="53" y="37"/>
                  </a:cubicBezTo>
                  <a:cubicBezTo>
                    <a:pt x="55" y="38"/>
                    <a:pt x="57" y="38"/>
                    <a:pt x="57" y="38"/>
                  </a:cubicBezTo>
                  <a:cubicBezTo>
                    <a:pt x="57" y="38"/>
                    <a:pt x="55" y="38"/>
                    <a:pt x="53" y="39"/>
                  </a:cubicBezTo>
                  <a:cubicBezTo>
                    <a:pt x="50" y="39"/>
                    <a:pt x="46" y="39"/>
                    <a:pt x="41" y="40"/>
                  </a:cubicBezTo>
                  <a:cubicBezTo>
                    <a:pt x="36" y="40"/>
                    <a:pt x="30" y="40"/>
                    <a:pt x="24" y="39"/>
                  </a:cubicBezTo>
                  <a:cubicBezTo>
                    <a:pt x="21" y="38"/>
                    <a:pt x="18" y="38"/>
                    <a:pt x="15" y="37"/>
                  </a:cubicBezTo>
                  <a:cubicBezTo>
                    <a:pt x="11" y="36"/>
                    <a:pt x="8" y="35"/>
                    <a:pt x="5" y="33"/>
                  </a:cubicBezTo>
                  <a:cubicBezTo>
                    <a:pt x="3" y="32"/>
                    <a:pt x="1" y="30"/>
                    <a:pt x="0" y="27"/>
                  </a:cubicBezTo>
                  <a:cubicBezTo>
                    <a:pt x="0" y="25"/>
                    <a:pt x="0" y="22"/>
                    <a:pt x="1" y="20"/>
                  </a:cubicBezTo>
                  <a:cubicBezTo>
                    <a:pt x="3" y="16"/>
                    <a:pt x="5" y="14"/>
                    <a:pt x="8" y="12"/>
                  </a:cubicBezTo>
                  <a:cubicBezTo>
                    <a:pt x="13" y="8"/>
                    <a:pt x="19" y="6"/>
                    <a:pt x="23" y="4"/>
                  </a:cubicBezTo>
                  <a:cubicBezTo>
                    <a:pt x="32" y="1"/>
                    <a:pt x="39" y="0"/>
                    <a:pt x="39" y="0"/>
                  </a:cubicBezTo>
                  <a:close/>
                </a:path>
              </a:pathLst>
            </a:custGeom>
            <a:solidFill>
              <a:srgbClr val="609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5" name="Freeform 9"/>
            <p:cNvSpPr/>
            <p:nvPr/>
          </p:nvSpPr>
          <p:spPr bwMode="auto">
            <a:xfrm>
              <a:off x="6877051" y="2179638"/>
              <a:ext cx="1268413" cy="974725"/>
            </a:xfrm>
            <a:custGeom>
              <a:avLst/>
              <a:gdLst>
                <a:gd name="T0" fmla="*/ 271 w 299"/>
                <a:gd name="T1" fmla="*/ 164 h 229"/>
                <a:gd name="T2" fmla="*/ 247 w 299"/>
                <a:gd name="T3" fmla="*/ 145 h 229"/>
                <a:gd name="T4" fmla="*/ 264 w 299"/>
                <a:gd name="T5" fmla="*/ 106 h 229"/>
                <a:gd name="T6" fmla="*/ 217 w 299"/>
                <a:gd name="T7" fmla="*/ 93 h 229"/>
                <a:gd name="T8" fmla="*/ 226 w 299"/>
                <a:gd name="T9" fmla="*/ 48 h 229"/>
                <a:gd name="T10" fmla="*/ 1 w 299"/>
                <a:gd name="T11" fmla="*/ 190 h 229"/>
                <a:gd name="T12" fmla="*/ 12 w 299"/>
                <a:gd name="T13" fmla="*/ 197 h 229"/>
                <a:gd name="T14" fmla="*/ 0 w 299"/>
                <a:gd name="T15" fmla="*/ 202 h 229"/>
                <a:gd name="T16" fmla="*/ 14 w 299"/>
                <a:gd name="T17" fmla="*/ 221 h 229"/>
                <a:gd name="T18" fmla="*/ 271 w 299"/>
                <a:gd name="T19" fmla="*/ 16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29">
                  <a:moveTo>
                    <a:pt x="271" y="164"/>
                  </a:moveTo>
                  <a:cubicBezTo>
                    <a:pt x="267" y="154"/>
                    <a:pt x="258" y="149"/>
                    <a:pt x="247" y="145"/>
                  </a:cubicBezTo>
                  <a:cubicBezTo>
                    <a:pt x="265" y="133"/>
                    <a:pt x="274" y="120"/>
                    <a:pt x="264" y="106"/>
                  </a:cubicBezTo>
                  <a:cubicBezTo>
                    <a:pt x="255" y="93"/>
                    <a:pt x="238" y="90"/>
                    <a:pt x="217" y="93"/>
                  </a:cubicBezTo>
                  <a:cubicBezTo>
                    <a:pt x="234" y="76"/>
                    <a:pt x="240" y="61"/>
                    <a:pt x="226" y="48"/>
                  </a:cubicBezTo>
                  <a:cubicBezTo>
                    <a:pt x="172" y="0"/>
                    <a:pt x="1" y="190"/>
                    <a:pt x="1" y="190"/>
                  </a:cubicBezTo>
                  <a:cubicBezTo>
                    <a:pt x="12" y="197"/>
                    <a:pt x="12" y="197"/>
                    <a:pt x="12" y="197"/>
                  </a:cubicBezTo>
                  <a:cubicBezTo>
                    <a:pt x="4" y="200"/>
                    <a:pt x="0" y="202"/>
                    <a:pt x="0" y="202"/>
                  </a:cubicBezTo>
                  <a:cubicBezTo>
                    <a:pt x="14" y="221"/>
                    <a:pt x="14" y="221"/>
                    <a:pt x="14" y="221"/>
                  </a:cubicBezTo>
                  <a:cubicBezTo>
                    <a:pt x="14" y="221"/>
                    <a:pt x="299" y="229"/>
                    <a:pt x="271" y="164"/>
                  </a:cubicBezTo>
                  <a:close/>
                </a:path>
              </a:pathLst>
            </a:custGeom>
            <a:solidFill>
              <a:srgbClr val="459E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6" name="Freeform 10"/>
            <p:cNvSpPr/>
            <p:nvPr/>
          </p:nvSpPr>
          <p:spPr bwMode="auto">
            <a:xfrm>
              <a:off x="4975226" y="2336800"/>
              <a:ext cx="336550" cy="336550"/>
            </a:xfrm>
            <a:custGeom>
              <a:avLst/>
              <a:gdLst>
                <a:gd name="T0" fmla="*/ 79 w 79"/>
                <a:gd name="T1" fmla="*/ 10 h 79"/>
                <a:gd name="T2" fmla="*/ 3 w 79"/>
                <a:gd name="T3" fmla="*/ 9 h 79"/>
                <a:gd name="T4" fmla="*/ 54 w 79"/>
                <a:gd name="T5" fmla="*/ 79 h 79"/>
                <a:gd name="T6" fmla="*/ 79 w 79"/>
                <a:gd name="T7" fmla="*/ 10 h 79"/>
              </a:gdLst>
              <a:ahLst/>
              <a:cxnLst>
                <a:cxn ang="0">
                  <a:pos x="T0" y="T1"/>
                </a:cxn>
                <a:cxn ang="0">
                  <a:pos x="T2" y="T3"/>
                </a:cxn>
                <a:cxn ang="0">
                  <a:pos x="T4" y="T5"/>
                </a:cxn>
                <a:cxn ang="0">
                  <a:pos x="T6" y="T7"/>
                </a:cxn>
              </a:cxnLst>
              <a:rect l="0" t="0" r="r" b="b"/>
              <a:pathLst>
                <a:path w="79" h="79">
                  <a:moveTo>
                    <a:pt x="79" y="10"/>
                  </a:moveTo>
                  <a:cubicBezTo>
                    <a:pt x="79" y="10"/>
                    <a:pt x="6" y="0"/>
                    <a:pt x="3" y="9"/>
                  </a:cubicBezTo>
                  <a:cubicBezTo>
                    <a:pt x="0" y="18"/>
                    <a:pt x="54" y="79"/>
                    <a:pt x="54" y="79"/>
                  </a:cubicBezTo>
                  <a:lnTo>
                    <a:pt x="79" y="10"/>
                  </a:lnTo>
                  <a:close/>
                </a:path>
              </a:pathLst>
            </a:custGeom>
            <a:solidFill>
              <a:srgbClr val="4538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7" name="Freeform 11"/>
            <p:cNvSpPr/>
            <p:nvPr/>
          </p:nvSpPr>
          <p:spPr bwMode="auto">
            <a:xfrm>
              <a:off x="5124451" y="2108200"/>
              <a:ext cx="2044700" cy="1744663"/>
            </a:xfrm>
            <a:custGeom>
              <a:avLst/>
              <a:gdLst>
                <a:gd name="T0" fmla="*/ 219 w 482"/>
                <a:gd name="T1" fmla="*/ 131 h 410"/>
                <a:gd name="T2" fmla="*/ 184 w 482"/>
                <a:gd name="T3" fmla="*/ 71 h 410"/>
                <a:gd name="T4" fmla="*/ 18 w 482"/>
                <a:gd name="T5" fmla="*/ 86 h 410"/>
                <a:gd name="T6" fmla="*/ 21 w 482"/>
                <a:gd name="T7" fmla="*/ 239 h 410"/>
                <a:gd name="T8" fmla="*/ 87 w 482"/>
                <a:gd name="T9" fmla="*/ 335 h 410"/>
                <a:gd name="T10" fmla="*/ 287 w 482"/>
                <a:gd name="T11" fmla="*/ 376 h 410"/>
                <a:gd name="T12" fmla="*/ 457 w 482"/>
                <a:gd name="T13" fmla="*/ 238 h 410"/>
                <a:gd name="T14" fmla="*/ 397 w 482"/>
                <a:gd name="T15" fmla="*/ 183 h 410"/>
                <a:gd name="T16" fmla="*/ 291 w 482"/>
                <a:gd name="T17" fmla="*/ 152 h 410"/>
                <a:gd name="T18" fmla="*/ 219 w 482"/>
                <a:gd name="T19" fmla="*/ 13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410">
                  <a:moveTo>
                    <a:pt x="219" y="131"/>
                  </a:moveTo>
                  <a:cubicBezTo>
                    <a:pt x="205" y="119"/>
                    <a:pt x="205" y="91"/>
                    <a:pt x="184" y="71"/>
                  </a:cubicBezTo>
                  <a:cubicBezTo>
                    <a:pt x="113" y="0"/>
                    <a:pt x="35" y="48"/>
                    <a:pt x="18" y="86"/>
                  </a:cubicBezTo>
                  <a:cubicBezTo>
                    <a:pt x="0" y="124"/>
                    <a:pt x="9" y="209"/>
                    <a:pt x="21" y="239"/>
                  </a:cubicBezTo>
                  <a:cubicBezTo>
                    <a:pt x="35" y="275"/>
                    <a:pt x="57" y="310"/>
                    <a:pt x="87" y="335"/>
                  </a:cubicBezTo>
                  <a:cubicBezTo>
                    <a:pt x="147" y="383"/>
                    <a:pt x="225" y="410"/>
                    <a:pt x="287" y="376"/>
                  </a:cubicBezTo>
                  <a:cubicBezTo>
                    <a:pt x="336" y="349"/>
                    <a:pt x="412" y="271"/>
                    <a:pt x="457" y="238"/>
                  </a:cubicBezTo>
                  <a:cubicBezTo>
                    <a:pt x="482" y="220"/>
                    <a:pt x="405" y="186"/>
                    <a:pt x="397" y="183"/>
                  </a:cubicBezTo>
                  <a:cubicBezTo>
                    <a:pt x="363" y="172"/>
                    <a:pt x="326" y="159"/>
                    <a:pt x="291" y="152"/>
                  </a:cubicBezTo>
                  <a:cubicBezTo>
                    <a:pt x="270" y="148"/>
                    <a:pt x="234" y="143"/>
                    <a:pt x="219" y="131"/>
                  </a:cubicBezTo>
                  <a:close/>
                </a:path>
              </a:pathLst>
            </a:custGeom>
            <a:solidFill>
              <a:srgbClr val="459E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8" name="Freeform 12"/>
            <p:cNvSpPr/>
            <p:nvPr/>
          </p:nvSpPr>
          <p:spPr bwMode="auto">
            <a:xfrm>
              <a:off x="5162551" y="2882900"/>
              <a:ext cx="1892300" cy="969963"/>
            </a:xfrm>
            <a:custGeom>
              <a:avLst/>
              <a:gdLst>
                <a:gd name="T0" fmla="*/ 358 w 446"/>
                <a:gd name="T1" fmla="*/ 67 h 228"/>
                <a:gd name="T2" fmla="*/ 77 w 446"/>
                <a:gd name="T3" fmla="*/ 37 h 228"/>
                <a:gd name="T4" fmla="*/ 0 w 446"/>
                <a:gd name="T5" fmla="*/ 0 h 228"/>
                <a:gd name="T6" fmla="*/ 12 w 446"/>
                <a:gd name="T7" fmla="*/ 57 h 228"/>
                <a:gd name="T8" fmla="*/ 78 w 446"/>
                <a:gd name="T9" fmla="*/ 153 h 228"/>
                <a:gd name="T10" fmla="*/ 278 w 446"/>
                <a:gd name="T11" fmla="*/ 194 h 228"/>
                <a:gd name="T12" fmla="*/ 446 w 446"/>
                <a:gd name="T13" fmla="*/ 58 h 228"/>
                <a:gd name="T14" fmla="*/ 358 w 446"/>
                <a:gd name="T15" fmla="*/ 67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6" h="228">
                  <a:moveTo>
                    <a:pt x="358" y="67"/>
                  </a:moveTo>
                  <a:cubicBezTo>
                    <a:pt x="292" y="97"/>
                    <a:pt x="143" y="56"/>
                    <a:pt x="77" y="37"/>
                  </a:cubicBezTo>
                  <a:cubicBezTo>
                    <a:pt x="40" y="27"/>
                    <a:pt x="16" y="12"/>
                    <a:pt x="0" y="0"/>
                  </a:cubicBezTo>
                  <a:cubicBezTo>
                    <a:pt x="3" y="23"/>
                    <a:pt x="7" y="44"/>
                    <a:pt x="12" y="57"/>
                  </a:cubicBezTo>
                  <a:cubicBezTo>
                    <a:pt x="26" y="93"/>
                    <a:pt x="48" y="128"/>
                    <a:pt x="78" y="153"/>
                  </a:cubicBezTo>
                  <a:cubicBezTo>
                    <a:pt x="138" y="201"/>
                    <a:pt x="216" y="228"/>
                    <a:pt x="278" y="194"/>
                  </a:cubicBezTo>
                  <a:cubicBezTo>
                    <a:pt x="326" y="168"/>
                    <a:pt x="400" y="92"/>
                    <a:pt x="446" y="58"/>
                  </a:cubicBezTo>
                  <a:cubicBezTo>
                    <a:pt x="432" y="42"/>
                    <a:pt x="407" y="46"/>
                    <a:pt x="358" y="67"/>
                  </a:cubicBezTo>
                  <a:close/>
                </a:path>
              </a:pathLst>
            </a:custGeom>
            <a:solidFill>
              <a:srgbClr val="F4D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9" name="Freeform 13"/>
            <p:cNvSpPr/>
            <p:nvPr/>
          </p:nvSpPr>
          <p:spPr bwMode="auto">
            <a:xfrm>
              <a:off x="5154613" y="2362200"/>
              <a:ext cx="690563" cy="612775"/>
            </a:xfrm>
            <a:custGeom>
              <a:avLst/>
              <a:gdLst>
                <a:gd name="T0" fmla="*/ 143 w 163"/>
                <a:gd name="T1" fmla="*/ 102 h 144"/>
                <a:gd name="T2" fmla="*/ 88 w 163"/>
                <a:gd name="T3" fmla="*/ 11 h 144"/>
                <a:gd name="T4" fmla="*/ 32 w 163"/>
                <a:gd name="T5" fmla="*/ 0 h 144"/>
                <a:gd name="T6" fmla="*/ 11 w 163"/>
                <a:gd name="T7" fmla="*/ 26 h 144"/>
                <a:gd name="T8" fmla="*/ 1 w 163"/>
                <a:gd name="T9" fmla="*/ 98 h 144"/>
                <a:gd name="T10" fmla="*/ 143 w 163"/>
                <a:gd name="T11" fmla="*/ 102 h 144"/>
              </a:gdLst>
              <a:ahLst/>
              <a:cxnLst>
                <a:cxn ang="0">
                  <a:pos x="T0" y="T1"/>
                </a:cxn>
                <a:cxn ang="0">
                  <a:pos x="T2" y="T3"/>
                </a:cxn>
                <a:cxn ang="0">
                  <a:pos x="T4" y="T5"/>
                </a:cxn>
                <a:cxn ang="0">
                  <a:pos x="T6" y="T7"/>
                </a:cxn>
                <a:cxn ang="0">
                  <a:pos x="T8" y="T9"/>
                </a:cxn>
                <a:cxn ang="0">
                  <a:pos x="T10" y="T11"/>
                </a:cxn>
              </a:cxnLst>
              <a:rect l="0" t="0" r="r" b="b"/>
              <a:pathLst>
                <a:path w="163" h="144">
                  <a:moveTo>
                    <a:pt x="143" y="102"/>
                  </a:moveTo>
                  <a:cubicBezTo>
                    <a:pt x="163" y="71"/>
                    <a:pt x="143" y="15"/>
                    <a:pt x="88" y="11"/>
                  </a:cubicBezTo>
                  <a:cubicBezTo>
                    <a:pt x="51" y="9"/>
                    <a:pt x="37" y="3"/>
                    <a:pt x="32" y="0"/>
                  </a:cubicBezTo>
                  <a:cubicBezTo>
                    <a:pt x="22" y="8"/>
                    <a:pt x="15" y="17"/>
                    <a:pt x="11" y="26"/>
                  </a:cubicBezTo>
                  <a:cubicBezTo>
                    <a:pt x="3" y="44"/>
                    <a:pt x="0" y="71"/>
                    <a:pt x="1" y="98"/>
                  </a:cubicBezTo>
                  <a:cubicBezTo>
                    <a:pt x="55" y="144"/>
                    <a:pt x="127" y="128"/>
                    <a:pt x="143" y="102"/>
                  </a:cubicBezTo>
                  <a:close/>
                </a:path>
              </a:pathLst>
            </a:custGeom>
            <a:solidFill>
              <a:srgbClr val="BADE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0" name="Freeform 14"/>
            <p:cNvSpPr/>
            <p:nvPr/>
          </p:nvSpPr>
          <p:spPr bwMode="auto">
            <a:xfrm>
              <a:off x="5157788" y="2486025"/>
              <a:ext cx="661988" cy="488950"/>
            </a:xfrm>
            <a:custGeom>
              <a:avLst/>
              <a:gdLst>
                <a:gd name="T0" fmla="*/ 129 w 156"/>
                <a:gd name="T1" fmla="*/ 0 h 115"/>
                <a:gd name="T2" fmla="*/ 131 w 156"/>
                <a:gd name="T3" fmla="*/ 60 h 115"/>
                <a:gd name="T4" fmla="*/ 0 w 156"/>
                <a:gd name="T5" fmla="*/ 64 h 115"/>
                <a:gd name="T6" fmla="*/ 0 w 156"/>
                <a:gd name="T7" fmla="*/ 69 h 115"/>
                <a:gd name="T8" fmla="*/ 142 w 156"/>
                <a:gd name="T9" fmla="*/ 73 h 115"/>
                <a:gd name="T10" fmla="*/ 129 w 156"/>
                <a:gd name="T11" fmla="*/ 0 h 115"/>
              </a:gdLst>
              <a:ahLst/>
              <a:cxnLst>
                <a:cxn ang="0">
                  <a:pos x="T0" y="T1"/>
                </a:cxn>
                <a:cxn ang="0">
                  <a:pos x="T2" y="T3"/>
                </a:cxn>
                <a:cxn ang="0">
                  <a:pos x="T4" y="T5"/>
                </a:cxn>
                <a:cxn ang="0">
                  <a:pos x="T6" y="T7"/>
                </a:cxn>
                <a:cxn ang="0">
                  <a:pos x="T8" y="T9"/>
                </a:cxn>
                <a:cxn ang="0">
                  <a:pos x="T10" y="T11"/>
                </a:cxn>
              </a:cxnLst>
              <a:rect l="0" t="0" r="r" b="b"/>
              <a:pathLst>
                <a:path w="156" h="115">
                  <a:moveTo>
                    <a:pt x="129" y="0"/>
                  </a:moveTo>
                  <a:cubicBezTo>
                    <a:pt x="141" y="19"/>
                    <a:pt x="142" y="43"/>
                    <a:pt x="131" y="60"/>
                  </a:cubicBezTo>
                  <a:cubicBezTo>
                    <a:pt x="116" y="84"/>
                    <a:pt x="52" y="100"/>
                    <a:pt x="0" y="64"/>
                  </a:cubicBezTo>
                  <a:cubicBezTo>
                    <a:pt x="0" y="66"/>
                    <a:pt x="0" y="68"/>
                    <a:pt x="0" y="69"/>
                  </a:cubicBezTo>
                  <a:cubicBezTo>
                    <a:pt x="54" y="115"/>
                    <a:pt x="126" y="99"/>
                    <a:pt x="142" y="73"/>
                  </a:cubicBezTo>
                  <a:cubicBezTo>
                    <a:pt x="156" y="52"/>
                    <a:pt x="151" y="20"/>
                    <a:pt x="129" y="0"/>
                  </a:cubicBezTo>
                  <a:close/>
                </a:path>
              </a:pathLst>
            </a:custGeom>
            <a:solidFill>
              <a:srgbClr val="E4D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1" name="Freeform 15"/>
            <p:cNvSpPr/>
            <p:nvPr/>
          </p:nvSpPr>
          <p:spPr bwMode="auto">
            <a:xfrm>
              <a:off x="5357813" y="2439988"/>
              <a:ext cx="254000" cy="255588"/>
            </a:xfrm>
            <a:custGeom>
              <a:avLst/>
              <a:gdLst>
                <a:gd name="T0" fmla="*/ 58 w 60"/>
                <a:gd name="T1" fmla="*/ 35 h 60"/>
                <a:gd name="T2" fmla="*/ 26 w 60"/>
                <a:gd name="T3" fmla="*/ 58 h 60"/>
                <a:gd name="T4" fmla="*/ 2 w 60"/>
                <a:gd name="T5" fmla="*/ 26 h 60"/>
                <a:gd name="T6" fmla="*/ 34 w 60"/>
                <a:gd name="T7" fmla="*/ 3 h 60"/>
                <a:gd name="T8" fmla="*/ 58 w 60"/>
                <a:gd name="T9" fmla="*/ 35 h 60"/>
              </a:gdLst>
              <a:ahLst/>
              <a:cxnLst>
                <a:cxn ang="0">
                  <a:pos x="T0" y="T1"/>
                </a:cxn>
                <a:cxn ang="0">
                  <a:pos x="T2" y="T3"/>
                </a:cxn>
                <a:cxn ang="0">
                  <a:pos x="T4" y="T5"/>
                </a:cxn>
                <a:cxn ang="0">
                  <a:pos x="T6" y="T7"/>
                </a:cxn>
                <a:cxn ang="0">
                  <a:pos x="T8" y="T9"/>
                </a:cxn>
              </a:cxnLst>
              <a:rect l="0" t="0" r="r" b="b"/>
              <a:pathLst>
                <a:path w="60" h="60">
                  <a:moveTo>
                    <a:pt x="58" y="35"/>
                  </a:moveTo>
                  <a:cubicBezTo>
                    <a:pt x="56" y="50"/>
                    <a:pt x="41" y="60"/>
                    <a:pt x="26" y="58"/>
                  </a:cubicBezTo>
                  <a:cubicBezTo>
                    <a:pt x="11" y="56"/>
                    <a:pt x="0" y="41"/>
                    <a:pt x="2" y="26"/>
                  </a:cubicBezTo>
                  <a:cubicBezTo>
                    <a:pt x="5" y="11"/>
                    <a:pt x="19" y="0"/>
                    <a:pt x="34" y="3"/>
                  </a:cubicBezTo>
                  <a:cubicBezTo>
                    <a:pt x="50" y="5"/>
                    <a:pt x="60" y="19"/>
                    <a:pt x="58"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2" name="Freeform 16"/>
            <p:cNvSpPr/>
            <p:nvPr/>
          </p:nvSpPr>
          <p:spPr bwMode="auto">
            <a:xfrm>
              <a:off x="5387976" y="2473325"/>
              <a:ext cx="195263" cy="192088"/>
            </a:xfrm>
            <a:custGeom>
              <a:avLst/>
              <a:gdLst>
                <a:gd name="T0" fmla="*/ 44 w 46"/>
                <a:gd name="T1" fmla="*/ 26 h 45"/>
                <a:gd name="T2" fmla="*/ 20 w 46"/>
                <a:gd name="T3" fmla="*/ 43 h 45"/>
                <a:gd name="T4" fmla="*/ 2 w 46"/>
                <a:gd name="T5" fmla="*/ 19 h 45"/>
                <a:gd name="T6" fmla="*/ 26 w 46"/>
                <a:gd name="T7" fmla="*/ 1 h 45"/>
                <a:gd name="T8" fmla="*/ 44 w 46"/>
                <a:gd name="T9" fmla="*/ 26 h 45"/>
              </a:gdLst>
              <a:ahLst/>
              <a:cxnLst>
                <a:cxn ang="0">
                  <a:pos x="T0" y="T1"/>
                </a:cxn>
                <a:cxn ang="0">
                  <a:pos x="T2" y="T3"/>
                </a:cxn>
                <a:cxn ang="0">
                  <a:pos x="T4" y="T5"/>
                </a:cxn>
                <a:cxn ang="0">
                  <a:pos x="T6" y="T7"/>
                </a:cxn>
                <a:cxn ang="0">
                  <a:pos x="T8" y="T9"/>
                </a:cxn>
              </a:cxnLst>
              <a:rect l="0" t="0" r="r" b="b"/>
              <a:pathLst>
                <a:path w="46" h="45">
                  <a:moveTo>
                    <a:pt x="44" y="26"/>
                  </a:moveTo>
                  <a:cubicBezTo>
                    <a:pt x="42" y="37"/>
                    <a:pt x="32" y="45"/>
                    <a:pt x="20" y="43"/>
                  </a:cubicBezTo>
                  <a:cubicBezTo>
                    <a:pt x="8" y="42"/>
                    <a:pt x="0" y="31"/>
                    <a:pt x="2" y="19"/>
                  </a:cubicBezTo>
                  <a:cubicBezTo>
                    <a:pt x="4" y="8"/>
                    <a:pt x="15" y="0"/>
                    <a:pt x="26" y="1"/>
                  </a:cubicBezTo>
                  <a:cubicBezTo>
                    <a:pt x="38" y="3"/>
                    <a:pt x="46" y="14"/>
                    <a:pt x="44" y="26"/>
                  </a:cubicBezTo>
                  <a:close/>
                </a:path>
              </a:pathLst>
            </a:custGeom>
            <a:solidFill>
              <a:srgbClr val="1D2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3" name="Freeform 17"/>
            <p:cNvSpPr/>
            <p:nvPr/>
          </p:nvSpPr>
          <p:spPr bwMode="auto">
            <a:xfrm>
              <a:off x="7034213" y="2579688"/>
              <a:ext cx="720725" cy="382588"/>
            </a:xfrm>
            <a:custGeom>
              <a:avLst/>
              <a:gdLst>
                <a:gd name="T0" fmla="*/ 0 w 170"/>
                <a:gd name="T1" fmla="*/ 90 h 90"/>
                <a:gd name="T2" fmla="*/ 26 w 170"/>
                <a:gd name="T3" fmla="*/ 74 h 90"/>
                <a:gd name="T4" fmla="*/ 38 w 170"/>
                <a:gd name="T5" fmla="*/ 66 h 90"/>
                <a:gd name="T6" fmla="*/ 52 w 170"/>
                <a:gd name="T7" fmla="*/ 58 h 90"/>
                <a:gd name="T8" fmla="*/ 68 w 170"/>
                <a:gd name="T9" fmla="*/ 50 h 90"/>
                <a:gd name="T10" fmla="*/ 83 w 170"/>
                <a:gd name="T11" fmla="*/ 41 h 90"/>
                <a:gd name="T12" fmla="*/ 99 w 170"/>
                <a:gd name="T13" fmla="*/ 33 h 90"/>
                <a:gd name="T14" fmla="*/ 115 w 170"/>
                <a:gd name="T15" fmla="*/ 25 h 90"/>
                <a:gd name="T16" fmla="*/ 143 w 170"/>
                <a:gd name="T17" fmla="*/ 12 h 90"/>
                <a:gd name="T18" fmla="*/ 170 w 170"/>
                <a:gd name="T19" fmla="*/ 0 h 90"/>
                <a:gd name="T20" fmla="*/ 145 w 170"/>
                <a:gd name="T21" fmla="*/ 16 h 90"/>
                <a:gd name="T22" fmla="*/ 118 w 170"/>
                <a:gd name="T23" fmla="*/ 31 h 90"/>
                <a:gd name="T24" fmla="*/ 103 w 170"/>
                <a:gd name="T25" fmla="*/ 40 h 90"/>
                <a:gd name="T26" fmla="*/ 87 w 170"/>
                <a:gd name="T27" fmla="*/ 48 h 90"/>
                <a:gd name="T28" fmla="*/ 71 w 170"/>
                <a:gd name="T29" fmla="*/ 56 h 90"/>
                <a:gd name="T30" fmla="*/ 56 w 170"/>
                <a:gd name="T31" fmla="*/ 64 h 90"/>
                <a:gd name="T32" fmla="*/ 41 w 170"/>
                <a:gd name="T33" fmla="*/ 71 h 90"/>
                <a:gd name="T34" fmla="*/ 28 w 170"/>
                <a:gd name="T35" fmla="*/ 78 h 90"/>
                <a:gd name="T36" fmla="*/ 0 w 170"/>
                <a:gd name="T3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 h="90">
                  <a:moveTo>
                    <a:pt x="0" y="90"/>
                  </a:moveTo>
                  <a:cubicBezTo>
                    <a:pt x="0" y="90"/>
                    <a:pt x="10" y="83"/>
                    <a:pt x="26" y="74"/>
                  </a:cubicBezTo>
                  <a:cubicBezTo>
                    <a:pt x="30" y="71"/>
                    <a:pt x="34" y="69"/>
                    <a:pt x="38" y="66"/>
                  </a:cubicBezTo>
                  <a:cubicBezTo>
                    <a:pt x="43" y="64"/>
                    <a:pt x="48" y="61"/>
                    <a:pt x="52" y="58"/>
                  </a:cubicBezTo>
                  <a:cubicBezTo>
                    <a:pt x="57" y="56"/>
                    <a:pt x="62" y="53"/>
                    <a:pt x="68" y="50"/>
                  </a:cubicBezTo>
                  <a:cubicBezTo>
                    <a:pt x="73" y="47"/>
                    <a:pt x="78" y="44"/>
                    <a:pt x="83" y="41"/>
                  </a:cubicBezTo>
                  <a:cubicBezTo>
                    <a:pt x="89" y="39"/>
                    <a:pt x="94" y="36"/>
                    <a:pt x="99" y="33"/>
                  </a:cubicBezTo>
                  <a:cubicBezTo>
                    <a:pt x="105" y="30"/>
                    <a:pt x="110" y="28"/>
                    <a:pt x="115" y="25"/>
                  </a:cubicBezTo>
                  <a:cubicBezTo>
                    <a:pt x="125" y="20"/>
                    <a:pt x="134" y="16"/>
                    <a:pt x="143" y="12"/>
                  </a:cubicBezTo>
                  <a:cubicBezTo>
                    <a:pt x="159" y="4"/>
                    <a:pt x="170" y="0"/>
                    <a:pt x="170" y="0"/>
                  </a:cubicBezTo>
                  <a:cubicBezTo>
                    <a:pt x="170" y="0"/>
                    <a:pt x="160" y="7"/>
                    <a:pt x="145" y="16"/>
                  </a:cubicBezTo>
                  <a:cubicBezTo>
                    <a:pt x="137" y="20"/>
                    <a:pt x="128" y="26"/>
                    <a:pt x="118" y="31"/>
                  </a:cubicBezTo>
                  <a:cubicBezTo>
                    <a:pt x="113" y="34"/>
                    <a:pt x="108" y="37"/>
                    <a:pt x="103" y="40"/>
                  </a:cubicBezTo>
                  <a:cubicBezTo>
                    <a:pt x="98" y="42"/>
                    <a:pt x="92" y="45"/>
                    <a:pt x="87" y="48"/>
                  </a:cubicBezTo>
                  <a:cubicBezTo>
                    <a:pt x="82" y="51"/>
                    <a:pt x="76" y="54"/>
                    <a:pt x="71" y="56"/>
                  </a:cubicBezTo>
                  <a:cubicBezTo>
                    <a:pt x="66" y="59"/>
                    <a:pt x="61" y="62"/>
                    <a:pt x="56" y="64"/>
                  </a:cubicBezTo>
                  <a:cubicBezTo>
                    <a:pt x="51" y="67"/>
                    <a:pt x="46" y="69"/>
                    <a:pt x="41" y="71"/>
                  </a:cubicBezTo>
                  <a:cubicBezTo>
                    <a:pt x="36" y="74"/>
                    <a:pt x="32" y="76"/>
                    <a:pt x="28" y="78"/>
                  </a:cubicBezTo>
                  <a:cubicBezTo>
                    <a:pt x="11" y="85"/>
                    <a:pt x="0" y="90"/>
                    <a:pt x="0" y="90"/>
                  </a:cubicBezTo>
                  <a:close/>
                </a:path>
              </a:pathLst>
            </a:custGeom>
            <a:solidFill>
              <a:srgbClr val="2169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4" name="Freeform 18"/>
            <p:cNvSpPr/>
            <p:nvPr/>
          </p:nvSpPr>
          <p:spPr bwMode="auto">
            <a:xfrm>
              <a:off x="7102476" y="2814638"/>
              <a:ext cx="788988" cy="207963"/>
            </a:xfrm>
            <a:custGeom>
              <a:avLst/>
              <a:gdLst>
                <a:gd name="T0" fmla="*/ 0 w 186"/>
                <a:gd name="T1" fmla="*/ 49 h 49"/>
                <a:gd name="T2" fmla="*/ 29 w 186"/>
                <a:gd name="T3" fmla="*/ 39 h 49"/>
                <a:gd name="T4" fmla="*/ 42 w 186"/>
                <a:gd name="T5" fmla="*/ 35 h 49"/>
                <a:gd name="T6" fmla="*/ 58 w 186"/>
                <a:gd name="T7" fmla="*/ 30 h 49"/>
                <a:gd name="T8" fmla="*/ 75 w 186"/>
                <a:gd name="T9" fmla="*/ 25 h 49"/>
                <a:gd name="T10" fmla="*/ 92 w 186"/>
                <a:gd name="T11" fmla="*/ 21 h 49"/>
                <a:gd name="T12" fmla="*/ 109 w 186"/>
                <a:gd name="T13" fmla="*/ 16 h 49"/>
                <a:gd name="T14" fmla="*/ 126 w 186"/>
                <a:gd name="T15" fmla="*/ 12 h 49"/>
                <a:gd name="T16" fmla="*/ 156 w 186"/>
                <a:gd name="T17" fmla="*/ 6 h 49"/>
                <a:gd name="T18" fmla="*/ 186 w 186"/>
                <a:gd name="T19" fmla="*/ 0 h 49"/>
                <a:gd name="T20" fmla="*/ 157 w 186"/>
                <a:gd name="T21" fmla="*/ 10 h 49"/>
                <a:gd name="T22" fmla="*/ 128 w 186"/>
                <a:gd name="T23" fmla="*/ 19 h 49"/>
                <a:gd name="T24" fmla="*/ 111 w 186"/>
                <a:gd name="T25" fmla="*/ 23 h 49"/>
                <a:gd name="T26" fmla="*/ 94 w 186"/>
                <a:gd name="T27" fmla="*/ 28 h 49"/>
                <a:gd name="T28" fmla="*/ 77 w 186"/>
                <a:gd name="T29" fmla="*/ 32 h 49"/>
                <a:gd name="T30" fmla="*/ 60 w 186"/>
                <a:gd name="T31" fmla="*/ 37 h 49"/>
                <a:gd name="T32" fmla="*/ 44 w 186"/>
                <a:gd name="T33" fmla="*/ 40 h 49"/>
                <a:gd name="T34" fmla="*/ 30 w 186"/>
                <a:gd name="T35" fmla="*/ 43 h 49"/>
                <a:gd name="T36" fmla="*/ 0 w 186"/>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6" h="49">
                  <a:moveTo>
                    <a:pt x="0" y="49"/>
                  </a:moveTo>
                  <a:cubicBezTo>
                    <a:pt x="0" y="49"/>
                    <a:pt x="11" y="44"/>
                    <a:pt x="29" y="39"/>
                  </a:cubicBezTo>
                  <a:cubicBezTo>
                    <a:pt x="33" y="38"/>
                    <a:pt x="37" y="36"/>
                    <a:pt x="42" y="35"/>
                  </a:cubicBezTo>
                  <a:cubicBezTo>
                    <a:pt x="47" y="33"/>
                    <a:pt x="53" y="32"/>
                    <a:pt x="58" y="30"/>
                  </a:cubicBezTo>
                  <a:cubicBezTo>
                    <a:pt x="63" y="29"/>
                    <a:pt x="69" y="27"/>
                    <a:pt x="75" y="25"/>
                  </a:cubicBezTo>
                  <a:cubicBezTo>
                    <a:pt x="80" y="24"/>
                    <a:pt x="86" y="22"/>
                    <a:pt x="92" y="21"/>
                  </a:cubicBezTo>
                  <a:cubicBezTo>
                    <a:pt x="98" y="19"/>
                    <a:pt x="104" y="18"/>
                    <a:pt x="109" y="16"/>
                  </a:cubicBezTo>
                  <a:cubicBezTo>
                    <a:pt x="115" y="15"/>
                    <a:pt x="121" y="14"/>
                    <a:pt x="126" y="12"/>
                  </a:cubicBezTo>
                  <a:cubicBezTo>
                    <a:pt x="137" y="10"/>
                    <a:pt x="147" y="7"/>
                    <a:pt x="156" y="6"/>
                  </a:cubicBezTo>
                  <a:cubicBezTo>
                    <a:pt x="174" y="2"/>
                    <a:pt x="186" y="0"/>
                    <a:pt x="186" y="0"/>
                  </a:cubicBezTo>
                  <a:cubicBezTo>
                    <a:pt x="186" y="0"/>
                    <a:pt x="174" y="4"/>
                    <a:pt x="157" y="10"/>
                  </a:cubicBezTo>
                  <a:cubicBezTo>
                    <a:pt x="149" y="13"/>
                    <a:pt x="139" y="16"/>
                    <a:pt x="128" y="19"/>
                  </a:cubicBezTo>
                  <a:cubicBezTo>
                    <a:pt x="122" y="20"/>
                    <a:pt x="117" y="22"/>
                    <a:pt x="111" y="23"/>
                  </a:cubicBezTo>
                  <a:cubicBezTo>
                    <a:pt x="105" y="25"/>
                    <a:pt x="100" y="27"/>
                    <a:pt x="94" y="28"/>
                  </a:cubicBezTo>
                  <a:cubicBezTo>
                    <a:pt x="88" y="30"/>
                    <a:pt x="82" y="31"/>
                    <a:pt x="77" y="32"/>
                  </a:cubicBezTo>
                  <a:cubicBezTo>
                    <a:pt x="71" y="34"/>
                    <a:pt x="65" y="35"/>
                    <a:pt x="60" y="37"/>
                  </a:cubicBezTo>
                  <a:cubicBezTo>
                    <a:pt x="54" y="38"/>
                    <a:pt x="49" y="39"/>
                    <a:pt x="44" y="40"/>
                  </a:cubicBezTo>
                  <a:cubicBezTo>
                    <a:pt x="39" y="41"/>
                    <a:pt x="34" y="42"/>
                    <a:pt x="30" y="43"/>
                  </a:cubicBezTo>
                  <a:cubicBezTo>
                    <a:pt x="12" y="47"/>
                    <a:pt x="0" y="49"/>
                    <a:pt x="0" y="49"/>
                  </a:cubicBezTo>
                  <a:close/>
                </a:path>
              </a:pathLst>
            </a:custGeom>
            <a:solidFill>
              <a:srgbClr val="2169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5" name="Freeform 19"/>
            <p:cNvSpPr/>
            <p:nvPr/>
          </p:nvSpPr>
          <p:spPr bwMode="auto">
            <a:xfrm>
              <a:off x="5297488" y="3095625"/>
              <a:ext cx="47625" cy="109538"/>
            </a:xfrm>
            <a:custGeom>
              <a:avLst/>
              <a:gdLst>
                <a:gd name="T0" fmla="*/ 1 w 11"/>
                <a:gd name="T1" fmla="*/ 0 h 26"/>
                <a:gd name="T2" fmla="*/ 2 w 11"/>
                <a:gd name="T3" fmla="*/ 0 h 26"/>
                <a:gd name="T4" fmla="*/ 4 w 11"/>
                <a:gd name="T5" fmla="*/ 3 h 26"/>
                <a:gd name="T6" fmla="*/ 9 w 11"/>
                <a:gd name="T7" fmla="*/ 11 h 26"/>
                <a:gd name="T8" fmla="*/ 11 w 11"/>
                <a:gd name="T9" fmla="*/ 21 h 26"/>
                <a:gd name="T10" fmla="*/ 11 w 11"/>
                <a:gd name="T11" fmla="*/ 24 h 26"/>
                <a:gd name="T12" fmla="*/ 11 w 11"/>
                <a:gd name="T13" fmla="*/ 26 h 26"/>
                <a:gd name="T14" fmla="*/ 10 w 11"/>
                <a:gd name="T15" fmla="*/ 25 h 26"/>
                <a:gd name="T16" fmla="*/ 7 w 11"/>
                <a:gd name="T17" fmla="*/ 22 h 26"/>
                <a:gd name="T18" fmla="*/ 2 w 11"/>
                <a:gd name="T19" fmla="*/ 14 h 26"/>
                <a:gd name="T20" fmla="*/ 0 w 11"/>
                <a:gd name="T21" fmla="*/ 4 h 26"/>
                <a:gd name="T22" fmla="*/ 0 w 11"/>
                <a:gd name="T23" fmla="*/ 1 h 26"/>
                <a:gd name="T24" fmla="*/ 1 w 1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6">
                  <a:moveTo>
                    <a:pt x="1" y="0"/>
                  </a:moveTo>
                  <a:cubicBezTo>
                    <a:pt x="1" y="0"/>
                    <a:pt x="1" y="0"/>
                    <a:pt x="2" y="0"/>
                  </a:cubicBezTo>
                  <a:cubicBezTo>
                    <a:pt x="2" y="1"/>
                    <a:pt x="3" y="2"/>
                    <a:pt x="4" y="3"/>
                  </a:cubicBezTo>
                  <a:cubicBezTo>
                    <a:pt x="6" y="5"/>
                    <a:pt x="8" y="8"/>
                    <a:pt x="9" y="11"/>
                  </a:cubicBezTo>
                  <a:cubicBezTo>
                    <a:pt x="11" y="14"/>
                    <a:pt x="11" y="18"/>
                    <a:pt x="11" y="21"/>
                  </a:cubicBezTo>
                  <a:cubicBezTo>
                    <a:pt x="11" y="22"/>
                    <a:pt x="11" y="23"/>
                    <a:pt x="11" y="24"/>
                  </a:cubicBezTo>
                  <a:cubicBezTo>
                    <a:pt x="11" y="25"/>
                    <a:pt x="11" y="26"/>
                    <a:pt x="11" y="26"/>
                  </a:cubicBezTo>
                  <a:cubicBezTo>
                    <a:pt x="11" y="26"/>
                    <a:pt x="10" y="25"/>
                    <a:pt x="10" y="25"/>
                  </a:cubicBezTo>
                  <a:cubicBezTo>
                    <a:pt x="9" y="24"/>
                    <a:pt x="8" y="23"/>
                    <a:pt x="7" y="22"/>
                  </a:cubicBezTo>
                  <a:cubicBezTo>
                    <a:pt x="5" y="20"/>
                    <a:pt x="3" y="17"/>
                    <a:pt x="2" y="14"/>
                  </a:cubicBezTo>
                  <a:cubicBezTo>
                    <a:pt x="1" y="11"/>
                    <a:pt x="0" y="7"/>
                    <a:pt x="0" y="4"/>
                  </a:cubicBezTo>
                  <a:cubicBezTo>
                    <a:pt x="0" y="3"/>
                    <a:pt x="0" y="2"/>
                    <a:pt x="0" y="1"/>
                  </a:cubicBezTo>
                  <a:cubicBezTo>
                    <a:pt x="0" y="0"/>
                    <a:pt x="1" y="0"/>
                    <a:pt x="1"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6" name="Freeform 20"/>
            <p:cNvSpPr/>
            <p:nvPr/>
          </p:nvSpPr>
          <p:spPr bwMode="auto">
            <a:xfrm>
              <a:off x="5441951" y="3154363"/>
              <a:ext cx="42863" cy="119063"/>
            </a:xfrm>
            <a:custGeom>
              <a:avLst/>
              <a:gdLst>
                <a:gd name="T0" fmla="*/ 2 w 10"/>
                <a:gd name="T1" fmla="*/ 0 h 28"/>
                <a:gd name="T2" fmla="*/ 3 w 10"/>
                <a:gd name="T3" fmla="*/ 1 h 28"/>
                <a:gd name="T4" fmla="*/ 5 w 10"/>
                <a:gd name="T5" fmla="*/ 4 h 28"/>
                <a:gd name="T6" fmla="*/ 9 w 10"/>
                <a:gd name="T7" fmla="*/ 13 h 28"/>
                <a:gd name="T8" fmla="*/ 10 w 10"/>
                <a:gd name="T9" fmla="*/ 23 h 28"/>
                <a:gd name="T10" fmla="*/ 9 w 10"/>
                <a:gd name="T11" fmla="*/ 27 h 28"/>
                <a:gd name="T12" fmla="*/ 9 w 10"/>
                <a:gd name="T13" fmla="*/ 28 h 28"/>
                <a:gd name="T14" fmla="*/ 8 w 10"/>
                <a:gd name="T15" fmla="*/ 27 h 28"/>
                <a:gd name="T16" fmla="*/ 6 w 10"/>
                <a:gd name="T17" fmla="*/ 24 h 28"/>
                <a:gd name="T18" fmla="*/ 2 w 10"/>
                <a:gd name="T19" fmla="*/ 15 h 28"/>
                <a:gd name="T20" fmla="*/ 1 w 10"/>
                <a:gd name="T21" fmla="*/ 5 h 28"/>
                <a:gd name="T22" fmla="*/ 1 w 10"/>
                <a:gd name="T23" fmla="*/ 1 h 28"/>
                <a:gd name="T24" fmla="*/ 2 w 10"/>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8">
                  <a:moveTo>
                    <a:pt x="2" y="0"/>
                  </a:moveTo>
                  <a:cubicBezTo>
                    <a:pt x="2" y="0"/>
                    <a:pt x="2" y="0"/>
                    <a:pt x="3" y="1"/>
                  </a:cubicBezTo>
                  <a:cubicBezTo>
                    <a:pt x="3" y="2"/>
                    <a:pt x="4" y="3"/>
                    <a:pt x="5" y="4"/>
                  </a:cubicBezTo>
                  <a:cubicBezTo>
                    <a:pt x="7" y="6"/>
                    <a:pt x="8" y="10"/>
                    <a:pt x="9" y="13"/>
                  </a:cubicBezTo>
                  <a:cubicBezTo>
                    <a:pt x="10" y="17"/>
                    <a:pt x="10" y="20"/>
                    <a:pt x="10" y="23"/>
                  </a:cubicBezTo>
                  <a:cubicBezTo>
                    <a:pt x="10" y="25"/>
                    <a:pt x="10" y="26"/>
                    <a:pt x="9" y="27"/>
                  </a:cubicBezTo>
                  <a:cubicBezTo>
                    <a:pt x="9" y="28"/>
                    <a:pt x="9" y="28"/>
                    <a:pt x="9" y="28"/>
                  </a:cubicBezTo>
                  <a:cubicBezTo>
                    <a:pt x="9" y="28"/>
                    <a:pt x="9" y="28"/>
                    <a:pt x="8" y="27"/>
                  </a:cubicBezTo>
                  <a:cubicBezTo>
                    <a:pt x="7" y="27"/>
                    <a:pt x="7" y="26"/>
                    <a:pt x="6" y="24"/>
                  </a:cubicBezTo>
                  <a:cubicBezTo>
                    <a:pt x="4" y="22"/>
                    <a:pt x="3" y="19"/>
                    <a:pt x="2" y="15"/>
                  </a:cubicBezTo>
                  <a:cubicBezTo>
                    <a:pt x="1" y="12"/>
                    <a:pt x="0" y="8"/>
                    <a:pt x="1" y="5"/>
                  </a:cubicBezTo>
                  <a:cubicBezTo>
                    <a:pt x="1" y="4"/>
                    <a:pt x="1" y="2"/>
                    <a:pt x="1" y="1"/>
                  </a:cubicBezTo>
                  <a:cubicBezTo>
                    <a:pt x="2" y="1"/>
                    <a:pt x="2" y="0"/>
                    <a:pt x="2"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7" name="Freeform 21"/>
            <p:cNvSpPr/>
            <p:nvPr/>
          </p:nvSpPr>
          <p:spPr bwMode="auto">
            <a:xfrm>
              <a:off x="5578476" y="3162300"/>
              <a:ext cx="38100" cy="111125"/>
            </a:xfrm>
            <a:custGeom>
              <a:avLst/>
              <a:gdLst>
                <a:gd name="T0" fmla="*/ 2 w 9"/>
                <a:gd name="T1" fmla="*/ 0 h 26"/>
                <a:gd name="T2" fmla="*/ 3 w 9"/>
                <a:gd name="T3" fmla="*/ 1 h 26"/>
                <a:gd name="T4" fmla="*/ 5 w 9"/>
                <a:gd name="T5" fmla="*/ 4 h 26"/>
                <a:gd name="T6" fmla="*/ 8 w 9"/>
                <a:gd name="T7" fmla="*/ 12 h 26"/>
                <a:gd name="T8" fmla="*/ 8 w 9"/>
                <a:gd name="T9" fmla="*/ 21 h 26"/>
                <a:gd name="T10" fmla="*/ 7 w 9"/>
                <a:gd name="T11" fmla="*/ 24 h 26"/>
                <a:gd name="T12" fmla="*/ 7 w 9"/>
                <a:gd name="T13" fmla="*/ 26 h 26"/>
                <a:gd name="T14" fmla="*/ 6 w 9"/>
                <a:gd name="T15" fmla="*/ 25 h 26"/>
                <a:gd name="T16" fmla="*/ 4 w 9"/>
                <a:gd name="T17" fmla="*/ 22 h 26"/>
                <a:gd name="T18" fmla="*/ 0 w 9"/>
                <a:gd name="T19" fmla="*/ 14 h 26"/>
                <a:gd name="T20" fmla="*/ 0 w 9"/>
                <a:gd name="T21" fmla="*/ 5 h 26"/>
                <a:gd name="T22" fmla="*/ 1 w 9"/>
                <a:gd name="T23" fmla="*/ 2 h 26"/>
                <a:gd name="T24" fmla="*/ 2 w 9"/>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6">
                  <a:moveTo>
                    <a:pt x="2" y="0"/>
                  </a:moveTo>
                  <a:cubicBezTo>
                    <a:pt x="2" y="0"/>
                    <a:pt x="2" y="1"/>
                    <a:pt x="3" y="1"/>
                  </a:cubicBezTo>
                  <a:cubicBezTo>
                    <a:pt x="3" y="2"/>
                    <a:pt x="4" y="3"/>
                    <a:pt x="5" y="4"/>
                  </a:cubicBezTo>
                  <a:cubicBezTo>
                    <a:pt x="6" y="6"/>
                    <a:pt x="7" y="9"/>
                    <a:pt x="8" y="12"/>
                  </a:cubicBezTo>
                  <a:cubicBezTo>
                    <a:pt x="9" y="15"/>
                    <a:pt x="9" y="19"/>
                    <a:pt x="8" y="21"/>
                  </a:cubicBezTo>
                  <a:cubicBezTo>
                    <a:pt x="8" y="23"/>
                    <a:pt x="8" y="24"/>
                    <a:pt x="7" y="24"/>
                  </a:cubicBezTo>
                  <a:cubicBezTo>
                    <a:pt x="7" y="25"/>
                    <a:pt x="7" y="26"/>
                    <a:pt x="7" y="26"/>
                  </a:cubicBezTo>
                  <a:cubicBezTo>
                    <a:pt x="7" y="26"/>
                    <a:pt x="6" y="25"/>
                    <a:pt x="6" y="25"/>
                  </a:cubicBezTo>
                  <a:cubicBezTo>
                    <a:pt x="5" y="24"/>
                    <a:pt x="5" y="23"/>
                    <a:pt x="4" y="22"/>
                  </a:cubicBezTo>
                  <a:cubicBezTo>
                    <a:pt x="2" y="20"/>
                    <a:pt x="1" y="17"/>
                    <a:pt x="0" y="14"/>
                  </a:cubicBezTo>
                  <a:cubicBezTo>
                    <a:pt x="0" y="11"/>
                    <a:pt x="0" y="7"/>
                    <a:pt x="0" y="5"/>
                  </a:cubicBezTo>
                  <a:cubicBezTo>
                    <a:pt x="1" y="3"/>
                    <a:pt x="1" y="2"/>
                    <a:pt x="1" y="2"/>
                  </a:cubicBezTo>
                  <a:cubicBezTo>
                    <a:pt x="1" y="1"/>
                    <a:pt x="2" y="0"/>
                    <a:pt x="2"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8" name="Freeform 22"/>
            <p:cNvSpPr/>
            <p:nvPr/>
          </p:nvSpPr>
          <p:spPr bwMode="auto">
            <a:xfrm>
              <a:off x="5403851" y="3311525"/>
              <a:ext cx="55563" cy="103188"/>
            </a:xfrm>
            <a:custGeom>
              <a:avLst/>
              <a:gdLst>
                <a:gd name="T0" fmla="*/ 0 w 13"/>
                <a:gd name="T1" fmla="*/ 0 h 24"/>
                <a:gd name="T2" fmla="*/ 1 w 13"/>
                <a:gd name="T3" fmla="*/ 1 h 24"/>
                <a:gd name="T4" fmla="*/ 4 w 13"/>
                <a:gd name="T5" fmla="*/ 3 h 24"/>
                <a:gd name="T6" fmla="*/ 10 w 13"/>
                <a:gd name="T7" fmla="*/ 10 h 24"/>
                <a:gd name="T8" fmla="*/ 13 w 13"/>
                <a:gd name="T9" fmla="*/ 19 h 24"/>
                <a:gd name="T10" fmla="*/ 13 w 13"/>
                <a:gd name="T11" fmla="*/ 23 h 24"/>
                <a:gd name="T12" fmla="*/ 13 w 13"/>
                <a:gd name="T13" fmla="*/ 24 h 24"/>
                <a:gd name="T14" fmla="*/ 12 w 13"/>
                <a:gd name="T15" fmla="*/ 23 h 24"/>
                <a:gd name="T16" fmla="*/ 9 w 13"/>
                <a:gd name="T17" fmla="*/ 21 h 24"/>
                <a:gd name="T18" fmla="*/ 3 w 13"/>
                <a:gd name="T19" fmla="*/ 14 h 24"/>
                <a:gd name="T20" fmla="*/ 0 w 13"/>
                <a:gd name="T21" fmla="*/ 5 h 24"/>
                <a:gd name="T22" fmla="*/ 0 w 13"/>
                <a:gd name="T23" fmla="*/ 1 h 24"/>
                <a:gd name="T24" fmla="*/ 0 w 13"/>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0"/>
                  </a:moveTo>
                  <a:cubicBezTo>
                    <a:pt x="0" y="0"/>
                    <a:pt x="0" y="0"/>
                    <a:pt x="1" y="1"/>
                  </a:cubicBezTo>
                  <a:cubicBezTo>
                    <a:pt x="2" y="1"/>
                    <a:pt x="3" y="2"/>
                    <a:pt x="4" y="3"/>
                  </a:cubicBezTo>
                  <a:cubicBezTo>
                    <a:pt x="6" y="4"/>
                    <a:pt x="8" y="7"/>
                    <a:pt x="10" y="10"/>
                  </a:cubicBezTo>
                  <a:cubicBezTo>
                    <a:pt x="11" y="13"/>
                    <a:pt x="12" y="16"/>
                    <a:pt x="13" y="19"/>
                  </a:cubicBezTo>
                  <a:cubicBezTo>
                    <a:pt x="13" y="21"/>
                    <a:pt x="13" y="22"/>
                    <a:pt x="13" y="23"/>
                  </a:cubicBezTo>
                  <a:cubicBezTo>
                    <a:pt x="13" y="23"/>
                    <a:pt x="13" y="24"/>
                    <a:pt x="13" y="24"/>
                  </a:cubicBezTo>
                  <a:cubicBezTo>
                    <a:pt x="13" y="24"/>
                    <a:pt x="12" y="24"/>
                    <a:pt x="12" y="23"/>
                  </a:cubicBezTo>
                  <a:cubicBezTo>
                    <a:pt x="11" y="23"/>
                    <a:pt x="10" y="22"/>
                    <a:pt x="9" y="21"/>
                  </a:cubicBezTo>
                  <a:cubicBezTo>
                    <a:pt x="7" y="20"/>
                    <a:pt x="5" y="17"/>
                    <a:pt x="3" y="14"/>
                  </a:cubicBezTo>
                  <a:cubicBezTo>
                    <a:pt x="1" y="11"/>
                    <a:pt x="0" y="8"/>
                    <a:pt x="0" y="5"/>
                  </a:cubicBezTo>
                  <a:cubicBezTo>
                    <a:pt x="0" y="3"/>
                    <a:pt x="0" y="2"/>
                    <a:pt x="0" y="1"/>
                  </a:cubicBezTo>
                  <a:cubicBezTo>
                    <a:pt x="0" y="1"/>
                    <a:pt x="0" y="0"/>
                    <a:pt x="0"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9" name="Freeform 23"/>
            <p:cNvSpPr/>
            <p:nvPr/>
          </p:nvSpPr>
          <p:spPr bwMode="auto">
            <a:xfrm>
              <a:off x="5540376" y="3311525"/>
              <a:ext cx="38100" cy="93663"/>
            </a:xfrm>
            <a:custGeom>
              <a:avLst/>
              <a:gdLst>
                <a:gd name="T0" fmla="*/ 1 w 9"/>
                <a:gd name="T1" fmla="*/ 0 h 22"/>
                <a:gd name="T2" fmla="*/ 2 w 9"/>
                <a:gd name="T3" fmla="*/ 1 h 22"/>
                <a:gd name="T4" fmla="*/ 4 w 9"/>
                <a:gd name="T5" fmla="*/ 3 h 22"/>
                <a:gd name="T6" fmla="*/ 8 w 9"/>
                <a:gd name="T7" fmla="*/ 10 h 22"/>
                <a:gd name="T8" fmla="*/ 8 w 9"/>
                <a:gd name="T9" fmla="*/ 18 h 22"/>
                <a:gd name="T10" fmla="*/ 8 w 9"/>
                <a:gd name="T11" fmla="*/ 20 h 22"/>
                <a:gd name="T12" fmla="*/ 7 w 9"/>
                <a:gd name="T13" fmla="*/ 22 h 22"/>
                <a:gd name="T14" fmla="*/ 6 w 9"/>
                <a:gd name="T15" fmla="*/ 21 h 22"/>
                <a:gd name="T16" fmla="*/ 4 w 9"/>
                <a:gd name="T17" fmla="*/ 19 h 22"/>
                <a:gd name="T18" fmla="*/ 1 w 9"/>
                <a:gd name="T19" fmla="*/ 12 h 22"/>
                <a:gd name="T20" fmla="*/ 0 w 9"/>
                <a:gd name="T21" fmla="*/ 4 h 22"/>
                <a:gd name="T22" fmla="*/ 1 w 9"/>
                <a:gd name="T23" fmla="*/ 1 h 22"/>
                <a:gd name="T24" fmla="*/ 1 w 9"/>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2">
                  <a:moveTo>
                    <a:pt x="1" y="0"/>
                  </a:moveTo>
                  <a:cubicBezTo>
                    <a:pt x="1" y="0"/>
                    <a:pt x="2" y="0"/>
                    <a:pt x="2" y="1"/>
                  </a:cubicBezTo>
                  <a:cubicBezTo>
                    <a:pt x="3" y="1"/>
                    <a:pt x="4" y="2"/>
                    <a:pt x="4" y="3"/>
                  </a:cubicBezTo>
                  <a:cubicBezTo>
                    <a:pt x="6" y="5"/>
                    <a:pt x="7" y="7"/>
                    <a:pt x="8" y="10"/>
                  </a:cubicBezTo>
                  <a:cubicBezTo>
                    <a:pt x="9" y="13"/>
                    <a:pt x="9" y="15"/>
                    <a:pt x="8" y="18"/>
                  </a:cubicBezTo>
                  <a:cubicBezTo>
                    <a:pt x="8" y="19"/>
                    <a:pt x="8" y="20"/>
                    <a:pt x="8" y="20"/>
                  </a:cubicBezTo>
                  <a:cubicBezTo>
                    <a:pt x="7" y="21"/>
                    <a:pt x="7" y="22"/>
                    <a:pt x="7" y="22"/>
                  </a:cubicBezTo>
                  <a:cubicBezTo>
                    <a:pt x="7" y="22"/>
                    <a:pt x="7" y="21"/>
                    <a:pt x="6" y="21"/>
                  </a:cubicBezTo>
                  <a:cubicBezTo>
                    <a:pt x="6" y="20"/>
                    <a:pt x="5" y="20"/>
                    <a:pt x="4" y="19"/>
                  </a:cubicBezTo>
                  <a:cubicBezTo>
                    <a:pt x="3" y="17"/>
                    <a:pt x="1" y="14"/>
                    <a:pt x="1" y="12"/>
                  </a:cubicBezTo>
                  <a:cubicBezTo>
                    <a:pt x="0" y="9"/>
                    <a:pt x="0" y="6"/>
                    <a:pt x="0" y="4"/>
                  </a:cubicBezTo>
                  <a:cubicBezTo>
                    <a:pt x="0" y="3"/>
                    <a:pt x="1" y="2"/>
                    <a:pt x="1" y="1"/>
                  </a:cubicBezTo>
                  <a:cubicBezTo>
                    <a:pt x="1" y="0"/>
                    <a:pt x="1" y="0"/>
                    <a:pt x="1"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0" name="Freeform 24"/>
            <p:cNvSpPr/>
            <p:nvPr/>
          </p:nvSpPr>
          <p:spPr bwMode="auto">
            <a:xfrm>
              <a:off x="5545138" y="3443288"/>
              <a:ext cx="46038" cy="85725"/>
            </a:xfrm>
            <a:custGeom>
              <a:avLst/>
              <a:gdLst>
                <a:gd name="T0" fmla="*/ 1 w 11"/>
                <a:gd name="T1" fmla="*/ 0 h 20"/>
                <a:gd name="T2" fmla="*/ 2 w 11"/>
                <a:gd name="T3" fmla="*/ 1 h 20"/>
                <a:gd name="T4" fmla="*/ 4 w 11"/>
                <a:gd name="T5" fmla="*/ 2 h 20"/>
                <a:gd name="T6" fmla="*/ 9 w 11"/>
                <a:gd name="T7" fmla="*/ 8 h 20"/>
                <a:gd name="T8" fmla="*/ 11 w 11"/>
                <a:gd name="T9" fmla="*/ 16 h 20"/>
                <a:gd name="T10" fmla="*/ 11 w 11"/>
                <a:gd name="T11" fmla="*/ 18 h 20"/>
                <a:gd name="T12" fmla="*/ 11 w 11"/>
                <a:gd name="T13" fmla="*/ 20 h 20"/>
                <a:gd name="T14" fmla="*/ 10 w 11"/>
                <a:gd name="T15" fmla="*/ 19 h 20"/>
                <a:gd name="T16" fmla="*/ 7 w 11"/>
                <a:gd name="T17" fmla="*/ 18 h 20"/>
                <a:gd name="T18" fmla="*/ 2 w 11"/>
                <a:gd name="T19" fmla="*/ 12 h 20"/>
                <a:gd name="T20" fmla="*/ 0 w 11"/>
                <a:gd name="T21" fmla="*/ 4 h 20"/>
                <a:gd name="T22" fmla="*/ 1 w 11"/>
                <a:gd name="T23" fmla="*/ 1 h 20"/>
                <a:gd name="T24" fmla="*/ 1 w 11"/>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 y="0"/>
                  </a:moveTo>
                  <a:cubicBezTo>
                    <a:pt x="1" y="0"/>
                    <a:pt x="1" y="0"/>
                    <a:pt x="2" y="1"/>
                  </a:cubicBezTo>
                  <a:cubicBezTo>
                    <a:pt x="3" y="1"/>
                    <a:pt x="3" y="1"/>
                    <a:pt x="4" y="2"/>
                  </a:cubicBezTo>
                  <a:cubicBezTo>
                    <a:pt x="6" y="4"/>
                    <a:pt x="8" y="6"/>
                    <a:pt x="9" y="8"/>
                  </a:cubicBezTo>
                  <a:cubicBezTo>
                    <a:pt x="10" y="11"/>
                    <a:pt x="11" y="13"/>
                    <a:pt x="11" y="16"/>
                  </a:cubicBezTo>
                  <a:cubicBezTo>
                    <a:pt x="11" y="17"/>
                    <a:pt x="11" y="18"/>
                    <a:pt x="11" y="18"/>
                  </a:cubicBezTo>
                  <a:cubicBezTo>
                    <a:pt x="11" y="19"/>
                    <a:pt x="11" y="20"/>
                    <a:pt x="11" y="20"/>
                  </a:cubicBezTo>
                  <a:cubicBezTo>
                    <a:pt x="11" y="20"/>
                    <a:pt x="10" y="20"/>
                    <a:pt x="10" y="19"/>
                  </a:cubicBezTo>
                  <a:cubicBezTo>
                    <a:pt x="9" y="19"/>
                    <a:pt x="8" y="18"/>
                    <a:pt x="7" y="18"/>
                  </a:cubicBezTo>
                  <a:cubicBezTo>
                    <a:pt x="5" y="16"/>
                    <a:pt x="4" y="14"/>
                    <a:pt x="2" y="12"/>
                  </a:cubicBezTo>
                  <a:cubicBezTo>
                    <a:pt x="1" y="9"/>
                    <a:pt x="0" y="6"/>
                    <a:pt x="0" y="4"/>
                  </a:cubicBezTo>
                  <a:cubicBezTo>
                    <a:pt x="0" y="3"/>
                    <a:pt x="0" y="2"/>
                    <a:pt x="1" y="1"/>
                  </a:cubicBezTo>
                  <a:cubicBezTo>
                    <a:pt x="1" y="1"/>
                    <a:pt x="1" y="0"/>
                    <a:pt x="1"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1" name="Freeform 25"/>
            <p:cNvSpPr/>
            <p:nvPr/>
          </p:nvSpPr>
          <p:spPr bwMode="auto">
            <a:xfrm>
              <a:off x="5649913" y="3405188"/>
              <a:ext cx="42863" cy="106363"/>
            </a:xfrm>
            <a:custGeom>
              <a:avLst/>
              <a:gdLst>
                <a:gd name="T0" fmla="*/ 0 w 10"/>
                <a:gd name="T1" fmla="*/ 0 h 25"/>
                <a:gd name="T2" fmla="*/ 2 w 10"/>
                <a:gd name="T3" fmla="*/ 0 h 25"/>
                <a:gd name="T4" fmla="*/ 4 w 10"/>
                <a:gd name="T5" fmla="*/ 3 h 25"/>
                <a:gd name="T6" fmla="*/ 9 w 10"/>
                <a:gd name="T7" fmla="*/ 11 h 25"/>
                <a:gd name="T8" fmla="*/ 10 w 10"/>
                <a:gd name="T9" fmla="*/ 20 h 25"/>
                <a:gd name="T10" fmla="*/ 10 w 10"/>
                <a:gd name="T11" fmla="*/ 23 h 25"/>
                <a:gd name="T12" fmla="*/ 9 w 10"/>
                <a:gd name="T13" fmla="*/ 25 h 25"/>
                <a:gd name="T14" fmla="*/ 8 w 10"/>
                <a:gd name="T15" fmla="*/ 24 h 25"/>
                <a:gd name="T16" fmla="*/ 6 w 10"/>
                <a:gd name="T17" fmla="*/ 21 h 25"/>
                <a:gd name="T18" fmla="*/ 1 w 10"/>
                <a:gd name="T19" fmla="*/ 13 h 25"/>
                <a:gd name="T20" fmla="*/ 0 w 10"/>
                <a:gd name="T21" fmla="*/ 4 h 25"/>
                <a:gd name="T22" fmla="*/ 0 w 10"/>
                <a:gd name="T23" fmla="*/ 1 h 25"/>
                <a:gd name="T24" fmla="*/ 0 w 10"/>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5">
                  <a:moveTo>
                    <a:pt x="0" y="0"/>
                  </a:moveTo>
                  <a:cubicBezTo>
                    <a:pt x="0" y="0"/>
                    <a:pt x="1" y="0"/>
                    <a:pt x="2" y="0"/>
                  </a:cubicBezTo>
                  <a:cubicBezTo>
                    <a:pt x="2" y="1"/>
                    <a:pt x="3" y="2"/>
                    <a:pt x="4" y="3"/>
                  </a:cubicBezTo>
                  <a:cubicBezTo>
                    <a:pt x="6" y="5"/>
                    <a:pt x="7" y="8"/>
                    <a:pt x="9" y="11"/>
                  </a:cubicBezTo>
                  <a:cubicBezTo>
                    <a:pt x="10" y="14"/>
                    <a:pt x="10" y="17"/>
                    <a:pt x="10" y="20"/>
                  </a:cubicBezTo>
                  <a:cubicBezTo>
                    <a:pt x="10" y="21"/>
                    <a:pt x="10" y="22"/>
                    <a:pt x="10" y="23"/>
                  </a:cubicBezTo>
                  <a:cubicBezTo>
                    <a:pt x="10" y="24"/>
                    <a:pt x="9" y="25"/>
                    <a:pt x="9" y="25"/>
                  </a:cubicBezTo>
                  <a:cubicBezTo>
                    <a:pt x="9" y="25"/>
                    <a:pt x="9" y="24"/>
                    <a:pt x="8" y="24"/>
                  </a:cubicBezTo>
                  <a:cubicBezTo>
                    <a:pt x="8" y="23"/>
                    <a:pt x="7" y="22"/>
                    <a:pt x="6" y="21"/>
                  </a:cubicBezTo>
                  <a:cubicBezTo>
                    <a:pt x="4" y="19"/>
                    <a:pt x="3" y="17"/>
                    <a:pt x="1" y="13"/>
                  </a:cubicBezTo>
                  <a:cubicBezTo>
                    <a:pt x="0" y="10"/>
                    <a:pt x="0" y="7"/>
                    <a:pt x="0" y="4"/>
                  </a:cubicBezTo>
                  <a:cubicBezTo>
                    <a:pt x="0" y="3"/>
                    <a:pt x="0" y="2"/>
                    <a:pt x="0" y="1"/>
                  </a:cubicBezTo>
                  <a:cubicBezTo>
                    <a:pt x="0" y="0"/>
                    <a:pt x="0" y="0"/>
                    <a:pt x="0" y="0"/>
                  </a:cubicBezTo>
                  <a:close/>
                </a:path>
              </a:pathLst>
            </a:custGeom>
            <a:solidFill>
              <a:srgbClr val="ECA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2" name="Freeform 26"/>
            <p:cNvSpPr/>
            <p:nvPr/>
          </p:nvSpPr>
          <p:spPr bwMode="auto">
            <a:xfrm>
              <a:off x="5710238" y="2682875"/>
              <a:ext cx="1141413" cy="1922463"/>
            </a:xfrm>
            <a:custGeom>
              <a:avLst/>
              <a:gdLst>
                <a:gd name="T0" fmla="*/ 203 w 269"/>
                <a:gd name="T1" fmla="*/ 55 h 452"/>
                <a:gd name="T2" fmla="*/ 4 w 269"/>
                <a:gd name="T3" fmla="*/ 126 h 452"/>
                <a:gd name="T4" fmla="*/ 226 w 269"/>
                <a:gd name="T5" fmla="*/ 451 h 452"/>
                <a:gd name="T6" fmla="*/ 203 w 269"/>
                <a:gd name="T7" fmla="*/ 55 h 452"/>
              </a:gdLst>
              <a:ahLst/>
              <a:cxnLst>
                <a:cxn ang="0">
                  <a:pos x="T0" y="T1"/>
                </a:cxn>
                <a:cxn ang="0">
                  <a:pos x="T2" y="T3"/>
                </a:cxn>
                <a:cxn ang="0">
                  <a:pos x="T4" y="T5"/>
                </a:cxn>
                <a:cxn ang="0">
                  <a:pos x="T6" y="T7"/>
                </a:cxn>
              </a:cxnLst>
              <a:rect l="0" t="0" r="r" b="b"/>
              <a:pathLst>
                <a:path w="269" h="452">
                  <a:moveTo>
                    <a:pt x="203" y="55"/>
                  </a:moveTo>
                  <a:cubicBezTo>
                    <a:pt x="152" y="6"/>
                    <a:pt x="0" y="0"/>
                    <a:pt x="4" y="126"/>
                  </a:cubicBezTo>
                  <a:cubicBezTo>
                    <a:pt x="8" y="226"/>
                    <a:pt x="183" y="452"/>
                    <a:pt x="226" y="451"/>
                  </a:cubicBezTo>
                  <a:cubicBezTo>
                    <a:pt x="269" y="450"/>
                    <a:pt x="254" y="103"/>
                    <a:pt x="203" y="55"/>
                  </a:cubicBezTo>
                  <a:close/>
                </a:path>
              </a:pathLst>
            </a:custGeom>
            <a:solidFill>
              <a:srgbClr val="3D83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3" name="Freeform 27"/>
            <p:cNvSpPr/>
            <p:nvPr/>
          </p:nvSpPr>
          <p:spPr bwMode="auto">
            <a:xfrm>
              <a:off x="6453188" y="2835275"/>
              <a:ext cx="398463" cy="1766888"/>
            </a:xfrm>
            <a:custGeom>
              <a:avLst/>
              <a:gdLst>
                <a:gd name="T0" fmla="*/ 28 w 94"/>
                <a:gd name="T1" fmla="*/ 19 h 415"/>
                <a:gd name="T2" fmla="*/ 0 w 94"/>
                <a:gd name="T3" fmla="*/ 0 h 415"/>
                <a:gd name="T4" fmla="*/ 1 w 94"/>
                <a:gd name="T5" fmla="*/ 1 h 415"/>
                <a:gd name="T6" fmla="*/ 5 w 94"/>
                <a:gd name="T7" fmla="*/ 385 h 415"/>
                <a:gd name="T8" fmla="*/ 51 w 94"/>
                <a:gd name="T9" fmla="*/ 415 h 415"/>
                <a:gd name="T10" fmla="*/ 28 w 94"/>
                <a:gd name="T11" fmla="*/ 19 h 415"/>
              </a:gdLst>
              <a:ahLst/>
              <a:cxnLst>
                <a:cxn ang="0">
                  <a:pos x="T0" y="T1"/>
                </a:cxn>
                <a:cxn ang="0">
                  <a:pos x="T2" y="T3"/>
                </a:cxn>
                <a:cxn ang="0">
                  <a:pos x="T4" y="T5"/>
                </a:cxn>
                <a:cxn ang="0">
                  <a:pos x="T6" y="T7"/>
                </a:cxn>
                <a:cxn ang="0">
                  <a:pos x="T8" y="T9"/>
                </a:cxn>
                <a:cxn ang="0">
                  <a:pos x="T10" y="T11"/>
                </a:cxn>
              </a:cxnLst>
              <a:rect l="0" t="0" r="r" b="b"/>
              <a:pathLst>
                <a:path w="94" h="415">
                  <a:moveTo>
                    <a:pt x="28" y="19"/>
                  </a:moveTo>
                  <a:cubicBezTo>
                    <a:pt x="21" y="12"/>
                    <a:pt x="11" y="5"/>
                    <a:pt x="0" y="0"/>
                  </a:cubicBezTo>
                  <a:cubicBezTo>
                    <a:pt x="0" y="1"/>
                    <a:pt x="1" y="1"/>
                    <a:pt x="1" y="1"/>
                  </a:cubicBezTo>
                  <a:cubicBezTo>
                    <a:pt x="42" y="47"/>
                    <a:pt x="37" y="323"/>
                    <a:pt x="5" y="385"/>
                  </a:cubicBezTo>
                  <a:cubicBezTo>
                    <a:pt x="25" y="404"/>
                    <a:pt x="41" y="415"/>
                    <a:pt x="51" y="415"/>
                  </a:cubicBezTo>
                  <a:cubicBezTo>
                    <a:pt x="94" y="414"/>
                    <a:pt x="79" y="67"/>
                    <a:pt x="28" y="19"/>
                  </a:cubicBezTo>
                  <a:close/>
                </a:path>
              </a:pathLst>
            </a:custGeom>
            <a:solidFill>
              <a:srgbClr val="2169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4" name="Freeform 28"/>
            <p:cNvSpPr/>
            <p:nvPr/>
          </p:nvSpPr>
          <p:spPr bwMode="auto">
            <a:xfrm>
              <a:off x="5849938" y="2895600"/>
              <a:ext cx="568325" cy="412750"/>
            </a:xfrm>
            <a:custGeom>
              <a:avLst/>
              <a:gdLst>
                <a:gd name="T0" fmla="*/ 5 w 134"/>
                <a:gd name="T1" fmla="*/ 67 h 97"/>
                <a:gd name="T2" fmla="*/ 20 w 134"/>
                <a:gd name="T3" fmla="*/ 89 h 97"/>
                <a:gd name="T4" fmla="*/ 27 w 134"/>
                <a:gd name="T5" fmla="*/ 91 h 97"/>
                <a:gd name="T6" fmla="*/ 31 w 134"/>
                <a:gd name="T7" fmla="*/ 89 h 97"/>
                <a:gd name="T8" fmla="*/ 34 w 134"/>
                <a:gd name="T9" fmla="*/ 86 h 97"/>
                <a:gd name="T10" fmla="*/ 42 w 134"/>
                <a:gd name="T11" fmla="*/ 69 h 97"/>
                <a:gd name="T12" fmla="*/ 43 w 134"/>
                <a:gd name="T13" fmla="*/ 49 h 97"/>
                <a:gd name="T14" fmla="*/ 42 w 134"/>
                <a:gd name="T15" fmla="*/ 25 h 97"/>
                <a:gd name="T16" fmla="*/ 54 w 134"/>
                <a:gd name="T17" fmla="*/ 44 h 97"/>
                <a:gd name="T18" fmla="*/ 66 w 134"/>
                <a:gd name="T19" fmla="*/ 57 h 97"/>
                <a:gd name="T20" fmla="*/ 79 w 134"/>
                <a:gd name="T21" fmla="*/ 64 h 97"/>
                <a:gd name="T22" fmla="*/ 82 w 134"/>
                <a:gd name="T23" fmla="*/ 63 h 97"/>
                <a:gd name="T24" fmla="*/ 82 w 134"/>
                <a:gd name="T25" fmla="*/ 63 h 97"/>
                <a:gd name="T26" fmla="*/ 82 w 134"/>
                <a:gd name="T27" fmla="*/ 63 h 97"/>
                <a:gd name="T28" fmla="*/ 82 w 134"/>
                <a:gd name="T29" fmla="*/ 63 h 97"/>
                <a:gd name="T30" fmla="*/ 84 w 134"/>
                <a:gd name="T31" fmla="*/ 62 h 97"/>
                <a:gd name="T32" fmla="*/ 86 w 134"/>
                <a:gd name="T33" fmla="*/ 60 h 97"/>
                <a:gd name="T34" fmla="*/ 90 w 134"/>
                <a:gd name="T35" fmla="*/ 45 h 97"/>
                <a:gd name="T36" fmla="*/ 88 w 134"/>
                <a:gd name="T37" fmla="*/ 28 h 97"/>
                <a:gd name="T38" fmla="*/ 82 w 134"/>
                <a:gd name="T39" fmla="*/ 0 h 97"/>
                <a:gd name="T40" fmla="*/ 97 w 134"/>
                <a:gd name="T41" fmla="*/ 23 h 97"/>
                <a:gd name="T42" fmla="*/ 106 w 134"/>
                <a:gd name="T43" fmla="*/ 34 h 97"/>
                <a:gd name="T44" fmla="*/ 121 w 134"/>
                <a:gd name="T45" fmla="*/ 45 h 97"/>
                <a:gd name="T46" fmla="*/ 126 w 134"/>
                <a:gd name="T47" fmla="*/ 44 h 97"/>
                <a:gd name="T48" fmla="*/ 130 w 134"/>
                <a:gd name="T49" fmla="*/ 39 h 97"/>
                <a:gd name="T50" fmla="*/ 130 w 134"/>
                <a:gd name="T51" fmla="*/ 25 h 97"/>
                <a:gd name="T52" fmla="*/ 132 w 134"/>
                <a:gd name="T53" fmla="*/ 25 h 97"/>
                <a:gd name="T54" fmla="*/ 133 w 134"/>
                <a:gd name="T55" fmla="*/ 40 h 97"/>
                <a:gd name="T56" fmla="*/ 129 w 134"/>
                <a:gd name="T57" fmla="*/ 47 h 97"/>
                <a:gd name="T58" fmla="*/ 120 w 134"/>
                <a:gd name="T59" fmla="*/ 50 h 97"/>
                <a:gd name="T60" fmla="*/ 101 w 134"/>
                <a:gd name="T61" fmla="*/ 39 h 97"/>
                <a:gd name="T62" fmla="*/ 91 w 134"/>
                <a:gd name="T63" fmla="*/ 28 h 97"/>
                <a:gd name="T64" fmla="*/ 95 w 134"/>
                <a:gd name="T65" fmla="*/ 20 h 97"/>
                <a:gd name="T66" fmla="*/ 98 w 134"/>
                <a:gd name="T67" fmla="*/ 33 h 97"/>
                <a:gd name="T68" fmla="*/ 98 w 134"/>
                <a:gd name="T69" fmla="*/ 52 h 97"/>
                <a:gd name="T70" fmla="*/ 93 w 134"/>
                <a:gd name="T71" fmla="*/ 66 h 97"/>
                <a:gd name="T72" fmla="*/ 89 w 134"/>
                <a:gd name="T73" fmla="*/ 70 h 97"/>
                <a:gd name="T74" fmla="*/ 87 w 134"/>
                <a:gd name="T75" fmla="*/ 71 h 97"/>
                <a:gd name="T76" fmla="*/ 86 w 134"/>
                <a:gd name="T77" fmla="*/ 72 h 97"/>
                <a:gd name="T78" fmla="*/ 83 w 134"/>
                <a:gd name="T79" fmla="*/ 73 h 97"/>
                <a:gd name="T80" fmla="*/ 71 w 134"/>
                <a:gd name="T81" fmla="*/ 72 h 97"/>
                <a:gd name="T82" fmla="*/ 51 w 134"/>
                <a:gd name="T83" fmla="*/ 55 h 97"/>
                <a:gd name="T84" fmla="*/ 44 w 134"/>
                <a:gd name="T85" fmla="*/ 44 h 97"/>
                <a:gd name="T86" fmla="*/ 52 w 134"/>
                <a:gd name="T87" fmla="*/ 49 h 97"/>
                <a:gd name="T88" fmla="*/ 49 w 134"/>
                <a:gd name="T89" fmla="*/ 70 h 97"/>
                <a:gd name="T90" fmla="*/ 39 w 134"/>
                <a:gd name="T91" fmla="*/ 90 h 97"/>
                <a:gd name="T92" fmla="*/ 34 w 134"/>
                <a:gd name="T93" fmla="*/ 94 h 97"/>
                <a:gd name="T94" fmla="*/ 29 w 134"/>
                <a:gd name="T95" fmla="*/ 96 h 97"/>
                <a:gd name="T96" fmla="*/ 17 w 134"/>
                <a:gd name="T97" fmla="*/ 93 h 97"/>
                <a:gd name="T98" fmla="*/ 8 w 134"/>
                <a:gd name="T99" fmla="*/ 81 h 97"/>
                <a:gd name="T100" fmla="*/ 0 w 134"/>
                <a:gd name="T101"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97">
                  <a:moveTo>
                    <a:pt x="0" y="54"/>
                  </a:moveTo>
                  <a:cubicBezTo>
                    <a:pt x="1" y="59"/>
                    <a:pt x="3" y="63"/>
                    <a:pt x="5" y="67"/>
                  </a:cubicBezTo>
                  <a:cubicBezTo>
                    <a:pt x="7" y="71"/>
                    <a:pt x="9" y="75"/>
                    <a:pt x="12" y="79"/>
                  </a:cubicBezTo>
                  <a:cubicBezTo>
                    <a:pt x="14" y="83"/>
                    <a:pt x="17" y="86"/>
                    <a:pt x="20" y="89"/>
                  </a:cubicBezTo>
                  <a:cubicBezTo>
                    <a:pt x="22" y="90"/>
                    <a:pt x="23" y="91"/>
                    <a:pt x="25" y="91"/>
                  </a:cubicBezTo>
                  <a:cubicBezTo>
                    <a:pt x="26" y="91"/>
                    <a:pt x="27" y="91"/>
                    <a:pt x="27" y="91"/>
                  </a:cubicBezTo>
                  <a:cubicBezTo>
                    <a:pt x="28" y="91"/>
                    <a:pt x="29" y="90"/>
                    <a:pt x="30" y="90"/>
                  </a:cubicBezTo>
                  <a:cubicBezTo>
                    <a:pt x="31" y="89"/>
                    <a:pt x="31" y="89"/>
                    <a:pt x="31" y="89"/>
                  </a:cubicBezTo>
                  <a:cubicBezTo>
                    <a:pt x="32" y="88"/>
                    <a:pt x="32" y="88"/>
                    <a:pt x="32" y="88"/>
                  </a:cubicBezTo>
                  <a:cubicBezTo>
                    <a:pt x="33" y="87"/>
                    <a:pt x="34" y="87"/>
                    <a:pt x="34" y="86"/>
                  </a:cubicBezTo>
                  <a:cubicBezTo>
                    <a:pt x="36" y="84"/>
                    <a:pt x="37" y="83"/>
                    <a:pt x="38" y="81"/>
                  </a:cubicBezTo>
                  <a:cubicBezTo>
                    <a:pt x="40" y="77"/>
                    <a:pt x="41" y="73"/>
                    <a:pt x="42" y="69"/>
                  </a:cubicBezTo>
                  <a:cubicBezTo>
                    <a:pt x="42" y="64"/>
                    <a:pt x="43" y="60"/>
                    <a:pt x="43" y="55"/>
                  </a:cubicBezTo>
                  <a:cubicBezTo>
                    <a:pt x="43" y="53"/>
                    <a:pt x="43" y="51"/>
                    <a:pt x="43" y="49"/>
                  </a:cubicBezTo>
                  <a:cubicBezTo>
                    <a:pt x="43" y="47"/>
                    <a:pt x="43" y="44"/>
                    <a:pt x="43" y="42"/>
                  </a:cubicBezTo>
                  <a:cubicBezTo>
                    <a:pt x="42" y="25"/>
                    <a:pt x="42" y="25"/>
                    <a:pt x="42" y="25"/>
                  </a:cubicBezTo>
                  <a:cubicBezTo>
                    <a:pt x="51" y="40"/>
                    <a:pt x="51" y="40"/>
                    <a:pt x="51" y="40"/>
                  </a:cubicBezTo>
                  <a:cubicBezTo>
                    <a:pt x="52" y="41"/>
                    <a:pt x="53" y="43"/>
                    <a:pt x="54" y="44"/>
                  </a:cubicBezTo>
                  <a:cubicBezTo>
                    <a:pt x="55" y="46"/>
                    <a:pt x="57" y="47"/>
                    <a:pt x="58" y="49"/>
                  </a:cubicBezTo>
                  <a:cubicBezTo>
                    <a:pt x="60" y="52"/>
                    <a:pt x="63" y="55"/>
                    <a:pt x="66" y="57"/>
                  </a:cubicBezTo>
                  <a:cubicBezTo>
                    <a:pt x="69" y="60"/>
                    <a:pt x="72" y="62"/>
                    <a:pt x="75" y="63"/>
                  </a:cubicBezTo>
                  <a:cubicBezTo>
                    <a:pt x="76" y="64"/>
                    <a:pt x="78" y="64"/>
                    <a:pt x="79" y="64"/>
                  </a:cubicBezTo>
                  <a:cubicBezTo>
                    <a:pt x="79" y="64"/>
                    <a:pt x="80" y="64"/>
                    <a:pt x="81" y="64"/>
                  </a:cubicBezTo>
                  <a:cubicBezTo>
                    <a:pt x="81" y="64"/>
                    <a:pt x="81" y="64"/>
                    <a:pt x="82" y="63"/>
                  </a:cubicBezTo>
                  <a:cubicBezTo>
                    <a:pt x="82" y="63"/>
                    <a:pt x="82" y="63"/>
                    <a:pt x="82" y="63"/>
                  </a:cubicBezTo>
                  <a:cubicBezTo>
                    <a:pt x="82" y="63"/>
                    <a:pt x="82" y="63"/>
                    <a:pt x="82" y="63"/>
                  </a:cubicBezTo>
                  <a:cubicBezTo>
                    <a:pt x="82" y="63"/>
                    <a:pt x="82" y="63"/>
                    <a:pt x="82" y="63"/>
                  </a:cubicBezTo>
                  <a:cubicBezTo>
                    <a:pt x="82" y="63"/>
                    <a:pt x="82" y="63"/>
                    <a:pt x="82" y="63"/>
                  </a:cubicBezTo>
                  <a:cubicBezTo>
                    <a:pt x="82" y="63"/>
                    <a:pt x="83" y="63"/>
                    <a:pt x="82" y="63"/>
                  </a:cubicBezTo>
                  <a:cubicBezTo>
                    <a:pt x="82" y="63"/>
                    <a:pt x="82" y="63"/>
                    <a:pt x="82" y="63"/>
                  </a:cubicBezTo>
                  <a:cubicBezTo>
                    <a:pt x="82" y="63"/>
                    <a:pt x="82" y="63"/>
                    <a:pt x="82" y="63"/>
                  </a:cubicBezTo>
                  <a:cubicBezTo>
                    <a:pt x="84" y="62"/>
                    <a:pt x="84" y="62"/>
                    <a:pt x="84" y="62"/>
                  </a:cubicBezTo>
                  <a:cubicBezTo>
                    <a:pt x="84" y="62"/>
                    <a:pt x="84" y="62"/>
                    <a:pt x="84" y="62"/>
                  </a:cubicBezTo>
                  <a:cubicBezTo>
                    <a:pt x="85" y="61"/>
                    <a:pt x="85" y="61"/>
                    <a:pt x="86" y="60"/>
                  </a:cubicBezTo>
                  <a:cubicBezTo>
                    <a:pt x="87" y="59"/>
                    <a:pt x="87" y="58"/>
                    <a:pt x="88" y="56"/>
                  </a:cubicBezTo>
                  <a:cubicBezTo>
                    <a:pt x="89" y="53"/>
                    <a:pt x="89" y="49"/>
                    <a:pt x="90" y="45"/>
                  </a:cubicBezTo>
                  <a:cubicBezTo>
                    <a:pt x="90" y="42"/>
                    <a:pt x="90" y="38"/>
                    <a:pt x="89" y="34"/>
                  </a:cubicBezTo>
                  <a:cubicBezTo>
                    <a:pt x="89" y="32"/>
                    <a:pt x="89" y="30"/>
                    <a:pt x="88" y="28"/>
                  </a:cubicBezTo>
                  <a:cubicBezTo>
                    <a:pt x="88" y="26"/>
                    <a:pt x="88" y="24"/>
                    <a:pt x="87" y="22"/>
                  </a:cubicBezTo>
                  <a:cubicBezTo>
                    <a:pt x="82" y="0"/>
                    <a:pt x="82" y="0"/>
                    <a:pt x="82" y="0"/>
                  </a:cubicBezTo>
                  <a:cubicBezTo>
                    <a:pt x="94" y="19"/>
                    <a:pt x="94" y="19"/>
                    <a:pt x="94" y="19"/>
                  </a:cubicBezTo>
                  <a:cubicBezTo>
                    <a:pt x="95" y="20"/>
                    <a:pt x="96" y="22"/>
                    <a:pt x="97" y="23"/>
                  </a:cubicBezTo>
                  <a:cubicBezTo>
                    <a:pt x="98" y="24"/>
                    <a:pt x="99" y="26"/>
                    <a:pt x="100" y="27"/>
                  </a:cubicBezTo>
                  <a:cubicBezTo>
                    <a:pt x="102" y="29"/>
                    <a:pt x="104" y="32"/>
                    <a:pt x="106" y="34"/>
                  </a:cubicBezTo>
                  <a:cubicBezTo>
                    <a:pt x="108" y="37"/>
                    <a:pt x="111" y="39"/>
                    <a:pt x="113" y="41"/>
                  </a:cubicBezTo>
                  <a:cubicBezTo>
                    <a:pt x="115" y="43"/>
                    <a:pt x="118" y="44"/>
                    <a:pt x="121" y="45"/>
                  </a:cubicBezTo>
                  <a:cubicBezTo>
                    <a:pt x="122" y="45"/>
                    <a:pt x="123" y="45"/>
                    <a:pt x="124" y="45"/>
                  </a:cubicBezTo>
                  <a:cubicBezTo>
                    <a:pt x="125" y="45"/>
                    <a:pt x="125" y="44"/>
                    <a:pt x="126" y="44"/>
                  </a:cubicBezTo>
                  <a:cubicBezTo>
                    <a:pt x="126" y="44"/>
                    <a:pt x="127" y="43"/>
                    <a:pt x="127" y="42"/>
                  </a:cubicBezTo>
                  <a:cubicBezTo>
                    <a:pt x="128" y="41"/>
                    <a:pt x="129" y="40"/>
                    <a:pt x="130" y="39"/>
                  </a:cubicBezTo>
                  <a:cubicBezTo>
                    <a:pt x="130" y="37"/>
                    <a:pt x="131" y="36"/>
                    <a:pt x="131" y="34"/>
                  </a:cubicBezTo>
                  <a:cubicBezTo>
                    <a:pt x="131" y="31"/>
                    <a:pt x="131" y="28"/>
                    <a:pt x="130" y="25"/>
                  </a:cubicBezTo>
                  <a:cubicBezTo>
                    <a:pt x="129" y="22"/>
                    <a:pt x="128" y="19"/>
                    <a:pt x="127" y="16"/>
                  </a:cubicBezTo>
                  <a:cubicBezTo>
                    <a:pt x="129" y="18"/>
                    <a:pt x="130" y="21"/>
                    <a:pt x="132" y="25"/>
                  </a:cubicBezTo>
                  <a:cubicBezTo>
                    <a:pt x="133" y="28"/>
                    <a:pt x="134" y="31"/>
                    <a:pt x="134" y="35"/>
                  </a:cubicBezTo>
                  <a:cubicBezTo>
                    <a:pt x="134" y="36"/>
                    <a:pt x="134" y="38"/>
                    <a:pt x="133" y="40"/>
                  </a:cubicBezTo>
                  <a:cubicBezTo>
                    <a:pt x="132" y="42"/>
                    <a:pt x="131" y="43"/>
                    <a:pt x="130" y="45"/>
                  </a:cubicBezTo>
                  <a:cubicBezTo>
                    <a:pt x="130" y="46"/>
                    <a:pt x="129" y="46"/>
                    <a:pt x="129" y="47"/>
                  </a:cubicBezTo>
                  <a:cubicBezTo>
                    <a:pt x="128" y="48"/>
                    <a:pt x="127" y="49"/>
                    <a:pt x="126" y="49"/>
                  </a:cubicBezTo>
                  <a:cubicBezTo>
                    <a:pt x="124" y="50"/>
                    <a:pt x="122" y="50"/>
                    <a:pt x="120" y="50"/>
                  </a:cubicBezTo>
                  <a:cubicBezTo>
                    <a:pt x="116" y="49"/>
                    <a:pt x="112" y="48"/>
                    <a:pt x="109" y="46"/>
                  </a:cubicBezTo>
                  <a:cubicBezTo>
                    <a:pt x="107" y="44"/>
                    <a:pt x="104" y="41"/>
                    <a:pt x="101" y="39"/>
                  </a:cubicBezTo>
                  <a:cubicBezTo>
                    <a:pt x="99" y="37"/>
                    <a:pt x="97" y="34"/>
                    <a:pt x="94" y="32"/>
                  </a:cubicBezTo>
                  <a:cubicBezTo>
                    <a:pt x="93" y="30"/>
                    <a:pt x="92" y="29"/>
                    <a:pt x="91" y="28"/>
                  </a:cubicBezTo>
                  <a:cubicBezTo>
                    <a:pt x="90" y="26"/>
                    <a:pt x="89" y="25"/>
                    <a:pt x="88" y="23"/>
                  </a:cubicBezTo>
                  <a:cubicBezTo>
                    <a:pt x="95" y="20"/>
                    <a:pt x="95" y="20"/>
                    <a:pt x="95" y="20"/>
                  </a:cubicBezTo>
                  <a:cubicBezTo>
                    <a:pt x="96" y="22"/>
                    <a:pt x="96" y="24"/>
                    <a:pt x="97" y="26"/>
                  </a:cubicBezTo>
                  <a:cubicBezTo>
                    <a:pt x="97" y="29"/>
                    <a:pt x="97" y="31"/>
                    <a:pt x="98" y="33"/>
                  </a:cubicBezTo>
                  <a:cubicBezTo>
                    <a:pt x="98" y="37"/>
                    <a:pt x="99" y="41"/>
                    <a:pt x="99" y="46"/>
                  </a:cubicBezTo>
                  <a:cubicBezTo>
                    <a:pt x="99" y="48"/>
                    <a:pt x="98" y="50"/>
                    <a:pt x="98" y="52"/>
                  </a:cubicBezTo>
                  <a:cubicBezTo>
                    <a:pt x="98" y="55"/>
                    <a:pt x="97" y="57"/>
                    <a:pt x="96" y="59"/>
                  </a:cubicBezTo>
                  <a:cubicBezTo>
                    <a:pt x="96" y="61"/>
                    <a:pt x="95" y="64"/>
                    <a:pt x="93" y="66"/>
                  </a:cubicBezTo>
                  <a:cubicBezTo>
                    <a:pt x="92" y="67"/>
                    <a:pt x="91" y="68"/>
                    <a:pt x="90" y="69"/>
                  </a:cubicBezTo>
                  <a:cubicBezTo>
                    <a:pt x="90" y="69"/>
                    <a:pt x="89" y="70"/>
                    <a:pt x="89" y="70"/>
                  </a:cubicBezTo>
                  <a:cubicBezTo>
                    <a:pt x="87" y="71"/>
                    <a:pt x="87" y="71"/>
                    <a:pt x="87" y="71"/>
                  </a:cubicBezTo>
                  <a:cubicBezTo>
                    <a:pt x="87" y="71"/>
                    <a:pt x="87" y="71"/>
                    <a:pt x="87" y="71"/>
                  </a:cubicBezTo>
                  <a:cubicBezTo>
                    <a:pt x="87" y="71"/>
                    <a:pt x="87" y="71"/>
                    <a:pt x="87" y="71"/>
                  </a:cubicBezTo>
                  <a:cubicBezTo>
                    <a:pt x="86" y="72"/>
                    <a:pt x="86" y="72"/>
                    <a:pt x="86" y="72"/>
                  </a:cubicBezTo>
                  <a:cubicBezTo>
                    <a:pt x="86" y="72"/>
                    <a:pt x="85" y="72"/>
                    <a:pt x="85" y="72"/>
                  </a:cubicBezTo>
                  <a:cubicBezTo>
                    <a:pt x="85" y="72"/>
                    <a:pt x="84" y="73"/>
                    <a:pt x="83" y="73"/>
                  </a:cubicBezTo>
                  <a:cubicBezTo>
                    <a:pt x="82" y="73"/>
                    <a:pt x="80" y="73"/>
                    <a:pt x="79" y="73"/>
                  </a:cubicBezTo>
                  <a:cubicBezTo>
                    <a:pt x="76" y="73"/>
                    <a:pt x="74" y="73"/>
                    <a:pt x="71" y="72"/>
                  </a:cubicBezTo>
                  <a:cubicBezTo>
                    <a:pt x="67" y="70"/>
                    <a:pt x="63" y="67"/>
                    <a:pt x="60" y="64"/>
                  </a:cubicBezTo>
                  <a:cubicBezTo>
                    <a:pt x="56" y="61"/>
                    <a:pt x="54" y="58"/>
                    <a:pt x="51" y="55"/>
                  </a:cubicBezTo>
                  <a:cubicBezTo>
                    <a:pt x="50" y="53"/>
                    <a:pt x="48" y="51"/>
                    <a:pt x="47" y="50"/>
                  </a:cubicBezTo>
                  <a:cubicBezTo>
                    <a:pt x="46" y="48"/>
                    <a:pt x="45" y="46"/>
                    <a:pt x="44" y="44"/>
                  </a:cubicBezTo>
                  <a:cubicBezTo>
                    <a:pt x="52" y="42"/>
                    <a:pt x="52" y="42"/>
                    <a:pt x="52" y="42"/>
                  </a:cubicBezTo>
                  <a:cubicBezTo>
                    <a:pt x="52" y="44"/>
                    <a:pt x="52" y="46"/>
                    <a:pt x="52" y="49"/>
                  </a:cubicBezTo>
                  <a:cubicBezTo>
                    <a:pt x="52" y="51"/>
                    <a:pt x="51" y="54"/>
                    <a:pt x="51" y="56"/>
                  </a:cubicBezTo>
                  <a:cubicBezTo>
                    <a:pt x="51" y="61"/>
                    <a:pt x="50" y="65"/>
                    <a:pt x="49" y="70"/>
                  </a:cubicBezTo>
                  <a:cubicBezTo>
                    <a:pt x="48" y="75"/>
                    <a:pt x="46" y="80"/>
                    <a:pt x="44" y="84"/>
                  </a:cubicBezTo>
                  <a:cubicBezTo>
                    <a:pt x="42" y="86"/>
                    <a:pt x="41" y="88"/>
                    <a:pt x="39" y="90"/>
                  </a:cubicBezTo>
                  <a:cubicBezTo>
                    <a:pt x="38" y="91"/>
                    <a:pt x="37" y="92"/>
                    <a:pt x="36" y="93"/>
                  </a:cubicBezTo>
                  <a:cubicBezTo>
                    <a:pt x="35" y="93"/>
                    <a:pt x="35" y="94"/>
                    <a:pt x="34" y="94"/>
                  </a:cubicBezTo>
                  <a:cubicBezTo>
                    <a:pt x="33" y="95"/>
                    <a:pt x="33" y="95"/>
                    <a:pt x="33" y="95"/>
                  </a:cubicBezTo>
                  <a:cubicBezTo>
                    <a:pt x="31" y="96"/>
                    <a:pt x="30" y="96"/>
                    <a:pt x="29" y="96"/>
                  </a:cubicBezTo>
                  <a:cubicBezTo>
                    <a:pt x="27" y="97"/>
                    <a:pt x="26" y="97"/>
                    <a:pt x="24" y="96"/>
                  </a:cubicBezTo>
                  <a:cubicBezTo>
                    <a:pt x="21" y="96"/>
                    <a:pt x="19" y="94"/>
                    <a:pt x="17" y="93"/>
                  </a:cubicBezTo>
                  <a:cubicBezTo>
                    <a:pt x="15" y="91"/>
                    <a:pt x="13" y="89"/>
                    <a:pt x="12" y="87"/>
                  </a:cubicBezTo>
                  <a:cubicBezTo>
                    <a:pt x="11" y="85"/>
                    <a:pt x="10" y="83"/>
                    <a:pt x="8" y="81"/>
                  </a:cubicBezTo>
                  <a:cubicBezTo>
                    <a:pt x="6" y="76"/>
                    <a:pt x="5" y="72"/>
                    <a:pt x="3" y="68"/>
                  </a:cubicBezTo>
                  <a:cubicBezTo>
                    <a:pt x="2" y="63"/>
                    <a:pt x="1" y="59"/>
                    <a:pt x="0" y="54"/>
                  </a:cubicBezTo>
                  <a:close/>
                </a:path>
              </a:pathLst>
            </a:custGeom>
            <a:solidFill>
              <a:srgbClr val="72A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5" name="Freeform 29"/>
            <p:cNvSpPr/>
            <p:nvPr/>
          </p:nvSpPr>
          <p:spPr bwMode="auto">
            <a:xfrm>
              <a:off x="5930901" y="3248025"/>
              <a:ext cx="576263" cy="412750"/>
            </a:xfrm>
            <a:custGeom>
              <a:avLst/>
              <a:gdLst>
                <a:gd name="T0" fmla="*/ 2 w 136"/>
                <a:gd name="T1" fmla="*/ 76 h 97"/>
                <a:gd name="T2" fmla="*/ 12 w 136"/>
                <a:gd name="T3" fmla="*/ 91 h 97"/>
                <a:gd name="T4" fmla="*/ 22 w 136"/>
                <a:gd name="T5" fmla="*/ 92 h 97"/>
                <a:gd name="T6" fmla="*/ 32 w 136"/>
                <a:gd name="T7" fmla="*/ 86 h 97"/>
                <a:gd name="T8" fmla="*/ 38 w 136"/>
                <a:gd name="T9" fmla="*/ 76 h 97"/>
                <a:gd name="T10" fmla="*/ 39 w 136"/>
                <a:gd name="T11" fmla="*/ 58 h 97"/>
                <a:gd name="T12" fmla="*/ 36 w 136"/>
                <a:gd name="T13" fmla="*/ 46 h 97"/>
                <a:gd name="T14" fmla="*/ 43 w 136"/>
                <a:gd name="T15" fmla="*/ 43 h 97"/>
                <a:gd name="T16" fmla="*/ 53 w 136"/>
                <a:gd name="T17" fmla="*/ 55 h 97"/>
                <a:gd name="T18" fmla="*/ 76 w 136"/>
                <a:gd name="T19" fmla="*/ 76 h 97"/>
                <a:gd name="T20" fmla="*/ 87 w 136"/>
                <a:gd name="T21" fmla="*/ 78 h 97"/>
                <a:gd name="T22" fmla="*/ 88 w 136"/>
                <a:gd name="T23" fmla="*/ 77 h 97"/>
                <a:gd name="T24" fmla="*/ 89 w 136"/>
                <a:gd name="T25" fmla="*/ 76 h 97"/>
                <a:gd name="T26" fmla="*/ 92 w 136"/>
                <a:gd name="T27" fmla="*/ 67 h 97"/>
                <a:gd name="T28" fmla="*/ 89 w 136"/>
                <a:gd name="T29" fmla="*/ 36 h 97"/>
                <a:gd name="T30" fmla="*/ 85 w 136"/>
                <a:gd name="T31" fmla="*/ 21 h 97"/>
                <a:gd name="T32" fmla="*/ 92 w 136"/>
                <a:gd name="T33" fmla="*/ 17 h 97"/>
                <a:gd name="T34" fmla="*/ 108 w 136"/>
                <a:gd name="T35" fmla="*/ 36 h 97"/>
                <a:gd name="T36" fmla="*/ 125 w 136"/>
                <a:gd name="T37" fmla="*/ 52 h 97"/>
                <a:gd name="T38" fmla="*/ 128 w 136"/>
                <a:gd name="T39" fmla="*/ 53 h 97"/>
                <a:gd name="T40" fmla="*/ 128 w 136"/>
                <a:gd name="T41" fmla="*/ 53 h 97"/>
                <a:gd name="T42" fmla="*/ 128 w 136"/>
                <a:gd name="T43" fmla="*/ 53 h 97"/>
                <a:gd name="T44" fmla="*/ 128 w 136"/>
                <a:gd name="T45" fmla="*/ 53 h 97"/>
                <a:gd name="T46" fmla="*/ 131 w 136"/>
                <a:gd name="T47" fmla="*/ 49 h 97"/>
                <a:gd name="T48" fmla="*/ 133 w 136"/>
                <a:gd name="T49" fmla="*/ 25 h 97"/>
                <a:gd name="T50" fmla="*/ 136 w 136"/>
                <a:gd name="T51" fmla="*/ 37 h 97"/>
                <a:gd name="T52" fmla="*/ 132 w 136"/>
                <a:gd name="T53" fmla="*/ 57 h 97"/>
                <a:gd name="T54" fmla="*/ 129 w 136"/>
                <a:gd name="T55" fmla="*/ 58 h 97"/>
                <a:gd name="T56" fmla="*/ 128 w 136"/>
                <a:gd name="T57" fmla="*/ 58 h 97"/>
                <a:gd name="T58" fmla="*/ 128 w 136"/>
                <a:gd name="T59" fmla="*/ 58 h 97"/>
                <a:gd name="T60" fmla="*/ 127 w 136"/>
                <a:gd name="T61" fmla="*/ 58 h 97"/>
                <a:gd name="T62" fmla="*/ 117 w 136"/>
                <a:gd name="T63" fmla="*/ 54 h 97"/>
                <a:gd name="T64" fmla="*/ 103 w 136"/>
                <a:gd name="T65" fmla="*/ 41 h 97"/>
                <a:gd name="T66" fmla="*/ 85 w 136"/>
                <a:gd name="T67" fmla="*/ 22 h 97"/>
                <a:gd name="T68" fmla="*/ 95 w 136"/>
                <a:gd name="T69" fmla="*/ 26 h 97"/>
                <a:gd name="T70" fmla="*/ 100 w 136"/>
                <a:gd name="T71" fmla="*/ 51 h 97"/>
                <a:gd name="T72" fmla="*/ 99 w 136"/>
                <a:gd name="T73" fmla="*/ 78 h 97"/>
                <a:gd name="T74" fmla="*/ 95 w 136"/>
                <a:gd name="T75" fmla="*/ 83 h 97"/>
                <a:gd name="T76" fmla="*/ 93 w 136"/>
                <a:gd name="T77" fmla="*/ 85 h 97"/>
                <a:gd name="T78" fmla="*/ 81 w 136"/>
                <a:gd name="T79" fmla="*/ 87 h 97"/>
                <a:gd name="T80" fmla="*/ 58 w 136"/>
                <a:gd name="T81" fmla="*/ 73 h 97"/>
                <a:gd name="T82" fmla="*/ 42 w 136"/>
                <a:gd name="T83" fmla="*/ 54 h 97"/>
                <a:gd name="T84" fmla="*/ 44 w 136"/>
                <a:gd name="T85" fmla="*/ 44 h 97"/>
                <a:gd name="T86" fmla="*/ 46 w 136"/>
                <a:gd name="T87" fmla="*/ 57 h 97"/>
                <a:gd name="T88" fmla="*/ 41 w 136"/>
                <a:gd name="T89" fmla="*/ 85 h 97"/>
                <a:gd name="T90" fmla="*/ 30 w 136"/>
                <a:gd name="T91" fmla="*/ 94 h 97"/>
                <a:gd name="T92" fmla="*/ 16 w 136"/>
                <a:gd name="T93" fmla="*/ 97 h 97"/>
                <a:gd name="T94" fmla="*/ 5 w 136"/>
                <a:gd name="T95" fmla="*/ 89 h 97"/>
                <a:gd name="T96" fmla="*/ 0 w 136"/>
                <a:gd name="T97"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 h="97">
                  <a:moveTo>
                    <a:pt x="0" y="63"/>
                  </a:moveTo>
                  <a:cubicBezTo>
                    <a:pt x="0" y="68"/>
                    <a:pt x="1" y="72"/>
                    <a:pt x="2" y="76"/>
                  </a:cubicBezTo>
                  <a:cubicBezTo>
                    <a:pt x="3" y="80"/>
                    <a:pt x="5" y="84"/>
                    <a:pt x="7" y="87"/>
                  </a:cubicBezTo>
                  <a:cubicBezTo>
                    <a:pt x="9" y="89"/>
                    <a:pt x="10" y="90"/>
                    <a:pt x="12" y="91"/>
                  </a:cubicBezTo>
                  <a:cubicBezTo>
                    <a:pt x="13" y="92"/>
                    <a:pt x="15" y="93"/>
                    <a:pt x="17" y="93"/>
                  </a:cubicBezTo>
                  <a:cubicBezTo>
                    <a:pt x="19" y="93"/>
                    <a:pt x="21" y="93"/>
                    <a:pt x="22" y="92"/>
                  </a:cubicBezTo>
                  <a:cubicBezTo>
                    <a:pt x="24" y="91"/>
                    <a:pt x="26" y="90"/>
                    <a:pt x="28" y="89"/>
                  </a:cubicBezTo>
                  <a:cubicBezTo>
                    <a:pt x="29" y="88"/>
                    <a:pt x="31" y="87"/>
                    <a:pt x="32" y="86"/>
                  </a:cubicBezTo>
                  <a:cubicBezTo>
                    <a:pt x="34" y="84"/>
                    <a:pt x="35" y="83"/>
                    <a:pt x="36" y="81"/>
                  </a:cubicBezTo>
                  <a:cubicBezTo>
                    <a:pt x="37" y="80"/>
                    <a:pt x="37" y="78"/>
                    <a:pt x="38" y="76"/>
                  </a:cubicBezTo>
                  <a:cubicBezTo>
                    <a:pt x="38" y="74"/>
                    <a:pt x="39" y="72"/>
                    <a:pt x="39" y="70"/>
                  </a:cubicBezTo>
                  <a:cubicBezTo>
                    <a:pt x="39" y="66"/>
                    <a:pt x="39" y="62"/>
                    <a:pt x="39" y="58"/>
                  </a:cubicBezTo>
                  <a:cubicBezTo>
                    <a:pt x="39" y="56"/>
                    <a:pt x="38" y="54"/>
                    <a:pt x="38" y="52"/>
                  </a:cubicBezTo>
                  <a:cubicBezTo>
                    <a:pt x="37" y="50"/>
                    <a:pt x="37" y="48"/>
                    <a:pt x="36" y="46"/>
                  </a:cubicBezTo>
                  <a:cubicBezTo>
                    <a:pt x="27" y="21"/>
                    <a:pt x="27" y="21"/>
                    <a:pt x="27" y="21"/>
                  </a:cubicBezTo>
                  <a:cubicBezTo>
                    <a:pt x="43" y="43"/>
                    <a:pt x="43" y="43"/>
                    <a:pt x="43" y="43"/>
                  </a:cubicBezTo>
                  <a:cubicBezTo>
                    <a:pt x="45" y="45"/>
                    <a:pt x="47" y="47"/>
                    <a:pt x="48" y="49"/>
                  </a:cubicBezTo>
                  <a:cubicBezTo>
                    <a:pt x="50" y="51"/>
                    <a:pt x="52" y="53"/>
                    <a:pt x="53" y="55"/>
                  </a:cubicBezTo>
                  <a:cubicBezTo>
                    <a:pt x="57" y="59"/>
                    <a:pt x="61" y="63"/>
                    <a:pt x="64" y="67"/>
                  </a:cubicBezTo>
                  <a:cubicBezTo>
                    <a:pt x="68" y="70"/>
                    <a:pt x="72" y="73"/>
                    <a:pt x="76" y="76"/>
                  </a:cubicBezTo>
                  <a:cubicBezTo>
                    <a:pt x="78" y="77"/>
                    <a:pt x="81" y="78"/>
                    <a:pt x="82" y="78"/>
                  </a:cubicBezTo>
                  <a:cubicBezTo>
                    <a:pt x="84" y="79"/>
                    <a:pt x="86" y="78"/>
                    <a:pt x="87" y="78"/>
                  </a:cubicBezTo>
                  <a:cubicBezTo>
                    <a:pt x="88" y="77"/>
                    <a:pt x="88" y="77"/>
                    <a:pt x="88" y="77"/>
                  </a:cubicBezTo>
                  <a:cubicBezTo>
                    <a:pt x="88" y="77"/>
                    <a:pt x="88" y="77"/>
                    <a:pt x="88" y="77"/>
                  </a:cubicBezTo>
                  <a:cubicBezTo>
                    <a:pt x="88" y="77"/>
                    <a:pt x="89" y="77"/>
                    <a:pt x="89" y="77"/>
                  </a:cubicBezTo>
                  <a:cubicBezTo>
                    <a:pt x="89" y="76"/>
                    <a:pt x="89" y="76"/>
                    <a:pt x="89" y="76"/>
                  </a:cubicBezTo>
                  <a:cubicBezTo>
                    <a:pt x="90" y="76"/>
                    <a:pt x="90" y="75"/>
                    <a:pt x="90" y="74"/>
                  </a:cubicBezTo>
                  <a:cubicBezTo>
                    <a:pt x="91" y="72"/>
                    <a:pt x="92" y="70"/>
                    <a:pt x="92" y="67"/>
                  </a:cubicBezTo>
                  <a:cubicBezTo>
                    <a:pt x="92" y="63"/>
                    <a:pt x="92" y="57"/>
                    <a:pt x="92" y="52"/>
                  </a:cubicBezTo>
                  <a:cubicBezTo>
                    <a:pt x="91" y="47"/>
                    <a:pt x="90" y="42"/>
                    <a:pt x="89" y="36"/>
                  </a:cubicBezTo>
                  <a:cubicBezTo>
                    <a:pt x="88" y="34"/>
                    <a:pt x="88" y="31"/>
                    <a:pt x="87" y="29"/>
                  </a:cubicBezTo>
                  <a:cubicBezTo>
                    <a:pt x="86" y="26"/>
                    <a:pt x="86" y="23"/>
                    <a:pt x="85" y="21"/>
                  </a:cubicBezTo>
                  <a:cubicBezTo>
                    <a:pt x="78" y="0"/>
                    <a:pt x="78" y="0"/>
                    <a:pt x="78" y="0"/>
                  </a:cubicBezTo>
                  <a:cubicBezTo>
                    <a:pt x="92" y="17"/>
                    <a:pt x="92" y="17"/>
                    <a:pt x="92" y="17"/>
                  </a:cubicBezTo>
                  <a:cubicBezTo>
                    <a:pt x="94" y="20"/>
                    <a:pt x="97" y="24"/>
                    <a:pt x="100" y="27"/>
                  </a:cubicBezTo>
                  <a:cubicBezTo>
                    <a:pt x="102" y="30"/>
                    <a:pt x="105" y="33"/>
                    <a:pt x="108" y="36"/>
                  </a:cubicBezTo>
                  <a:cubicBezTo>
                    <a:pt x="110" y="39"/>
                    <a:pt x="113" y="42"/>
                    <a:pt x="116" y="45"/>
                  </a:cubicBezTo>
                  <a:cubicBezTo>
                    <a:pt x="119" y="48"/>
                    <a:pt x="122" y="51"/>
                    <a:pt x="125" y="52"/>
                  </a:cubicBezTo>
                  <a:cubicBezTo>
                    <a:pt x="126" y="53"/>
                    <a:pt x="127" y="53"/>
                    <a:pt x="127" y="53"/>
                  </a:cubicBezTo>
                  <a:cubicBezTo>
                    <a:pt x="128" y="53"/>
                    <a:pt x="128" y="53"/>
                    <a:pt x="128" y="53"/>
                  </a:cubicBezTo>
                  <a:cubicBezTo>
                    <a:pt x="128" y="53"/>
                    <a:pt x="128" y="53"/>
                    <a:pt x="128" y="53"/>
                  </a:cubicBezTo>
                  <a:cubicBezTo>
                    <a:pt x="128" y="53"/>
                    <a:pt x="128" y="53"/>
                    <a:pt x="128" y="53"/>
                  </a:cubicBezTo>
                  <a:cubicBezTo>
                    <a:pt x="128" y="53"/>
                    <a:pt x="128" y="53"/>
                    <a:pt x="128" y="53"/>
                  </a:cubicBezTo>
                  <a:cubicBezTo>
                    <a:pt x="128" y="53"/>
                    <a:pt x="128" y="53"/>
                    <a:pt x="128" y="53"/>
                  </a:cubicBezTo>
                  <a:cubicBezTo>
                    <a:pt x="128" y="53"/>
                    <a:pt x="128" y="53"/>
                    <a:pt x="128" y="53"/>
                  </a:cubicBezTo>
                  <a:cubicBezTo>
                    <a:pt x="128" y="53"/>
                    <a:pt x="128" y="53"/>
                    <a:pt x="128" y="53"/>
                  </a:cubicBezTo>
                  <a:cubicBezTo>
                    <a:pt x="129" y="53"/>
                    <a:pt x="128" y="53"/>
                    <a:pt x="129" y="53"/>
                  </a:cubicBezTo>
                  <a:cubicBezTo>
                    <a:pt x="130" y="52"/>
                    <a:pt x="131" y="51"/>
                    <a:pt x="131" y="49"/>
                  </a:cubicBezTo>
                  <a:cubicBezTo>
                    <a:pt x="132" y="45"/>
                    <a:pt x="133" y="41"/>
                    <a:pt x="133" y="37"/>
                  </a:cubicBezTo>
                  <a:cubicBezTo>
                    <a:pt x="133" y="33"/>
                    <a:pt x="133" y="29"/>
                    <a:pt x="133" y="25"/>
                  </a:cubicBezTo>
                  <a:cubicBezTo>
                    <a:pt x="133" y="20"/>
                    <a:pt x="133" y="16"/>
                    <a:pt x="132" y="12"/>
                  </a:cubicBezTo>
                  <a:cubicBezTo>
                    <a:pt x="134" y="20"/>
                    <a:pt x="135" y="29"/>
                    <a:pt x="136" y="37"/>
                  </a:cubicBezTo>
                  <a:cubicBezTo>
                    <a:pt x="136" y="41"/>
                    <a:pt x="136" y="46"/>
                    <a:pt x="135" y="50"/>
                  </a:cubicBezTo>
                  <a:cubicBezTo>
                    <a:pt x="135" y="52"/>
                    <a:pt x="134" y="55"/>
                    <a:pt x="132" y="57"/>
                  </a:cubicBezTo>
                  <a:cubicBezTo>
                    <a:pt x="131" y="57"/>
                    <a:pt x="130" y="58"/>
                    <a:pt x="129" y="58"/>
                  </a:cubicBezTo>
                  <a:cubicBezTo>
                    <a:pt x="129" y="58"/>
                    <a:pt x="129" y="58"/>
                    <a:pt x="129" y="58"/>
                  </a:cubicBezTo>
                  <a:cubicBezTo>
                    <a:pt x="129" y="58"/>
                    <a:pt x="129" y="58"/>
                    <a:pt x="129" y="58"/>
                  </a:cubicBezTo>
                  <a:cubicBezTo>
                    <a:pt x="128" y="58"/>
                    <a:pt x="129" y="58"/>
                    <a:pt x="128" y="58"/>
                  </a:cubicBezTo>
                  <a:cubicBezTo>
                    <a:pt x="128" y="58"/>
                    <a:pt x="128" y="58"/>
                    <a:pt x="128" y="58"/>
                  </a:cubicBezTo>
                  <a:cubicBezTo>
                    <a:pt x="128" y="58"/>
                    <a:pt x="128" y="58"/>
                    <a:pt x="128" y="58"/>
                  </a:cubicBezTo>
                  <a:cubicBezTo>
                    <a:pt x="128" y="58"/>
                    <a:pt x="128" y="58"/>
                    <a:pt x="128" y="58"/>
                  </a:cubicBezTo>
                  <a:cubicBezTo>
                    <a:pt x="128" y="58"/>
                    <a:pt x="127" y="58"/>
                    <a:pt x="127" y="58"/>
                  </a:cubicBezTo>
                  <a:cubicBezTo>
                    <a:pt x="125" y="58"/>
                    <a:pt x="124" y="58"/>
                    <a:pt x="123" y="57"/>
                  </a:cubicBezTo>
                  <a:cubicBezTo>
                    <a:pt x="121" y="56"/>
                    <a:pt x="119" y="55"/>
                    <a:pt x="117" y="54"/>
                  </a:cubicBezTo>
                  <a:cubicBezTo>
                    <a:pt x="115" y="52"/>
                    <a:pt x="114" y="51"/>
                    <a:pt x="112" y="50"/>
                  </a:cubicBezTo>
                  <a:cubicBezTo>
                    <a:pt x="109" y="47"/>
                    <a:pt x="106" y="44"/>
                    <a:pt x="103" y="41"/>
                  </a:cubicBezTo>
                  <a:cubicBezTo>
                    <a:pt x="100" y="38"/>
                    <a:pt x="97" y="35"/>
                    <a:pt x="94" y="32"/>
                  </a:cubicBezTo>
                  <a:cubicBezTo>
                    <a:pt x="91" y="29"/>
                    <a:pt x="88" y="26"/>
                    <a:pt x="85" y="22"/>
                  </a:cubicBezTo>
                  <a:cubicBezTo>
                    <a:pt x="93" y="18"/>
                    <a:pt x="93" y="18"/>
                    <a:pt x="93" y="18"/>
                  </a:cubicBezTo>
                  <a:cubicBezTo>
                    <a:pt x="93" y="21"/>
                    <a:pt x="94" y="24"/>
                    <a:pt x="95" y="26"/>
                  </a:cubicBezTo>
                  <a:cubicBezTo>
                    <a:pt x="96" y="29"/>
                    <a:pt x="97" y="32"/>
                    <a:pt x="97" y="35"/>
                  </a:cubicBezTo>
                  <a:cubicBezTo>
                    <a:pt x="99" y="40"/>
                    <a:pt x="100" y="45"/>
                    <a:pt x="100" y="51"/>
                  </a:cubicBezTo>
                  <a:cubicBezTo>
                    <a:pt x="101" y="57"/>
                    <a:pt x="102" y="62"/>
                    <a:pt x="101" y="68"/>
                  </a:cubicBezTo>
                  <a:cubicBezTo>
                    <a:pt x="101" y="71"/>
                    <a:pt x="100" y="74"/>
                    <a:pt x="99" y="78"/>
                  </a:cubicBezTo>
                  <a:cubicBezTo>
                    <a:pt x="98" y="79"/>
                    <a:pt x="98" y="81"/>
                    <a:pt x="96" y="82"/>
                  </a:cubicBezTo>
                  <a:cubicBezTo>
                    <a:pt x="95" y="83"/>
                    <a:pt x="95" y="83"/>
                    <a:pt x="95" y="83"/>
                  </a:cubicBezTo>
                  <a:cubicBezTo>
                    <a:pt x="95" y="84"/>
                    <a:pt x="94" y="84"/>
                    <a:pt x="94" y="84"/>
                  </a:cubicBezTo>
                  <a:cubicBezTo>
                    <a:pt x="94" y="85"/>
                    <a:pt x="93" y="85"/>
                    <a:pt x="93" y="85"/>
                  </a:cubicBezTo>
                  <a:cubicBezTo>
                    <a:pt x="92" y="86"/>
                    <a:pt x="92" y="86"/>
                    <a:pt x="92" y="86"/>
                  </a:cubicBezTo>
                  <a:cubicBezTo>
                    <a:pt x="88" y="88"/>
                    <a:pt x="84" y="88"/>
                    <a:pt x="81" y="87"/>
                  </a:cubicBezTo>
                  <a:cubicBezTo>
                    <a:pt x="77" y="87"/>
                    <a:pt x="74" y="85"/>
                    <a:pt x="72" y="84"/>
                  </a:cubicBezTo>
                  <a:cubicBezTo>
                    <a:pt x="66" y="81"/>
                    <a:pt x="62" y="77"/>
                    <a:pt x="58" y="73"/>
                  </a:cubicBezTo>
                  <a:cubicBezTo>
                    <a:pt x="54" y="69"/>
                    <a:pt x="50" y="65"/>
                    <a:pt x="47" y="61"/>
                  </a:cubicBezTo>
                  <a:cubicBezTo>
                    <a:pt x="45" y="59"/>
                    <a:pt x="43" y="56"/>
                    <a:pt x="42" y="54"/>
                  </a:cubicBezTo>
                  <a:cubicBezTo>
                    <a:pt x="40" y="52"/>
                    <a:pt x="38" y="50"/>
                    <a:pt x="37" y="47"/>
                  </a:cubicBezTo>
                  <a:cubicBezTo>
                    <a:pt x="44" y="44"/>
                    <a:pt x="44" y="44"/>
                    <a:pt x="44" y="44"/>
                  </a:cubicBezTo>
                  <a:cubicBezTo>
                    <a:pt x="45" y="46"/>
                    <a:pt x="45" y="48"/>
                    <a:pt x="46" y="50"/>
                  </a:cubicBezTo>
                  <a:cubicBezTo>
                    <a:pt x="46" y="53"/>
                    <a:pt x="46" y="55"/>
                    <a:pt x="46" y="57"/>
                  </a:cubicBezTo>
                  <a:cubicBezTo>
                    <a:pt x="47" y="62"/>
                    <a:pt x="47" y="67"/>
                    <a:pt x="46" y="71"/>
                  </a:cubicBezTo>
                  <a:cubicBezTo>
                    <a:pt x="45" y="76"/>
                    <a:pt x="44" y="80"/>
                    <a:pt x="41" y="85"/>
                  </a:cubicBezTo>
                  <a:cubicBezTo>
                    <a:pt x="40" y="87"/>
                    <a:pt x="38" y="88"/>
                    <a:pt x="36" y="90"/>
                  </a:cubicBezTo>
                  <a:cubicBezTo>
                    <a:pt x="34" y="92"/>
                    <a:pt x="33" y="93"/>
                    <a:pt x="30" y="94"/>
                  </a:cubicBezTo>
                  <a:cubicBezTo>
                    <a:pt x="28" y="95"/>
                    <a:pt x="26" y="96"/>
                    <a:pt x="24" y="97"/>
                  </a:cubicBezTo>
                  <a:cubicBezTo>
                    <a:pt x="21" y="97"/>
                    <a:pt x="19" y="97"/>
                    <a:pt x="16" y="97"/>
                  </a:cubicBezTo>
                  <a:cubicBezTo>
                    <a:pt x="14" y="97"/>
                    <a:pt x="12" y="96"/>
                    <a:pt x="10" y="94"/>
                  </a:cubicBezTo>
                  <a:cubicBezTo>
                    <a:pt x="8" y="93"/>
                    <a:pt x="6" y="91"/>
                    <a:pt x="5" y="89"/>
                  </a:cubicBezTo>
                  <a:cubicBezTo>
                    <a:pt x="2" y="85"/>
                    <a:pt x="1" y="81"/>
                    <a:pt x="1" y="76"/>
                  </a:cubicBezTo>
                  <a:cubicBezTo>
                    <a:pt x="0" y="72"/>
                    <a:pt x="0" y="68"/>
                    <a:pt x="0" y="63"/>
                  </a:cubicBezTo>
                  <a:close/>
                </a:path>
              </a:pathLst>
            </a:custGeom>
            <a:solidFill>
              <a:srgbClr val="72A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6" name="Freeform 30"/>
            <p:cNvSpPr/>
            <p:nvPr/>
          </p:nvSpPr>
          <p:spPr bwMode="auto">
            <a:xfrm>
              <a:off x="6116638" y="3678238"/>
              <a:ext cx="387350" cy="258763"/>
            </a:xfrm>
            <a:custGeom>
              <a:avLst/>
              <a:gdLst>
                <a:gd name="T0" fmla="*/ 0 w 91"/>
                <a:gd name="T1" fmla="*/ 21 h 61"/>
                <a:gd name="T2" fmla="*/ 6 w 91"/>
                <a:gd name="T3" fmla="*/ 31 h 61"/>
                <a:gd name="T4" fmla="*/ 14 w 91"/>
                <a:gd name="T5" fmla="*/ 42 h 61"/>
                <a:gd name="T6" fmla="*/ 22 w 91"/>
                <a:gd name="T7" fmla="*/ 50 h 61"/>
                <a:gd name="T8" fmla="*/ 31 w 91"/>
                <a:gd name="T9" fmla="*/ 54 h 61"/>
                <a:gd name="T10" fmla="*/ 35 w 91"/>
                <a:gd name="T11" fmla="*/ 53 h 61"/>
                <a:gd name="T12" fmla="*/ 37 w 91"/>
                <a:gd name="T13" fmla="*/ 51 h 61"/>
                <a:gd name="T14" fmla="*/ 37 w 91"/>
                <a:gd name="T15" fmla="*/ 50 h 61"/>
                <a:gd name="T16" fmla="*/ 38 w 91"/>
                <a:gd name="T17" fmla="*/ 50 h 61"/>
                <a:gd name="T18" fmla="*/ 38 w 91"/>
                <a:gd name="T19" fmla="*/ 49 h 61"/>
                <a:gd name="T20" fmla="*/ 42 w 91"/>
                <a:gd name="T21" fmla="*/ 38 h 61"/>
                <a:gd name="T22" fmla="*/ 43 w 91"/>
                <a:gd name="T23" fmla="*/ 27 h 61"/>
                <a:gd name="T24" fmla="*/ 43 w 91"/>
                <a:gd name="T25" fmla="*/ 21 h 61"/>
                <a:gd name="T26" fmla="*/ 43 w 91"/>
                <a:gd name="T27" fmla="*/ 14 h 61"/>
                <a:gd name="T28" fmla="*/ 43 w 91"/>
                <a:gd name="T29" fmla="*/ 0 h 61"/>
                <a:gd name="T30" fmla="*/ 52 w 91"/>
                <a:gd name="T31" fmla="*/ 11 h 61"/>
                <a:gd name="T32" fmla="*/ 59 w 91"/>
                <a:gd name="T33" fmla="*/ 20 h 61"/>
                <a:gd name="T34" fmla="*/ 66 w 91"/>
                <a:gd name="T35" fmla="*/ 28 h 61"/>
                <a:gd name="T36" fmla="*/ 74 w 91"/>
                <a:gd name="T37" fmla="*/ 36 h 61"/>
                <a:gd name="T38" fmla="*/ 78 w 91"/>
                <a:gd name="T39" fmla="*/ 39 h 61"/>
                <a:gd name="T40" fmla="*/ 82 w 91"/>
                <a:gd name="T41" fmla="*/ 41 h 61"/>
                <a:gd name="T42" fmla="*/ 82 w 91"/>
                <a:gd name="T43" fmla="*/ 41 h 61"/>
                <a:gd name="T44" fmla="*/ 82 w 91"/>
                <a:gd name="T45" fmla="*/ 41 h 61"/>
                <a:gd name="T46" fmla="*/ 82 w 91"/>
                <a:gd name="T47" fmla="*/ 41 h 61"/>
                <a:gd name="T48" fmla="*/ 82 w 91"/>
                <a:gd name="T49" fmla="*/ 41 h 61"/>
                <a:gd name="T50" fmla="*/ 82 w 91"/>
                <a:gd name="T51" fmla="*/ 41 h 61"/>
                <a:gd name="T52" fmla="*/ 82 w 91"/>
                <a:gd name="T53" fmla="*/ 41 h 61"/>
                <a:gd name="T54" fmla="*/ 82 w 91"/>
                <a:gd name="T55" fmla="*/ 41 h 61"/>
                <a:gd name="T56" fmla="*/ 82 w 91"/>
                <a:gd name="T57" fmla="*/ 41 h 61"/>
                <a:gd name="T58" fmla="*/ 83 w 91"/>
                <a:gd name="T59" fmla="*/ 40 h 61"/>
                <a:gd name="T60" fmla="*/ 84 w 91"/>
                <a:gd name="T61" fmla="*/ 35 h 61"/>
                <a:gd name="T62" fmla="*/ 86 w 91"/>
                <a:gd name="T63" fmla="*/ 24 h 61"/>
                <a:gd name="T64" fmla="*/ 88 w 91"/>
                <a:gd name="T65" fmla="*/ 13 h 61"/>
                <a:gd name="T66" fmla="*/ 88 w 91"/>
                <a:gd name="T67" fmla="*/ 2 h 61"/>
                <a:gd name="T68" fmla="*/ 90 w 91"/>
                <a:gd name="T69" fmla="*/ 13 h 61"/>
                <a:gd name="T70" fmla="*/ 91 w 91"/>
                <a:gd name="T71" fmla="*/ 25 h 61"/>
                <a:gd name="T72" fmla="*/ 90 w 91"/>
                <a:gd name="T73" fmla="*/ 36 h 61"/>
                <a:gd name="T74" fmla="*/ 88 w 91"/>
                <a:gd name="T75" fmla="*/ 42 h 61"/>
                <a:gd name="T76" fmla="*/ 86 w 91"/>
                <a:gd name="T77" fmla="*/ 46 h 61"/>
                <a:gd name="T78" fmla="*/ 84 w 91"/>
                <a:gd name="T79" fmla="*/ 47 h 61"/>
                <a:gd name="T80" fmla="*/ 82 w 91"/>
                <a:gd name="T81" fmla="*/ 47 h 61"/>
                <a:gd name="T82" fmla="*/ 82 w 91"/>
                <a:gd name="T83" fmla="*/ 47 h 61"/>
                <a:gd name="T84" fmla="*/ 82 w 91"/>
                <a:gd name="T85" fmla="*/ 48 h 61"/>
                <a:gd name="T86" fmla="*/ 82 w 91"/>
                <a:gd name="T87" fmla="*/ 47 h 61"/>
                <a:gd name="T88" fmla="*/ 82 w 91"/>
                <a:gd name="T89" fmla="*/ 47 h 61"/>
                <a:gd name="T90" fmla="*/ 81 w 91"/>
                <a:gd name="T91" fmla="*/ 47 h 61"/>
                <a:gd name="T92" fmla="*/ 74 w 91"/>
                <a:gd name="T93" fmla="*/ 45 h 61"/>
                <a:gd name="T94" fmla="*/ 69 w 91"/>
                <a:gd name="T95" fmla="*/ 42 h 61"/>
                <a:gd name="T96" fmla="*/ 60 w 91"/>
                <a:gd name="T97" fmla="*/ 34 h 61"/>
                <a:gd name="T98" fmla="*/ 52 w 91"/>
                <a:gd name="T99" fmla="*/ 26 h 61"/>
                <a:gd name="T100" fmla="*/ 44 w 91"/>
                <a:gd name="T101" fmla="*/ 17 h 61"/>
                <a:gd name="T102" fmla="*/ 53 w 91"/>
                <a:gd name="T103" fmla="*/ 14 h 61"/>
                <a:gd name="T104" fmla="*/ 53 w 91"/>
                <a:gd name="T105" fmla="*/ 21 h 61"/>
                <a:gd name="T106" fmla="*/ 53 w 91"/>
                <a:gd name="T107" fmla="*/ 27 h 61"/>
                <a:gd name="T108" fmla="*/ 51 w 91"/>
                <a:gd name="T109" fmla="*/ 40 h 61"/>
                <a:gd name="T110" fmla="*/ 45 w 91"/>
                <a:gd name="T111" fmla="*/ 53 h 61"/>
                <a:gd name="T112" fmla="*/ 43 w 91"/>
                <a:gd name="T113" fmla="*/ 56 h 61"/>
                <a:gd name="T114" fmla="*/ 39 w 91"/>
                <a:gd name="T115" fmla="*/ 59 h 61"/>
                <a:gd name="T116" fmla="*/ 31 w 91"/>
                <a:gd name="T117" fmla="*/ 61 h 61"/>
                <a:gd name="T118" fmla="*/ 24 w 91"/>
                <a:gd name="T119" fmla="*/ 59 h 61"/>
                <a:gd name="T120" fmla="*/ 18 w 91"/>
                <a:gd name="T121" fmla="*/ 55 h 61"/>
                <a:gd name="T122" fmla="*/ 10 w 91"/>
                <a:gd name="T123" fmla="*/ 44 h 61"/>
                <a:gd name="T124" fmla="*/ 0 w 91"/>
                <a:gd name="T12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61">
                  <a:moveTo>
                    <a:pt x="0" y="21"/>
                  </a:moveTo>
                  <a:cubicBezTo>
                    <a:pt x="2" y="24"/>
                    <a:pt x="4" y="28"/>
                    <a:pt x="6" y="31"/>
                  </a:cubicBezTo>
                  <a:cubicBezTo>
                    <a:pt x="9" y="35"/>
                    <a:pt x="11" y="38"/>
                    <a:pt x="14" y="42"/>
                  </a:cubicBezTo>
                  <a:cubicBezTo>
                    <a:pt x="16" y="45"/>
                    <a:pt x="19" y="48"/>
                    <a:pt x="22" y="50"/>
                  </a:cubicBezTo>
                  <a:cubicBezTo>
                    <a:pt x="25" y="53"/>
                    <a:pt x="29" y="55"/>
                    <a:pt x="31" y="54"/>
                  </a:cubicBezTo>
                  <a:cubicBezTo>
                    <a:pt x="33" y="54"/>
                    <a:pt x="34" y="54"/>
                    <a:pt x="35" y="53"/>
                  </a:cubicBezTo>
                  <a:cubicBezTo>
                    <a:pt x="36" y="52"/>
                    <a:pt x="36" y="52"/>
                    <a:pt x="37" y="51"/>
                  </a:cubicBezTo>
                  <a:cubicBezTo>
                    <a:pt x="37" y="50"/>
                    <a:pt x="37" y="50"/>
                    <a:pt x="37" y="50"/>
                  </a:cubicBezTo>
                  <a:cubicBezTo>
                    <a:pt x="37" y="50"/>
                    <a:pt x="37" y="50"/>
                    <a:pt x="38" y="50"/>
                  </a:cubicBezTo>
                  <a:cubicBezTo>
                    <a:pt x="38" y="50"/>
                    <a:pt x="38" y="49"/>
                    <a:pt x="38" y="49"/>
                  </a:cubicBezTo>
                  <a:cubicBezTo>
                    <a:pt x="40" y="46"/>
                    <a:pt x="41" y="42"/>
                    <a:pt x="42" y="38"/>
                  </a:cubicBezTo>
                  <a:cubicBezTo>
                    <a:pt x="43" y="35"/>
                    <a:pt x="43" y="31"/>
                    <a:pt x="43" y="27"/>
                  </a:cubicBezTo>
                  <a:cubicBezTo>
                    <a:pt x="43" y="25"/>
                    <a:pt x="43" y="23"/>
                    <a:pt x="43" y="21"/>
                  </a:cubicBezTo>
                  <a:cubicBezTo>
                    <a:pt x="43" y="18"/>
                    <a:pt x="43" y="16"/>
                    <a:pt x="43" y="14"/>
                  </a:cubicBezTo>
                  <a:cubicBezTo>
                    <a:pt x="43" y="0"/>
                    <a:pt x="43" y="0"/>
                    <a:pt x="43" y="0"/>
                  </a:cubicBezTo>
                  <a:cubicBezTo>
                    <a:pt x="52" y="11"/>
                    <a:pt x="52" y="11"/>
                    <a:pt x="52" y="11"/>
                  </a:cubicBezTo>
                  <a:cubicBezTo>
                    <a:pt x="54" y="14"/>
                    <a:pt x="56" y="17"/>
                    <a:pt x="59" y="20"/>
                  </a:cubicBezTo>
                  <a:cubicBezTo>
                    <a:pt x="61" y="22"/>
                    <a:pt x="64" y="25"/>
                    <a:pt x="66" y="28"/>
                  </a:cubicBezTo>
                  <a:cubicBezTo>
                    <a:pt x="69" y="31"/>
                    <a:pt x="71" y="33"/>
                    <a:pt x="74" y="36"/>
                  </a:cubicBezTo>
                  <a:cubicBezTo>
                    <a:pt x="75" y="37"/>
                    <a:pt x="77" y="38"/>
                    <a:pt x="78" y="39"/>
                  </a:cubicBezTo>
                  <a:cubicBezTo>
                    <a:pt x="79" y="40"/>
                    <a:pt x="81" y="41"/>
                    <a:pt x="82" y="41"/>
                  </a:cubicBezTo>
                  <a:cubicBezTo>
                    <a:pt x="82" y="41"/>
                    <a:pt x="82" y="41"/>
                    <a:pt x="82" y="41"/>
                  </a:cubicBezTo>
                  <a:cubicBezTo>
                    <a:pt x="82" y="41"/>
                    <a:pt x="82" y="41"/>
                    <a:pt x="82" y="41"/>
                  </a:cubicBezTo>
                  <a:cubicBezTo>
                    <a:pt x="82" y="41"/>
                    <a:pt x="82" y="41"/>
                    <a:pt x="82" y="41"/>
                  </a:cubicBezTo>
                  <a:cubicBezTo>
                    <a:pt x="82" y="41"/>
                    <a:pt x="81" y="41"/>
                    <a:pt x="82" y="41"/>
                  </a:cubicBezTo>
                  <a:cubicBezTo>
                    <a:pt x="82" y="41"/>
                    <a:pt x="82" y="41"/>
                    <a:pt x="82" y="41"/>
                  </a:cubicBezTo>
                  <a:cubicBezTo>
                    <a:pt x="82" y="41"/>
                    <a:pt x="82" y="41"/>
                    <a:pt x="82" y="41"/>
                  </a:cubicBezTo>
                  <a:cubicBezTo>
                    <a:pt x="82" y="41"/>
                    <a:pt x="82" y="41"/>
                    <a:pt x="82" y="41"/>
                  </a:cubicBezTo>
                  <a:cubicBezTo>
                    <a:pt x="82" y="41"/>
                    <a:pt x="82" y="41"/>
                    <a:pt x="82" y="41"/>
                  </a:cubicBezTo>
                  <a:cubicBezTo>
                    <a:pt x="82" y="41"/>
                    <a:pt x="82" y="40"/>
                    <a:pt x="83" y="40"/>
                  </a:cubicBezTo>
                  <a:cubicBezTo>
                    <a:pt x="83" y="38"/>
                    <a:pt x="84" y="37"/>
                    <a:pt x="84" y="35"/>
                  </a:cubicBezTo>
                  <a:cubicBezTo>
                    <a:pt x="85" y="32"/>
                    <a:pt x="86" y="28"/>
                    <a:pt x="86" y="24"/>
                  </a:cubicBezTo>
                  <a:cubicBezTo>
                    <a:pt x="87" y="21"/>
                    <a:pt x="87" y="17"/>
                    <a:pt x="88" y="13"/>
                  </a:cubicBezTo>
                  <a:cubicBezTo>
                    <a:pt x="88" y="2"/>
                    <a:pt x="88" y="2"/>
                    <a:pt x="88" y="2"/>
                  </a:cubicBezTo>
                  <a:cubicBezTo>
                    <a:pt x="89" y="6"/>
                    <a:pt x="89" y="9"/>
                    <a:pt x="90" y="13"/>
                  </a:cubicBezTo>
                  <a:cubicBezTo>
                    <a:pt x="90" y="17"/>
                    <a:pt x="90" y="21"/>
                    <a:pt x="91" y="25"/>
                  </a:cubicBezTo>
                  <a:cubicBezTo>
                    <a:pt x="91" y="28"/>
                    <a:pt x="91" y="32"/>
                    <a:pt x="90" y="36"/>
                  </a:cubicBezTo>
                  <a:cubicBezTo>
                    <a:pt x="90" y="38"/>
                    <a:pt x="89" y="40"/>
                    <a:pt x="88" y="42"/>
                  </a:cubicBezTo>
                  <a:cubicBezTo>
                    <a:pt x="88" y="43"/>
                    <a:pt x="87" y="45"/>
                    <a:pt x="86" y="46"/>
                  </a:cubicBezTo>
                  <a:cubicBezTo>
                    <a:pt x="85" y="46"/>
                    <a:pt x="85" y="47"/>
                    <a:pt x="84" y="47"/>
                  </a:cubicBezTo>
                  <a:cubicBezTo>
                    <a:pt x="83" y="47"/>
                    <a:pt x="82" y="47"/>
                    <a:pt x="82" y="47"/>
                  </a:cubicBezTo>
                  <a:cubicBezTo>
                    <a:pt x="82" y="47"/>
                    <a:pt x="82" y="47"/>
                    <a:pt x="82" y="47"/>
                  </a:cubicBezTo>
                  <a:cubicBezTo>
                    <a:pt x="82" y="48"/>
                    <a:pt x="82" y="48"/>
                    <a:pt x="82" y="48"/>
                  </a:cubicBezTo>
                  <a:cubicBezTo>
                    <a:pt x="82" y="47"/>
                    <a:pt x="82" y="47"/>
                    <a:pt x="82" y="47"/>
                  </a:cubicBezTo>
                  <a:cubicBezTo>
                    <a:pt x="82" y="47"/>
                    <a:pt x="82" y="47"/>
                    <a:pt x="82" y="47"/>
                  </a:cubicBezTo>
                  <a:cubicBezTo>
                    <a:pt x="81" y="47"/>
                    <a:pt x="81" y="47"/>
                    <a:pt x="81" y="47"/>
                  </a:cubicBezTo>
                  <a:cubicBezTo>
                    <a:pt x="78" y="47"/>
                    <a:pt x="76" y="46"/>
                    <a:pt x="74" y="45"/>
                  </a:cubicBezTo>
                  <a:cubicBezTo>
                    <a:pt x="72" y="44"/>
                    <a:pt x="71" y="43"/>
                    <a:pt x="69" y="42"/>
                  </a:cubicBezTo>
                  <a:cubicBezTo>
                    <a:pt x="66" y="39"/>
                    <a:pt x="63" y="37"/>
                    <a:pt x="60" y="34"/>
                  </a:cubicBezTo>
                  <a:cubicBezTo>
                    <a:pt x="57" y="31"/>
                    <a:pt x="55" y="29"/>
                    <a:pt x="52" y="26"/>
                  </a:cubicBezTo>
                  <a:cubicBezTo>
                    <a:pt x="49" y="23"/>
                    <a:pt x="47" y="20"/>
                    <a:pt x="44" y="17"/>
                  </a:cubicBezTo>
                  <a:cubicBezTo>
                    <a:pt x="53" y="14"/>
                    <a:pt x="53" y="14"/>
                    <a:pt x="53" y="14"/>
                  </a:cubicBezTo>
                  <a:cubicBezTo>
                    <a:pt x="53" y="16"/>
                    <a:pt x="53" y="18"/>
                    <a:pt x="53" y="21"/>
                  </a:cubicBezTo>
                  <a:cubicBezTo>
                    <a:pt x="53" y="23"/>
                    <a:pt x="53" y="25"/>
                    <a:pt x="53" y="27"/>
                  </a:cubicBezTo>
                  <a:cubicBezTo>
                    <a:pt x="52" y="32"/>
                    <a:pt x="52" y="36"/>
                    <a:pt x="51" y="40"/>
                  </a:cubicBezTo>
                  <a:cubicBezTo>
                    <a:pt x="49" y="45"/>
                    <a:pt x="48" y="49"/>
                    <a:pt x="45" y="53"/>
                  </a:cubicBezTo>
                  <a:cubicBezTo>
                    <a:pt x="44" y="54"/>
                    <a:pt x="43" y="56"/>
                    <a:pt x="43" y="56"/>
                  </a:cubicBezTo>
                  <a:cubicBezTo>
                    <a:pt x="42" y="57"/>
                    <a:pt x="41" y="58"/>
                    <a:pt x="39" y="59"/>
                  </a:cubicBezTo>
                  <a:cubicBezTo>
                    <a:pt x="37" y="60"/>
                    <a:pt x="34" y="61"/>
                    <a:pt x="31" y="61"/>
                  </a:cubicBezTo>
                  <a:cubicBezTo>
                    <a:pt x="28" y="61"/>
                    <a:pt x="26" y="60"/>
                    <a:pt x="24" y="59"/>
                  </a:cubicBezTo>
                  <a:cubicBezTo>
                    <a:pt x="22" y="58"/>
                    <a:pt x="20" y="56"/>
                    <a:pt x="18" y="55"/>
                  </a:cubicBezTo>
                  <a:cubicBezTo>
                    <a:pt x="15" y="51"/>
                    <a:pt x="12" y="48"/>
                    <a:pt x="10" y="44"/>
                  </a:cubicBezTo>
                  <a:cubicBezTo>
                    <a:pt x="6" y="37"/>
                    <a:pt x="2" y="29"/>
                    <a:pt x="0" y="21"/>
                  </a:cubicBezTo>
                  <a:close/>
                </a:path>
              </a:pathLst>
            </a:custGeom>
            <a:solidFill>
              <a:srgbClr val="72A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97" name="组合 96"/>
          <p:cNvGrpSpPr/>
          <p:nvPr/>
        </p:nvGrpSpPr>
        <p:grpSpPr>
          <a:xfrm>
            <a:off x="1343465" y="4153421"/>
            <a:ext cx="1438865" cy="1521714"/>
            <a:chOff x="4745038" y="2014538"/>
            <a:chExt cx="2701925" cy="2857500"/>
          </a:xfrm>
        </p:grpSpPr>
        <p:sp>
          <p:nvSpPr>
            <p:cNvPr id="98" name="Freeform 75"/>
            <p:cNvSpPr/>
            <p:nvPr/>
          </p:nvSpPr>
          <p:spPr bwMode="auto">
            <a:xfrm>
              <a:off x="6340475" y="3944938"/>
              <a:ext cx="446088" cy="336550"/>
            </a:xfrm>
            <a:custGeom>
              <a:avLst/>
              <a:gdLst>
                <a:gd name="T0" fmla="*/ 0 w 105"/>
                <a:gd name="T1" fmla="*/ 0 h 79"/>
                <a:gd name="T2" fmla="*/ 7 w 105"/>
                <a:gd name="T3" fmla="*/ 7 h 79"/>
                <a:gd name="T4" fmla="*/ 14 w 105"/>
                <a:gd name="T5" fmla="*/ 15 h 79"/>
                <a:gd name="T6" fmla="*/ 26 w 105"/>
                <a:gd name="T7" fmla="*/ 31 h 79"/>
                <a:gd name="T8" fmla="*/ 49 w 105"/>
                <a:gd name="T9" fmla="*/ 65 h 79"/>
                <a:gd name="T10" fmla="*/ 42 w 105"/>
                <a:gd name="T11" fmla="*/ 64 h 79"/>
                <a:gd name="T12" fmla="*/ 44 w 105"/>
                <a:gd name="T13" fmla="*/ 62 h 79"/>
                <a:gd name="T14" fmla="*/ 46 w 105"/>
                <a:gd name="T15" fmla="*/ 62 h 79"/>
                <a:gd name="T16" fmla="*/ 51 w 105"/>
                <a:gd name="T17" fmla="*/ 60 h 79"/>
                <a:gd name="T18" fmla="*/ 55 w 105"/>
                <a:gd name="T19" fmla="*/ 59 h 79"/>
                <a:gd name="T20" fmla="*/ 59 w 105"/>
                <a:gd name="T21" fmla="*/ 59 h 79"/>
                <a:gd name="T22" fmla="*/ 64 w 105"/>
                <a:gd name="T23" fmla="*/ 59 h 79"/>
                <a:gd name="T24" fmla="*/ 68 w 105"/>
                <a:gd name="T25" fmla="*/ 59 h 79"/>
                <a:gd name="T26" fmla="*/ 77 w 105"/>
                <a:gd name="T27" fmla="*/ 60 h 79"/>
                <a:gd name="T28" fmla="*/ 81 w 105"/>
                <a:gd name="T29" fmla="*/ 62 h 79"/>
                <a:gd name="T30" fmla="*/ 85 w 105"/>
                <a:gd name="T31" fmla="*/ 63 h 79"/>
                <a:gd name="T32" fmla="*/ 89 w 105"/>
                <a:gd name="T33" fmla="*/ 65 h 79"/>
                <a:gd name="T34" fmla="*/ 93 w 105"/>
                <a:gd name="T35" fmla="*/ 68 h 79"/>
                <a:gd name="T36" fmla="*/ 96 w 105"/>
                <a:gd name="T37" fmla="*/ 70 h 79"/>
                <a:gd name="T38" fmla="*/ 99 w 105"/>
                <a:gd name="T39" fmla="*/ 73 h 79"/>
                <a:gd name="T40" fmla="*/ 102 w 105"/>
                <a:gd name="T41" fmla="*/ 76 h 79"/>
                <a:gd name="T42" fmla="*/ 105 w 105"/>
                <a:gd name="T43" fmla="*/ 79 h 79"/>
                <a:gd name="T44" fmla="*/ 101 w 105"/>
                <a:gd name="T45" fmla="*/ 77 h 79"/>
                <a:gd name="T46" fmla="*/ 98 w 105"/>
                <a:gd name="T47" fmla="*/ 75 h 79"/>
                <a:gd name="T48" fmla="*/ 90 w 105"/>
                <a:gd name="T49" fmla="*/ 72 h 79"/>
                <a:gd name="T50" fmla="*/ 87 w 105"/>
                <a:gd name="T51" fmla="*/ 71 h 79"/>
                <a:gd name="T52" fmla="*/ 83 w 105"/>
                <a:gd name="T53" fmla="*/ 70 h 79"/>
                <a:gd name="T54" fmla="*/ 79 w 105"/>
                <a:gd name="T55" fmla="*/ 69 h 79"/>
                <a:gd name="T56" fmla="*/ 76 w 105"/>
                <a:gd name="T57" fmla="*/ 69 h 79"/>
                <a:gd name="T58" fmla="*/ 72 w 105"/>
                <a:gd name="T59" fmla="*/ 68 h 79"/>
                <a:gd name="T60" fmla="*/ 68 w 105"/>
                <a:gd name="T61" fmla="*/ 68 h 79"/>
                <a:gd name="T62" fmla="*/ 61 w 105"/>
                <a:gd name="T63" fmla="*/ 69 h 79"/>
                <a:gd name="T64" fmla="*/ 54 w 105"/>
                <a:gd name="T65" fmla="*/ 71 h 79"/>
                <a:gd name="T66" fmla="*/ 50 w 105"/>
                <a:gd name="T67" fmla="*/ 72 h 79"/>
                <a:gd name="T68" fmla="*/ 49 w 105"/>
                <a:gd name="T69" fmla="*/ 73 h 79"/>
                <a:gd name="T70" fmla="*/ 47 w 105"/>
                <a:gd name="T71" fmla="*/ 74 h 79"/>
                <a:gd name="T72" fmla="*/ 43 w 105"/>
                <a:gd name="T73" fmla="*/ 76 h 79"/>
                <a:gd name="T74" fmla="*/ 40 w 105"/>
                <a:gd name="T75" fmla="*/ 72 h 79"/>
                <a:gd name="T76" fmla="*/ 18 w 105"/>
                <a:gd name="T77" fmla="*/ 37 h 79"/>
                <a:gd name="T78" fmla="*/ 8 w 105"/>
                <a:gd name="T79" fmla="*/ 18 h 79"/>
                <a:gd name="T80" fmla="*/ 4 w 105"/>
                <a:gd name="T81" fmla="*/ 9 h 79"/>
                <a:gd name="T82" fmla="*/ 0 w 105"/>
                <a:gd name="T8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79">
                  <a:moveTo>
                    <a:pt x="0" y="0"/>
                  </a:moveTo>
                  <a:cubicBezTo>
                    <a:pt x="2" y="2"/>
                    <a:pt x="5" y="5"/>
                    <a:pt x="7" y="7"/>
                  </a:cubicBezTo>
                  <a:cubicBezTo>
                    <a:pt x="9" y="10"/>
                    <a:pt x="12" y="12"/>
                    <a:pt x="14" y="15"/>
                  </a:cubicBezTo>
                  <a:cubicBezTo>
                    <a:pt x="18" y="20"/>
                    <a:pt x="22" y="26"/>
                    <a:pt x="26" y="31"/>
                  </a:cubicBezTo>
                  <a:cubicBezTo>
                    <a:pt x="34" y="42"/>
                    <a:pt x="42" y="54"/>
                    <a:pt x="49" y="65"/>
                  </a:cubicBezTo>
                  <a:cubicBezTo>
                    <a:pt x="42" y="64"/>
                    <a:pt x="42" y="64"/>
                    <a:pt x="42" y="64"/>
                  </a:cubicBezTo>
                  <a:cubicBezTo>
                    <a:pt x="43" y="63"/>
                    <a:pt x="43" y="63"/>
                    <a:pt x="44" y="62"/>
                  </a:cubicBezTo>
                  <a:cubicBezTo>
                    <a:pt x="45" y="62"/>
                    <a:pt x="46" y="62"/>
                    <a:pt x="46" y="62"/>
                  </a:cubicBezTo>
                  <a:cubicBezTo>
                    <a:pt x="48" y="61"/>
                    <a:pt x="49" y="61"/>
                    <a:pt x="51" y="60"/>
                  </a:cubicBezTo>
                  <a:cubicBezTo>
                    <a:pt x="52" y="60"/>
                    <a:pt x="54" y="60"/>
                    <a:pt x="55" y="59"/>
                  </a:cubicBezTo>
                  <a:cubicBezTo>
                    <a:pt x="56" y="59"/>
                    <a:pt x="58" y="59"/>
                    <a:pt x="59" y="59"/>
                  </a:cubicBezTo>
                  <a:cubicBezTo>
                    <a:pt x="61" y="59"/>
                    <a:pt x="62" y="59"/>
                    <a:pt x="64" y="59"/>
                  </a:cubicBezTo>
                  <a:cubicBezTo>
                    <a:pt x="65" y="59"/>
                    <a:pt x="67" y="59"/>
                    <a:pt x="68" y="59"/>
                  </a:cubicBezTo>
                  <a:cubicBezTo>
                    <a:pt x="71" y="59"/>
                    <a:pt x="74" y="60"/>
                    <a:pt x="77" y="60"/>
                  </a:cubicBezTo>
                  <a:cubicBezTo>
                    <a:pt x="79" y="61"/>
                    <a:pt x="80" y="61"/>
                    <a:pt x="81" y="62"/>
                  </a:cubicBezTo>
                  <a:cubicBezTo>
                    <a:pt x="83" y="62"/>
                    <a:pt x="84" y="63"/>
                    <a:pt x="85" y="63"/>
                  </a:cubicBezTo>
                  <a:cubicBezTo>
                    <a:pt x="87" y="64"/>
                    <a:pt x="88" y="65"/>
                    <a:pt x="89" y="65"/>
                  </a:cubicBezTo>
                  <a:cubicBezTo>
                    <a:pt x="90" y="66"/>
                    <a:pt x="92" y="67"/>
                    <a:pt x="93" y="68"/>
                  </a:cubicBezTo>
                  <a:cubicBezTo>
                    <a:pt x="94" y="69"/>
                    <a:pt x="95" y="69"/>
                    <a:pt x="96" y="70"/>
                  </a:cubicBezTo>
                  <a:cubicBezTo>
                    <a:pt x="97" y="71"/>
                    <a:pt x="98" y="72"/>
                    <a:pt x="99" y="73"/>
                  </a:cubicBezTo>
                  <a:cubicBezTo>
                    <a:pt x="100" y="74"/>
                    <a:pt x="101" y="75"/>
                    <a:pt x="102" y="76"/>
                  </a:cubicBezTo>
                  <a:cubicBezTo>
                    <a:pt x="103" y="77"/>
                    <a:pt x="104" y="78"/>
                    <a:pt x="105" y="79"/>
                  </a:cubicBezTo>
                  <a:cubicBezTo>
                    <a:pt x="101" y="77"/>
                    <a:pt x="101" y="77"/>
                    <a:pt x="101" y="77"/>
                  </a:cubicBezTo>
                  <a:cubicBezTo>
                    <a:pt x="100" y="77"/>
                    <a:pt x="99" y="76"/>
                    <a:pt x="98" y="75"/>
                  </a:cubicBezTo>
                  <a:cubicBezTo>
                    <a:pt x="95" y="74"/>
                    <a:pt x="93" y="73"/>
                    <a:pt x="90" y="72"/>
                  </a:cubicBezTo>
                  <a:cubicBezTo>
                    <a:pt x="89" y="72"/>
                    <a:pt x="88" y="71"/>
                    <a:pt x="87" y="71"/>
                  </a:cubicBezTo>
                  <a:cubicBezTo>
                    <a:pt x="85" y="71"/>
                    <a:pt x="84" y="70"/>
                    <a:pt x="83" y="70"/>
                  </a:cubicBezTo>
                  <a:cubicBezTo>
                    <a:pt x="82" y="70"/>
                    <a:pt x="81" y="69"/>
                    <a:pt x="79" y="69"/>
                  </a:cubicBezTo>
                  <a:cubicBezTo>
                    <a:pt x="78" y="69"/>
                    <a:pt x="77" y="69"/>
                    <a:pt x="76" y="69"/>
                  </a:cubicBezTo>
                  <a:cubicBezTo>
                    <a:pt x="74" y="68"/>
                    <a:pt x="73" y="68"/>
                    <a:pt x="72" y="68"/>
                  </a:cubicBezTo>
                  <a:cubicBezTo>
                    <a:pt x="71" y="68"/>
                    <a:pt x="69" y="68"/>
                    <a:pt x="68" y="68"/>
                  </a:cubicBezTo>
                  <a:cubicBezTo>
                    <a:pt x="66" y="68"/>
                    <a:pt x="63" y="69"/>
                    <a:pt x="61" y="69"/>
                  </a:cubicBezTo>
                  <a:cubicBezTo>
                    <a:pt x="58" y="70"/>
                    <a:pt x="56" y="70"/>
                    <a:pt x="54" y="71"/>
                  </a:cubicBezTo>
                  <a:cubicBezTo>
                    <a:pt x="53" y="71"/>
                    <a:pt x="51" y="72"/>
                    <a:pt x="50" y="72"/>
                  </a:cubicBezTo>
                  <a:cubicBezTo>
                    <a:pt x="50" y="72"/>
                    <a:pt x="49" y="73"/>
                    <a:pt x="49" y="73"/>
                  </a:cubicBezTo>
                  <a:cubicBezTo>
                    <a:pt x="48" y="73"/>
                    <a:pt x="48" y="73"/>
                    <a:pt x="47" y="74"/>
                  </a:cubicBezTo>
                  <a:cubicBezTo>
                    <a:pt x="43" y="76"/>
                    <a:pt x="43" y="76"/>
                    <a:pt x="43" y="76"/>
                  </a:cubicBezTo>
                  <a:cubicBezTo>
                    <a:pt x="40" y="72"/>
                    <a:pt x="40" y="72"/>
                    <a:pt x="40" y="72"/>
                  </a:cubicBezTo>
                  <a:cubicBezTo>
                    <a:pt x="32" y="60"/>
                    <a:pt x="25" y="49"/>
                    <a:pt x="18" y="37"/>
                  </a:cubicBezTo>
                  <a:cubicBezTo>
                    <a:pt x="15" y="31"/>
                    <a:pt x="12" y="25"/>
                    <a:pt x="8" y="18"/>
                  </a:cubicBezTo>
                  <a:cubicBezTo>
                    <a:pt x="7" y="15"/>
                    <a:pt x="5" y="12"/>
                    <a:pt x="4" y="9"/>
                  </a:cubicBezTo>
                  <a:cubicBezTo>
                    <a:pt x="3" y="6"/>
                    <a:pt x="1" y="3"/>
                    <a:pt x="0" y="0"/>
                  </a:cubicBezTo>
                  <a:close/>
                </a:path>
              </a:pathLst>
            </a:custGeom>
            <a:solidFill>
              <a:srgbClr val="8F4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9" name="Freeform 76"/>
            <p:cNvSpPr/>
            <p:nvPr/>
          </p:nvSpPr>
          <p:spPr bwMode="auto">
            <a:xfrm>
              <a:off x="6000750" y="3843338"/>
              <a:ext cx="446088" cy="339725"/>
            </a:xfrm>
            <a:custGeom>
              <a:avLst/>
              <a:gdLst>
                <a:gd name="T0" fmla="*/ 0 w 105"/>
                <a:gd name="T1" fmla="*/ 0 h 80"/>
                <a:gd name="T2" fmla="*/ 7 w 105"/>
                <a:gd name="T3" fmla="*/ 8 h 80"/>
                <a:gd name="T4" fmla="*/ 13 w 105"/>
                <a:gd name="T5" fmla="*/ 16 h 80"/>
                <a:gd name="T6" fmla="*/ 26 w 105"/>
                <a:gd name="T7" fmla="*/ 32 h 80"/>
                <a:gd name="T8" fmla="*/ 49 w 105"/>
                <a:gd name="T9" fmla="*/ 66 h 80"/>
                <a:gd name="T10" fmla="*/ 41 w 105"/>
                <a:gd name="T11" fmla="*/ 64 h 80"/>
                <a:gd name="T12" fmla="*/ 44 w 105"/>
                <a:gd name="T13" fmla="*/ 63 h 80"/>
                <a:gd name="T14" fmla="*/ 46 w 105"/>
                <a:gd name="T15" fmla="*/ 62 h 80"/>
                <a:gd name="T16" fmla="*/ 50 w 105"/>
                <a:gd name="T17" fmla="*/ 61 h 80"/>
                <a:gd name="T18" fmla="*/ 55 w 105"/>
                <a:gd name="T19" fmla="*/ 60 h 80"/>
                <a:gd name="T20" fmla="*/ 59 w 105"/>
                <a:gd name="T21" fmla="*/ 60 h 80"/>
                <a:gd name="T22" fmla="*/ 64 w 105"/>
                <a:gd name="T23" fmla="*/ 59 h 80"/>
                <a:gd name="T24" fmla="*/ 68 w 105"/>
                <a:gd name="T25" fmla="*/ 60 h 80"/>
                <a:gd name="T26" fmla="*/ 77 w 105"/>
                <a:gd name="T27" fmla="*/ 61 h 80"/>
                <a:gd name="T28" fmla="*/ 81 w 105"/>
                <a:gd name="T29" fmla="*/ 63 h 80"/>
                <a:gd name="T30" fmla="*/ 85 w 105"/>
                <a:gd name="T31" fmla="*/ 64 h 80"/>
                <a:gd name="T32" fmla="*/ 89 w 105"/>
                <a:gd name="T33" fmla="*/ 66 h 80"/>
                <a:gd name="T34" fmla="*/ 92 w 105"/>
                <a:gd name="T35" fmla="*/ 69 h 80"/>
                <a:gd name="T36" fmla="*/ 96 w 105"/>
                <a:gd name="T37" fmla="*/ 71 h 80"/>
                <a:gd name="T38" fmla="*/ 99 w 105"/>
                <a:gd name="T39" fmla="*/ 74 h 80"/>
                <a:gd name="T40" fmla="*/ 102 w 105"/>
                <a:gd name="T41" fmla="*/ 77 h 80"/>
                <a:gd name="T42" fmla="*/ 105 w 105"/>
                <a:gd name="T43" fmla="*/ 80 h 80"/>
                <a:gd name="T44" fmla="*/ 101 w 105"/>
                <a:gd name="T45" fmla="*/ 78 h 80"/>
                <a:gd name="T46" fmla="*/ 97 w 105"/>
                <a:gd name="T47" fmla="*/ 76 h 80"/>
                <a:gd name="T48" fmla="*/ 90 w 105"/>
                <a:gd name="T49" fmla="*/ 73 h 80"/>
                <a:gd name="T50" fmla="*/ 86 w 105"/>
                <a:gd name="T51" fmla="*/ 72 h 80"/>
                <a:gd name="T52" fmla="*/ 83 w 105"/>
                <a:gd name="T53" fmla="*/ 71 h 80"/>
                <a:gd name="T54" fmla="*/ 79 w 105"/>
                <a:gd name="T55" fmla="*/ 70 h 80"/>
                <a:gd name="T56" fmla="*/ 75 w 105"/>
                <a:gd name="T57" fmla="*/ 69 h 80"/>
                <a:gd name="T58" fmla="*/ 71 w 105"/>
                <a:gd name="T59" fmla="*/ 69 h 80"/>
                <a:gd name="T60" fmla="*/ 68 w 105"/>
                <a:gd name="T61" fmla="*/ 69 h 80"/>
                <a:gd name="T62" fmla="*/ 60 w 105"/>
                <a:gd name="T63" fmla="*/ 70 h 80"/>
                <a:gd name="T64" fmla="*/ 53 w 105"/>
                <a:gd name="T65" fmla="*/ 72 h 80"/>
                <a:gd name="T66" fmla="*/ 50 w 105"/>
                <a:gd name="T67" fmla="*/ 73 h 80"/>
                <a:gd name="T68" fmla="*/ 48 w 105"/>
                <a:gd name="T69" fmla="*/ 74 h 80"/>
                <a:gd name="T70" fmla="*/ 47 w 105"/>
                <a:gd name="T71" fmla="*/ 74 h 80"/>
                <a:gd name="T72" fmla="*/ 42 w 105"/>
                <a:gd name="T73" fmla="*/ 77 h 80"/>
                <a:gd name="T74" fmla="*/ 39 w 105"/>
                <a:gd name="T75" fmla="*/ 73 h 80"/>
                <a:gd name="T76" fmla="*/ 18 w 105"/>
                <a:gd name="T77" fmla="*/ 38 h 80"/>
                <a:gd name="T78" fmla="*/ 8 w 105"/>
                <a:gd name="T79" fmla="*/ 19 h 80"/>
                <a:gd name="T80" fmla="*/ 4 w 105"/>
                <a:gd name="T81" fmla="*/ 10 h 80"/>
                <a:gd name="T82" fmla="*/ 0 w 105"/>
                <a:gd name="T8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80">
                  <a:moveTo>
                    <a:pt x="0" y="0"/>
                  </a:moveTo>
                  <a:cubicBezTo>
                    <a:pt x="2" y="3"/>
                    <a:pt x="4" y="6"/>
                    <a:pt x="7" y="8"/>
                  </a:cubicBezTo>
                  <a:cubicBezTo>
                    <a:pt x="9" y="11"/>
                    <a:pt x="11" y="13"/>
                    <a:pt x="13" y="16"/>
                  </a:cubicBezTo>
                  <a:cubicBezTo>
                    <a:pt x="18" y="21"/>
                    <a:pt x="22" y="27"/>
                    <a:pt x="26" y="32"/>
                  </a:cubicBezTo>
                  <a:cubicBezTo>
                    <a:pt x="34" y="43"/>
                    <a:pt x="42" y="55"/>
                    <a:pt x="49" y="66"/>
                  </a:cubicBezTo>
                  <a:cubicBezTo>
                    <a:pt x="41" y="64"/>
                    <a:pt x="41" y="64"/>
                    <a:pt x="41" y="64"/>
                  </a:cubicBezTo>
                  <a:cubicBezTo>
                    <a:pt x="42" y="64"/>
                    <a:pt x="43" y="64"/>
                    <a:pt x="44" y="63"/>
                  </a:cubicBezTo>
                  <a:cubicBezTo>
                    <a:pt x="44" y="63"/>
                    <a:pt x="45" y="63"/>
                    <a:pt x="46" y="62"/>
                  </a:cubicBezTo>
                  <a:cubicBezTo>
                    <a:pt x="47" y="62"/>
                    <a:pt x="49" y="61"/>
                    <a:pt x="50" y="61"/>
                  </a:cubicBezTo>
                  <a:cubicBezTo>
                    <a:pt x="52" y="61"/>
                    <a:pt x="53" y="60"/>
                    <a:pt x="55" y="60"/>
                  </a:cubicBezTo>
                  <a:cubicBezTo>
                    <a:pt x="56" y="60"/>
                    <a:pt x="58" y="60"/>
                    <a:pt x="59" y="60"/>
                  </a:cubicBezTo>
                  <a:cubicBezTo>
                    <a:pt x="61" y="60"/>
                    <a:pt x="62" y="59"/>
                    <a:pt x="64" y="59"/>
                  </a:cubicBezTo>
                  <a:cubicBezTo>
                    <a:pt x="65" y="59"/>
                    <a:pt x="67" y="60"/>
                    <a:pt x="68" y="60"/>
                  </a:cubicBezTo>
                  <a:cubicBezTo>
                    <a:pt x="71" y="60"/>
                    <a:pt x="74" y="60"/>
                    <a:pt x="77" y="61"/>
                  </a:cubicBezTo>
                  <a:cubicBezTo>
                    <a:pt x="78" y="62"/>
                    <a:pt x="80" y="62"/>
                    <a:pt x="81" y="63"/>
                  </a:cubicBezTo>
                  <a:cubicBezTo>
                    <a:pt x="82" y="63"/>
                    <a:pt x="84" y="64"/>
                    <a:pt x="85" y="64"/>
                  </a:cubicBezTo>
                  <a:cubicBezTo>
                    <a:pt x="86" y="65"/>
                    <a:pt x="88" y="66"/>
                    <a:pt x="89" y="66"/>
                  </a:cubicBezTo>
                  <a:cubicBezTo>
                    <a:pt x="90" y="67"/>
                    <a:pt x="91" y="68"/>
                    <a:pt x="92" y="69"/>
                  </a:cubicBezTo>
                  <a:cubicBezTo>
                    <a:pt x="94" y="69"/>
                    <a:pt x="95" y="70"/>
                    <a:pt x="96" y="71"/>
                  </a:cubicBezTo>
                  <a:cubicBezTo>
                    <a:pt x="97" y="72"/>
                    <a:pt x="98" y="73"/>
                    <a:pt x="99" y="74"/>
                  </a:cubicBezTo>
                  <a:cubicBezTo>
                    <a:pt x="100" y="75"/>
                    <a:pt x="101" y="76"/>
                    <a:pt x="102" y="77"/>
                  </a:cubicBezTo>
                  <a:cubicBezTo>
                    <a:pt x="103" y="78"/>
                    <a:pt x="104" y="79"/>
                    <a:pt x="105" y="80"/>
                  </a:cubicBezTo>
                  <a:cubicBezTo>
                    <a:pt x="101" y="78"/>
                    <a:pt x="101" y="78"/>
                    <a:pt x="101" y="78"/>
                  </a:cubicBezTo>
                  <a:cubicBezTo>
                    <a:pt x="100" y="78"/>
                    <a:pt x="99" y="77"/>
                    <a:pt x="97" y="76"/>
                  </a:cubicBezTo>
                  <a:cubicBezTo>
                    <a:pt x="95" y="75"/>
                    <a:pt x="93" y="74"/>
                    <a:pt x="90" y="73"/>
                  </a:cubicBezTo>
                  <a:cubicBezTo>
                    <a:pt x="89" y="73"/>
                    <a:pt x="88" y="72"/>
                    <a:pt x="86" y="72"/>
                  </a:cubicBezTo>
                  <a:cubicBezTo>
                    <a:pt x="85" y="71"/>
                    <a:pt x="84" y="71"/>
                    <a:pt x="83" y="71"/>
                  </a:cubicBezTo>
                  <a:cubicBezTo>
                    <a:pt x="81" y="70"/>
                    <a:pt x="80" y="70"/>
                    <a:pt x="79" y="70"/>
                  </a:cubicBezTo>
                  <a:cubicBezTo>
                    <a:pt x="78" y="70"/>
                    <a:pt x="76" y="70"/>
                    <a:pt x="75" y="69"/>
                  </a:cubicBezTo>
                  <a:cubicBezTo>
                    <a:pt x="74" y="69"/>
                    <a:pt x="73" y="69"/>
                    <a:pt x="71" y="69"/>
                  </a:cubicBezTo>
                  <a:cubicBezTo>
                    <a:pt x="70" y="69"/>
                    <a:pt x="69" y="69"/>
                    <a:pt x="68" y="69"/>
                  </a:cubicBezTo>
                  <a:cubicBezTo>
                    <a:pt x="65" y="69"/>
                    <a:pt x="63" y="70"/>
                    <a:pt x="60" y="70"/>
                  </a:cubicBezTo>
                  <a:cubicBezTo>
                    <a:pt x="58" y="70"/>
                    <a:pt x="56" y="71"/>
                    <a:pt x="53" y="72"/>
                  </a:cubicBezTo>
                  <a:cubicBezTo>
                    <a:pt x="52" y="72"/>
                    <a:pt x="51" y="73"/>
                    <a:pt x="50" y="73"/>
                  </a:cubicBezTo>
                  <a:cubicBezTo>
                    <a:pt x="49" y="73"/>
                    <a:pt x="49" y="73"/>
                    <a:pt x="48" y="74"/>
                  </a:cubicBezTo>
                  <a:cubicBezTo>
                    <a:pt x="48" y="74"/>
                    <a:pt x="47" y="74"/>
                    <a:pt x="47" y="74"/>
                  </a:cubicBezTo>
                  <a:cubicBezTo>
                    <a:pt x="42" y="77"/>
                    <a:pt x="42" y="77"/>
                    <a:pt x="42" y="77"/>
                  </a:cubicBezTo>
                  <a:cubicBezTo>
                    <a:pt x="39" y="73"/>
                    <a:pt x="39" y="73"/>
                    <a:pt x="39" y="73"/>
                  </a:cubicBezTo>
                  <a:cubicBezTo>
                    <a:pt x="32" y="61"/>
                    <a:pt x="25" y="50"/>
                    <a:pt x="18" y="38"/>
                  </a:cubicBezTo>
                  <a:cubicBezTo>
                    <a:pt x="14" y="32"/>
                    <a:pt x="11" y="26"/>
                    <a:pt x="8" y="19"/>
                  </a:cubicBezTo>
                  <a:cubicBezTo>
                    <a:pt x="7" y="16"/>
                    <a:pt x="5" y="13"/>
                    <a:pt x="4" y="10"/>
                  </a:cubicBezTo>
                  <a:cubicBezTo>
                    <a:pt x="2" y="7"/>
                    <a:pt x="1" y="4"/>
                    <a:pt x="0" y="0"/>
                  </a:cubicBezTo>
                  <a:close/>
                </a:path>
              </a:pathLst>
            </a:custGeom>
            <a:solidFill>
              <a:srgbClr val="8F4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0" name="Freeform 77"/>
            <p:cNvSpPr/>
            <p:nvPr/>
          </p:nvSpPr>
          <p:spPr bwMode="auto">
            <a:xfrm>
              <a:off x="4745038" y="2014538"/>
              <a:ext cx="2701925" cy="2857500"/>
            </a:xfrm>
            <a:custGeom>
              <a:avLst/>
              <a:gdLst>
                <a:gd name="T0" fmla="*/ 635 w 635"/>
                <a:gd name="T1" fmla="*/ 208 h 672"/>
                <a:gd name="T2" fmla="*/ 609 w 635"/>
                <a:gd name="T3" fmla="*/ 100 h 672"/>
                <a:gd name="T4" fmla="*/ 604 w 635"/>
                <a:gd name="T5" fmla="*/ 89 h 672"/>
                <a:gd name="T6" fmla="*/ 535 w 635"/>
                <a:gd name="T7" fmla="*/ 10 h 672"/>
                <a:gd name="T8" fmla="*/ 426 w 635"/>
                <a:gd name="T9" fmla="*/ 31 h 672"/>
                <a:gd name="T10" fmla="*/ 389 w 635"/>
                <a:gd name="T11" fmla="*/ 124 h 672"/>
                <a:gd name="T12" fmla="*/ 387 w 635"/>
                <a:gd name="T13" fmla="*/ 156 h 672"/>
                <a:gd name="T14" fmla="*/ 199 w 635"/>
                <a:gd name="T15" fmla="*/ 346 h 672"/>
                <a:gd name="T16" fmla="*/ 168 w 635"/>
                <a:gd name="T17" fmla="*/ 454 h 672"/>
                <a:gd name="T18" fmla="*/ 1 w 635"/>
                <a:gd name="T19" fmla="*/ 591 h 672"/>
                <a:gd name="T20" fmla="*/ 92 w 635"/>
                <a:gd name="T21" fmla="*/ 654 h 672"/>
                <a:gd name="T22" fmla="*/ 204 w 635"/>
                <a:gd name="T23" fmla="*/ 489 h 672"/>
                <a:gd name="T24" fmla="*/ 255 w 635"/>
                <a:gd name="T25" fmla="*/ 481 h 672"/>
                <a:gd name="T26" fmla="*/ 416 w 635"/>
                <a:gd name="T27" fmla="*/ 454 h 672"/>
                <a:gd name="T28" fmla="*/ 577 w 635"/>
                <a:gd name="T29" fmla="*/ 378 h 672"/>
                <a:gd name="T30" fmla="*/ 625 w 635"/>
                <a:gd name="T31" fmla="*/ 279 h 672"/>
                <a:gd name="T32" fmla="*/ 635 w 635"/>
                <a:gd name="T33" fmla="*/ 20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672">
                  <a:moveTo>
                    <a:pt x="635" y="208"/>
                  </a:moveTo>
                  <a:cubicBezTo>
                    <a:pt x="634" y="170"/>
                    <a:pt x="622" y="135"/>
                    <a:pt x="609" y="100"/>
                  </a:cubicBezTo>
                  <a:cubicBezTo>
                    <a:pt x="607" y="96"/>
                    <a:pt x="606" y="93"/>
                    <a:pt x="604" y="89"/>
                  </a:cubicBezTo>
                  <a:cubicBezTo>
                    <a:pt x="590" y="54"/>
                    <a:pt x="574" y="21"/>
                    <a:pt x="535" y="10"/>
                  </a:cubicBezTo>
                  <a:cubicBezTo>
                    <a:pt x="500" y="0"/>
                    <a:pt x="456" y="11"/>
                    <a:pt x="426" y="31"/>
                  </a:cubicBezTo>
                  <a:cubicBezTo>
                    <a:pt x="390" y="54"/>
                    <a:pt x="383" y="84"/>
                    <a:pt x="389" y="124"/>
                  </a:cubicBezTo>
                  <a:cubicBezTo>
                    <a:pt x="390" y="130"/>
                    <a:pt x="394" y="150"/>
                    <a:pt x="387" y="156"/>
                  </a:cubicBezTo>
                  <a:cubicBezTo>
                    <a:pt x="367" y="173"/>
                    <a:pt x="276" y="162"/>
                    <a:pt x="199" y="346"/>
                  </a:cubicBezTo>
                  <a:cubicBezTo>
                    <a:pt x="179" y="395"/>
                    <a:pt x="173" y="432"/>
                    <a:pt x="168" y="454"/>
                  </a:cubicBezTo>
                  <a:cubicBezTo>
                    <a:pt x="119" y="488"/>
                    <a:pt x="0" y="567"/>
                    <a:pt x="1" y="591"/>
                  </a:cubicBezTo>
                  <a:cubicBezTo>
                    <a:pt x="2" y="623"/>
                    <a:pt x="53" y="672"/>
                    <a:pt x="92" y="654"/>
                  </a:cubicBezTo>
                  <a:cubicBezTo>
                    <a:pt x="119" y="642"/>
                    <a:pt x="174" y="545"/>
                    <a:pt x="204" y="489"/>
                  </a:cubicBezTo>
                  <a:cubicBezTo>
                    <a:pt x="218" y="487"/>
                    <a:pt x="235" y="483"/>
                    <a:pt x="255" y="481"/>
                  </a:cubicBezTo>
                  <a:cubicBezTo>
                    <a:pt x="309" y="473"/>
                    <a:pt x="364" y="468"/>
                    <a:pt x="416" y="454"/>
                  </a:cubicBezTo>
                  <a:cubicBezTo>
                    <a:pt x="470" y="439"/>
                    <a:pt x="537" y="418"/>
                    <a:pt x="577" y="378"/>
                  </a:cubicBezTo>
                  <a:cubicBezTo>
                    <a:pt x="603" y="352"/>
                    <a:pt x="616" y="314"/>
                    <a:pt x="625" y="279"/>
                  </a:cubicBezTo>
                  <a:cubicBezTo>
                    <a:pt x="632" y="256"/>
                    <a:pt x="635" y="232"/>
                    <a:pt x="635" y="208"/>
                  </a:cubicBezTo>
                  <a:close/>
                </a:path>
              </a:pathLst>
            </a:custGeom>
            <a:solidFill>
              <a:srgbClr val="E455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1" name="Freeform 78"/>
            <p:cNvSpPr/>
            <p:nvPr/>
          </p:nvSpPr>
          <p:spPr bwMode="auto">
            <a:xfrm>
              <a:off x="6740525" y="2155825"/>
              <a:ext cx="696913" cy="666750"/>
            </a:xfrm>
            <a:custGeom>
              <a:avLst/>
              <a:gdLst>
                <a:gd name="T0" fmla="*/ 26 w 164"/>
                <a:gd name="T1" fmla="*/ 20 h 157"/>
                <a:gd name="T2" fmla="*/ 77 w 164"/>
                <a:gd name="T3" fmla="*/ 101 h 157"/>
                <a:gd name="T4" fmla="*/ 164 w 164"/>
                <a:gd name="T5" fmla="*/ 157 h 157"/>
                <a:gd name="T6" fmla="*/ 140 w 164"/>
                <a:gd name="T7" fmla="*/ 67 h 157"/>
                <a:gd name="T8" fmla="*/ 135 w 164"/>
                <a:gd name="T9" fmla="*/ 56 h 157"/>
                <a:gd name="T10" fmla="*/ 125 w 164"/>
                <a:gd name="T11" fmla="*/ 33 h 157"/>
                <a:gd name="T12" fmla="*/ 26 w 164"/>
                <a:gd name="T13" fmla="*/ 20 h 157"/>
              </a:gdLst>
              <a:ahLst/>
              <a:cxnLst>
                <a:cxn ang="0">
                  <a:pos x="T0" y="T1"/>
                </a:cxn>
                <a:cxn ang="0">
                  <a:pos x="T2" y="T3"/>
                </a:cxn>
                <a:cxn ang="0">
                  <a:pos x="T4" y="T5"/>
                </a:cxn>
                <a:cxn ang="0">
                  <a:pos x="T6" y="T7"/>
                </a:cxn>
                <a:cxn ang="0">
                  <a:pos x="T8" y="T9"/>
                </a:cxn>
                <a:cxn ang="0">
                  <a:pos x="T10" y="T11"/>
                </a:cxn>
                <a:cxn ang="0">
                  <a:pos x="T12" y="T13"/>
                </a:cxn>
              </a:cxnLst>
              <a:rect l="0" t="0" r="r" b="b"/>
              <a:pathLst>
                <a:path w="164" h="157">
                  <a:moveTo>
                    <a:pt x="26" y="20"/>
                  </a:moveTo>
                  <a:cubicBezTo>
                    <a:pt x="0" y="44"/>
                    <a:pt x="19" y="81"/>
                    <a:pt x="77" y="101"/>
                  </a:cubicBezTo>
                  <a:cubicBezTo>
                    <a:pt x="118" y="115"/>
                    <a:pt x="147" y="135"/>
                    <a:pt x="164" y="157"/>
                  </a:cubicBezTo>
                  <a:cubicBezTo>
                    <a:pt x="161" y="126"/>
                    <a:pt x="151" y="96"/>
                    <a:pt x="140" y="67"/>
                  </a:cubicBezTo>
                  <a:cubicBezTo>
                    <a:pt x="138" y="63"/>
                    <a:pt x="137" y="60"/>
                    <a:pt x="135" y="56"/>
                  </a:cubicBezTo>
                  <a:cubicBezTo>
                    <a:pt x="132" y="48"/>
                    <a:pt x="129" y="41"/>
                    <a:pt x="125" y="33"/>
                  </a:cubicBezTo>
                  <a:cubicBezTo>
                    <a:pt x="106" y="24"/>
                    <a:pt x="47" y="0"/>
                    <a:pt x="26" y="20"/>
                  </a:cubicBezTo>
                  <a:close/>
                </a:path>
              </a:pathLst>
            </a:custGeom>
            <a:solidFill>
              <a:srgbClr val="E77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2" name="Freeform 79"/>
            <p:cNvSpPr/>
            <p:nvPr/>
          </p:nvSpPr>
          <p:spPr bwMode="auto">
            <a:xfrm>
              <a:off x="5613400" y="3133725"/>
              <a:ext cx="1808163" cy="960438"/>
            </a:xfrm>
            <a:custGeom>
              <a:avLst/>
              <a:gdLst>
                <a:gd name="T0" fmla="*/ 425 w 425"/>
                <a:gd name="T1" fmla="*/ 0 h 226"/>
                <a:gd name="T2" fmla="*/ 377 w 425"/>
                <a:gd name="T3" fmla="*/ 99 h 226"/>
                <a:gd name="T4" fmla="*/ 216 w 425"/>
                <a:gd name="T5" fmla="*/ 175 h 226"/>
                <a:gd name="T6" fmla="*/ 64 w 425"/>
                <a:gd name="T7" fmla="*/ 200 h 226"/>
                <a:gd name="T8" fmla="*/ 8 w 425"/>
                <a:gd name="T9" fmla="*/ 214 h 226"/>
                <a:gd name="T10" fmla="*/ 0 w 425"/>
                <a:gd name="T11" fmla="*/ 226 h 226"/>
                <a:gd name="T12" fmla="*/ 51 w 425"/>
                <a:gd name="T13" fmla="*/ 218 h 226"/>
                <a:gd name="T14" fmla="*/ 212 w 425"/>
                <a:gd name="T15" fmla="*/ 191 h 226"/>
                <a:gd name="T16" fmla="*/ 373 w 425"/>
                <a:gd name="T17" fmla="*/ 115 h 226"/>
                <a:gd name="T18" fmla="*/ 421 w 425"/>
                <a:gd name="T19" fmla="*/ 16 h 226"/>
                <a:gd name="T20" fmla="*/ 425 w 425"/>
                <a:gd name="T21" fmla="*/ 0 h 226"/>
                <a:gd name="T22" fmla="*/ 425 w 425"/>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 h="226">
                  <a:moveTo>
                    <a:pt x="425" y="0"/>
                  </a:moveTo>
                  <a:cubicBezTo>
                    <a:pt x="416" y="35"/>
                    <a:pt x="403" y="73"/>
                    <a:pt x="377" y="99"/>
                  </a:cubicBezTo>
                  <a:cubicBezTo>
                    <a:pt x="337" y="139"/>
                    <a:pt x="269" y="160"/>
                    <a:pt x="216" y="175"/>
                  </a:cubicBezTo>
                  <a:cubicBezTo>
                    <a:pt x="164" y="189"/>
                    <a:pt x="118" y="192"/>
                    <a:pt x="64" y="200"/>
                  </a:cubicBezTo>
                  <a:cubicBezTo>
                    <a:pt x="45" y="202"/>
                    <a:pt x="16" y="209"/>
                    <a:pt x="8" y="214"/>
                  </a:cubicBezTo>
                  <a:cubicBezTo>
                    <a:pt x="1" y="219"/>
                    <a:pt x="0" y="224"/>
                    <a:pt x="0" y="226"/>
                  </a:cubicBezTo>
                  <a:cubicBezTo>
                    <a:pt x="14" y="224"/>
                    <a:pt x="31" y="220"/>
                    <a:pt x="51" y="218"/>
                  </a:cubicBezTo>
                  <a:cubicBezTo>
                    <a:pt x="105" y="210"/>
                    <a:pt x="160" y="205"/>
                    <a:pt x="212" y="191"/>
                  </a:cubicBezTo>
                  <a:cubicBezTo>
                    <a:pt x="266" y="176"/>
                    <a:pt x="333" y="155"/>
                    <a:pt x="373" y="115"/>
                  </a:cubicBezTo>
                  <a:cubicBezTo>
                    <a:pt x="399" y="89"/>
                    <a:pt x="412" y="51"/>
                    <a:pt x="421" y="16"/>
                  </a:cubicBezTo>
                  <a:cubicBezTo>
                    <a:pt x="423" y="11"/>
                    <a:pt x="424" y="5"/>
                    <a:pt x="425" y="0"/>
                  </a:cubicBezTo>
                  <a:cubicBezTo>
                    <a:pt x="425" y="0"/>
                    <a:pt x="425" y="0"/>
                    <a:pt x="425" y="0"/>
                  </a:cubicBezTo>
                  <a:close/>
                </a:path>
              </a:pathLst>
            </a:custGeom>
            <a:solidFill>
              <a:srgbClr val="CD4B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3" name="Freeform 80"/>
            <p:cNvSpPr/>
            <p:nvPr/>
          </p:nvSpPr>
          <p:spPr bwMode="auto">
            <a:xfrm>
              <a:off x="6727825" y="2155825"/>
              <a:ext cx="668338" cy="454025"/>
            </a:xfrm>
            <a:custGeom>
              <a:avLst/>
              <a:gdLst>
                <a:gd name="T0" fmla="*/ 49 w 157"/>
                <a:gd name="T1" fmla="*/ 3 h 107"/>
                <a:gd name="T2" fmla="*/ 38 w 157"/>
                <a:gd name="T3" fmla="*/ 74 h 107"/>
                <a:gd name="T4" fmla="*/ 157 w 157"/>
                <a:gd name="T5" fmla="*/ 107 h 107"/>
                <a:gd name="T6" fmla="*/ 143 w 157"/>
                <a:gd name="T7" fmla="*/ 67 h 107"/>
                <a:gd name="T8" fmla="*/ 138 w 157"/>
                <a:gd name="T9" fmla="*/ 56 h 107"/>
                <a:gd name="T10" fmla="*/ 126 w 157"/>
                <a:gd name="T11" fmla="*/ 29 h 107"/>
                <a:gd name="T12" fmla="*/ 49 w 157"/>
                <a:gd name="T13" fmla="*/ 3 h 107"/>
              </a:gdLst>
              <a:ahLst/>
              <a:cxnLst>
                <a:cxn ang="0">
                  <a:pos x="T0" y="T1"/>
                </a:cxn>
                <a:cxn ang="0">
                  <a:pos x="T2" y="T3"/>
                </a:cxn>
                <a:cxn ang="0">
                  <a:pos x="T4" y="T5"/>
                </a:cxn>
                <a:cxn ang="0">
                  <a:pos x="T6" y="T7"/>
                </a:cxn>
                <a:cxn ang="0">
                  <a:pos x="T8" y="T9"/>
                </a:cxn>
                <a:cxn ang="0">
                  <a:pos x="T10" y="T11"/>
                </a:cxn>
                <a:cxn ang="0">
                  <a:pos x="T12" y="T13"/>
                </a:cxn>
              </a:cxnLst>
              <a:rect l="0" t="0" r="r" b="b"/>
              <a:pathLst>
                <a:path w="157" h="107">
                  <a:moveTo>
                    <a:pt x="49" y="3"/>
                  </a:moveTo>
                  <a:cubicBezTo>
                    <a:pt x="0" y="9"/>
                    <a:pt x="11" y="55"/>
                    <a:pt x="38" y="74"/>
                  </a:cubicBezTo>
                  <a:cubicBezTo>
                    <a:pt x="61" y="89"/>
                    <a:pt x="119" y="91"/>
                    <a:pt x="157" y="107"/>
                  </a:cubicBezTo>
                  <a:cubicBezTo>
                    <a:pt x="153" y="94"/>
                    <a:pt x="148" y="80"/>
                    <a:pt x="143" y="67"/>
                  </a:cubicBezTo>
                  <a:cubicBezTo>
                    <a:pt x="141" y="63"/>
                    <a:pt x="140" y="60"/>
                    <a:pt x="138" y="56"/>
                  </a:cubicBezTo>
                  <a:cubicBezTo>
                    <a:pt x="134" y="47"/>
                    <a:pt x="131" y="38"/>
                    <a:pt x="126" y="29"/>
                  </a:cubicBezTo>
                  <a:cubicBezTo>
                    <a:pt x="110" y="17"/>
                    <a:pt x="82" y="0"/>
                    <a:pt x="49" y="3"/>
                  </a:cubicBezTo>
                  <a:close/>
                </a:path>
              </a:pathLst>
            </a:custGeom>
            <a:solidFill>
              <a:srgbClr val="EC9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4" name="Freeform 81"/>
            <p:cNvSpPr/>
            <p:nvPr/>
          </p:nvSpPr>
          <p:spPr bwMode="auto">
            <a:xfrm>
              <a:off x="6149975" y="2146300"/>
              <a:ext cx="701675" cy="366713"/>
            </a:xfrm>
            <a:custGeom>
              <a:avLst/>
              <a:gdLst>
                <a:gd name="T0" fmla="*/ 100 w 165"/>
                <a:gd name="T1" fmla="*/ 16 h 86"/>
                <a:gd name="T2" fmla="*/ 57 w 165"/>
                <a:gd name="T3" fmla="*/ 7 h 86"/>
                <a:gd name="T4" fmla="*/ 11 w 165"/>
                <a:gd name="T5" fmla="*/ 7 h 86"/>
                <a:gd name="T6" fmla="*/ 73 w 165"/>
                <a:gd name="T7" fmla="*/ 77 h 86"/>
                <a:gd name="T8" fmla="*/ 154 w 165"/>
                <a:gd name="T9" fmla="*/ 75 h 86"/>
                <a:gd name="T10" fmla="*/ 116 w 165"/>
                <a:gd name="T11" fmla="*/ 27 h 86"/>
                <a:gd name="T12" fmla="*/ 100 w 165"/>
                <a:gd name="T13" fmla="*/ 16 h 86"/>
              </a:gdLst>
              <a:ahLst/>
              <a:cxnLst>
                <a:cxn ang="0">
                  <a:pos x="T0" y="T1"/>
                </a:cxn>
                <a:cxn ang="0">
                  <a:pos x="T2" y="T3"/>
                </a:cxn>
                <a:cxn ang="0">
                  <a:pos x="T4" y="T5"/>
                </a:cxn>
                <a:cxn ang="0">
                  <a:pos x="T6" y="T7"/>
                </a:cxn>
                <a:cxn ang="0">
                  <a:pos x="T8" y="T9"/>
                </a:cxn>
                <a:cxn ang="0">
                  <a:pos x="T10" y="T11"/>
                </a:cxn>
                <a:cxn ang="0">
                  <a:pos x="T12" y="T13"/>
                </a:cxn>
              </a:cxnLst>
              <a:rect l="0" t="0" r="r" b="b"/>
              <a:pathLst>
                <a:path w="165" h="86">
                  <a:moveTo>
                    <a:pt x="100" y="16"/>
                  </a:moveTo>
                  <a:cubicBezTo>
                    <a:pt x="87" y="10"/>
                    <a:pt x="73" y="8"/>
                    <a:pt x="57" y="7"/>
                  </a:cubicBezTo>
                  <a:cubicBezTo>
                    <a:pt x="48" y="6"/>
                    <a:pt x="20" y="0"/>
                    <a:pt x="11" y="7"/>
                  </a:cubicBezTo>
                  <a:cubicBezTo>
                    <a:pt x="0" y="15"/>
                    <a:pt x="64" y="72"/>
                    <a:pt x="73" y="77"/>
                  </a:cubicBezTo>
                  <a:cubicBezTo>
                    <a:pt x="90" y="86"/>
                    <a:pt x="137" y="84"/>
                    <a:pt x="154" y="75"/>
                  </a:cubicBezTo>
                  <a:cubicBezTo>
                    <a:pt x="165" y="69"/>
                    <a:pt x="120" y="30"/>
                    <a:pt x="116" y="27"/>
                  </a:cubicBezTo>
                  <a:cubicBezTo>
                    <a:pt x="111" y="22"/>
                    <a:pt x="106" y="19"/>
                    <a:pt x="100" y="16"/>
                  </a:cubicBezTo>
                  <a:close/>
                </a:path>
              </a:pathLst>
            </a:custGeom>
            <a:solidFill>
              <a:srgbClr val="E09E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5" name="Freeform 82"/>
            <p:cNvSpPr/>
            <p:nvPr/>
          </p:nvSpPr>
          <p:spPr bwMode="auto">
            <a:xfrm>
              <a:off x="6821488" y="2193925"/>
              <a:ext cx="255588" cy="255588"/>
            </a:xfrm>
            <a:custGeom>
              <a:avLst/>
              <a:gdLst>
                <a:gd name="T0" fmla="*/ 58 w 60"/>
                <a:gd name="T1" fmla="*/ 32 h 60"/>
                <a:gd name="T2" fmla="*/ 27 w 60"/>
                <a:gd name="T3" fmla="*/ 58 h 60"/>
                <a:gd name="T4" fmla="*/ 1 w 60"/>
                <a:gd name="T5" fmla="*/ 27 h 60"/>
                <a:gd name="T6" fmla="*/ 32 w 60"/>
                <a:gd name="T7" fmla="*/ 1 h 60"/>
                <a:gd name="T8" fmla="*/ 58 w 60"/>
                <a:gd name="T9" fmla="*/ 32 h 60"/>
              </a:gdLst>
              <a:ahLst/>
              <a:cxnLst>
                <a:cxn ang="0">
                  <a:pos x="T0" y="T1"/>
                </a:cxn>
                <a:cxn ang="0">
                  <a:pos x="T2" y="T3"/>
                </a:cxn>
                <a:cxn ang="0">
                  <a:pos x="T4" y="T5"/>
                </a:cxn>
                <a:cxn ang="0">
                  <a:pos x="T6" y="T7"/>
                </a:cxn>
                <a:cxn ang="0">
                  <a:pos x="T8" y="T9"/>
                </a:cxn>
              </a:cxnLst>
              <a:rect l="0" t="0" r="r" b="b"/>
              <a:pathLst>
                <a:path w="60" h="60">
                  <a:moveTo>
                    <a:pt x="58" y="32"/>
                  </a:moveTo>
                  <a:cubicBezTo>
                    <a:pt x="57" y="48"/>
                    <a:pt x="43" y="60"/>
                    <a:pt x="27" y="58"/>
                  </a:cubicBezTo>
                  <a:cubicBezTo>
                    <a:pt x="12" y="57"/>
                    <a:pt x="0" y="43"/>
                    <a:pt x="1" y="27"/>
                  </a:cubicBezTo>
                  <a:cubicBezTo>
                    <a:pt x="3" y="11"/>
                    <a:pt x="17" y="0"/>
                    <a:pt x="32" y="1"/>
                  </a:cubicBezTo>
                  <a:cubicBezTo>
                    <a:pt x="48" y="3"/>
                    <a:pt x="60" y="17"/>
                    <a:pt x="58"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6" name="Freeform 83"/>
            <p:cNvSpPr/>
            <p:nvPr/>
          </p:nvSpPr>
          <p:spPr bwMode="auto">
            <a:xfrm>
              <a:off x="6846888" y="2219325"/>
              <a:ext cx="204788" cy="204788"/>
            </a:xfrm>
            <a:custGeom>
              <a:avLst/>
              <a:gdLst>
                <a:gd name="T0" fmla="*/ 46 w 48"/>
                <a:gd name="T1" fmla="*/ 26 h 48"/>
                <a:gd name="T2" fmla="*/ 22 w 48"/>
                <a:gd name="T3" fmla="*/ 46 h 48"/>
                <a:gd name="T4" fmla="*/ 1 w 48"/>
                <a:gd name="T5" fmla="*/ 22 h 48"/>
                <a:gd name="T6" fmla="*/ 26 w 48"/>
                <a:gd name="T7" fmla="*/ 1 h 48"/>
                <a:gd name="T8" fmla="*/ 46 w 48"/>
                <a:gd name="T9" fmla="*/ 26 h 48"/>
              </a:gdLst>
              <a:ahLst/>
              <a:cxnLst>
                <a:cxn ang="0">
                  <a:pos x="T0" y="T1"/>
                </a:cxn>
                <a:cxn ang="0">
                  <a:pos x="T2" y="T3"/>
                </a:cxn>
                <a:cxn ang="0">
                  <a:pos x="T4" y="T5"/>
                </a:cxn>
                <a:cxn ang="0">
                  <a:pos x="T6" y="T7"/>
                </a:cxn>
                <a:cxn ang="0">
                  <a:pos x="T8" y="T9"/>
                </a:cxn>
              </a:cxnLst>
              <a:rect l="0" t="0" r="r" b="b"/>
              <a:pathLst>
                <a:path w="48" h="48">
                  <a:moveTo>
                    <a:pt x="46" y="26"/>
                  </a:moveTo>
                  <a:cubicBezTo>
                    <a:pt x="45" y="38"/>
                    <a:pt x="34" y="48"/>
                    <a:pt x="22" y="46"/>
                  </a:cubicBezTo>
                  <a:cubicBezTo>
                    <a:pt x="9" y="45"/>
                    <a:pt x="0" y="34"/>
                    <a:pt x="1" y="22"/>
                  </a:cubicBezTo>
                  <a:cubicBezTo>
                    <a:pt x="2" y="9"/>
                    <a:pt x="13" y="0"/>
                    <a:pt x="26" y="1"/>
                  </a:cubicBezTo>
                  <a:cubicBezTo>
                    <a:pt x="38" y="2"/>
                    <a:pt x="48" y="13"/>
                    <a:pt x="46" y="26"/>
                  </a:cubicBezTo>
                  <a:close/>
                </a:path>
              </a:pathLst>
            </a:custGeom>
            <a:solidFill>
              <a:srgbClr val="4A35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7" name="Freeform 84"/>
            <p:cNvSpPr/>
            <p:nvPr/>
          </p:nvSpPr>
          <p:spPr bwMode="auto">
            <a:xfrm>
              <a:off x="5268913" y="2593975"/>
              <a:ext cx="1684338" cy="1538288"/>
            </a:xfrm>
            <a:custGeom>
              <a:avLst/>
              <a:gdLst>
                <a:gd name="T0" fmla="*/ 219 w 396"/>
                <a:gd name="T1" fmla="*/ 29 h 362"/>
                <a:gd name="T2" fmla="*/ 368 w 396"/>
                <a:gd name="T3" fmla="*/ 126 h 362"/>
                <a:gd name="T4" fmla="*/ 27 w 396"/>
                <a:gd name="T5" fmla="*/ 339 h 362"/>
                <a:gd name="T6" fmla="*/ 219 w 396"/>
                <a:gd name="T7" fmla="*/ 29 h 362"/>
              </a:gdLst>
              <a:ahLst/>
              <a:cxnLst>
                <a:cxn ang="0">
                  <a:pos x="T0" y="T1"/>
                </a:cxn>
                <a:cxn ang="0">
                  <a:pos x="T2" y="T3"/>
                </a:cxn>
                <a:cxn ang="0">
                  <a:pos x="T4" y="T5"/>
                </a:cxn>
                <a:cxn ang="0">
                  <a:pos x="T6" y="T7"/>
                </a:cxn>
              </a:cxnLst>
              <a:rect l="0" t="0" r="r" b="b"/>
              <a:pathLst>
                <a:path w="396" h="362">
                  <a:moveTo>
                    <a:pt x="219" y="29"/>
                  </a:moveTo>
                  <a:cubicBezTo>
                    <a:pt x="299" y="0"/>
                    <a:pt x="396" y="46"/>
                    <a:pt x="368" y="126"/>
                  </a:cubicBezTo>
                  <a:cubicBezTo>
                    <a:pt x="339" y="206"/>
                    <a:pt x="69" y="362"/>
                    <a:pt x="27" y="339"/>
                  </a:cubicBezTo>
                  <a:cubicBezTo>
                    <a:pt x="0" y="324"/>
                    <a:pt x="121" y="64"/>
                    <a:pt x="219" y="29"/>
                  </a:cubicBezTo>
                  <a:close/>
                </a:path>
              </a:pathLst>
            </a:custGeom>
            <a:solidFill>
              <a:srgbClr val="C63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8" name="Freeform 85"/>
            <p:cNvSpPr/>
            <p:nvPr/>
          </p:nvSpPr>
          <p:spPr bwMode="auto">
            <a:xfrm>
              <a:off x="5362575" y="3082925"/>
              <a:ext cx="1484313" cy="1049338"/>
            </a:xfrm>
            <a:custGeom>
              <a:avLst/>
              <a:gdLst>
                <a:gd name="T0" fmla="*/ 348 w 349"/>
                <a:gd name="T1" fmla="*/ 1 h 247"/>
                <a:gd name="T2" fmla="*/ 3 w 349"/>
                <a:gd name="T3" fmla="*/ 201 h 247"/>
                <a:gd name="T4" fmla="*/ 5 w 349"/>
                <a:gd name="T5" fmla="*/ 224 h 247"/>
                <a:gd name="T6" fmla="*/ 346 w 349"/>
                <a:gd name="T7" fmla="*/ 11 h 247"/>
                <a:gd name="T8" fmla="*/ 349 w 349"/>
                <a:gd name="T9" fmla="*/ 0 h 247"/>
                <a:gd name="T10" fmla="*/ 348 w 349"/>
                <a:gd name="T11" fmla="*/ 1 h 247"/>
              </a:gdLst>
              <a:ahLst/>
              <a:cxnLst>
                <a:cxn ang="0">
                  <a:pos x="T0" y="T1"/>
                </a:cxn>
                <a:cxn ang="0">
                  <a:pos x="T2" y="T3"/>
                </a:cxn>
                <a:cxn ang="0">
                  <a:pos x="T4" y="T5"/>
                </a:cxn>
                <a:cxn ang="0">
                  <a:pos x="T6" y="T7"/>
                </a:cxn>
                <a:cxn ang="0">
                  <a:pos x="T8" y="T9"/>
                </a:cxn>
                <a:cxn ang="0">
                  <a:pos x="T10" y="T11"/>
                </a:cxn>
              </a:cxnLst>
              <a:rect l="0" t="0" r="r" b="b"/>
              <a:pathLst>
                <a:path w="349" h="247">
                  <a:moveTo>
                    <a:pt x="348" y="1"/>
                  </a:moveTo>
                  <a:cubicBezTo>
                    <a:pt x="317" y="74"/>
                    <a:pt x="77" y="199"/>
                    <a:pt x="3" y="201"/>
                  </a:cubicBezTo>
                  <a:cubicBezTo>
                    <a:pt x="0" y="213"/>
                    <a:pt x="1" y="222"/>
                    <a:pt x="5" y="224"/>
                  </a:cubicBezTo>
                  <a:cubicBezTo>
                    <a:pt x="47" y="247"/>
                    <a:pt x="317" y="91"/>
                    <a:pt x="346" y="11"/>
                  </a:cubicBezTo>
                  <a:cubicBezTo>
                    <a:pt x="347" y="7"/>
                    <a:pt x="348" y="4"/>
                    <a:pt x="349" y="0"/>
                  </a:cubicBezTo>
                  <a:cubicBezTo>
                    <a:pt x="349" y="0"/>
                    <a:pt x="348" y="1"/>
                    <a:pt x="348" y="1"/>
                  </a:cubicBezTo>
                  <a:close/>
                </a:path>
              </a:pathLst>
            </a:custGeom>
            <a:solidFill>
              <a:srgbClr val="B42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9" name="Freeform 86"/>
            <p:cNvSpPr/>
            <p:nvPr/>
          </p:nvSpPr>
          <p:spPr bwMode="auto">
            <a:xfrm>
              <a:off x="7105650" y="3125788"/>
              <a:ext cx="73025" cy="139700"/>
            </a:xfrm>
            <a:custGeom>
              <a:avLst/>
              <a:gdLst>
                <a:gd name="T0" fmla="*/ 16 w 17"/>
                <a:gd name="T1" fmla="*/ 0 h 33"/>
                <a:gd name="T2" fmla="*/ 17 w 17"/>
                <a:gd name="T3" fmla="*/ 1 h 33"/>
                <a:gd name="T4" fmla="*/ 17 w 17"/>
                <a:gd name="T5" fmla="*/ 6 h 33"/>
                <a:gd name="T6" fmla="*/ 14 w 17"/>
                <a:gd name="T7" fmla="*/ 19 h 33"/>
                <a:gd name="T8" fmla="*/ 13 w 17"/>
                <a:gd name="T9" fmla="*/ 23 h 33"/>
                <a:gd name="T10" fmla="*/ 10 w 17"/>
                <a:gd name="T11" fmla="*/ 26 h 33"/>
                <a:gd name="T12" fmla="*/ 8 w 17"/>
                <a:gd name="T13" fmla="*/ 28 h 33"/>
                <a:gd name="T14" fmla="*/ 6 w 17"/>
                <a:gd name="T15" fmla="*/ 30 h 33"/>
                <a:gd name="T16" fmla="*/ 4 w 17"/>
                <a:gd name="T17" fmla="*/ 32 h 33"/>
                <a:gd name="T18" fmla="*/ 2 w 17"/>
                <a:gd name="T19" fmla="*/ 33 h 33"/>
                <a:gd name="T20" fmla="*/ 0 w 17"/>
                <a:gd name="T21" fmla="*/ 33 h 33"/>
                <a:gd name="T22" fmla="*/ 1 w 17"/>
                <a:gd name="T23" fmla="*/ 32 h 33"/>
                <a:gd name="T24" fmla="*/ 2 w 17"/>
                <a:gd name="T25" fmla="*/ 30 h 33"/>
                <a:gd name="T26" fmla="*/ 3 w 17"/>
                <a:gd name="T27" fmla="*/ 28 h 33"/>
                <a:gd name="T28" fmla="*/ 4 w 17"/>
                <a:gd name="T29" fmla="*/ 25 h 33"/>
                <a:gd name="T30" fmla="*/ 5 w 17"/>
                <a:gd name="T31" fmla="*/ 22 h 33"/>
                <a:gd name="T32" fmla="*/ 6 w 17"/>
                <a:gd name="T33" fmla="*/ 21 h 33"/>
                <a:gd name="T34" fmla="*/ 7 w 17"/>
                <a:gd name="T35" fmla="*/ 19 h 33"/>
                <a:gd name="T36" fmla="*/ 8 w 17"/>
                <a:gd name="T37" fmla="*/ 16 h 33"/>
                <a:gd name="T38" fmla="*/ 9 w 17"/>
                <a:gd name="T39" fmla="*/ 13 h 33"/>
                <a:gd name="T40" fmla="*/ 11 w 17"/>
                <a:gd name="T41" fmla="*/ 10 h 33"/>
                <a:gd name="T42" fmla="*/ 13 w 17"/>
                <a:gd name="T43" fmla="*/ 5 h 33"/>
                <a:gd name="T44" fmla="*/ 15 w 17"/>
                <a:gd name="T45" fmla="*/ 1 h 33"/>
                <a:gd name="T46" fmla="*/ 16 w 17"/>
                <a:gd name="T4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3">
                  <a:moveTo>
                    <a:pt x="16" y="0"/>
                  </a:moveTo>
                  <a:cubicBezTo>
                    <a:pt x="16" y="0"/>
                    <a:pt x="16" y="0"/>
                    <a:pt x="17" y="1"/>
                  </a:cubicBezTo>
                  <a:cubicBezTo>
                    <a:pt x="17" y="2"/>
                    <a:pt x="17" y="4"/>
                    <a:pt x="17" y="6"/>
                  </a:cubicBezTo>
                  <a:cubicBezTo>
                    <a:pt x="17" y="10"/>
                    <a:pt x="16" y="15"/>
                    <a:pt x="14" y="19"/>
                  </a:cubicBezTo>
                  <a:cubicBezTo>
                    <a:pt x="14" y="20"/>
                    <a:pt x="13" y="22"/>
                    <a:pt x="13" y="23"/>
                  </a:cubicBezTo>
                  <a:cubicBezTo>
                    <a:pt x="12" y="24"/>
                    <a:pt x="11" y="25"/>
                    <a:pt x="10" y="26"/>
                  </a:cubicBezTo>
                  <a:cubicBezTo>
                    <a:pt x="10" y="27"/>
                    <a:pt x="9" y="27"/>
                    <a:pt x="8" y="28"/>
                  </a:cubicBezTo>
                  <a:cubicBezTo>
                    <a:pt x="7" y="29"/>
                    <a:pt x="7" y="30"/>
                    <a:pt x="6" y="30"/>
                  </a:cubicBezTo>
                  <a:cubicBezTo>
                    <a:pt x="5" y="31"/>
                    <a:pt x="4" y="31"/>
                    <a:pt x="4" y="32"/>
                  </a:cubicBezTo>
                  <a:cubicBezTo>
                    <a:pt x="3" y="32"/>
                    <a:pt x="2" y="32"/>
                    <a:pt x="2" y="33"/>
                  </a:cubicBezTo>
                  <a:cubicBezTo>
                    <a:pt x="1" y="33"/>
                    <a:pt x="0" y="33"/>
                    <a:pt x="0" y="33"/>
                  </a:cubicBezTo>
                  <a:cubicBezTo>
                    <a:pt x="0" y="33"/>
                    <a:pt x="0" y="33"/>
                    <a:pt x="1" y="32"/>
                  </a:cubicBezTo>
                  <a:cubicBezTo>
                    <a:pt x="1" y="31"/>
                    <a:pt x="1" y="31"/>
                    <a:pt x="2" y="30"/>
                  </a:cubicBezTo>
                  <a:cubicBezTo>
                    <a:pt x="2" y="29"/>
                    <a:pt x="2" y="28"/>
                    <a:pt x="3" y="28"/>
                  </a:cubicBezTo>
                  <a:cubicBezTo>
                    <a:pt x="3" y="27"/>
                    <a:pt x="4" y="26"/>
                    <a:pt x="4" y="25"/>
                  </a:cubicBezTo>
                  <a:cubicBezTo>
                    <a:pt x="4" y="24"/>
                    <a:pt x="5" y="23"/>
                    <a:pt x="5" y="22"/>
                  </a:cubicBezTo>
                  <a:cubicBezTo>
                    <a:pt x="5" y="22"/>
                    <a:pt x="6" y="21"/>
                    <a:pt x="6" y="21"/>
                  </a:cubicBezTo>
                  <a:cubicBezTo>
                    <a:pt x="6" y="20"/>
                    <a:pt x="6" y="20"/>
                    <a:pt x="7" y="19"/>
                  </a:cubicBezTo>
                  <a:cubicBezTo>
                    <a:pt x="7" y="18"/>
                    <a:pt x="7" y="17"/>
                    <a:pt x="8" y="16"/>
                  </a:cubicBezTo>
                  <a:cubicBezTo>
                    <a:pt x="8" y="15"/>
                    <a:pt x="9" y="14"/>
                    <a:pt x="9" y="13"/>
                  </a:cubicBezTo>
                  <a:cubicBezTo>
                    <a:pt x="10" y="12"/>
                    <a:pt x="10" y="11"/>
                    <a:pt x="11" y="10"/>
                  </a:cubicBezTo>
                  <a:cubicBezTo>
                    <a:pt x="12" y="8"/>
                    <a:pt x="12" y="7"/>
                    <a:pt x="13" y="5"/>
                  </a:cubicBezTo>
                  <a:cubicBezTo>
                    <a:pt x="14" y="3"/>
                    <a:pt x="15" y="2"/>
                    <a:pt x="15" y="1"/>
                  </a:cubicBezTo>
                  <a:cubicBezTo>
                    <a:pt x="16" y="0"/>
                    <a:pt x="16" y="0"/>
                    <a:pt x="16"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0" name="Freeform 87"/>
            <p:cNvSpPr/>
            <p:nvPr/>
          </p:nvSpPr>
          <p:spPr bwMode="auto">
            <a:xfrm>
              <a:off x="7196138" y="3227388"/>
              <a:ext cx="71438" cy="144463"/>
            </a:xfrm>
            <a:custGeom>
              <a:avLst/>
              <a:gdLst>
                <a:gd name="T0" fmla="*/ 16 w 17"/>
                <a:gd name="T1" fmla="*/ 0 h 34"/>
                <a:gd name="T2" fmla="*/ 16 w 17"/>
                <a:gd name="T3" fmla="*/ 2 h 34"/>
                <a:gd name="T4" fmla="*/ 17 w 17"/>
                <a:gd name="T5" fmla="*/ 6 h 34"/>
                <a:gd name="T6" fmla="*/ 14 w 17"/>
                <a:gd name="T7" fmla="*/ 20 h 34"/>
                <a:gd name="T8" fmla="*/ 12 w 17"/>
                <a:gd name="T9" fmla="*/ 23 h 34"/>
                <a:gd name="T10" fmla="*/ 10 w 17"/>
                <a:gd name="T11" fmla="*/ 26 h 34"/>
                <a:gd name="T12" fmla="*/ 8 w 17"/>
                <a:gd name="T13" fmla="*/ 29 h 34"/>
                <a:gd name="T14" fmla="*/ 5 w 17"/>
                <a:gd name="T15" fmla="*/ 31 h 34"/>
                <a:gd name="T16" fmla="*/ 3 w 17"/>
                <a:gd name="T17" fmla="*/ 32 h 34"/>
                <a:gd name="T18" fmla="*/ 1 w 17"/>
                <a:gd name="T19" fmla="*/ 33 h 34"/>
                <a:gd name="T20" fmla="*/ 0 w 17"/>
                <a:gd name="T21" fmla="*/ 34 h 34"/>
                <a:gd name="T22" fmla="*/ 0 w 17"/>
                <a:gd name="T23" fmla="*/ 32 h 34"/>
                <a:gd name="T24" fmla="*/ 1 w 17"/>
                <a:gd name="T25" fmla="*/ 30 h 34"/>
                <a:gd name="T26" fmla="*/ 2 w 17"/>
                <a:gd name="T27" fmla="*/ 28 h 34"/>
                <a:gd name="T28" fmla="*/ 3 w 17"/>
                <a:gd name="T29" fmla="*/ 26 h 34"/>
                <a:gd name="T30" fmla="*/ 5 w 17"/>
                <a:gd name="T31" fmla="*/ 23 h 34"/>
                <a:gd name="T32" fmla="*/ 5 w 17"/>
                <a:gd name="T33" fmla="*/ 21 h 34"/>
                <a:gd name="T34" fmla="*/ 6 w 17"/>
                <a:gd name="T35" fmla="*/ 20 h 34"/>
                <a:gd name="T36" fmla="*/ 7 w 17"/>
                <a:gd name="T37" fmla="*/ 17 h 34"/>
                <a:gd name="T38" fmla="*/ 9 w 17"/>
                <a:gd name="T39" fmla="*/ 14 h 34"/>
                <a:gd name="T40" fmla="*/ 10 w 17"/>
                <a:gd name="T41" fmla="*/ 11 h 34"/>
                <a:gd name="T42" fmla="*/ 13 w 17"/>
                <a:gd name="T43" fmla="*/ 6 h 34"/>
                <a:gd name="T44" fmla="*/ 15 w 17"/>
                <a:gd name="T45" fmla="*/ 2 h 34"/>
                <a:gd name="T46" fmla="*/ 16 w 17"/>
                <a:gd name="T4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4">
                  <a:moveTo>
                    <a:pt x="16" y="0"/>
                  </a:moveTo>
                  <a:cubicBezTo>
                    <a:pt x="16" y="0"/>
                    <a:pt x="16" y="1"/>
                    <a:pt x="16" y="2"/>
                  </a:cubicBezTo>
                  <a:cubicBezTo>
                    <a:pt x="16" y="3"/>
                    <a:pt x="17" y="5"/>
                    <a:pt x="17" y="6"/>
                  </a:cubicBezTo>
                  <a:cubicBezTo>
                    <a:pt x="17" y="10"/>
                    <a:pt x="16" y="15"/>
                    <a:pt x="14" y="20"/>
                  </a:cubicBezTo>
                  <a:cubicBezTo>
                    <a:pt x="13" y="21"/>
                    <a:pt x="13" y="22"/>
                    <a:pt x="12" y="23"/>
                  </a:cubicBezTo>
                  <a:cubicBezTo>
                    <a:pt x="11" y="24"/>
                    <a:pt x="11" y="25"/>
                    <a:pt x="10" y="26"/>
                  </a:cubicBezTo>
                  <a:cubicBezTo>
                    <a:pt x="9" y="27"/>
                    <a:pt x="8" y="28"/>
                    <a:pt x="8" y="29"/>
                  </a:cubicBezTo>
                  <a:cubicBezTo>
                    <a:pt x="7" y="29"/>
                    <a:pt x="6" y="30"/>
                    <a:pt x="5" y="31"/>
                  </a:cubicBezTo>
                  <a:cubicBezTo>
                    <a:pt x="5" y="31"/>
                    <a:pt x="4" y="32"/>
                    <a:pt x="3" y="32"/>
                  </a:cubicBezTo>
                  <a:cubicBezTo>
                    <a:pt x="2" y="33"/>
                    <a:pt x="2" y="33"/>
                    <a:pt x="1" y="33"/>
                  </a:cubicBezTo>
                  <a:cubicBezTo>
                    <a:pt x="0" y="34"/>
                    <a:pt x="0" y="34"/>
                    <a:pt x="0" y="34"/>
                  </a:cubicBezTo>
                  <a:cubicBezTo>
                    <a:pt x="0" y="34"/>
                    <a:pt x="0" y="33"/>
                    <a:pt x="0" y="32"/>
                  </a:cubicBezTo>
                  <a:cubicBezTo>
                    <a:pt x="1" y="32"/>
                    <a:pt x="1" y="31"/>
                    <a:pt x="1" y="30"/>
                  </a:cubicBezTo>
                  <a:cubicBezTo>
                    <a:pt x="1" y="30"/>
                    <a:pt x="2" y="29"/>
                    <a:pt x="2" y="28"/>
                  </a:cubicBezTo>
                  <a:cubicBezTo>
                    <a:pt x="3" y="27"/>
                    <a:pt x="3" y="26"/>
                    <a:pt x="3" y="26"/>
                  </a:cubicBezTo>
                  <a:cubicBezTo>
                    <a:pt x="4" y="25"/>
                    <a:pt x="4" y="24"/>
                    <a:pt x="5" y="23"/>
                  </a:cubicBezTo>
                  <a:cubicBezTo>
                    <a:pt x="5" y="22"/>
                    <a:pt x="5" y="22"/>
                    <a:pt x="5" y="21"/>
                  </a:cubicBezTo>
                  <a:cubicBezTo>
                    <a:pt x="5" y="21"/>
                    <a:pt x="6" y="20"/>
                    <a:pt x="6" y="20"/>
                  </a:cubicBezTo>
                  <a:cubicBezTo>
                    <a:pt x="6" y="19"/>
                    <a:pt x="7" y="18"/>
                    <a:pt x="7" y="17"/>
                  </a:cubicBezTo>
                  <a:cubicBezTo>
                    <a:pt x="8" y="16"/>
                    <a:pt x="8" y="15"/>
                    <a:pt x="9" y="14"/>
                  </a:cubicBezTo>
                  <a:cubicBezTo>
                    <a:pt x="9" y="13"/>
                    <a:pt x="10" y="12"/>
                    <a:pt x="10" y="11"/>
                  </a:cubicBezTo>
                  <a:cubicBezTo>
                    <a:pt x="11" y="9"/>
                    <a:pt x="12" y="7"/>
                    <a:pt x="13" y="6"/>
                  </a:cubicBezTo>
                  <a:cubicBezTo>
                    <a:pt x="13" y="4"/>
                    <a:pt x="14" y="3"/>
                    <a:pt x="15" y="2"/>
                  </a:cubicBezTo>
                  <a:cubicBezTo>
                    <a:pt x="15" y="1"/>
                    <a:pt x="16" y="0"/>
                    <a:pt x="16"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1" name="Freeform 88"/>
            <p:cNvSpPr/>
            <p:nvPr/>
          </p:nvSpPr>
          <p:spPr bwMode="auto">
            <a:xfrm>
              <a:off x="7059613" y="3341688"/>
              <a:ext cx="71438" cy="144463"/>
            </a:xfrm>
            <a:custGeom>
              <a:avLst/>
              <a:gdLst>
                <a:gd name="T0" fmla="*/ 16 w 17"/>
                <a:gd name="T1" fmla="*/ 0 h 34"/>
                <a:gd name="T2" fmla="*/ 17 w 17"/>
                <a:gd name="T3" fmla="*/ 2 h 34"/>
                <a:gd name="T4" fmla="*/ 17 w 17"/>
                <a:gd name="T5" fmla="*/ 6 h 34"/>
                <a:gd name="T6" fmla="*/ 14 w 17"/>
                <a:gd name="T7" fmla="*/ 20 h 34"/>
                <a:gd name="T8" fmla="*/ 13 w 17"/>
                <a:gd name="T9" fmla="*/ 23 h 34"/>
                <a:gd name="T10" fmla="*/ 11 w 17"/>
                <a:gd name="T11" fmla="*/ 26 h 34"/>
                <a:gd name="T12" fmla="*/ 8 w 17"/>
                <a:gd name="T13" fmla="*/ 28 h 34"/>
                <a:gd name="T14" fmla="*/ 6 w 17"/>
                <a:gd name="T15" fmla="*/ 30 h 34"/>
                <a:gd name="T16" fmla="*/ 4 w 17"/>
                <a:gd name="T17" fmla="*/ 32 h 34"/>
                <a:gd name="T18" fmla="*/ 2 w 17"/>
                <a:gd name="T19" fmla="*/ 33 h 34"/>
                <a:gd name="T20" fmla="*/ 0 w 17"/>
                <a:gd name="T21" fmla="*/ 34 h 34"/>
                <a:gd name="T22" fmla="*/ 1 w 17"/>
                <a:gd name="T23" fmla="*/ 32 h 34"/>
                <a:gd name="T24" fmla="*/ 2 w 17"/>
                <a:gd name="T25" fmla="*/ 30 h 34"/>
                <a:gd name="T26" fmla="*/ 3 w 17"/>
                <a:gd name="T27" fmla="*/ 28 h 34"/>
                <a:gd name="T28" fmla="*/ 4 w 17"/>
                <a:gd name="T29" fmla="*/ 25 h 34"/>
                <a:gd name="T30" fmla="*/ 5 w 17"/>
                <a:gd name="T31" fmla="*/ 23 h 34"/>
                <a:gd name="T32" fmla="*/ 6 w 17"/>
                <a:gd name="T33" fmla="*/ 21 h 34"/>
                <a:gd name="T34" fmla="*/ 7 w 17"/>
                <a:gd name="T35" fmla="*/ 20 h 34"/>
                <a:gd name="T36" fmla="*/ 8 w 17"/>
                <a:gd name="T37" fmla="*/ 17 h 34"/>
                <a:gd name="T38" fmla="*/ 9 w 17"/>
                <a:gd name="T39" fmla="*/ 14 h 34"/>
                <a:gd name="T40" fmla="*/ 11 w 17"/>
                <a:gd name="T41" fmla="*/ 11 h 34"/>
                <a:gd name="T42" fmla="*/ 13 w 17"/>
                <a:gd name="T43" fmla="*/ 5 h 34"/>
                <a:gd name="T44" fmla="*/ 15 w 17"/>
                <a:gd name="T45" fmla="*/ 1 h 34"/>
                <a:gd name="T46" fmla="*/ 16 w 17"/>
                <a:gd name="T4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4">
                  <a:moveTo>
                    <a:pt x="16" y="0"/>
                  </a:moveTo>
                  <a:cubicBezTo>
                    <a:pt x="16" y="0"/>
                    <a:pt x="17" y="1"/>
                    <a:pt x="17" y="2"/>
                  </a:cubicBezTo>
                  <a:cubicBezTo>
                    <a:pt x="17" y="3"/>
                    <a:pt x="17" y="4"/>
                    <a:pt x="17" y="6"/>
                  </a:cubicBezTo>
                  <a:cubicBezTo>
                    <a:pt x="17" y="10"/>
                    <a:pt x="16" y="15"/>
                    <a:pt x="14" y="20"/>
                  </a:cubicBezTo>
                  <a:cubicBezTo>
                    <a:pt x="14" y="21"/>
                    <a:pt x="13" y="22"/>
                    <a:pt x="13" y="23"/>
                  </a:cubicBezTo>
                  <a:cubicBezTo>
                    <a:pt x="12" y="24"/>
                    <a:pt x="11" y="25"/>
                    <a:pt x="11" y="26"/>
                  </a:cubicBezTo>
                  <a:cubicBezTo>
                    <a:pt x="10" y="27"/>
                    <a:pt x="9" y="28"/>
                    <a:pt x="8" y="28"/>
                  </a:cubicBezTo>
                  <a:cubicBezTo>
                    <a:pt x="8" y="29"/>
                    <a:pt x="7" y="30"/>
                    <a:pt x="6" y="30"/>
                  </a:cubicBezTo>
                  <a:cubicBezTo>
                    <a:pt x="5" y="31"/>
                    <a:pt x="4" y="32"/>
                    <a:pt x="4" y="32"/>
                  </a:cubicBezTo>
                  <a:cubicBezTo>
                    <a:pt x="3" y="32"/>
                    <a:pt x="3" y="33"/>
                    <a:pt x="2" y="33"/>
                  </a:cubicBezTo>
                  <a:cubicBezTo>
                    <a:pt x="1" y="33"/>
                    <a:pt x="0" y="34"/>
                    <a:pt x="0" y="34"/>
                  </a:cubicBezTo>
                  <a:cubicBezTo>
                    <a:pt x="0" y="34"/>
                    <a:pt x="1" y="33"/>
                    <a:pt x="1" y="32"/>
                  </a:cubicBezTo>
                  <a:cubicBezTo>
                    <a:pt x="1" y="31"/>
                    <a:pt x="2" y="31"/>
                    <a:pt x="2" y="30"/>
                  </a:cubicBezTo>
                  <a:cubicBezTo>
                    <a:pt x="2" y="29"/>
                    <a:pt x="2" y="29"/>
                    <a:pt x="3" y="28"/>
                  </a:cubicBezTo>
                  <a:cubicBezTo>
                    <a:pt x="3" y="27"/>
                    <a:pt x="4" y="26"/>
                    <a:pt x="4" y="25"/>
                  </a:cubicBezTo>
                  <a:cubicBezTo>
                    <a:pt x="4" y="25"/>
                    <a:pt x="5" y="24"/>
                    <a:pt x="5" y="23"/>
                  </a:cubicBezTo>
                  <a:cubicBezTo>
                    <a:pt x="6" y="22"/>
                    <a:pt x="6" y="22"/>
                    <a:pt x="6" y="21"/>
                  </a:cubicBezTo>
                  <a:cubicBezTo>
                    <a:pt x="6" y="21"/>
                    <a:pt x="6" y="20"/>
                    <a:pt x="7" y="20"/>
                  </a:cubicBezTo>
                  <a:cubicBezTo>
                    <a:pt x="7" y="19"/>
                    <a:pt x="8" y="18"/>
                    <a:pt x="8" y="17"/>
                  </a:cubicBezTo>
                  <a:cubicBezTo>
                    <a:pt x="9" y="16"/>
                    <a:pt x="9" y="15"/>
                    <a:pt x="9" y="14"/>
                  </a:cubicBezTo>
                  <a:cubicBezTo>
                    <a:pt x="10" y="13"/>
                    <a:pt x="10" y="12"/>
                    <a:pt x="11" y="11"/>
                  </a:cubicBezTo>
                  <a:cubicBezTo>
                    <a:pt x="12" y="9"/>
                    <a:pt x="13" y="7"/>
                    <a:pt x="13" y="5"/>
                  </a:cubicBezTo>
                  <a:cubicBezTo>
                    <a:pt x="14" y="4"/>
                    <a:pt x="15" y="2"/>
                    <a:pt x="15" y="1"/>
                  </a:cubicBezTo>
                  <a:cubicBezTo>
                    <a:pt x="16" y="0"/>
                    <a:pt x="16" y="0"/>
                    <a:pt x="16"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2" name="Freeform 89"/>
            <p:cNvSpPr/>
            <p:nvPr/>
          </p:nvSpPr>
          <p:spPr bwMode="auto">
            <a:xfrm>
              <a:off x="6902450" y="3440113"/>
              <a:ext cx="96838" cy="122238"/>
            </a:xfrm>
            <a:custGeom>
              <a:avLst/>
              <a:gdLst>
                <a:gd name="T0" fmla="*/ 23 w 23"/>
                <a:gd name="T1" fmla="*/ 0 h 29"/>
                <a:gd name="T2" fmla="*/ 23 w 23"/>
                <a:gd name="T3" fmla="*/ 2 h 29"/>
                <a:gd name="T4" fmla="*/ 23 w 23"/>
                <a:gd name="T5" fmla="*/ 7 h 29"/>
                <a:gd name="T6" fmla="*/ 17 w 23"/>
                <a:gd name="T7" fmla="*/ 19 h 29"/>
                <a:gd name="T8" fmla="*/ 14 w 23"/>
                <a:gd name="T9" fmla="*/ 22 h 29"/>
                <a:gd name="T10" fmla="*/ 11 w 23"/>
                <a:gd name="T11" fmla="*/ 24 h 29"/>
                <a:gd name="T12" fmla="*/ 9 w 23"/>
                <a:gd name="T13" fmla="*/ 26 h 29"/>
                <a:gd name="T14" fmla="*/ 6 w 23"/>
                <a:gd name="T15" fmla="*/ 28 h 29"/>
                <a:gd name="T16" fmla="*/ 3 w 23"/>
                <a:gd name="T17" fmla="*/ 28 h 29"/>
                <a:gd name="T18" fmla="*/ 1 w 23"/>
                <a:gd name="T19" fmla="*/ 29 h 29"/>
                <a:gd name="T20" fmla="*/ 0 w 23"/>
                <a:gd name="T21" fmla="*/ 29 h 29"/>
                <a:gd name="T22" fmla="*/ 1 w 23"/>
                <a:gd name="T23" fmla="*/ 28 h 29"/>
                <a:gd name="T24" fmla="*/ 2 w 23"/>
                <a:gd name="T25" fmla="*/ 26 h 29"/>
                <a:gd name="T26" fmla="*/ 3 w 23"/>
                <a:gd name="T27" fmla="*/ 24 h 29"/>
                <a:gd name="T28" fmla="*/ 5 w 23"/>
                <a:gd name="T29" fmla="*/ 22 h 29"/>
                <a:gd name="T30" fmla="*/ 7 w 23"/>
                <a:gd name="T31" fmla="*/ 20 h 29"/>
                <a:gd name="T32" fmla="*/ 8 w 23"/>
                <a:gd name="T33" fmla="*/ 19 h 29"/>
                <a:gd name="T34" fmla="*/ 9 w 23"/>
                <a:gd name="T35" fmla="*/ 17 h 29"/>
                <a:gd name="T36" fmla="*/ 11 w 23"/>
                <a:gd name="T37" fmla="*/ 15 h 29"/>
                <a:gd name="T38" fmla="*/ 13 w 23"/>
                <a:gd name="T39" fmla="*/ 12 h 29"/>
                <a:gd name="T40" fmla="*/ 15 w 23"/>
                <a:gd name="T41" fmla="*/ 10 h 29"/>
                <a:gd name="T42" fmla="*/ 19 w 23"/>
                <a:gd name="T43" fmla="*/ 5 h 29"/>
                <a:gd name="T44" fmla="*/ 22 w 23"/>
                <a:gd name="T45" fmla="*/ 2 h 29"/>
                <a:gd name="T46" fmla="*/ 23 w 23"/>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9">
                  <a:moveTo>
                    <a:pt x="23" y="0"/>
                  </a:moveTo>
                  <a:cubicBezTo>
                    <a:pt x="23" y="0"/>
                    <a:pt x="23" y="1"/>
                    <a:pt x="23" y="2"/>
                  </a:cubicBezTo>
                  <a:cubicBezTo>
                    <a:pt x="23" y="3"/>
                    <a:pt x="23" y="5"/>
                    <a:pt x="23" y="7"/>
                  </a:cubicBezTo>
                  <a:cubicBezTo>
                    <a:pt x="22" y="10"/>
                    <a:pt x="20" y="15"/>
                    <a:pt x="17" y="19"/>
                  </a:cubicBezTo>
                  <a:cubicBezTo>
                    <a:pt x="16" y="20"/>
                    <a:pt x="15" y="21"/>
                    <a:pt x="14" y="22"/>
                  </a:cubicBezTo>
                  <a:cubicBezTo>
                    <a:pt x="13" y="23"/>
                    <a:pt x="12" y="24"/>
                    <a:pt x="11" y="24"/>
                  </a:cubicBezTo>
                  <a:cubicBezTo>
                    <a:pt x="10" y="25"/>
                    <a:pt x="9" y="26"/>
                    <a:pt x="9" y="26"/>
                  </a:cubicBezTo>
                  <a:cubicBezTo>
                    <a:pt x="8" y="27"/>
                    <a:pt x="7" y="27"/>
                    <a:pt x="6" y="28"/>
                  </a:cubicBezTo>
                  <a:cubicBezTo>
                    <a:pt x="5" y="28"/>
                    <a:pt x="4" y="28"/>
                    <a:pt x="3" y="28"/>
                  </a:cubicBezTo>
                  <a:cubicBezTo>
                    <a:pt x="3" y="29"/>
                    <a:pt x="2" y="29"/>
                    <a:pt x="1" y="29"/>
                  </a:cubicBezTo>
                  <a:cubicBezTo>
                    <a:pt x="0" y="29"/>
                    <a:pt x="0" y="29"/>
                    <a:pt x="0" y="29"/>
                  </a:cubicBezTo>
                  <a:cubicBezTo>
                    <a:pt x="0" y="29"/>
                    <a:pt x="0" y="29"/>
                    <a:pt x="1" y="28"/>
                  </a:cubicBezTo>
                  <a:cubicBezTo>
                    <a:pt x="1" y="27"/>
                    <a:pt x="1" y="27"/>
                    <a:pt x="2" y="26"/>
                  </a:cubicBezTo>
                  <a:cubicBezTo>
                    <a:pt x="2" y="26"/>
                    <a:pt x="3" y="25"/>
                    <a:pt x="3" y="24"/>
                  </a:cubicBezTo>
                  <a:cubicBezTo>
                    <a:pt x="4" y="24"/>
                    <a:pt x="5" y="23"/>
                    <a:pt x="5" y="22"/>
                  </a:cubicBezTo>
                  <a:cubicBezTo>
                    <a:pt x="6" y="21"/>
                    <a:pt x="6" y="21"/>
                    <a:pt x="7" y="20"/>
                  </a:cubicBezTo>
                  <a:cubicBezTo>
                    <a:pt x="7" y="19"/>
                    <a:pt x="8" y="19"/>
                    <a:pt x="8" y="19"/>
                  </a:cubicBezTo>
                  <a:cubicBezTo>
                    <a:pt x="8" y="18"/>
                    <a:pt x="9" y="18"/>
                    <a:pt x="9" y="17"/>
                  </a:cubicBezTo>
                  <a:cubicBezTo>
                    <a:pt x="10" y="16"/>
                    <a:pt x="10" y="16"/>
                    <a:pt x="11" y="15"/>
                  </a:cubicBezTo>
                  <a:cubicBezTo>
                    <a:pt x="12" y="14"/>
                    <a:pt x="13" y="13"/>
                    <a:pt x="13" y="12"/>
                  </a:cubicBezTo>
                  <a:cubicBezTo>
                    <a:pt x="14" y="11"/>
                    <a:pt x="15" y="10"/>
                    <a:pt x="15" y="10"/>
                  </a:cubicBezTo>
                  <a:cubicBezTo>
                    <a:pt x="17" y="8"/>
                    <a:pt x="18" y="6"/>
                    <a:pt x="19" y="5"/>
                  </a:cubicBezTo>
                  <a:cubicBezTo>
                    <a:pt x="20" y="4"/>
                    <a:pt x="21" y="3"/>
                    <a:pt x="22" y="2"/>
                  </a:cubicBezTo>
                  <a:cubicBezTo>
                    <a:pt x="23" y="1"/>
                    <a:pt x="23" y="0"/>
                    <a:pt x="23"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3" name="Freeform 90"/>
            <p:cNvSpPr/>
            <p:nvPr/>
          </p:nvSpPr>
          <p:spPr bwMode="auto">
            <a:xfrm>
              <a:off x="7021513" y="3529013"/>
              <a:ext cx="101600" cy="123825"/>
            </a:xfrm>
            <a:custGeom>
              <a:avLst/>
              <a:gdLst>
                <a:gd name="T0" fmla="*/ 24 w 24"/>
                <a:gd name="T1" fmla="*/ 0 h 29"/>
                <a:gd name="T2" fmla="*/ 24 w 24"/>
                <a:gd name="T3" fmla="*/ 2 h 29"/>
                <a:gd name="T4" fmla="*/ 23 w 24"/>
                <a:gd name="T5" fmla="*/ 6 h 29"/>
                <a:gd name="T6" fmla="*/ 17 w 24"/>
                <a:gd name="T7" fmla="*/ 19 h 29"/>
                <a:gd name="T8" fmla="*/ 15 w 24"/>
                <a:gd name="T9" fmla="*/ 21 h 29"/>
                <a:gd name="T10" fmla="*/ 12 w 24"/>
                <a:gd name="T11" fmla="*/ 24 h 29"/>
                <a:gd name="T12" fmla="*/ 9 w 24"/>
                <a:gd name="T13" fmla="*/ 26 h 29"/>
                <a:gd name="T14" fmla="*/ 6 w 24"/>
                <a:gd name="T15" fmla="*/ 27 h 29"/>
                <a:gd name="T16" fmla="*/ 4 w 24"/>
                <a:gd name="T17" fmla="*/ 28 h 29"/>
                <a:gd name="T18" fmla="*/ 2 w 24"/>
                <a:gd name="T19" fmla="*/ 28 h 29"/>
                <a:gd name="T20" fmla="*/ 0 w 24"/>
                <a:gd name="T21" fmla="*/ 29 h 29"/>
                <a:gd name="T22" fmla="*/ 1 w 24"/>
                <a:gd name="T23" fmla="*/ 27 h 29"/>
                <a:gd name="T24" fmla="*/ 2 w 24"/>
                <a:gd name="T25" fmla="*/ 26 h 29"/>
                <a:gd name="T26" fmla="*/ 4 w 24"/>
                <a:gd name="T27" fmla="*/ 24 h 29"/>
                <a:gd name="T28" fmla="*/ 6 w 24"/>
                <a:gd name="T29" fmla="*/ 22 h 29"/>
                <a:gd name="T30" fmla="*/ 8 w 24"/>
                <a:gd name="T31" fmla="*/ 19 h 29"/>
                <a:gd name="T32" fmla="*/ 9 w 24"/>
                <a:gd name="T33" fmla="*/ 18 h 29"/>
                <a:gd name="T34" fmla="*/ 10 w 24"/>
                <a:gd name="T35" fmla="*/ 17 h 29"/>
                <a:gd name="T36" fmla="*/ 12 w 24"/>
                <a:gd name="T37" fmla="*/ 14 h 29"/>
                <a:gd name="T38" fmla="*/ 14 w 24"/>
                <a:gd name="T39" fmla="*/ 12 h 29"/>
                <a:gd name="T40" fmla="*/ 16 w 24"/>
                <a:gd name="T41" fmla="*/ 9 h 29"/>
                <a:gd name="T42" fmla="*/ 20 w 24"/>
                <a:gd name="T43" fmla="*/ 4 h 29"/>
                <a:gd name="T44" fmla="*/ 23 w 24"/>
                <a:gd name="T45" fmla="*/ 1 h 29"/>
                <a:gd name="T46" fmla="*/ 24 w 24"/>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9">
                  <a:moveTo>
                    <a:pt x="24" y="0"/>
                  </a:moveTo>
                  <a:cubicBezTo>
                    <a:pt x="24" y="0"/>
                    <a:pt x="24" y="1"/>
                    <a:pt x="24" y="2"/>
                  </a:cubicBezTo>
                  <a:cubicBezTo>
                    <a:pt x="24" y="3"/>
                    <a:pt x="24" y="4"/>
                    <a:pt x="23" y="6"/>
                  </a:cubicBezTo>
                  <a:cubicBezTo>
                    <a:pt x="22" y="10"/>
                    <a:pt x="20" y="15"/>
                    <a:pt x="17" y="19"/>
                  </a:cubicBezTo>
                  <a:cubicBezTo>
                    <a:pt x="16" y="20"/>
                    <a:pt x="16" y="21"/>
                    <a:pt x="15" y="21"/>
                  </a:cubicBezTo>
                  <a:cubicBezTo>
                    <a:pt x="14" y="22"/>
                    <a:pt x="13" y="23"/>
                    <a:pt x="12" y="24"/>
                  </a:cubicBezTo>
                  <a:cubicBezTo>
                    <a:pt x="11" y="25"/>
                    <a:pt x="10" y="25"/>
                    <a:pt x="9" y="26"/>
                  </a:cubicBezTo>
                  <a:cubicBezTo>
                    <a:pt x="8" y="26"/>
                    <a:pt x="7" y="27"/>
                    <a:pt x="6" y="27"/>
                  </a:cubicBezTo>
                  <a:cubicBezTo>
                    <a:pt x="5" y="27"/>
                    <a:pt x="5" y="28"/>
                    <a:pt x="4" y="28"/>
                  </a:cubicBezTo>
                  <a:cubicBezTo>
                    <a:pt x="3" y="28"/>
                    <a:pt x="2" y="28"/>
                    <a:pt x="2" y="28"/>
                  </a:cubicBezTo>
                  <a:cubicBezTo>
                    <a:pt x="1" y="29"/>
                    <a:pt x="0" y="29"/>
                    <a:pt x="0" y="29"/>
                  </a:cubicBezTo>
                  <a:cubicBezTo>
                    <a:pt x="0" y="29"/>
                    <a:pt x="1" y="28"/>
                    <a:pt x="1" y="27"/>
                  </a:cubicBezTo>
                  <a:cubicBezTo>
                    <a:pt x="2" y="27"/>
                    <a:pt x="2" y="26"/>
                    <a:pt x="2" y="26"/>
                  </a:cubicBezTo>
                  <a:cubicBezTo>
                    <a:pt x="3" y="25"/>
                    <a:pt x="3" y="25"/>
                    <a:pt x="4" y="24"/>
                  </a:cubicBezTo>
                  <a:cubicBezTo>
                    <a:pt x="5" y="23"/>
                    <a:pt x="5" y="22"/>
                    <a:pt x="6" y="22"/>
                  </a:cubicBezTo>
                  <a:cubicBezTo>
                    <a:pt x="6" y="21"/>
                    <a:pt x="7" y="20"/>
                    <a:pt x="8" y="19"/>
                  </a:cubicBezTo>
                  <a:cubicBezTo>
                    <a:pt x="8" y="19"/>
                    <a:pt x="8" y="19"/>
                    <a:pt x="9" y="18"/>
                  </a:cubicBezTo>
                  <a:cubicBezTo>
                    <a:pt x="9" y="18"/>
                    <a:pt x="9" y="17"/>
                    <a:pt x="10" y="17"/>
                  </a:cubicBezTo>
                  <a:cubicBezTo>
                    <a:pt x="10" y="16"/>
                    <a:pt x="11" y="15"/>
                    <a:pt x="12" y="14"/>
                  </a:cubicBezTo>
                  <a:cubicBezTo>
                    <a:pt x="12" y="13"/>
                    <a:pt x="13" y="12"/>
                    <a:pt x="14" y="12"/>
                  </a:cubicBezTo>
                  <a:cubicBezTo>
                    <a:pt x="14" y="11"/>
                    <a:pt x="15" y="10"/>
                    <a:pt x="16" y="9"/>
                  </a:cubicBezTo>
                  <a:cubicBezTo>
                    <a:pt x="17" y="7"/>
                    <a:pt x="18" y="6"/>
                    <a:pt x="20" y="4"/>
                  </a:cubicBezTo>
                  <a:cubicBezTo>
                    <a:pt x="21" y="3"/>
                    <a:pt x="22" y="2"/>
                    <a:pt x="23" y="1"/>
                  </a:cubicBezTo>
                  <a:cubicBezTo>
                    <a:pt x="23" y="0"/>
                    <a:pt x="24" y="0"/>
                    <a:pt x="24"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4" name="Freeform 91"/>
            <p:cNvSpPr/>
            <p:nvPr/>
          </p:nvSpPr>
          <p:spPr bwMode="auto">
            <a:xfrm>
              <a:off x="6821488" y="3622675"/>
              <a:ext cx="136525" cy="93663"/>
            </a:xfrm>
            <a:custGeom>
              <a:avLst/>
              <a:gdLst>
                <a:gd name="T0" fmla="*/ 32 w 32"/>
                <a:gd name="T1" fmla="*/ 0 h 22"/>
                <a:gd name="T2" fmla="*/ 32 w 32"/>
                <a:gd name="T3" fmla="*/ 2 h 22"/>
                <a:gd name="T4" fmla="*/ 30 w 32"/>
                <a:gd name="T5" fmla="*/ 6 h 22"/>
                <a:gd name="T6" fmla="*/ 21 w 32"/>
                <a:gd name="T7" fmla="*/ 17 h 22"/>
                <a:gd name="T8" fmla="*/ 17 w 32"/>
                <a:gd name="T9" fmla="*/ 19 h 22"/>
                <a:gd name="T10" fmla="*/ 14 w 32"/>
                <a:gd name="T11" fmla="*/ 20 h 22"/>
                <a:gd name="T12" fmla="*/ 10 w 32"/>
                <a:gd name="T13" fmla="*/ 21 h 22"/>
                <a:gd name="T14" fmla="*/ 9 w 32"/>
                <a:gd name="T15" fmla="*/ 22 h 22"/>
                <a:gd name="T16" fmla="*/ 7 w 32"/>
                <a:gd name="T17" fmla="*/ 22 h 22"/>
                <a:gd name="T18" fmla="*/ 2 w 32"/>
                <a:gd name="T19" fmla="*/ 21 h 22"/>
                <a:gd name="T20" fmla="*/ 0 w 32"/>
                <a:gd name="T21" fmla="*/ 21 h 22"/>
                <a:gd name="T22" fmla="*/ 2 w 32"/>
                <a:gd name="T23" fmla="*/ 20 h 22"/>
                <a:gd name="T24" fmla="*/ 4 w 32"/>
                <a:gd name="T25" fmla="*/ 19 h 22"/>
                <a:gd name="T26" fmla="*/ 6 w 32"/>
                <a:gd name="T27" fmla="*/ 17 h 22"/>
                <a:gd name="T28" fmla="*/ 8 w 32"/>
                <a:gd name="T29" fmla="*/ 16 h 22"/>
                <a:gd name="T30" fmla="*/ 11 w 32"/>
                <a:gd name="T31" fmla="*/ 14 h 22"/>
                <a:gd name="T32" fmla="*/ 14 w 32"/>
                <a:gd name="T33" fmla="*/ 12 h 22"/>
                <a:gd name="T34" fmla="*/ 16 w 32"/>
                <a:gd name="T35" fmla="*/ 10 h 22"/>
                <a:gd name="T36" fmla="*/ 22 w 32"/>
                <a:gd name="T37" fmla="*/ 7 h 22"/>
                <a:gd name="T38" fmla="*/ 25 w 32"/>
                <a:gd name="T39" fmla="*/ 5 h 22"/>
                <a:gd name="T40" fmla="*/ 27 w 32"/>
                <a:gd name="T41" fmla="*/ 3 h 22"/>
                <a:gd name="T42" fmla="*/ 31 w 32"/>
                <a:gd name="T43" fmla="*/ 1 h 22"/>
                <a:gd name="T44" fmla="*/ 32 w 32"/>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2">
                  <a:moveTo>
                    <a:pt x="32" y="0"/>
                  </a:moveTo>
                  <a:cubicBezTo>
                    <a:pt x="32" y="0"/>
                    <a:pt x="32" y="0"/>
                    <a:pt x="32" y="2"/>
                  </a:cubicBezTo>
                  <a:cubicBezTo>
                    <a:pt x="32" y="3"/>
                    <a:pt x="31" y="4"/>
                    <a:pt x="30" y="6"/>
                  </a:cubicBezTo>
                  <a:cubicBezTo>
                    <a:pt x="29" y="10"/>
                    <a:pt x="25" y="14"/>
                    <a:pt x="21" y="17"/>
                  </a:cubicBezTo>
                  <a:cubicBezTo>
                    <a:pt x="20" y="17"/>
                    <a:pt x="18" y="18"/>
                    <a:pt x="17" y="19"/>
                  </a:cubicBezTo>
                  <a:cubicBezTo>
                    <a:pt x="16" y="19"/>
                    <a:pt x="15" y="20"/>
                    <a:pt x="14" y="20"/>
                  </a:cubicBezTo>
                  <a:cubicBezTo>
                    <a:pt x="13" y="21"/>
                    <a:pt x="11" y="21"/>
                    <a:pt x="10" y="21"/>
                  </a:cubicBezTo>
                  <a:cubicBezTo>
                    <a:pt x="10" y="21"/>
                    <a:pt x="9" y="21"/>
                    <a:pt x="9" y="22"/>
                  </a:cubicBezTo>
                  <a:cubicBezTo>
                    <a:pt x="8" y="22"/>
                    <a:pt x="8" y="22"/>
                    <a:pt x="7" y="22"/>
                  </a:cubicBezTo>
                  <a:cubicBezTo>
                    <a:pt x="5" y="22"/>
                    <a:pt x="3" y="22"/>
                    <a:pt x="2" y="21"/>
                  </a:cubicBezTo>
                  <a:cubicBezTo>
                    <a:pt x="1" y="21"/>
                    <a:pt x="0" y="21"/>
                    <a:pt x="0" y="21"/>
                  </a:cubicBezTo>
                  <a:cubicBezTo>
                    <a:pt x="0" y="21"/>
                    <a:pt x="1" y="21"/>
                    <a:pt x="2" y="20"/>
                  </a:cubicBezTo>
                  <a:cubicBezTo>
                    <a:pt x="2" y="20"/>
                    <a:pt x="3" y="19"/>
                    <a:pt x="4" y="19"/>
                  </a:cubicBezTo>
                  <a:cubicBezTo>
                    <a:pt x="4" y="18"/>
                    <a:pt x="5" y="18"/>
                    <a:pt x="6" y="17"/>
                  </a:cubicBezTo>
                  <a:cubicBezTo>
                    <a:pt x="7" y="17"/>
                    <a:pt x="7" y="16"/>
                    <a:pt x="8" y="16"/>
                  </a:cubicBezTo>
                  <a:cubicBezTo>
                    <a:pt x="9" y="15"/>
                    <a:pt x="10" y="15"/>
                    <a:pt x="11" y="14"/>
                  </a:cubicBezTo>
                  <a:cubicBezTo>
                    <a:pt x="12" y="13"/>
                    <a:pt x="13" y="13"/>
                    <a:pt x="14" y="12"/>
                  </a:cubicBezTo>
                  <a:cubicBezTo>
                    <a:pt x="14" y="12"/>
                    <a:pt x="15" y="11"/>
                    <a:pt x="16" y="10"/>
                  </a:cubicBezTo>
                  <a:cubicBezTo>
                    <a:pt x="18" y="9"/>
                    <a:pt x="20" y="8"/>
                    <a:pt x="22" y="7"/>
                  </a:cubicBezTo>
                  <a:cubicBezTo>
                    <a:pt x="23" y="6"/>
                    <a:pt x="24" y="5"/>
                    <a:pt x="25" y="5"/>
                  </a:cubicBezTo>
                  <a:cubicBezTo>
                    <a:pt x="25" y="4"/>
                    <a:pt x="26" y="4"/>
                    <a:pt x="27" y="3"/>
                  </a:cubicBezTo>
                  <a:cubicBezTo>
                    <a:pt x="28" y="2"/>
                    <a:pt x="30" y="1"/>
                    <a:pt x="31" y="1"/>
                  </a:cubicBezTo>
                  <a:cubicBezTo>
                    <a:pt x="32" y="0"/>
                    <a:pt x="32" y="0"/>
                    <a:pt x="32"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5" name="Freeform 92"/>
            <p:cNvSpPr/>
            <p:nvPr/>
          </p:nvSpPr>
          <p:spPr bwMode="auto">
            <a:xfrm>
              <a:off x="6646863" y="3652838"/>
              <a:ext cx="131763" cy="93663"/>
            </a:xfrm>
            <a:custGeom>
              <a:avLst/>
              <a:gdLst>
                <a:gd name="T0" fmla="*/ 31 w 31"/>
                <a:gd name="T1" fmla="*/ 0 h 22"/>
                <a:gd name="T2" fmla="*/ 31 w 31"/>
                <a:gd name="T3" fmla="*/ 2 h 22"/>
                <a:gd name="T4" fmla="*/ 29 w 31"/>
                <a:gd name="T5" fmla="*/ 6 h 22"/>
                <a:gd name="T6" fmla="*/ 20 w 31"/>
                <a:gd name="T7" fmla="*/ 17 h 22"/>
                <a:gd name="T8" fmla="*/ 16 w 31"/>
                <a:gd name="T9" fmla="*/ 19 h 22"/>
                <a:gd name="T10" fmla="*/ 13 w 31"/>
                <a:gd name="T11" fmla="*/ 20 h 22"/>
                <a:gd name="T12" fmla="*/ 9 w 31"/>
                <a:gd name="T13" fmla="*/ 21 h 22"/>
                <a:gd name="T14" fmla="*/ 8 w 31"/>
                <a:gd name="T15" fmla="*/ 22 h 22"/>
                <a:gd name="T16" fmla="*/ 6 w 31"/>
                <a:gd name="T17" fmla="*/ 22 h 22"/>
                <a:gd name="T18" fmla="*/ 1 w 31"/>
                <a:gd name="T19" fmla="*/ 21 h 22"/>
                <a:gd name="T20" fmla="*/ 0 w 31"/>
                <a:gd name="T21" fmla="*/ 21 h 22"/>
                <a:gd name="T22" fmla="*/ 1 w 31"/>
                <a:gd name="T23" fmla="*/ 20 h 22"/>
                <a:gd name="T24" fmla="*/ 3 w 31"/>
                <a:gd name="T25" fmla="*/ 19 h 22"/>
                <a:gd name="T26" fmla="*/ 5 w 31"/>
                <a:gd name="T27" fmla="*/ 17 h 22"/>
                <a:gd name="T28" fmla="*/ 7 w 31"/>
                <a:gd name="T29" fmla="*/ 16 h 22"/>
                <a:gd name="T30" fmla="*/ 10 w 31"/>
                <a:gd name="T31" fmla="*/ 14 h 22"/>
                <a:gd name="T32" fmla="*/ 13 w 31"/>
                <a:gd name="T33" fmla="*/ 12 h 22"/>
                <a:gd name="T34" fmla="*/ 15 w 31"/>
                <a:gd name="T35" fmla="*/ 10 h 22"/>
                <a:gd name="T36" fmla="*/ 21 w 31"/>
                <a:gd name="T37" fmla="*/ 7 h 22"/>
                <a:gd name="T38" fmla="*/ 24 w 31"/>
                <a:gd name="T39" fmla="*/ 5 h 22"/>
                <a:gd name="T40" fmla="*/ 26 w 31"/>
                <a:gd name="T41" fmla="*/ 3 h 22"/>
                <a:gd name="T42" fmla="*/ 30 w 31"/>
                <a:gd name="T43" fmla="*/ 1 h 22"/>
                <a:gd name="T44" fmla="*/ 31 w 31"/>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2">
                  <a:moveTo>
                    <a:pt x="31" y="0"/>
                  </a:moveTo>
                  <a:cubicBezTo>
                    <a:pt x="31" y="0"/>
                    <a:pt x="31" y="1"/>
                    <a:pt x="31" y="2"/>
                  </a:cubicBezTo>
                  <a:cubicBezTo>
                    <a:pt x="31" y="3"/>
                    <a:pt x="30" y="4"/>
                    <a:pt x="29" y="6"/>
                  </a:cubicBezTo>
                  <a:cubicBezTo>
                    <a:pt x="28" y="10"/>
                    <a:pt x="24" y="14"/>
                    <a:pt x="20" y="17"/>
                  </a:cubicBezTo>
                  <a:cubicBezTo>
                    <a:pt x="19" y="18"/>
                    <a:pt x="18" y="18"/>
                    <a:pt x="16" y="19"/>
                  </a:cubicBezTo>
                  <a:cubicBezTo>
                    <a:pt x="15" y="19"/>
                    <a:pt x="14" y="20"/>
                    <a:pt x="13" y="20"/>
                  </a:cubicBezTo>
                  <a:cubicBezTo>
                    <a:pt x="12" y="21"/>
                    <a:pt x="10" y="21"/>
                    <a:pt x="9" y="21"/>
                  </a:cubicBezTo>
                  <a:cubicBezTo>
                    <a:pt x="9" y="21"/>
                    <a:pt x="8" y="22"/>
                    <a:pt x="8" y="22"/>
                  </a:cubicBezTo>
                  <a:cubicBezTo>
                    <a:pt x="7" y="22"/>
                    <a:pt x="7" y="22"/>
                    <a:pt x="6" y="22"/>
                  </a:cubicBezTo>
                  <a:cubicBezTo>
                    <a:pt x="4" y="22"/>
                    <a:pt x="2" y="22"/>
                    <a:pt x="1" y="21"/>
                  </a:cubicBezTo>
                  <a:cubicBezTo>
                    <a:pt x="0" y="21"/>
                    <a:pt x="0" y="21"/>
                    <a:pt x="0" y="21"/>
                  </a:cubicBezTo>
                  <a:cubicBezTo>
                    <a:pt x="0" y="21"/>
                    <a:pt x="0" y="21"/>
                    <a:pt x="1" y="20"/>
                  </a:cubicBezTo>
                  <a:cubicBezTo>
                    <a:pt x="1" y="20"/>
                    <a:pt x="2" y="19"/>
                    <a:pt x="3" y="19"/>
                  </a:cubicBezTo>
                  <a:cubicBezTo>
                    <a:pt x="3" y="18"/>
                    <a:pt x="4" y="18"/>
                    <a:pt x="5" y="17"/>
                  </a:cubicBezTo>
                  <a:cubicBezTo>
                    <a:pt x="6" y="17"/>
                    <a:pt x="6" y="16"/>
                    <a:pt x="7" y="16"/>
                  </a:cubicBezTo>
                  <a:cubicBezTo>
                    <a:pt x="8" y="15"/>
                    <a:pt x="9" y="15"/>
                    <a:pt x="10" y="14"/>
                  </a:cubicBezTo>
                  <a:cubicBezTo>
                    <a:pt x="11" y="14"/>
                    <a:pt x="12" y="13"/>
                    <a:pt x="13" y="12"/>
                  </a:cubicBezTo>
                  <a:cubicBezTo>
                    <a:pt x="13" y="12"/>
                    <a:pt x="14" y="11"/>
                    <a:pt x="15" y="10"/>
                  </a:cubicBezTo>
                  <a:cubicBezTo>
                    <a:pt x="17" y="9"/>
                    <a:pt x="19" y="8"/>
                    <a:pt x="21" y="7"/>
                  </a:cubicBezTo>
                  <a:cubicBezTo>
                    <a:pt x="22" y="6"/>
                    <a:pt x="23" y="5"/>
                    <a:pt x="24" y="5"/>
                  </a:cubicBezTo>
                  <a:cubicBezTo>
                    <a:pt x="24" y="4"/>
                    <a:pt x="25" y="4"/>
                    <a:pt x="26" y="3"/>
                  </a:cubicBezTo>
                  <a:cubicBezTo>
                    <a:pt x="28" y="2"/>
                    <a:pt x="29" y="1"/>
                    <a:pt x="30" y="1"/>
                  </a:cubicBezTo>
                  <a:cubicBezTo>
                    <a:pt x="31" y="0"/>
                    <a:pt x="31" y="0"/>
                    <a:pt x="31" y="0"/>
                  </a:cubicBezTo>
                  <a:close/>
                </a:path>
              </a:pathLst>
            </a:custGeom>
            <a:solidFill>
              <a:srgbClr val="EC8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6" name="Freeform 93"/>
            <p:cNvSpPr/>
            <p:nvPr/>
          </p:nvSpPr>
          <p:spPr bwMode="auto">
            <a:xfrm>
              <a:off x="6016625" y="2771775"/>
              <a:ext cx="723900" cy="458788"/>
            </a:xfrm>
            <a:custGeom>
              <a:avLst/>
              <a:gdLst>
                <a:gd name="T0" fmla="*/ 18 w 170"/>
                <a:gd name="T1" fmla="*/ 11 h 108"/>
                <a:gd name="T2" fmla="*/ 5 w 170"/>
                <a:gd name="T3" fmla="*/ 29 h 108"/>
                <a:gd name="T4" fmla="*/ 6 w 170"/>
                <a:gd name="T5" fmla="*/ 42 h 108"/>
                <a:gd name="T6" fmla="*/ 8 w 170"/>
                <a:gd name="T7" fmla="*/ 43 h 108"/>
                <a:gd name="T8" fmla="*/ 19 w 170"/>
                <a:gd name="T9" fmla="*/ 43 h 108"/>
                <a:gd name="T10" fmla="*/ 40 w 170"/>
                <a:gd name="T11" fmla="*/ 38 h 108"/>
                <a:gd name="T12" fmla="*/ 69 w 170"/>
                <a:gd name="T13" fmla="*/ 27 h 108"/>
                <a:gd name="T14" fmla="*/ 73 w 170"/>
                <a:gd name="T15" fmla="*/ 33 h 108"/>
                <a:gd name="T16" fmla="*/ 67 w 170"/>
                <a:gd name="T17" fmla="*/ 46 h 108"/>
                <a:gd name="T18" fmla="*/ 67 w 170"/>
                <a:gd name="T19" fmla="*/ 71 h 108"/>
                <a:gd name="T20" fmla="*/ 77 w 170"/>
                <a:gd name="T21" fmla="*/ 77 h 108"/>
                <a:gd name="T22" fmla="*/ 79 w 170"/>
                <a:gd name="T23" fmla="*/ 77 h 108"/>
                <a:gd name="T24" fmla="*/ 84 w 170"/>
                <a:gd name="T25" fmla="*/ 77 h 108"/>
                <a:gd name="T26" fmla="*/ 103 w 170"/>
                <a:gd name="T27" fmla="*/ 70 h 108"/>
                <a:gd name="T28" fmla="*/ 119 w 170"/>
                <a:gd name="T29" fmla="*/ 55 h 108"/>
                <a:gd name="T30" fmla="*/ 133 w 170"/>
                <a:gd name="T31" fmla="*/ 33 h 108"/>
                <a:gd name="T32" fmla="*/ 129 w 170"/>
                <a:gd name="T33" fmla="*/ 59 h 108"/>
                <a:gd name="T34" fmla="*/ 128 w 170"/>
                <a:gd name="T35" fmla="*/ 81 h 108"/>
                <a:gd name="T36" fmla="*/ 133 w 170"/>
                <a:gd name="T37" fmla="*/ 101 h 108"/>
                <a:gd name="T38" fmla="*/ 135 w 170"/>
                <a:gd name="T39" fmla="*/ 102 h 108"/>
                <a:gd name="T40" fmla="*/ 136 w 170"/>
                <a:gd name="T41" fmla="*/ 103 h 108"/>
                <a:gd name="T42" fmla="*/ 136 w 170"/>
                <a:gd name="T43" fmla="*/ 103 h 108"/>
                <a:gd name="T44" fmla="*/ 136 w 170"/>
                <a:gd name="T45" fmla="*/ 103 h 108"/>
                <a:gd name="T46" fmla="*/ 137 w 170"/>
                <a:gd name="T47" fmla="*/ 103 h 108"/>
                <a:gd name="T48" fmla="*/ 143 w 170"/>
                <a:gd name="T49" fmla="*/ 100 h 108"/>
                <a:gd name="T50" fmla="*/ 157 w 170"/>
                <a:gd name="T51" fmla="*/ 83 h 108"/>
                <a:gd name="T52" fmla="*/ 170 w 170"/>
                <a:gd name="T53" fmla="*/ 56 h 108"/>
                <a:gd name="T54" fmla="*/ 159 w 170"/>
                <a:gd name="T55" fmla="*/ 85 h 108"/>
                <a:gd name="T56" fmla="*/ 146 w 170"/>
                <a:gd name="T57" fmla="*/ 104 h 108"/>
                <a:gd name="T58" fmla="*/ 137 w 170"/>
                <a:gd name="T59" fmla="*/ 108 h 108"/>
                <a:gd name="T60" fmla="*/ 135 w 170"/>
                <a:gd name="T61" fmla="*/ 108 h 108"/>
                <a:gd name="T62" fmla="*/ 135 w 170"/>
                <a:gd name="T63" fmla="*/ 108 h 108"/>
                <a:gd name="T64" fmla="*/ 135 w 170"/>
                <a:gd name="T65" fmla="*/ 107 h 108"/>
                <a:gd name="T66" fmla="*/ 133 w 170"/>
                <a:gd name="T67" fmla="*/ 107 h 108"/>
                <a:gd name="T68" fmla="*/ 129 w 170"/>
                <a:gd name="T69" fmla="*/ 105 h 108"/>
                <a:gd name="T70" fmla="*/ 121 w 170"/>
                <a:gd name="T71" fmla="*/ 82 h 108"/>
                <a:gd name="T72" fmla="*/ 122 w 170"/>
                <a:gd name="T73" fmla="*/ 58 h 108"/>
                <a:gd name="T74" fmla="*/ 129 w 170"/>
                <a:gd name="T75" fmla="*/ 53 h 108"/>
                <a:gd name="T76" fmla="*/ 120 w 170"/>
                <a:gd name="T77" fmla="*/ 66 h 108"/>
                <a:gd name="T78" fmla="*/ 93 w 170"/>
                <a:gd name="T79" fmla="*/ 84 h 108"/>
                <a:gd name="T80" fmla="*/ 80 w 170"/>
                <a:gd name="T81" fmla="*/ 85 h 108"/>
                <a:gd name="T82" fmla="*/ 77 w 170"/>
                <a:gd name="T83" fmla="*/ 85 h 108"/>
                <a:gd name="T84" fmla="*/ 68 w 170"/>
                <a:gd name="T85" fmla="*/ 82 h 108"/>
                <a:gd name="T86" fmla="*/ 56 w 170"/>
                <a:gd name="T87" fmla="*/ 68 h 108"/>
                <a:gd name="T88" fmla="*/ 60 w 170"/>
                <a:gd name="T89" fmla="*/ 43 h 108"/>
                <a:gd name="T90" fmla="*/ 67 w 170"/>
                <a:gd name="T91" fmla="*/ 29 h 108"/>
                <a:gd name="T92" fmla="*/ 57 w 170"/>
                <a:gd name="T93" fmla="*/ 40 h 108"/>
                <a:gd name="T94" fmla="*/ 27 w 170"/>
                <a:gd name="T95" fmla="*/ 48 h 108"/>
                <a:gd name="T96" fmla="*/ 11 w 170"/>
                <a:gd name="T97" fmla="*/ 48 h 108"/>
                <a:gd name="T98" fmla="*/ 4 w 170"/>
                <a:gd name="T99" fmla="*/ 46 h 108"/>
                <a:gd name="T100" fmla="*/ 2 w 170"/>
                <a:gd name="T101" fmla="*/ 44 h 108"/>
                <a:gd name="T102" fmla="*/ 1 w 170"/>
                <a:gd name="T103" fmla="*/ 43 h 108"/>
                <a:gd name="T104" fmla="*/ 1 w 170"/>
                <a:gd name="T105" fmla="*/ 43 h 108"/>
                <a:gd name="T106" fmla="*/ 1 w 170"/>
                <a:gd name="T107" fmla="*/ 43 h 108"/>
                <a:gd name="T108" fmla="*/ 0 w 170"/>
                <a:gd name="T109" fmla="*/ 36 h 108"/>
                <a:gd name="T110" fmla="*/ 6 w 170"/>
                <a:gd name="T111" fmla="*/ 21 h 108"/>
                <a:gd name="T112" fmla="*/ 29 w 170"/>
                <a:gd name="T11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8">
                  <a:moveTo>
                    <a:pt x="29" y="0"/>
                  </a:moveTo>
                  <a:cubicBezTo>
                    <a:pt x="25" y="4"/>
                    <a:pt x="22" y="7"/>
                    <a:pt x="18" y="11"/>
                  </a:cubicBezTo>
                  <a:cubicBezTo>
                    <a:pt x="15" y="15"/>
                    <a:pt x="12" y="19"/>
                    <a:pt x="9" y="23"/>
                  </a:cubicBezTo>
                  <a:cubicBezTo>
                    <a:pt x="7" y="25"/>
                    <a:pt x="6" y="27"/>
                    <a:pt x="5" y="29"/>
                  </a:cubicBezTo>
                  <a:cubicBezTo>
                    <a:pt x="4" y="32"/>
                    <a:pt x="4" y="34"/>
                    <a:pt x="4" y="36"/>
                  </a:cubicBezTo>
                  <a:cubicBezTo>
                    <a:pt x="4" y="38"/>
                    <a:pt x="4" y="40"/>
                    <a:pt x="6" y="42"/>
                  </a:cubicBezTo>
                  <a:cubicBezTo>
                    <a:pt x="6" y="42"/>
                    <a:pt x="6" y="42"/>
                    <a:pt x="7" y="42"/>
                  </a:cubicBezTo>
                  <a:cubicBezTo>
                    <a:pt x="7" y="42"/>
                    <a:pt x="8" y="43"/>
                    <a:pt x="8" y="43"/>
                  </a:cubicBezTo>
                  <a:cubicBezTo>
                    <a:pt x="9" y="43"/>
                    <a:pt x="10" y="43"/>
                    <a:pt x="11" y="43"/>
                  </a:cubicBezTo>
                  <a:cubicBezTo>
                    <a:pt x="14" y="44"/>
                    <a:pt x="16" y="43"/>
                    <a:pt x="19" y="43"/>
                  </a:cubicBezTo>
                  <a:cubicBezTo>
                    <a:pt x="21" y="43"/>
                    <a:pt x="23" y="42"/>
                    <a:pt x="26" y="42"/>
                  </a:cubicBezTo>
                  <a:cubicBezTo>
                    <a:pt x="31" y="41"/>
                    <a:pt x="35" y="40"/>
                    <a:pt x="40" y="38"/>
                  </a:cubicBezTo>
                  <a:cubicBezTo>
                    <a:pt x="45" y="37"/>
                    <a:pt x="50" y="35"/>
                    <a:pt x="55" y="33"/>
                  </a:cubicBezTo>
                  <a:cubicBezTo>
                    <a:pt x="59" y="31"/>
                    <a:pt x="64" y="29"/>
                    <a:pt x="69" y="27"/>
                  </a:cubicBezTo>
                  <a:cubicBezTo>
                    <a:pt x="79" y="23"/>
                    <a:pt x="79" y="23"/>
                    <a:pt x="79" y="23"/>
                  </a:cubicBezTo>
                  <a:cubicBezTo>
                    <a:pt x="73" y="33"/>
                    <a:pt x="73" y="33"/>
                    <a:pt x="73" y="33"/>
                  </a:cubicBezTo>
                  <a:cubicBezTo>
                    <a:pt x="72" y="35"/>
                    <a:pt x="71" y="37"/>
                    <a:pt x="70" y="39"/>
                  </a:cubicBezTo>
                  <a:cubicBezTo>
                    <a:pt x="69" y="41"/>
                    <a:pt x="68" y="44"/>
                    <a:pt x="67" y="46"/>
                  </a:cubicBezTo>
                  <a:cubicBezTo>
                    <a:pt x="65" y="50"/>
                    <a:pt x="64" y="55"/>
                    <a:pt x="64" y="60"/>
                  </a:cubicBezTo>
                  <a:cubicBezTo>
                    <a:pt x="63" y="64"/>
                    <a:pt x="64" y="69"/>
                    <a:pt x="67" y="71"/>
                  </a:cubicBezTo>
                  <a:cubicBezTo>
                    <a:pt x="68" y="73"/>
                    <a:pt x="69" y="74"/>
                    <a:pt x="71" y="75"/>
                  </a:cubicBezTo>
                  <a:cubicBezTo>
                    <a:pt x="73" y="76"/>
                    <a:pt x="75" y="77"/>
                    <a:pt x="77" y="77"/>
                  </a:cubicBezTo>
                  <a:cubicBezTo>
                    <a:pt x="78" y="77"/>
                    <a:pt x="78" y="77"/>
                    <a:pt x="78" y="77"/>
                  </a:cubicBezTo>
                  <a:cubicBezTo>
                    <a:pt x="79" y="77"/>
                    <a:pt x="79" y="77"/>
                    <a:pt x="79" y="77"/>
                  </a:cubicBezTo>
                  <a:cubicBezTo>
                    <a:pt x="81" y="77"/>
                    <a:pt x="81" y="77"/>
                    <a:pt x="81" y="77"/>
                  </a:cubicBezTo>
                  <a:cubicBezTo>
                    <a:pt x="82" y="77"/>
                    <a:pt x="83" y="77"/>
                    <a:pt x="84" y="77"/>
                  </a:cubicBezTo>
                  <a:cubicBezTo>
                    <a:pt x="86" y="77"/>
                    <a:pt x="89" y="77"/>
                    <a:pt x="91" y="76"/>
                  </a:cubicBezTo>
                  <a:cubicBezTo>
                    <a:pt x="95" y="75"/>
                    <a:pt x="100" y="73"/>
                    <a:pt x="103" y="70"/>
                  </a:cubicBezTo>
                  <a:cubicBezTo>
                    <a:pt x="107" y="68"/>
                    <a:pt x="111" y="64"/>
                    <a:pt x="114" y="61"/>
                  </a:cubicBezTo>
                  <a:cubicBezTo>
                    <a:pt x="116" y="59"/>
                    <a:pt x="117" y="57"/>
                    <a:pt x="119" y="55"/>
                  </a:cubicBezTo>
                  <a:cubicBezTo>
                    <a:pt x="120" y="53"/>
                    <a:pt x="122" y="51"/>
                    <a:pt x="123" y="49"/>
                  </a:cubicBezTo>
                  <a:cubicBezTo>
                    <a:pt x="133" y="33"/>
                    <a:pt x="133" y="33"/>
                    <a:pt x="133" y="33"/>
                  </a:cubicBezTo>
                  <a:cubicBezTo>
                    <a:pt x="130" y="52"/>
                    <a:pt x="130" y="52"/>
                    <a:pt x="130" y="52"/>
                  </a:cubicBezTo>
                  <a:cubicBezTo>
                    <a:pt x="129" y="54"/>
                    <a:pt x="129" y="57"/>
                    <a:pt x="129" y="59"/>
                  </a:cubicBezTo>
                  <a:cubicBezTo>
                    <a:pt x="129" y="62"/>
                    <a:pt x="128" y="64"/>
                    <a:pt x="128" y="67"/>
                  </a:cubicBezTo>
                  <a:cubicBezTo>
                    <a:pt x="128" y="71"/>
                    <a:pt x="127" y="76"/>
                    <a:pt x="128" y="81"/>
                  </a:cubicBezTo>
                  <a:cubicBezTo>
                    <a:pt x="128" y="86"/>
                    <a:pt x="128" y="91"/>
                    <a:pt x="130" y="95"/>
                  </a:cubicBezTo>
                  <a:cubicBezTo>
                    <a:pt x="130" y="97"/>
                    <a:pt x="131" y="99"/>
                    <a:pt x="133" y="101"/>
                  </a:cubicBezTo>
                  <a:cubicBezTo>
                    <a:pt x="133" y="101"/>
                    <a:pt x="133" y="101"/>
                    <a:pt x="134" y="102"/>
                  </a:cubicBezTo>
                  <a:cubicBezTo>
                    <a:pt x="134" y="102"/>
                    <a:pt x="134" y="102"/>
                    <a:pt x="135" y="102"/>
                  </a:cubicBezTo>
                  <a:cubicBezTo>
                    <a:pt x="135" y="102"/>
                    <a:pt x="135" y="102"/>
                    <a:pt x="135" y="102"/>
                  </a:cubicBezTo>
                  <a:cubicBezTo>
                    <a:pt x="136" y="103"/>
                    <a:pt x="136" y="103"/>
                    <a:pt x="136" y="103"/>
                  </a:cubicBezTo>
                  <a:cubicBezTo>
                    <a:pt x="136" y="103"/>
                    <a:pt x="136" y="103"/>
                    <a:pt x="136" y="103"/>
                  </a:cubicBezTo>
                  <a:cubicBezTo>
                    <a:pt x="136" y="103"/>
                    <a:pt x="136" y="103"/>
                    <a:pt x="136" y="103"/>
                  </a:cubicBezTo>
                  <a:cubicBezTo>
                    <a:pt x="136" y="103"/>
                    <a:pt x="135" y="103"/>
                    <a:pt x="136" y="103"/>
                  </a:cubicBezTo>
                  <a:cubicBezTo>
                    <a:pt x="136" y="103"/>
                    <a:pt x="136" y="103"/>
                    <a:pt x="136" y="103"/>
                  </a:cubicBezTo>
                  <a:cubicBezTo>
                    <a:pt x="136" y="103"/>
                    <a:pt x="136" y="103"/>
                    <a:pt x="136" y="103"/>
                  </a:cubicBezTo>
                  <a:cubicBezTo>
                    <a:pt x="137" y="103"/>
                    <a:pt x="137" y="103"/>
                    <a:pt x="137" y="103"/>
                  </a:cubicBezTo>
                  <a:cubicBezTo>
                    <a:pt x="137" y="103"/>
                    <a:pt x="137" y="103"/>
                    <a:pt x="138" y="103"/>
                  </a:cubicBezTo>
                  <a:cubicBezTo>
                    <a:pt x="139" y="103"/>
                    <a:pt x="141" y="102"/>
                    <a:pt x="143" y="100"/>
                  </a:cubicBezTo>
                  <a:cubicBezTo>
                    <a:pt x="145" y="99"/>
                    <a:pt x="147" y="97"/>
                    <a:pt x="148" y="95"/>
                  </a:cubicBezTo>
                  <a:cubicBezTo>
                    <a:pt x="152" y="92"/>
                    <a:pt x="154" y="88"/>
                    <a:pt x="157" y="83"/>
                  </a:cubicBezTo>
                  <a:cubicBezTo>
                    <a:pt x="159" y="79"/>
                    <a:pt x="162" y="75"/>
                    <a:pt x="164" y="70"/>
                  </a:cubicBezTo>
                  <a:cubicBezTo>
                    <a:pt x="166" y="66"/>
                    <a:pt x="168" y="61"/>
                    <a:pt x="170" y="56"/>
                  </a:cubicBezTo>
                  <a:cubicBezTo>
                    <a:pt x="169" y="61"/>
                    <a:pt x="167" y="66"/>
                    <a:pt x="165" y="71"/>
                  </a:cubicBezTo>
                  <a:cubicBezTo>
                    <a:pt x="164" y="75"/>
                    <a:pt x="162" y="80"/>
                    <a:pt x="159" y="85"/>
                  </a:cubicBezTo>
                  <a:cubicBezTo>
                    <a:pt x="157" y="89"/>
                    <a:pt x="155" y="94"/>
                    <a:pt x="151" y="98"/>
                  </a:cubicBezTo>
                  <a:cubicBezTo>
                    <a:pt x="150" y="100"/>
                    <a:pt x="148" y="102"/>
                    <a:pt x="146" y="104"/>
                  </a:cubicBezTo>
                  <a:cubicBezTo>
                    <a:pt x="144" y="106"/>
                    <a:pt x="141" y="107"/>
                    <a:pt x="138" y="108"/>
                  </a:cubicBezTo>
                  <a:cubicBezTo>
                    <a:pt x="137" y="108"/>
                    <a:pt x="137" y="108"/>
                    <a:pt x="137" y="108"/>
                  </a:cubicBezTo>
                  <a:cubicBezTo>
                    <a:pt x="136" y="108"/>
                    <a:pt x="136" y="108"/>
                    <a:pt x="136" y="108"/>
                  </a:cubicBezTo>
                  <a:cubicBezTo>
                    <a:pt x="135" y="108"/>
                    <a:pt x="135" y="108"/>
                    <a:pt x="135" y="108"/>
                  </a:cubicBezTo>
                  <a:cubicBezTo>
                    <a:pt x="135" y="108"/>
                    <a:pt x="135" y="108"/>
                    <a:pt x="135" y="108"/>
                  </a:cubicBezTo>
                  <a:cubicBezTo>
                    <a:pt x="135" y="108"/>
                    <a:pt x="135" y="108"/>
                    <a:pt x="135" y="108"/>
                  </a:cubicBezTo>
                  <a:cubicBezTo>
                    <a:pt x="135" y="108"/>
                    <a:pt x="135" y="108"/>
                    <a:pt x="135" y="108"/>
                  </a:cubicBezTo>
                  <a:cubicBezTo>
                    <a:pt x="135" y="107"/>
                    <a:pt x="135" y="107"/>
                    <a:pt x="135" y="107"/>
                  </a:cubicBezTo>
                  <a:cubicBezTo>
                    <a:pt x="134" y="107"/>
                    <a:pt x="134" y="107"/>
                    <a:pt x="134" y="107"/>
                  </a:cubicBezTo>
                  <a:cubicBezTo>
                    <a:pt x="133" y="107"/>
                    <a:pt x="133" y="107"/>
                    <a:pt x="133" y="107"/>
                  </a:cubicBezTo>
                  <a:cubicBezTo>
                    <a:pt x="132" y="107"/>
                    <a:pt x="132" y="106"/>
                    <a:pt x="131" y="106"/>
                  </a:cubicBezTo>
                  <a:cubicBezTo>
                    <a:pt x="130" y="106"/>
                    <a:pt x="130" y="105"/>
                    <a:pt x="129" y="105"/>
                  </a:cubicBezTo>
                  <a:cubicBezTo>
                    <a:pt x="127" y="102"/>
                    <a:pt x="125" y="100"/>
                    <a:pt x="124" y="97"/>
                  </a:cubicBezTo>
                  <a:cubicBezTo>
                    <a:pt x="122" y="92"/>
                    <a:pt x="122" y="87"/>
                    <a:pt x="121" y="82"/>
                  </a:cubicBezTo>
                  <a:cubicBezTo>
                    <a:pt x="121" y="76"/>
                    <a:pt x="121" y="71"/>
                    <a:pt x="121" y="66"/>
                  </a:cubicBezTo>
                  <a:cubicBezTo>
                    <a:pt x="121" y="64"/>
                    <a:pt x="122" y="61"/>
                    <a:pt x="122" y="58"/>
                  </a:cubicBezTo>
                  <a:cubicBezTo>
                    <a:pt x="122" y="56"/>
                    <a:pt x="122" y="53"/>
                    <a:pt x="123" y="51"/>
                  </a:cubicBezTo>
                  <a:cubicBezTo>
                    <a:pt x="129" y="53"/>
                    <a:pt x="129" y="53"/>
                    <a:pt x="129" y="53"/>
                  </a:cubicBezTo>
                  <a:cubicBezTo>
                    <a:pt x="128" y="56"/>
                    <a:pt x="127" y="58"/>
                    <a:pt x="125" y="60"/>
                  </a:cubicBezTo>
                  <a:cubicBezTo>
                    <a:pt x="123" y="62"/>
                    <a:pt x="122" y="64"/>
                    <a:pt x="120" y="66"/>
                  </a:cubicBezTo>
                  <a:cubicBezTo>
                    <a:pt x="116" y="70"/>
                    <a:pt x="112" y="74"/>
                    <a:pt x="108" y="77"/>
                  </a:cubicBezTo>
                  <a:cubicBezTo>
                    <a:pt x="103" y="80"/>
                    <a:pt x="98" y="83"/>
                    <a:pt x="93" y="84"/>
                  </a:cubicBezTo>
                  <a:cubicBezTo>
                    <a:pt x="90" y="85"/>
                    <a:pt x="87" y="85"/>
                    <a:pt x="85" y="85"/>
                  </a:cubicBezTo>
                  <a:cubicBezTo>
                    <a:pt x="83" y="86"/>
                    <a:pt x="82" y="85"/>
                    <a:pt x="80" y="85"/>
                  </a:cubicBezTo>
                  <a:cubicBezTo>
                    <a:pt x="78" y="85"/>
                    <a:pt x="78" y="85"/>
                    <a:pt x="78" y="85"/>
                  </a:cubicBezTo>
                  <a:cubicBezTo>
                    <a:pt x="77" y="85"/>
                    <a:pt x="77" y="85"/>
                    <a:pt x="77" y="85"/>
                  </a:cubicBezTo>
                  <a:cubicBezTo>
                    <a:pt x="76" y="85"/>
                    <a:pt x="76" y="85"/>
                    <a:pt x="76" y="85"/>
                  </a:cubicBezTo>
                  <a:cubicBezTo>
                    <a:pt x="73" y="84"/>
                    <a:pt x="70" y="84"/>
                    <a:pt x="68" y="82"/>
                  </a:cubicBezTo>
                  <a:cubicBezTo>
                    <a:pt x="65" y="81"/>
                    <a:pt x="62" y="79"/>
                    <a:pt x="60" y="76"/>
                  </a:cubicBezTo>
                  <a:cubicBezTo>
                    <a:pt x="58" y="74"/>
                    <a:pt x="57" y="71"/>
                    <a:pt x="56" y="68"/>
                  </a:cubicBezTo>
                  <a:cubicBezTo>
                    <a:pt x="56" y="65"/>
                    <a:pt x="56" y="62"/>
                    <a:pt x="56" y="59"/>
                  </a:cubicBezTo>
                  <a:cubicBezTo>
                    <a:pt x="56" y="53"/>
                    <a:pt x="58" y="48"/>
                    <a:pt x="60" y="43"/>
                  </a:cubicBezTo>
                  <a:cubicBezTo>
                    <a:pt x="61" y="41"/>
                    <a:pt x="62" y="38"/>
                    <a:pt x="63" y="36"/>
                  </a:cubicBezTo>
                  <a:cubicBezTo>
                    <a:pt x="64" y="33"/>
                    <a:pt x="65" y="31"/>
                    <a:pt x="67" y="29"/>
                  </a:cubicBezTo>
                  <a:cubicBezTo>
                    <a:pt x="71" y="34"/>
                    <a:pt x="71" y="34"/>
                    <a:pt x="71" y="34"/>
                  </a:cubicBezTo>
                  <a:cubicBezTo>
                    <a:pt x="67" y="36"/>
                    <a:pt x="62" y="38"/>
                    <a:pt x="57" y="40"/>
                  </a:cubicBezTo>
                  <a:cubicBezTo>
                    <a:pt x="52" y="41"/>
                    <a:pt x="47" y="43"/>
                    <a:pt x="42" y="44"/>
                  </a:cubicBezTo>
                  <a:cubicBezTo>
                    <a:pt x="37" y="45"/>
                    <a:pt x="32" y="47"/>
                    <a:pt x="27" y="48"/>
                  </a:cubicBezTo>
                  <a:cubicBezTo>
                    <a:pt x="24" y="48"/>
                    <a:pt x="22" y="48"/>
                    <a:pt x="19" y="48"/>
                  </a:cubicBezTo>
                  <a:cubicBezTo>
                    <a:pt x="16" y="49"/>
                    <a:pt x="14" y="49"/>
                    <a:pt x="11" y="48"/>
                  </a:cubicBezTo>
                  <a:cubicBezTo>
                    <a:pt x="9" y="48"/>
                    <a:pt x="8" y="48"/>
                    <a:pt x="7" y="47"/>
                  </a:cubicBezTo>
                  <a:cubicBezTo>
                    <a:pt x="6" y="47"/>
                    <a:pt x="5" y="46"/>
                    <a:pt x="4" y="46"/>
                  </a:cubicBezTo>
                  <a:cubicBezTo>
                    <a:pt x="4" y="46"/>
                    <a:pt x="3" y="45"/>
                    <a:pt x="2" y="44"/>
                  </a:cubicBezTo>
                  <a:cubicBezTo>
                    <a:pt x="2" y="44"/>
                    <a:pt x="2" y="44"/>
                    <a:pt x="2" y="44"/>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2"/>
                    <a:pt x="0" y="41"/>
                    <a:pt x="0" y="40"/>
                  </a:cubicBezTo>
                  <a:cubicBezTo>
                    <a:pt x="0" y="39"/>
                    <a:pt x="0" y="37"/>
                    <a:pt x="0" y="36"/>
                  </a:cubicBezTo>
                  <a:cubicBezTo>
                    <a:pt x="0" y="33"/>
                    <a:pt x="1" y="30"/>
                    <a:pt x="2" y="28"/>
                  </a:cubicBezTo>
                  <a:cubicBezTo>
                    <a:pt x="3" y="25"/>
                    <a:pt x="5" y="23"/>
                    <a:pt x="6" y="21"/>
                  </a:cubicBezTo>
                  <a:cubicBezTo>
                    <a:pt x="10" y="17"/>
                    <a:pt x="13" y="13"/>
                    <a:pt x="17" y="10"/>
                  </a:cubicBezTo>
                  <a:cubicBezTo>
                    <a:pt x="21" y="6"/>
                    <a:pt x="25" y="3"/>
                    <a:pt x="29" y="0"/>
                  </a:cubicBezTo>
                  <a:close/>
                </a:path>
              </a:pathLst>
            </a:custGeom>
            <a:solidFill>
              <a:srgbClr val="991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7" name="Freeform 94"/>
            <p:cNvSpPr/>
            <p:nvPr/>
          </p:nvSpPr>
          <p:spPr bwMode="auto">
            <a:xfrm>
              <a:off x="5783263" y="2997200"/>
              <a:ext cx="671513" cy="498475"/>
            </a:xfrm>
            <a:custGeom>
              <a:avLst/>
              <a:gdLst>
                <a:gd name="T0" fmla="*/ 3 w 158"/>
                <a:gd name="T1" fmla="*/ 44 h 117"/>
                <a:gd name="T2" fmla="*/ 14 w 158"/>
                <a:gd name="T3" fmla="*/ 43 h 117"/>
                <a:gd name="T4" fmla="*/ 33 w 158"/>
                <a:gd name="T5" fmla="*/ 30 h 117"/>
                <a:gd name="T6" fmla="*/ 41 w 158"/>
                <a:gd name="T7" fmla="*/ 22 h 117"/>
                <a:gd name="T8" fmla="*/ 48 w 158"/>
                <a:gd name="T9" fmla="*/ 13 h 117"/>
                <a:gd name="T10" fmla="*/ 52 w 158"/>
                <a:gd name="T11" fmla="*/ 15 h 117"/>
                <a:gd name="T12" fmla="*/ 43 w 158"/>
                <a:gd name="T13" fmla="*/ 46 h 117"/>
                <a:gd name="T14" fmla="*/ 43 w 158"/>
                <a:gd name="T15" fmla="*/ 67 h 117"/>
                <a:gd name="T16" fmla="*/ 44 w 158"/>
                <a:gd name="T17" fmla="*/ 67 h 117"/>
                <a:gd name="T18" fmla="*/ 45 w 158"/>
                <a:gd name="T19" fmla="*/ 69 h 117"/>
                <a:gd name="T20" fmla="*/ 61 w 158"/>
                <a:gd name="T21" fmla="*/ 71 h 117"/>
                <a:gd name="T22" fmla="*/ 87 w 158"/>
                <a:gd name="T23" fmla="*/ 56 h 117"/>
                <a:gd name="T24" fmla="*/ 99 w 158"/>
                <a:gd name="T25" fmla="*/ 46 h 117"/>
                <a:gd name="T26" fmla="*/ 105 w 158"/>
                <a:gd name="T27" fmla="*/ 50 h 117"/>
                <a:gd name="T28" fmla="*/ 100 w 158"/>
                <a:gd name="T29" fmla="*/ 64 h 117"/>
                <a:gd name="T30" fmla="*/ 95 w 158"/>
                <a:gd name="T31" fmla="*/ 93 h 117"/>
                <a:gd name="T32" fmla="*/ 98 w 158"/>
                <a:gd name="T33" fmla="*/ 100 h 117"/>
                <a:gd name="T34" fmla="*/ 100 w 158"/>
                <a:gd name="T35" fmla="*/ 101 h 117"/>
                <a:gd name="T36" fmla="*/ 107 w 158"/>
                <a:gd name="T37" fmla="*/ 101 h 117"/>
                <a:gd name="T38" fmla="*/ 125 w 158"/>
                <a:gd name="T39" fmla="*/ 90 h 117"/>
                <a:gd name="T40" fmla="*/ 146 w 158"/>
                <a:gd name="T41" fmla="*/ 68 h 117"/>
                <a:gd name="T42" fmla="*/ 150 w 158"/>
                <a:gd name="T43" fmla="*/ 70 h 117"/>
                <a:gd name="T44" fmla="*/ 145 w 158"/>
                <a:gd name="T45" fmla="*/ 81 h 117"/>
                <a:gd name="T46" fmla="*/ 139 w 158"/>
                <a:gd name="T47" fmla="*/ 105 h 117"/>
                <a:gd name="T48" fmla="*/ 143 w 158"/>
                <a:gd name="T49" fmla="*/ 117 h 117"/>
                <a:gd name="T50" fmla="*/ 138 w 158"/>
                <a:gd name="T51" fmla="*/ 106 h 117"/>
                <a:gd name="T52" fmla="*/ 142 w 158"/>
                <a:gd name="T53" fmla="*/ 80 h 117"/>
                <a:gd name="T54" fmla="*/ 146 w 158"/>
                <a:gd name="T55" fmla="*/ 68 h 117"/>
                <a:gd name="T56" fmla="*/ 140 w 158"/>
                <a:gd name="T57" fmla="*/ 83 h 117"/>
                <a:gd name="T58" fmla="*/ 116 w 158"/>
                <a:gd name="T59" fmla="*/ 104 h 117"/>
                <a:gd name="T60" fmla="*/ 99 w 158"/>
                <a:gd name="T61" fmla="*/ 108 h 117"/>
                <a:gd name="T62" fmla="*/ 97 w 158"/>
                <a:gd name="T63" fmla="*/ 108 h 117"/>
                <a:gd name="T64" fmla="*/ 90 w 158"/>
                <a:gd name="T65" fmla="*/ 103 h 117"/>
                <a:gd name="T66" fmla="*/ 87 w 158"/>
                <a:gd name="T67" fmla="*/ 85 h 117"/>
                <a:gd name="T68" fmla="*/ 92 w 158"/>
                <a:gd name="T69" fmla="*/ 62 h 117"/>
                <a:gd name="T70" fmla="*/ 98 w 158"/>
                <a:gd name="T71" fmla="*/ 47 h 117"/>
                <a:gd name="T72" fmla="*/ 99 w 158"/>
                <a:gd name="T73" fmla="*/ 57 h 117"/>
                <a:gd name="T74" fmla="*/ 79 w 158"/>
                <a:gd name="T75" fmla="*/ 72 h 117"/>
                <a:gd name="T76" fmla="*/ 54 w 158"/>
                <a:gd name="T77" fmla="*/ 80 h 117"/>
                <a:gd name="T78" fmla="*/ 41 w 158"/>
                <a:gd name="T79" fmla="*/ 74 h 117"/>
                <a:gd name="T80" fmla="*/ 39 w 158"/>
                <a:gd name="T81" fmla="*/ 72 h 117"/>
                <a:gd name="T82" fmla="*/ 37 w 158"/>
                <a:gd name="T83" fmla="*/ 71 h 117"/>
                <a:gd name="T84" fmla="*/ 35 w 158"/>
                <a:gd name="T85" fmla="*/ 53 h 117"/>
                <a:gd name="T86" fmla="*/ 42 w 158"/>
                <a:gd name="T87" fmla="*/ 29 h 117"/>
                <a:gd name="T88" fmla="*/ 52 w 158"/>
                <a:gd name="T89" fmla="*/ 16 h 117"/>
                <a:gd name="T90" fmla="*/ 41 w 158"/>
                <a:gd name="T91" fmla="*/ 28 h 117"/>
                <a:gd name="T92" fmla="*/ 29 w 158"/>
                <a:gd name="T93" fmla="*/ 37 h 117"/>
                <a:gd name="T94" fmla="*/ 7 w 158"/>
                <a:gd name="T95" fmla="*/ 45 h 117"/>
                <a:gd name="T96" fmla="*/ 0 w 158"/>
                <a:gd name="T97" fmla="*/ 4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 h="117">
                  <a:moveTo>
                    <a:pt x="0" y="43"/>
                  </a:moveTo>
                  <a:cubicBezTo>
                    <a:pt x="1" y="43"/>
                    <a:pt x="2" y="44"/>
                    <a:pt x="3" y="44"/>
                  </a:cubicBezTo>
                  <a:cubicBezTo>
                    <a:pt x="5" y="44"/>
                    <a:pt x="6" y="44"/>
                    <a:pt x="7" y="44"/>
                  </a:cubicBezTo>
                  <a:cubicBezTo>
                    <a:pt x="10" y="44"/>
                    <a:pt x="12" y="43"/>
                    <a:pt x="14" y="43"/>
                  </a:cubicBezTo>
                  <a:cubicBezTo>
                    <a:pt x="19" y="41"/>
                    <a:pt x="24" y="38"/>
                    <a:pt x="28" y="35"/>
                  </a:cubicBezTo>
                  <a:cubicBezTo>
                    <a:pt x="29" y="34"/>
                    <a:pt x="31" y="32"/>
                    <a:pt x="33" y="30"/>
                  </a:cubicBezTo>
                  <a:cubicBezTo>
                    <a:pt x="35" y="29"/>
                    <a:pt x="37" y="27"/>
                    <a:pt x="38" y="25"/>
                  </a:cubicBezTo>
                  <a:cubicBezTo>
                    <a:pt x="39" y="24"/>
                    <a:pt x="40" y="23"/>
                    <a:pt x="41" y="22"/>
                  </a:cubicBezTo>
                  <a:cubicBezTo>
                    <a:pt x="42" y="21"/>
                    <a:pt x="43" y="20"/>
                    <a:pt x="43" y="19"/>
                  </a:cubicBezTo>
                  <a:cubicBezTo>
                    <a:pt x="45" y="17"/>
                    <a:pt x="46" y="15"/>
                    <a:pt x="48" y="13"/>
                  </a:cubicBezTo>
                  <a:cubicBezTo>
                    <a:pt x="58" y="0"/>
                    <a:pt x="58" y="0"/>
                    <a:pt x="58" y="0"/>
                  </a:cubicBezTo>
                  <a:cubicBezTo>
                    <a:pt x="52" y="15"/>
                    <a:pt x="52" y="15"/>
                    <a:pt x="52" y="15"/>
                  </a:cubicBezTo>
                  <a:cubicBezTo>
                    <a:pt x="50" y="20"/>
                    <a:pt x="48" y="25"/>
                    <a:pt x="47" y="31"/>
                  </a:cubicBezTo>
                  <a:cubicBezTo>
                    <a:pt x="45" y="36"/>
                    <a:pt x="44" y="41"/>
                    <a:pt x="43" y="46"/>
                  </a:cubicBezTo>
                  <a:cubicBezTo>
                    <a:pt x="42" y="51"/>
                    <a:pt x="41" y="56"/>
                    <a:pt x="42" y="61"/>
                  </a:cubicBezTo>
                  <a:cubicBezTo>
                    <a:pt x="42" y="63"/>
                    <a:pt x="42" y="65"/>
                    <a:pt x="43" y="67"/>
                  </a:cubicBezTo>
                  <a:cubicBezTo>
                    <a:pt x="43" y="67"/>
                    <a:pt x="44" y="67"/>
                    <a:pt x="44" y="67"/>
                  </a:cubicBezTo>
                  <a:cubicBezTo>
                    <a:pt x="44" y="67"/>
                    <a:pt x="44" y="67"/>
                    <a:pt x="44" y="67"/>
                  </a:cubicBezTo>
                  <a:cubicBezTo>
                    <a:pt x="44" y="68"/>
                    <a:pt x="44" y="68"/>
                    <a:pt x="44" y="68"/>
                  </a:cubicBezTo>
                  <a:cubicBezTo>
                    <a:pt x="45" y="68"/>
                    <a:pt x="45" y="69"/>
                    <a:pt x="45" y="69"/>
                  </a:cubicBezTo>
                  <a:cubicBezTo>
                    <a:pt x="46" y="70"/>
                    <a:pt x="47" y="70"/>
                    <a:pt x="48" y="71"/>
                  </a:cubicBezTo>
                  <a:cubicBezTo>
                    <a:pt x="52" y="73"/>
                    <a:pt x="57" y="73"/>
                    <a:pt x="61" y="71"/>
                  </a:cubicBezTo>
                  <a:cubicBezTo>
                    <a:pt x="66" y="70"/>
                    <a:pt x="70" y="68"/>
                    <a:pt x="75" y="65"/>
                  </a:cubicBezTo>
                  <a:cubicBezTo>
                    <a:pt x="79" y="63"/>
                    <a:pt x="83" y="60"/>
                    <a:pt x="87" y="56"/>
                  </a:cubicBezTo>
                  <a:cubicBezTo>
                    <a:pt x="89" y="55"/>
                    <a:pt x="91" y="53"/>
                    <a:pt x="93" y="51"/>
                  </a:cubicBezTo>
                  <a:cubicBezTo>
                    <a:pt x="95" y="49"/>
                    <a:pt x="97" y="48"/>
                    <a:pt x="99" y="46"/>
                  </a:cubicBezTo>
                  <a:cubicBezTo>
                    <a:pt x="114" y="29"/>
                    <a:pt x="114" y="29"/>
                    <a:pt x="114" y="29"/>
                  </a:cubicBezTo>
                  <a:cubicBezTo>
                    <a:pt x="105" y="50"/>
                    <a:pt x="105" y="50"/>
                    <a:pt x="105" y="50"/>
                  </a:cubicBezTo>
                  <a:cubicBezTo>
                    <a:pt x="104" y="52"/>
                    <a:pt x="104" y="55"/>
                    <a:pt x="103" y="57"/>
                  </a:cubicBezTo>
                  <a:cubicBezTo>
                    <a:pt x="102" y="59"/>
                    <a:pt x="101" y="62"/>
                    <a:pt x="100" y="64"/>
                  </a:cubicBezTo>
                  <a:cubicBezTo>
                    <a:pt x="99" y="69"/>
                    <a:pt x="97" y="74"/>
                    <a:pt x="96" y="79"/>
                  </a:cubicBezTo>
                  <a:cubicBezTo>
                    <a:pt x="95" y="84"/>
                    <a:pt x="95" y="88"/>
                    <a:pt x="95" y="93"/>
                  </a:cubicBezTo>
                  <a:cubicBezTo>
                    <a:pt x="95" y="95"/>
                    <a:pt x="96" y="97"/>
                    <a:pt x="97" y="98"/>
                  </a:cubicBezTo>
                  <a:cubicBezTo>
                    <a:pt x="97" y="99"/>
                    <a:pt x="98" y="100"/>
                    <a:pt x="98" y="100"/>
                  </a:cubicBezTo>
                  <a:cubicBezTo>
                    <a:pt x="99" y="100"/>
                    <a:pt x="99" y="100"/>
                    <a:pt x="99" y="101"/>
                  </a:cubicBezTo>
                  <a:cubicBezTo>
                    <a:pt x="99" y="101"/>
                    <a:pt x="100" y="101"/>
                    <a:pt x="100" y="101"/>
                  </a:cubicBezTo>
                  <a:cubicBezTo>
                    <a:pt x="101" y="101"/>
                    <a:pt x="101" y="101"/>
                    <a:pt x="101" y="101"/>
                  </a:cubicBezTo>
                  <a:cubicBezTo>
                    <a:pt x="102" y="101"/>
                    <a:pt x="105" y="101"/>
                    <a:pt x="107" y="101"/>
                  </a:cubicBezTo>
                  <a:cubicBezTo>
                    <a:pt x="109" y="100"/>
                    <a:pt x="111" y="99"/>
                    <a:pt x="113" y="98"/>
                  </a:cubicBezTo>
                  <a:cubicBezTo>
                    <a:pt x="117" y="96"/>
                    <a:pt x="121" y="93"/>
                    <a:pt x="125" y="90"/>
                  </a:cubicBezTo>
                  <a:cubicBezTo>
                    <a:pt x="129" y="86"/>
                    <a:pt x="132" y="83"/>
                    <a:pt x="136" y="79"/>
                  </a:cubicBezTo>
                  <a:cubicBezTo>
                    <a:pt x="140" y="76"/>
                    <a:pt x="143" y="72"/>
                    <a:pt x="146" y="68"/>
                  </a:cubicBezTo>
                  <a:cubicBezTo>
                    <a:pt x="158" y="53"/>
                    <a:pt x="158" y="53"/>
                    <a:pt x="158" y="53"/>
                  </a:cubicBezTo>
                  <a:cubicBezTo>
                    <a:pt x="150" y="70"/>
                    <a:pt x="150" y="70"/>
                    <a:pt x="150" y="70"/>
                  </a:cubicBezTo>
                  <a:cubicBezTo>
                    <a:pt x="149" y="72"/>
                    <a:pt x="148" y="74"/>
                    <a:pt x="147" y="76"/>
                  </a:cubicBezTo>
                  <a:cubicBezTo>
                    <a:pt x="146" y="78"/>
                    <a:pt x="146" y="79"/>
                    <a:pt x="145" y="81"/>
                  </a:cubicBezTo>
                  <a:cubicBezTo>
                    <a:pt x="143" y="85"/>
                    <a:pt x="142" y="89"/>
                    <a:pt x="141" y="93"/>
                  </a:cubicBezTo>
                  <a:cubicBezTo>
                    <a:pt x="140" y="97"/>
                    <a:pt x="139" y="101"/>
                    <a:pt x="139" y="105"/>
                  </a:cubicBezTo>
                  <a:cubicBezTo>
                    <a:pt x="139" y="107"/>
                    <a:pt x="139" y="110"/>
                    <a:pt x="140" y="112"/>
                  </a:cubicBezTo>
                  <a:cubicBezTo>
                    <a:pt x="141" y="113"/>
                    <a:pt x="142" y="115"/>
                    <a:pt x="143" y="117"/>
                  </a:cubicBezTo>
                  <a:cubicBezTo>
                    <a:pt x="142" y="116"/>
                    <a:pt x="140" y="114"/>
                    <a:pt x="139" y="112"/>
                  </a:cubicBezTo>
                  <a:cubicBezTo>
                    <a:pt x="139" y="110"/>
                    <a:pt x="138" y="108"/>
                    <a:pt x="138" y="106"/>
                  </a:cubicBezTo>
                  <a:cubicBezTo>
                    <a:pt x="138" y="101"/>
                    <a:pt x="138" y="97"/>
                    <a:pt x="139" y="93"/>
                  </a:cubicBezTo>
                  <a:cubicBezTo>
                    <a:pt x="139" y="88"/>
                    <a:pt x="140" y="84"/>
                    <a:pt x="142" y="80"/>
                  </a:cubicBezTo>
                  <a:cubicBezTo>
                    <a:pt x="142" y="78"/>
                    <a:pt x="143" y="76"/>
                    <a:pt x="144" y="74"/>
                  </a:cubicBezTo>
                  <a:cubicBezTo>
                    <a:pt x="144" y="72"/>
                    <a:pt x="145" y="70"/>
                    <a:pt x="146" y="68"/>
                  </a:cubicBezTo>
                  <a:cubicBezTo>
                    <a:pt x="150" y="70"/>
                    <a:pt x="150" y="70"/>
                    <a:pt x="150" y="70"/>
                  </a:cubicBezTo>
                  <a:cubicBezTo>
                    <a:pt x="147" y="75"/>
                    <a:pt x="143" y="79"/>
                    <a:pt x="140" y="83"/>
                  </a:cubicBezTo>
                  <a:cubicBezTo>
                    <a:pt x="137" y="87"/>
                    <a:pt x="133" y="91"/>
                    <a:pt x="129" y="94"/>
                  </a:cubicBezTo>
                  <a:cubicBezTo>
                    <a:pt x="125" y="98"/>
                    <a:pt x="121" y="101"/>
                    <a:pt x="116" y="104"/>
                  </a:cubicBezTo>
                  <a:cubicBezTo>
                    <a:pt x="114" y="106"/>
                    <a:pt x="111" y="107"/>
                    <a:pt x="108" y="108"/>
                  </a:cubicBezTo>
                  <a:cubicBezTo>
                    <a:pt x="106" y="108"/>
                    <a:pt x="103" y="109"/>
                    <a:pt x="99" y="108"/>
                  </a:cubicBezTo>
                  <a:cubicBezTo>
                    <a:pt x="98" y="108"/>
                    <a:pt x="98" y="108"/>
                    <a:pt x="98" y="108"/>
                  </a:cubicBezTo>
                  <a:cubicBezTo>
                    <a:pt x="97" y="108"/>
                    <a:pt x="97" y="108"/>
                    <a:pt x="97" y="108"/>
                  </a:cubicBezTo>
                  <a:cubicBezTo>
                    <a:pt x="96" y="107"/>
                    <a:pt x="95" y="107"/>
                    <a:pt x="94" y="106"/>
                  </a:cubicBezTo>
                  <a:cubicBezTo>
                    <a:pt x="93" y="105"/>
                    <a:pt x="91" y="104"/>
                    <a:pt x="90" y="103"/>
                  </a:cubicBezTo>
                  <a:cubicBezTo>
                    <a:pt x="88" y="100"/>
                    <a:pt x="88" y="97"/>
                    <a:pt x="87" y="94"/>
                  </a:cubicBezTo>
                  <a:cubicBezTo>
                    <a:pt x="87" y="91"/>
                    <a:pt x="87" y="88"/>
                    <a:pt x="87" y="85"/>
                  </a:cubicBezTo>
                  <a:cubicBezTo>
                    <a:pt x="88" y="82"/>
                    <a:pt x="88" y="80"/>
                    <a:pt x="88" y="77"/>
                  </a:cubicBezTo>
                  <a:cubicBezTo>
                    <a:pt x="89" y="72"/>
                    <a:pt x="91" y="67"/>
                    <a:pt x="92" y="62"/>
                  </a:cubicBezTo>
                  <a:cubicBezTo>
                    <a:pt x="93" y="59"/>
                    <a:pt x="94" y="57"/>
                    <a:pt x="95" y="54"/>
                  </a:cubicBezTo>
                  <a:cubicBezTo>
                    <a:pt x="96" y="52"/>
                    <a:pt x="97" y="49"/>
                    <a:pt x="98" y="47"/>
                  </a:cubicBezTo>
                  <a:cubicBezTo>
                    <a:pt x="105" y="51"/>
                    <a:pt x="105" y="51"/>
                    <a:pt x="105" y="51"/>
                  </a:cubicBezTo>
                  <a:cubicBezTo>
                    <a:pt x="103" y="53"/>
                    <a:pt x="101" y="55"/>
                    <a:pt x="99" y="57"/>
                  </a:cubicBezTo>
                  <a:cubicBezTo>
                    <a:pt x="97" y="59"/>
                    <a:pt x="95" y="61"/>
                    <a:pt x="92" y="62"/>
                  </a:cubicBezTo>
                  <a:cubicBezTo>
                    <a:pt x="88" y="66"/>
                    <a:pt x="84" y="69"/>
                    <a:pt x="79" y="72"/>
                  </a:cubicBezTo>
                  <a:cubicBezTo>
                    <a:pt x="74" y="75"/>
                    <a:pt x="69" y="78"/>
                    <a:pt x="63" y="79"/>
                  </a:cubicBezTo>
                  <a:cubicBezTo>
                    <a:pt x="60" y="80"/>
                    <a:pt x="57" y="80"/>
                    <a:pt x="54" y="80"/>
                  </a:cubicBezTo>
                  <a:cubicBezTo>
                    <a:pt x="51" y="80"/>
                    <a:pt x="48" y="79"/>
                    <a:pt x="45" y="77"/>
                  </a:cubicBezTo>
                  <a:cubicBezTo>
                    <a:pt x="43" y="76"/>
                    <a:pt x="42" y="75"/>
                    <a:pt x="41" y="74"/>
                  </a:cubicBezTo>
                  <a:cubicBezTo>
                    <a:pt x="40" y="74"/>
                    <a:pt x="40" y="73"/>
                    <a:pt x="39" y="73"/>
                  </a:cubicBezTo>
                  <a:cubicBezTo>
                    <a:pt x="39" y="72"/>
                    <a:pt x="39" y="72"/>
                    <a:pt x="39" y="72"/>
                  </a:cubicBezTo>
                  <a:cubicBezTo>
                    <a:pt x="38" y="72"/>
                    <a:pt x="38" y="72"/>
                    <a:pt x="38" y="72"/>
                  </a:cubicBezTo>
                  <a:cubicBezTo>
                    <a:pt x="38" y="71"/>
                    <a:pt x="38" y="71"/>
                    <a:pt x="37" y="71"/>
                  </a:cubicBezTo>
                  <a:cubicBezTo>
                    <a:pt x="35" y="67"/>
                    <a:pt x="35" y="64"/>
                    <a:pt x="35" y="61"/>
                  </a:cubicBezTo>
                  <a:cubicBezTo>
                    <a:pt x="35" y="58"/>
                    <a:pt x="35" y="55"/>
                    <a:pt x="35" y="53"/>
                  </a:cubicBezTo>
                  <a:cubicBezTo>
                    <a:pt x="36" y="50"/>
                    <a:pt x="36" y="47"/>
                    <a:pt x="37" y="44"/>
                  </a:cubicBezTo>
                  <a:cubicBezTo>
                    <a:pt x="38" y="39"/>
                    <a:pt x="40" y="34"/>
                    <a:pt x="42" y="29"/>
                  </a:cubicBezTo>
                  <a:cubicBezTo>
                    <a:pt x="43" y="24"/>
                    <a:pt x="45" y="19"/>
                    <a:pt x="48" y="14"/>
                  </a:cubicBezTo>
                  <a:cubicBezTo>
                    <a:pt x="52" y="16"/>
                    <a:pt x="52" y="16"/>
                    <a:pt x="52" y="16"/>
                  </a:cubicBezTo>
                  <a:cubicBezTo>
                    <a:pt x="50" y="18"/>
                    <a:pt x="48" y="20"/>
                    <a:pt x="47" y="22"/>
                  </a:cubicBezTo>
                  <a:cubicBezTo>
                    <a:pt x="45" y="24"/>
                    <a:pt x="43" y="26"/>
                    <a:pt x="41" y="28"/>
                  </a:cubicBezTo>
                  <a:cubicBezTo>
                    <a:pt x="39" y="29"/>
                    <a:pt x="37" y="31"/>
                    <a:pt x="35" y="33"/>
                  </a:cubicBezTo>
                  <a:cubicBezTo>
                    <a:pt x="33" y="34"/>
                    <a:pt x="31" y="36"/>
                    <a:pt x="29" y="37"/>
                  </a:cubicBezTo>
                  <a:cubicBezTo>
                    <a:pt x="25" y="40"/>
                    <a:pt x="20" y="43"/>
                    <a:pt x="15" y="44"/>
                  </a:cubicBezTo>
                  <a:cubicBezTo>
                    <a:pt x="12" y="45"/>
                    <a:pt x="10" y="45"/>
                    <a:pt x="7" y="45"/>
                  </a:cubicBezTo>
                  <a:cubicBezTo>
                    <a:pt x="6" y="45"/>
                    <a:pt x="5" y="45"/>
                    <a:pt x="3" y="44"/>
                  </a:cubicBezTo>
                  <a:cubicBezTo>
                    <a:pt x="2" y="44"/>
                    <a:pt x="1" y="43"/>
                    <a:pt x="0" y="43"/>
                  </a:cubicBezTo>
                  <a:close/>
                </a:path>
              </a:pathLst>
            </a:custGeom>
            <a:solidFill>
              <a:srgbClr val="991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8" name="Freeform 95"/>
            <p:cNvSpPr/>
            <p:nvPr/>
          </p:nvSpPr>
          <p:spPr bwMode="auto">
            <a:xfrm>
              <a:off x="5668963" y="3290888"/>
              <a:ext cx="493713" cy="395288"/>
            </a:xfrm>
            <a:custGeom>
              <a:avLst/>
              <a:gdLst>
                <a:gd name="T0" fmla="*/ 17 w 116"/>
                <a:gd name="T1" fmla="*/ 7 h 93"/>
                <a:gd name="T2" fmla="*/ 7 w 116"/>
                <a:gd name="T3" fmla="*/ 29 h 93"/>
                <a:gd name="T4" fmla="*/ 9 w 116"/>
                <a:gd name="T5" fmla="*/ 50 h 93"/>
                <a:gd name="T6" fmla="*/ 10 w 116"/>
                <a:gd name="T7" fmla="*/ 51 h 93"/>
                <a:gd name="T8" fmla="*/ 10 w 116"/>
                <a:gd name="T9" fmla="*/ 51 h 93"/>
                <a:gd name="T10" fmla="*/ 10 w 116"/>
                <a:gd name="T11" fmla="*/ 50 h 93"/>
                <a:gd name="T12" fmla="*/ 11 w 116"/>
                <a:gd name="T13" fmla="*/ 52 h 93"/>
                <a:gd name="T14" fmla="*/ 12 w 116"/>
                <a:gd name="T15" fmla="*/ 52 h 93"/>
                <a:gd name="T16" fmla="*/ 14 w 116"/>
                <a:gd name="T17" fmla="*/ 53 h 93"/>
                <a:gd name="T18" fmla="*/ 43 w 116"/>
                <a:gd name="T19" fmla="*/ 45 h 93"/>
                <a:gd name="T20" fmla="*/ 64 w 116"/>
                <a:gd name="T21" fmla="*/ 33 h 93"/>
                <a:gd name="T22" fmla="*/ 83 w 116"/>
                <a:gd name="T23" fmla="*/ 19 h 93"/>
                <a:gd name="T24" fmla="*/ 73 w 116"/>
                <a:gd name="T25" fmla="*/ 40 h 93"/>
                <a:gd name="T26" fmla="*/ 67 w 116"/>
                <a:gd name="T27" fmla="*/ 60 h 93"/>
                <a:gd name="T28" fmla="*/ 68 w 116"/>
                <a:gd name="T29" fmla="*/ 85 h 93"/>
                <a:gd name="T30" fmla="*/ 69 w 116"/>
                <a:gd name="T31" fmla="*/ 86 h 93"/>
                <a:gd name="T32" fmla="*/ 69 w 116"/>
                <a:gd name="T33" fmla="*/ 86 h 93"/>
                <a:gd name="T34" fmla="*/ 69 w 116"/>
                <a:gd name="T35" fmla="*/ 86 h 93"/>
                <a:gd name="T36" fmla="*/ 70 w 116"/>
                <a:gd name="T37" fmla="*/ 87 h 93"/>
                <a:gd name="T38" fmla="*/ 73 w 116"/>
                <a:gd name="T39" fmla="*/ 87 h 93"/>
                <a:gd name="T40" fmla="*/ 92 w 116"/>
                <a:gd name="T41" fmla="*/ 82 h 93"/>
                <a:gd name="T42" fmla="*/ 116 w 116"/>
                <a:gd name="T43" fmla="*/ 66 h 93"/>
                <a:gd name="T44" fmla="*/ 94 w 116"/>
                <a:gd name="T45" fmla="*/ 86 h 93"/>
                <a:gd name="T46" fmla="*/ 72 w 116"/>
                <a:gd name="T47" fmla="*/ 93 h 93"/>
                <a:gd name="T48" fmla="*/ 67 w 116"/>
                <a:gd name="T49" fmla="*/ 92 h 93"/>
                <a:gd name="T50" fmla="*/ 66 w 116"/>
                <a:gd name="T51" fmla="*/ 91 h 93"/>
                <a:gd name="T52" fmla="*/ 66 w 116"/>
                <a:gd name="T53" fmla="*/ 91 h 93"/>
                <a:gd name="T54" fmla="*/ 66 w 116"/>
                <a:gd name="T55" fmla="*/ 91 h 93"/>
                <a:gd name="T56" fmla="*/ 59 w 116"/>
                <a:gd name="T57" fmla="*/ 82 h 93"/>
                <a:gd name="T58" fmla="*/ 59 w 116"/>
                <a:gd name="T59" fmla="*/ 59 h 93"/>
                <a:gd name="T60" fmla="*/ 66 w 116"/>
                <a:gd name="T61" fmla="*/ 37 h 93"/>
                <a:gd name="T62" fmla="*/ 75 w 116"/>
                <a:gd name="T63" fmla="*/ 35 h 93"/>
                <a:gd name="T64" fmla="*/ 61 w 116"/>
                <a:gd name="T65" fmla="*/ 44 h 93"/>
                <a:gd name="T66" fmla="*/ 39 w 116"/>
                <a:gd name="T67" fmla="*/ 56 h 93"/>
                <a:gd name="T68" fmla="*/ 22 w 116"/>
                <a:gd name="T69" fmla="*/ 60 h 93"/>
                <a:gd name="T70" fmla="*/ 10 w 116"/>
                <a:gd name="T71" fmla="*/ 59 h 93"/>
                <a:gd name="T72" fmla="*/ 8 w 116"/>
                <a:gd name="T73" fmla="*/ 57 h 93"/>
                <a:gd name="T74" fmla="*/ 6 w 116"/>
                <a:gd name="T75" fmla="*/ 56 h 93"/>
                <a:gd name="T76" fmla="*/ 5 w 116"/>
                <a:gd name="T77" fmla="*/ 55 h 93"/>
                <a:gd name="T78" fmla="*/ 5 w 116"/>
                <a:gd name="T79" fmla="*/ 55 h 93"/>
                <a:gd name="T80" fmla="*/ 5 w 116"/>
                <a:gd name="T81" fmla="*/ 54 h 93"/>
                <a:gd name="T82" fmla="*/ 1 w 116"/>
                <a:gd name="T83" fmla="*/ 45 h 93"/>
                <a:gd name="T84" fmla="*/ 4 w 116"/>
                <a:gd name="T85" fmla="*/ 28 h 93"/>
                <a:gd name="T86" fmla="*/ 11 w 116"/>
                <a:gd name="T87" fmla="*/ 1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93">
                  <a:moveTo>
                    <a:pt x="22" y="0"/>
                  </a:moveTo>
                  <a:cubicBezTo>
                    <a:pt x="20" y="2"/>
                    <a:pt x="19" y="5"/>
                    <a:pt x="17" y="7"/>
                  </a:cubicBezTo>
                  <a:cubicBezTo>
                    <a:pt x="16" y="9"/>
                    <a:pt x="15" y="12"/>
                    <a:pt x="13" y="14"/>
                  </a:cubicBezTo>
                  <a:cubicBezTo>
                    <a:pt x="11" y="19"/>
                    <a:pt x="9" y="24"/>
                    <a:pt x="7" y="29"/>
                  </a:cubicBezTo>
                  <a:cubicBezTo>
                    <a:pt x="6" y="34"/>
                    <a:pt x="5" y="39"/>
                    <a:pt x="6" y="44"/>
                  </a:cubicBezTo>
                  <a:cubicBezTo>
                    <a:pt x="7" y="46"/>
                    <a:pt x="8" y="48"/>
                    <a:pt x="9" y="50"/>
                  </a:cubicBezTo>
                  <a:cubicBezTo>
                    <a:pt x="9" y="50"/>
                    <a:pt x="9" y="50"/>
                    <a:pt x="9" y="50"/>
                  </a:cubicBezTo>
                  <a:cubicBezTo>
                    <a:pt x="10" y="51"/>
                    <a:pt x="10" y="51"/>
                    <a:pt x="10" y="51"/>
                  </a:cubicBezTo>
                  <a:cubicBezTo>
                    <a:pt x="10" y="51"/>
                    <a:pt x="10" y="51"/>
                    <a:pt x="10" y="51"/>
                  </a:cubicBezTo>
                  <a:cubicBezTo>
                    <a:pt x="10" y="51"/>
                    <a:pt x="10" y="51"/>
                    <a:pt x="10" y="51"/>
                  </a:cubicBezTo>
                  <a:cubicBezTo>
                    <a:pt x="10" y="51"/>
                    <a:pt x="10" y="51"/>
                    <a:pt x="10" y="51"/>
                  </a:cubicBezTo>
                  <a:cubicBezTo>
                    <a:pt x="10" y="51"/>
                    <a:pt x="9" y="50"/>
                    <a:pt x="10" y="50"/>
                  </a:cubicBezTo>
                  <a:cubicBezTo>
                    <a:pt x="10" y="51"/>
                    <a:pt x="10" y="51"/>
                    <a:pt x="10" y="51"/>
                  </a:cubicBezTo>
                  <a:cubicBezTo>
                    <a:pt x="11" y="52"/>
                    <a:pt x="11" y="52"/>
                    <a:pt x="11" y="52"/>
                  </a:cubicBezTo>
                  <a:cubicBezTo>
                    <a:pt x="11" y="52"/>
                    <a:pt x="11" y="52"/>
                    <a:pt x="12" y="52"/>
                  </a:cubicBezTo>
                  <a:cubicBezTo>
                    <a:pt x="12" y="52"/>
                    <a:pt x="12" y="52"/>
                    <a:pt x="12" y="52"/>
                  </a:cubicBezTo>
                  <a:cubicBezTo>
                    <a:pt x="13" y="53"/>
                    <a:pt x="13" y="53"/>
                    <a:pt x="13" y="53"/>
                  </a:cubicBezTo>
                  <a:cubicBezTo>
                    <a:pt x="13" y="53"/>
                    <a:pt x="14" y="53"/>
                    <a:pt x="14" y="53"/>
                  </a:cubicBezTo>
                  <a:cubicBezTo>
                    <a:pt x="19" y="54"/>
                    <a:pt x="24" y="53"/>
                    <a:pt x="29" y="52"/>
                  </a:cubicBezTo>
                  <a:cubicBezTo>
                    <a:pt x="33" y="50"/>
                    <a:pt x="38" y="48"/>
                    <a:pt x="43" y="45"/>
                  </a:cubicBezTo>
                  <a:cubicBezTo>
                    <a:pt x="48" y="43"/>
                    <a:pt x="52" y="40"/>
                    <a:pt x="57" y="37"/>
                  </a:cubicBezTo>
                  <a:cubicBezTo>
                    <a:pt x="59" y="36"/>
                    <a:pt x="61" y="35"/>
                    <a:pt x="64" y="33"/>
                  </a:cubicBezTo>
                  <a:cubicBezTo>
                    <a:pt x="66" y="32"/>
                    <a:pt x="68" y="30"/>
                    <a:pt x="70" y="28"/>
                  </a:cubicBezTo>
                  <a:cubicBezTo>
                    <a:pt x="83" y="19"/>
                    <a:pt x="83" y="19"/>
                    <a:pt x="83" y="19"/>
                  </a:cubicBezTo>
                  <a:cubicBezTo>
                    <a:pt x="76" y="33"/>
                    <a:pt x="76" y="33"/>
                    <a:pt x="76" y="33"/>
                  </a:cubicBezTo>
                  <a:cubicBezTo>
                    <a:pt x="75" y="35"/>
                    <a:pt x="74" y="38"/>
                    <a:pt x="73" y="40"/>
                  </a:cubicBezTo>
                  <a:cubicBezTo>
                    <a:pt x="72" y="42"/>
                    <a:pt x="72" y="44"/>
                    <a:pt x="71" y="47"/>
                  </a:cubicBezTo>
                  <a:cubicBezTo>
                    <a:pt x="69" y="51"/>
                    <a:pt x="68" y="56"/>
                    <a:pt x="67" y="60"/>
                  </a:cubicBezTo>
                  <a:cubicBezTo>
                    <a:pt x="65" y="65"/>
                    <a:pt x="65" y="69"/>
                    <a:pt x="65" y="74"/>
                  </a:cubicBezTo>
                  <a:cubicBezTo>
                    <a:pt x="64" y="78"/>
                    <a:pt x="65" y="83"/>
                    <a:pt x="68" y="85"/>
                  </a:cubicBezTo>
                  <a:cubicBezTo>
                    <a:pt x="68" y="85"/>
                    <a:pt x="68" y="86"/>
                    <a:pt x="69" y="86"/>
                  </a:cubicBezTo>
                  <a:cubicBezTo>
                    <a:pt x="69" y="86"/>
                    <a:pt x="69" y="86"/>
                    <a:pt x="69" y="86"/>
                  </a:cubicBezTo>
                  <a:cubicBezTo>
                    <a:pt x="69" y="86"/>
                    <a:pt x="69" y="86"/>
                    <a:pt x="69" y="86"/>
                  </a:cubicBezTo>
                  <a:cubicBezTo>
                    <a:pt x="69" y="86"/>
                    <a:pt x="69" y="86"/>
                    <a:pt x="69" y="86"/>
                  </a:cubicBezTo>
                  <a:cubicBezTo>
                    <a:pt x="69" y="86"/>
                    <a:pt x="69" y="86"/>
                    <a:pt x="69" y="86"/>
                  </a:cubicBezTo>
                  <a:cubicBezTo>
                    <a:pt x="69" y="86"/>
                    <a:pt x="69" y="86"/>
                    <a:pt x="69" y="86"/>
                  </a:cubicBezTo>
                  <a:cubicBezTo>
                    <a:pt x="69" y="86"/>
                    <a:pt x="69" y="86"/>
                    <a:pt x="69" y="86"/>
                  </a:cubicBezTo>
                  <a:cubicBezTo>
                    <a:pt x="70" y="87"/>
                    <a:pt x="70" y="87"/>
                    <a:pt x="70" y="87"/>
                  </a:cubicBezTo>
                  <a:cubicBezTo>
                    <a:pt x="71" y="87"/>
                    <a:pt x="71" y="87"/>
                    <a:pt x="71" y="87"/>
                  </a:cubicBezTo>
                  <a:cubicBezTo>
                    <a:pt x="73" y="87"/>
                    <a:pt x="73" y="87"/>
                    <a:pt x="73" y="87"/>
                  </a:cubicBezTo>
                  <a:cubicBezTo>
                    <a:pt x="75" y="88"/>
                    <a:pt x="77" y="88"/>
                    <a:pt x="79" y="87"/>
                  </a:cubicBezTo>
                  <a:cubicBezTo>
                    <a:pt x="83" y="86"/>
                    <a:pt x="88" y="85"/>
                    <a:pt x="92" y="82"/>
                  </a:cubicBezTo>
                  <a:cubicBezTo>
                    <a:pt x="96" y="80"/>
                    <a:pt x="100" y="78"/>
                    <a:pt x="104" y="75"/>
                  </a:cubicBezTo>
                  <a:cubicBezTo>
                    <a:pt x="108" y="72"/>
                    <a:pt x="112" y="69"/>
                    <a:pt x="116" y="66"/>
                  </a:cubicBezTo>
                  <a:cubicBezTo>
                    <a:pt x="113" y="70"/>
                    <a:pt x="109" y="73"/>
                    <a:pt x="106" y="77"/>
                  </a:cubicBezTo>
                  <a:cubicBezTo>
                    <a:pt x="102" y="80"/>
                    <a:pt x="98" y="83"/>
                    <a:pt x="94" y="86"/>
                  </a:cubicBezTo>
                  <a:cubicBezTo>
                    <a:pt x="90" y="88"/>
                    <a:pt x="85" y="91"/>
                    <a:pt x="80" y="92"/>
                  </a:cubicBezTo>
                  <a:cubicBezTo>
                    <a:pt x="78" y="93"/>
                    <a:pt x="75" y="93"/>
                    <a:pt x="72" y="93"/>
                  </a:cubicBezTo>
                  <a:cubicBezTo>
                    <a:pt x="71" y="93"/>
                    <a:pt x="71" y="93"/>
                    <a:pt x="70" y="93"/>
                  </a:cubicBezTo>
                  <a:cubicBezTo>
                    <a:pt x="69" y="92"/>
                    <a:pt x="68" y="92"/>
                    <a:pt x="67" y="92"/>
                  </a:cubicBezTo>
                  <a:cubicBezTo>
                    <a:pt x="67" y="92"/>
                    <a:pt x="67" y="92"/>
                    <a:pt x="67" y="92"/>
                  </a:cubicBezTo>
                  <a:cubicBezTo>
                    <a:pt x="66" y="91"/>
                    <a:pt x="66" y="91"/>
                    <a:pt x="66" y="91"/>
                  </a:cubicBezTo>
                  <a:cubicBezTo>
                    <a:pt x="66" y="91"/>
                    <a:pt x="66" y="91"/>
                    <a:pt x="66" y="91"/>
                  </a:cubicBezTo>
                  <a:cubicBezTo>
                    <a:pt x="66" y="91"/>
                    <a:pt x="66" y="91"/>
                    <a:pt x="66" y="91"/>
                  </a:cubicBezTo>
                  <a:cubicBezTo>
                    <a:pt x="66" y="91"/>
                    <a:pt x="66" y="91"/>
                    <a:pt x="66" y="91"/>
                  </a:cubicBezTo>
                  <a:cubicBezTo>
                    <a:pt x="66" y="91"/>
                    <a:pt x="66" y="91"/>
                    <a:pt x="66" y="91"/>
                  </a:cubicBezTo>
                  <a:cubicBezTo>
                    <a:pt x="65" y="91"/>
                    <a:pt x="64" y="90"/>
                    <a:pt x="64" y="90"/>
                  </a:cubicBezTo>
                  <a:cubicBezTo>
                    <a:pt x="61" y="88"/>
                    <a:pt x="60" y="85"/>
                    <a:pt x="59" y="82"/>
                  </a:cubicBezTo>
                  <a:cubicBezTo>
                    <a:pt x="58" y="79"/>
                    <a:pt x="58" y="77"/>
                    <a:pt x="58" y="74"/>
                  </a:cubicBezTo>
                  <a:cubicBezTo>
                    <a:pt x="57" y="69"/>
                    <a:pt x="58" y="64"/>
                    <a:pt x="59" y="59"/>
                  </a:cubicBezTo>
                  <a:cubicBezTo>
                    <a:pt x="60" y="54"/>
                    <a:pt x="62" y="49"/>
                    <a:pt x="63" y="44"/>
                  </a:cubicBezTo>
                  <a:cubicBezTo>
                    <a:pt x="64" y="42"/>
                    <a:pt x="65" y="39"/>
                    <a:pt x="66" y="37"/>
                  </a:cubicBezTo>
                  <a:cubicBezTo>
                    <a:pt x="67" y="35"/>
                    <a:pt x="68" y="32"/>
                    <a:pt x="69" y="30"/>
                  </a:cubicBezTo>
                  <a:cubicBezTo>
                    <a:pt x="75" y="35"/>
                    <a:pt x="75" y="35"/>
                    <a:pt x="75" y="35"/>
                  </a:cubicBezTo>
                  <a:cubicBezTo>
                    <a:pt x="73" y="37"/>
                    <a:pt x="70" y="38"/>
                    <a:pt x="68" y="40"/>
                  </a:cubicBezTo>
                  <a:cubicBezTo>
                    <a:pt x="66" y="41"/>
                    <a:pt x="63" y="43"/>
                    <a:pt x="61" y="44"/>
                  </a:cubicBezTo>
                  <a:cubicBezTo>
                    <a:pt x="56" y="47"/>
                    <a:pt x="51" y="50"/>
                    <a:pt x="46" y="52"/>
                  </a:cubicBezTo>
                  <a:cubicBezTo>
                    <a:pt x="44" y="54"/>
                    <a:pt x="41" y="55"/>
                    <a:pt x="39" y="56"/>
                  </a:cubicBezTo>
                  <a:cubicBezTo>
                    <a:pt x="36" y="57"/>
                    <a:pt x="33" y="58"/>
                    <a:pt x="31" y="58"/>
                  </a:cubicBezTo>
                  <a:cubicBezTo>
                    <a:pt x="28" y="59"/>
                    <a:pt x="25" y="60"/>
                    <a:pt x="22" y="60"/>
                  </a:cubicBezTo>
                  <a:cubicBezTo>
                    <a:pt x="19" y="60"/>
                    <a:pt x="16" y="60"/>
                    <a:pt x="13" y="59"/>
                  </a:cubicBezTo>
                  <a:cubicBezTo>
                    <a:pt x="12" y="59"/>
                    <a:pt x="11" y="59"/>
                    <a:pt x="10" y="59"/>
                  </a:cubicBezTo>
                  <a:cubicBezTo>
                    <a:pt x="9" y="58"/>
                    <a:pt x="9" y="58"/>
                    <a:pt x="9" y="58"/>
                  </a:cubicBezTo>
                  <a:cubicBezTo>
                    <a:pt x="9" y="58"/>
                    <a:pt x="8" y="57"/>
                    <a:pt x="8" y="57"/>
                  </a:cubicBezTo>
                  <a:cubicBezTo>
                    <a:pt x="7" y="56"/>
                    <a:pt x="7" y="56"/>
                    <a:pt x="7" y="56"/>
                  </a:cubicBezTo>
                  <a:cubicBezTo>
                    <a:pt x="6" y="56"/>
                    <a:pt x="6" y="56"/>
                    <a:pt x="6" y="56"/>
                  </a:cubicBezTo>
                  <a:cubicBezTo>
                    <a:pt x="5" y="55"/>
                    <a:pt x="5" y="55"/>
                    <a:pt x="5" y="55"/>
                  </a:cubicBezTo>
                  <a:cubicBezTo>
                    <a:pt x="5" y="55"/>
                    <a:pt x="5" y="55"/>
                    <a:pt x="5" y="55"/>
                  </a:cubicBezTo>
                  <a:cubicBezTo>
                    <a:pt x="5" y="55"/>
                    <a:pt x="5" y="55"/>
                    <a:pt x="5" y="55"/>
                  </a:cubicBezTo>
                  <a:cubicBezTo>
                    <a:pt x="5" y="55"/>
                    <a:pt x="5" y="55"/>
                    <a:pt x="5" y="55"/>
                  </a:cubicBezTo>
                  <a:cubicBezTo>
                    <a:pt x="5" y="55"/>
                    <a:pt x="5" y="55"/>
                    <a:pt x="5" y="55"/>
                  </a:cubicBezTo>
                  <a:cubicBezTo>
                    <a:pt x="5" y="54"/>
                    <a:pt x="5" y="54"/>
                    <a:pt x="5" y="54"/>
                  </a:cubicBezTo>
                  <a:cubicBezTo>
                    <a:pt x="4" y="54"/>
                    <a:pt x="4" y="54"/>
                    <a:pt x="4" y="54"/>
                  </a:cubicBezTo>
                  <a:cubicBezTo>
                    <a:pt x="2" y="51"/>
                    <a:pt x="1" y="48"/>
                    <a:pt x="1" y="45"/>
                  </a:cubicBezTo>
                  <a:cubicBezTo>
                    <a:pt x="0" y="42"/>
                    <a:pt x="1" y="39"/>
                    <a:pt x="1" y="36"/>
                  </a:cubicBezTo>
                  <a:cubicBezTo>
                    <a:pt x="2" y="33"/>
                    <a:pt x="3" y="30"/>
                    <a:pt x="4" y="28"/>
                  </a:cubicBezTo>
                  <a:cubicBezTo>
                    <a:pt x="5" y="25"/>
                    <a:pt x="6" y="23"/>
                    <a:pt x="7" y="20"/>
                  </a:cubicBezTo>
                  <a:cubicBezTo>
                    <a:pt x="8" y="18"/>
                    <a:pt x="10" y="15"/>
                    <a:pt x="11" y="13"/>
                  </a:cubicBezTo>
                  <a:cubicBezTo>
                    <a:pt x="14" y="9"/>
                    <a:pt x="18" y="4"/>
                    <a:pt x="22" y="0"/>
                  </a:cubicBezTo>
                  <a:close/>
                </a:path>
              </a:pathLst>
            </a:custGeom>
            <a:solidFill>
              <a:srgbClr val="991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9" name="Freeform 96"/>
            <p:cNvSpPr/>
            <p:nvPr/>
          </p:nvSpPr>
          <p:spPr bwMode="auto">
            <a:xfrm>
              <a:off x="5524500" y="3605213"/>
              <a:ext cx="309563" cy="242888"/>
            </a:xfrm>
            <a:custGeom>
              <a:avLst/>
              <a:gdLst>
                <a:gd name="T0" fmla="*/ 24 w 73"/>
                <a:gd name="T1" fmla="*/ 0 h 57"/>
                <a:gd name="T2" fmla="*/ 21 w 73"/>
                <a:gd name="T3" fmla="*/ 5 h 57"/>
                <a:gd name="T4" fmla="*/ 14 w 73"/>
                <a:gd name="T5" fmla="*/ 18 h 57"/>
                <a:gd name="T6" fmla="*/ 10 w 73"/>
                <a:gd name="T7" fmla="*/ 26 h 57"/>
                <a:gd name="T8" fmla="*/ 8 w 73"/>
                <a:gd name="T9" fmla="*/ 36 h 57"/>
                <a:gd name="T10" fmla="*/ 9 w 73"/>
                <a:gd name="T11" fmla="*/ 45 h 57"/>
                <a:gd name="T12" fmla="*/ 12 w 73"/>
                <a:gd name="T13" fmla="*/ 47 h 57"/>
                <a:gd name="T14" fmla="*/ 12 w 73"/>
                <a:gd name="T15" fmla="*/ 47 h 57"/>
                <a:gd name="T16" fmla="*/ 13 w 73"/>
                <a:gd name="T17" fmla="*/ 47 h 57"/>
                <a:gd name="T18" fmla="*/ 13 w 73"/>
                <a:gd name="T19" fmla="*/ 47 h 57"/>
                <a:gd name="T20" fmla="*/ 13 w 73"/>
                <a:gd name="T21" fmla="*/ 47 h 57"/>
                <a:gd name="T22" fmla="*/ 12 w 73"/>
                <a:gd name="T23" fmla="*/ 47 h 57"/>
                <a:gd name="T24" fmla="*/ 13 w 73"/>
                <a:gd name="T25" fmla="*/ 48 h 57"/>
                <a:gd name="T26" fmla="*/ 15 w 73"/>
                <a:gd name="T27" fmla="*/ 48 h 57"/>
                <a:gd name="T28" fmla="*/ 17 w 73"/>
                <a:gd name="T29" fmla="*/ 48 h 57"/>
                <a:gd name="T30" fmla="*/ 27 w 73"/>
                <a:gd name="T31" fmla="*/ 47 h 57"/>
                <a:gd name="T32" fmla="*/ 38 w 73"/>
                <a:gd name="T33" fmla="*/ 44 h 57"/>
                <a:gd name="T34" fmla="*/ 56 w 73"/>
                <a:gd name="T35" fmla="*/ 34 h 57"/>
                <a:gd name="T36" fmla="*/ 69 w 73"/>
                <a:gd name="T37" fmla="*/ 26 h 57"/>
                <a:gd name="T38" fmla="*/ 73 w 73"/>
                <a:gd name="T39" fmla="*/ 23 h 57"/>
                <a:gd name="T40" fmla="*/ 70 w 73"/>
                <a:gd name="T41" fmla="*/ 27 h 57"/>
                <a:gd name="T42" fmla="*/ 59 w 73"/>
                <a:gd name="T43" fmla="*/ 38 h 57"/>
                <a:gd name="T44" fmla="*/ 51 w 73"/>
                <a:gd name="T45" fmla="*/ 44 h 57"/>
                <a:gd name="T46" fmla="*/ 41 w 73"/>
                <a:gd name="T47" fmla="*/ 50 h 57"/>
                <a:gd name="T48" fmla="*/ 30 w 73"/>
                <a:gd name="T49" fmla="*/ 55 h 57"/>
                <a:gd name="T50" fmla="*/ 16 w 73"/>
                <a:gd name="T51" fmla="*/ 56 h 57"/>
                <a:gd name="T52" fmla="*/ 12 w 73"/>
                <a:gd name="T53" fmla="*/ 56 h 57"/>
                <a:gd name="T54" fmla="*/ 11 w 73"/>
                <a:gd name="T55" fmla="*/ 55 h 57"/>
                <a:gd name="T56" fmla="*/ 10 w 73"/>
                <a:gd name="T57" fmla="*/ 55 h 57"/>
                <a:gd name="T58" fmla="*/ 10 w 73"/>
                <a:gd name="T59" fmla="*/ 55 h 57"/>
                <a:gd name="T60" fmla="*/ 10 w 73"/>
                <a:gd name="T61" fmla="*/ 55 h 57"/>
                <a:gd name="T62" fmla="*/ 9 w 73"/>
                <a:gd name="T63" fmla="*/ 55 h 57"/>
                <a:gd name="T64" fmla="*/ 9 w 73"/>
                <a:gd name="T65" fmla="*/ 55 h 57"/>
                <a:gd name="T66" fmla="*/ 9 w 73"/>
                <a:gd name="T67" fmla="*/ 55 h 57"/>
                <a:gd name="T68" fmla="*/ 3 w 73"/>
                <a:gd name="T69" fmla="*/ 49 h 57"/>
                <a:gd name="T70" fmla="*/ 0 w 73"/>
                <a:gd name="T71" fmla="*/ 42 h 57"/>
                <a:gd name="T72" fmla="*/ 0 w 73"/>
                <a:gd name="T73" fmla="*/ 35 h 57"/>
                <a:gd name="T74" fmla="*/ 5 w 73"/>
                <a:gd name="T75" fmla="*/ 24 h 57"/>
                <a:gd name="T76" fmla="*/ 10 w 73"/>
                <a:gd name="T77" fmla="*/ 15 h 57"/>
                <a:gd name="T78" fmla="*/ 20 w 73"/>
                <a:gd name="T79" fmla="*/ 4 h 57"/>
                <a:gd name="T80" fmla="*/ 24 w 73"/>
                <a:gd name="T8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7">
                  <a:moveTo>
                    <a:pt x="24" y="0"/>
                  </a:moveTo>
                  <a:cubicBezTo>
                    <a:pt x="24" y="0"/>
                    <a:pt x="23" y="1"/>
                    <a:pt x="21" y="5"/>
                  </a:cubicBezTo>
                  <a:cubicBezTo>
                    <a:pt x="19" y="8"/>
                    <a:pt x="17" y="12"/>
                    <a:pt x="14" y="18"/>
                  </a:cubicBezTo>
                  <a:cubicBezTo>
                    <a:pt x="13" y="20"/>
                    <a:pt x="12" y="23"/>
                    <a:pt x="10" y="26"/>
                  </a:cubicBezTo>
                  <a:cubicBezTo>
                    <a:pt x="9" y="30"/>
                    <a:pt x="8" y="33"/>
                    <a:pt x="8" y="36"/>
                  </a:cubicBezTo>
                  <a:cubicBezTo>
                    <a:pt x="7" y="40"/>
                    <a:pt x="7" y="43"/>
                    <a:pt x="9" y="45"/>
                  </a:cubicBezTo>
                  <a:cubicBezTo>
                    <a:pt x="10" y="46"/>
                    <a:pt x="11" y="47"/>
                    <a:pt x="12" y="47"/>
                  </a:cubicBezTo>
                  <a:cubicBezTo>
                    <a:pt x="12" y="47"/>
                    <a:pt x="12" y="47"/>
                    <a:pt x="12" y="47"/>
                  </a:cubicBezTo>
                  <a:cubicBezTo>
                    <a:pt x="13" y="47"/>
                    <a:pt x="13" y="47"/>
                    <a:pt x="13" y="47"/>
                  </a:cubicBezTo>
                  <a:cubicBezTo>
                    <a:pt x="13" y="47"/>
                    <a:pt x="13" y="47"/>
                    <a:pt x="13" y="47"/>
                  </a:cubicBezTo>
                  <a:cubicBezTo>
                    <a:pt x="13" y="47"/>
                    <a:pt x="13" y="47"/>
                    <a:pt x="13" y="47"/>
                  </a:cubicBezTo>
                  <a:cubicBezTo>
                    <a:pt x="12" y="47"/>
                    <a:pt x="13" y="47"/>
                    <a:pt x="12" y="47"/>
                  </a:cubicBezTo>
                  <a:cubicBezTo>
                    <a:pt x="13" y="48"/>
                    <a:pt x="13" y="48"/>
                    <a:pt x="13" y="48"/>
                  </a:cubicBezTo>
                  <a:cubicBezTo>
                    <a:pt x="15" y="48"/>
                    <a:pt x="15" y="48"/>
                    <a:pt x="15" y="48"/>
                  </a:cubicBezTo>
                  <a:cubicBezTo>
                    <a:pt x="15" y="48"/>
                    <a:pt x="16" y="48"/>
                    <a:pt x="17" y="48"/>
                  </a:cubicBezTo>
                  <a:cubicBezTo>
                    <a:pt x="20" y="49"/>
                    <a:pt x="24" y="48"/>
                    <a:pt x="27" y="47"/>
                  </a:cubicBezTo>
                  <a:cubicBezTo>
                    <a:pt x="31" y="46"/>
                    <a:pt x="35" y="45"/>
                    <a:pt x="38" y="44"/>
                  </a:cubicBezTo>
                  <a:cubicBezTo>
                    <a:pt x="45" y="41"/>
                    <a:pt x="51" y="37"/>
                    <a:pt x="56" y="34"/>
                  </a:cubicBezTo>
                  <a:cubicBezTo>
                    <a:pt x="61" y="31"/>
                    <a:pt x="66" y="28"/>
                    <a:pt x="69" y="26"/>
                  </a:cubicBezTo>
                  <a:cubicBezTo>
                    <a:pt x="72" y="24"/>
                    <a:pt x="73" y="23"/>
                    <a:pt x="73" y="23"/>
                  </a:cubicBezTo>
                  <a:cubicBezTo>
                    <a:pt x="73" y="23"/>
                    <a:pt x="72" y="25"/>
                    <a:pt x="70" y="27"/>
                  </a:cubicBezTo>
                  <a:cubicBezTo>
                    <a:pt x="67" y="30"/>
                    <a:pt x="64" y="34"/>
                    <a:pt x="59" y="38"/>
                  </a:cubicBezTo>
                  <a:cubicBezTo>
                    <a:pt x="56" y="40"/>
                    <a:pt x="54" y="42"/>
                    <a:pt x="51" y="44"/>
                  </a:cubicBezTo>
                  <a:cubicBezTo>
                    <a:pt x="48" y="46"/>
                    <a:pt x="45" y="48"/>
                    <a:pt x="41" y="50"/>
                  </a:cubicBezTo>
                  <a:cubicBezTo>
                    <a:pt x="38" y="52"/>
                    <a:pt x="34" y="54"/>
                    <a:pt x="30" y="55"/>
                  </a:cubicBezTo>
                  <a:cubicBezTo>
                    <a:pt x="25" y="56"/>
                    <a:pt x="21" y="57"/>
                    <a:pt x="16" y="56"/>
                  </a:cubicBezTo>
                  <a:cubicBezTo>
                    <a:pt x="15" y="56"/>
                    <a:pt x="13" y="56"/>
                    <a:pt x="12" y="56"/>
                  </a:cubicBezTo>
                  <a:cubicBezTo>
                    <a:pt x="11" y="55"/>
                    <a:pt x="11" y="55"/>
                    <a:pt x="11" y="55"/>
                  </a:cubicBezTo>
                  <a:cubicBezTo>
                    <a:pt x="10" y="55"/>
                    <a:pt x="10" y="55"/>
                    <a:pt x="10" y="55"/>
                  </a:cubicBezTo>
                  <a:cubicBezTo>
                    <a:pt x="10" y="55"/>
                    <a:pt x="10" y="55"/>
                    <a:pt x="10" y="55"/>
                  </a:cubicBezTo>
                  <a:cubicBezTo>
                    <a:pt x="10" y="55"/>
                    <a:pt x="10" y="55"/>
                    <a:pt x="10" y="55"/>
                  </a:cubicBezTo>
                  <a:cubicBezTo>
                    <a:pt x="9" y="55"/>
                    <a:pt x="9" y="55"/>
                    <a:pt x="9" y="55"/>
                  </a:cubicBezTo>
                  <a:cubicBezTo>
                    <a:pt x="9" y="55"/>
                    <a:pt x="9" y="55"/>
                    <a:pt x="9" y="55"/>
                  </a:cubicBezTo>
                  <a:cubicBezTo>
                    <a:pt x="9" y="55"/>
                    <a:pt x="9" y="55"/>
                    <a:pt x="9" y="55"/>
                  </a:cubicBezTo>
                  <a:cubicBezTo>
                    <a:pt x="6" y="54"/>
                    <a:pt x="4" y="52"/>
                    <a:pt x="3" y="49"/>
                  </a:cubicBezTo>
                  <a:cubicBezTo>
                    <a:pt x="1" y="47"/>
                    <a:pt x="0" y="44"/>
                    <a:pt x="0" y="42"/>
                  </a:cubicBezTo>
                  <a:cubicBezTo>
                    <a:pt x="0" y="40"/>
                    <a:pt x="0" y="37"/>
                    <a:pt x="0" y="35"/>
                  </a:cubicBezTo>
                  <a:cubicBezTo>
                    <a:pt x="1" y="31"/>
                    <a:pt x="3" y="27"/>
                    <a:pt x="5" y="24"/>
                  </a:cubicBezTo>
                  <a:cubicBezTo>
                    <a:pt x="6" y="21"/>
                    <a:pt x="8" y="18"/>
                    <a:pt x="10" y="15"/>
                  </a:cubicBezTo>
                  <a:cubicBezTo>
                    <a:pt x="14" y="10"/>
                    <a:pt x="17" y="6"/>
                    <a:pt x="20" y="4"/>
                  </a:cubicBezTo>
                  <a:cubicBezTo>
                    <a:pt x="22" y="1"/>
                    <a:pt x="24" y="0"/>
                    <a:pt x="24" y="0"/>
                  </a:cubicBezTo>
                  <a:close/>
                </a:path>
              </a:pathLst>
            </a:custGeom>
            <a:solidFill>
              <a:srgbClr val="9913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0" name="Freeform 97"/>
            <p:cNvSpPr/>
            <p:nvPr/>
          </p:nvSpPr>
          <p:spPr bwMode="auto">
            <a:xfrm>
              <a:off x="5051425" y="4157663"/>
              <a:ext cx="425450" cy="617538"/>
            </a:xfrm>
            <a:custGeom>
              <a:avLst/>
              <a:gdLst>
                <a:gd name="T0" fmla="*/ 100 w 100"/>
                <a:gd name="T1" fmla="*/ 0 h 145"/>
                <a:gd name="T2" fmla="*/ 97 w 100"/>
                <a:gd name="T3" fmla="*/ 6 h 145"/>
                <a:gd name="T4" fmla="*/ 87 w 100"/>
                <a:gd name="T5" fmla="*/ 24 h 145"/>
                <a:gd name="T6" fmla="*/ 73 w 100"/>
                <a:gd name="T7" fmla="*/ 49 h 145"/>
                <a:gd name="T8" fmla="*/ 65 w 100"/>
                <a:gd name="T9" fmla="*/ 62 h 145"/>
                <a:gd name="T10" fmla="*/ 56 w 100"/>
                <a:gd name="T11" fmla="*/ 76 h 145"/>
                <a:gd name="T12" fmla="*/ 46 w 100"/>
                <a:gd name="T13" fmla="*/ 90 h 145"/>
                <a:gd name="T14" fmla="*/ 37 w 100"/>
                <a:gd name="T15" fmla="*/ 103 h 145"/>
                <a:gd name="T16" fmla="*/ 28 w 100"/>
                <a:gd name="T17" fmla="*/ 115 h 145"/>
                <a:gd name="T18" fmla="*/ 23 w 100"/>
                <a:gd name="T19" fmla="*/ 120 h 145"/>
                <a:gd name="T20" fmla="*/ 19 w 100"/>
                <a:gd name="T21" fmla="*/ 125 h 145"/>
                <a:gd name="T22" fmla="*/ 15 w 100"/>
                <a:gd name="T23" fmla="*/ 130 h 145"/>
                <a:gd name="T24" fmla="*/ 12 w 100"/>
                <a:gd name="T25" fmla="*/ 133 h 145"/>
                <a:gd name="T26" fmla="*/ 5 w 100"/>
                <a:gd name="T27" fmla="*/ 140 h 145"/>
                <a:gd name="T28" fmla="*/ 0 w 100"/>
                <a:gd name="T29" fmla="*/ 145 h 145"/>
                <a:gd name="T30" fmla="*/ 4 w 100"/>
                <a:gd name="T31" fmla="*/ 139 h 145"/>
                <a:gd name="T32" fmla="*/ 10 w 100"/>
                <a:gd name="T33" fmla="*/ 132 h 145"/>
                <a:gd name="T34" fmla="*/ 17 w 100"/>
                <a:gd name="T35" fmla="*/ 123 h 145"/>
                <a:gd name="T36" fmla="*/ 24 w 100"/>
                <a:gd name="T37" fmla="*/ 112 h 145"/>
                <a:gd name="T38" fmla="*/ 33 w 100"/>
                <a:gd name="T39" fmla="*/ 100 h 145"/>
                <a:gd name="T40" fmla="*/ 42 w 100"/>
                <a:gd name="T41" fmla="*/ 87 h 145"/>
                <a:gd name="T42" fmla="*/ 51 w 100"/>
                <a:gd name="T43" fmla="*/ 73 h 145"/>
                <a:gd name="T44" fmla="*/ 69 w 100"/>
                <a:gd name="T45" fmla="*/ 46 h 145"/>
                <a:gd name="T46" fmla="*/ 77 w 100"/>
                <a:gd name="T47" fmla="*/ 33 h 145"/>
                <a:gd name="T48" fmla="*/ 84 w 100"/>
                <a:gd name="T49" fmla="*/ 22 h 145"/>
                <a:gd name="T50" fmla="*/ 100 w 100"/>
                <a:gd name="T5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45">
                  <a:moveTo>
                    <a:pt x="100" y="0"/>
                  </a:moveTo>
                  <a:cubicBezTo>
                    <a:pt x="100" y="0"/>
                    <a:pt x="99" y="2"/>
                    <a:pt x="97" y="6"/>
                  </a:cubicBezTo>
                  <a:cubicBezTo>
                    <a:pt x="95" y="11"/>
                    <a:pt x="91" y="17"/>
                    <a:pt x="87" y="24"/>
                  </a:cubicBezTo>
                  <a:cubicBezTo>
                    <a:pt x="83" y="31"/>
                    <a:pt x="78" y="40"/>
                    <a:pt x="73" y="49"/>
                  </a:cubicBezTo>
                  <a:cubicBezTo>
                    <a:pt x="70" y="53"/>
                    <a:pt x="68" y="58"/>
                    <a:pt x="65" y="62"/>
                  </a:cubicBezTo>
                  <a:cubicBezTo>
                    <a:pt x="62" y="67"/>
                    <a:pt x="59" y="71"/>
                    <a:pt x="56" y="76"/>
                  </a:cubicBezTo>
                  <a:cubicBezTo>
                    <a:pt x="53" y="81"/>
                    <a:pt x="49" y="85"/>
                    <a:pt x="46" y="90"/>
                  </a:cubicBezTo>
                  <a:cubicBezTo>
                    <a:pt x="43" y="94"/>
                    <a:pt x="40" y="99"/>
                    <a:pt x="37" y="103"/>
                  </a:cubicBezTo>
                  <a:cubicBezTo>
                    <a:pt x="34" y="107"/>
                    <a:pt x="31" y="111"/>
                    <a:pt x="28" y="115"/>
                  </a:cubicBezTo>
                  <a:cubicBezTo>
                    <a:pt x="26" y="117"/>
                    <a:pt x="25" y="118"/>
                    <a:pt x="23" y="120"/>
                  </a:cubicBezTo>
                  <a:cubicBezTo>
                    <a:pt x="22" y="122"/>
                    <a:pt x="21" y="123"/>
                    <a:pt x="19" y="125"/>
                  </a:cubicBezTo>
                  <a:cubicBezTo>
                    <a:pt x="18" y="127"/>
                    <a:pt x="17" y="128"/>
                    <a:pt x="15" y="130"/>
                  </a:cubicBezTo>
                  <a:cubicBezTo>
                    <a:pt x="14" y="131"/>
                    <a:pt x="13" y="132"/>
                    <a:pt x="12" y="133"/>
                  </a:cubicBezTo>
                  <a:cubicBezTo>
                    <a:pt x="9" y="136"/>
                    <a:pt x="7" y="138"/>
                    <a:pt x="5" y="140"/>
                  </a:cubicBezTo>
                  <a:cubicBezTo>
                    <a:pt x="2" y="143"/>
                    <a:pt x="0" y="145"/>
                    <a:pt x="0" y="145"/>
                  </a:cubicBezTo>
                  <a:cubicBezTo>
                    <a:pt x="0" y="145"/>
                    <a:pt x="1" y="143"/>
                    <a:pt x="4" y="139"/>
                  </a:cubicBezTo>
                  <a:cubicBezTo>
                    <a:pt x="6" y="137"/>
                    <a:pt x="8" y="135"/>
                    <a:pt x="10" y="132"/>
                  </a:cubicBezTo>
                  <a:cubicBezTo>
                    <a:pt x="12" y="129"/>
                    <a:pt x="14" y="126"/>
                    <a:pt x="17" y="123"/>
                  </a:cubicBezTo>
                  <a:cubicBezTo>
                    <a:pt x="19" y="120"/>
                    <a:pt x="22" y="116"/>
                    <a:pt x="24" y="112"/>
                  </a:cubicBezTo>
                  <a:cubicBezTo>
                    <a:pt x="27" y="108"/>
                    <a:pt x="30" y="104"/>
                    <a:pt x="33" y="100"/>
                  </a:cubicBezTo>
                  <a:cubicBezTo>
                    <a:pt x="36" y="96"/>
                    <a:pt x="39" y="91"/>
                    <a:pt x="42" y="87"/>
                  </a:cubicBezTo>
                  <a:cubicBezTo>
                    <a:pt x="45" y="82"/>
                    <a:pt x="48" y="77"/>
                    <a:pt x="51" y="73"/>
                  </a:cubicBezTo>
                  <a:cubicBezTo>
                    <a:pt x="57" y="64"/>
                    <a:pt x="63" y="55"/>
                    <a:pt x="69" y="46"/>
                  </a:cubicBezTo>
                  <a:cubicBezTo>
                    <a:pt x="72" y="42"/>
                    <a:pt x="74" y="37"/>
                    <a:pt x="77" y="33"/>
                  </a:cubicBezTo>
                  <a:cubicBezTo>
                    <a:pt x="80" y="30"/>
                    <a:pt x="82" y="26"/>
                    <a:pt x="84" y="22"/>
                  </a:cubicBezTo>
                  <a:cubicBezTo>
                    <a:pt x="94" y="9"/>
                    <a:pt x="100" y="0"/>
                    <a:pt x="100" y="0"/>
                  </a:cubicBezTo>
                  <a:close/>
                </a:path>
              </a:pathLst>
            </a:custGeom>
            <a:solidFill>
              <a:srgbClr val="B8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1" name="Freeform 98"/>
            <p:cNvSpPr/>
            <p:nvPr/>
          </p:nvSpPr>
          <p:spPr bwMode="auto">
            <a:xfrm>
              <a:off x="4919663" y="4132263"/>
              <a:ext cx="506413" cy="554038"/>
            </a:xfrm>
            <a:custGeom>
              <a:avLst/>
              <a:gdLst>
                <a:gd name="T0" fmla="*/ 119 w 119"/>
                <a:gd name="T1" fmla="*/ 0 h 130"/>
                <a:gd name="T2" fmla="*/ 101 w 119"/>
                <a:gd name="T3" fmla="*/ 22 h 130"/>
                <a:gd name="T4" fmla="*/ 83 w 119"/>
                <a:gd name="T5" fmla="*/ 43 h 130"/>
                <a:gd name="T6" fmla="*/ 72 w 119"/>
                <a:gd name="T7" fmla="*/ 55 h 130"/>
                <a:gd name="T8" fmla="*/ 61 w 119"/>
                <a:gd name="T9" fmla="*/ 67 h 130"/>
                <a:gd name="T10" fmla="*/ 50 w 119"/>
                <a:gd name="T11" fmla="*/ 79 h 130"/>
                <a:gd name="T12" fmla="*/ 39 w 119"/>
                <a:gd name="T13" fmla="*/ 90 h 130"/>
                <a:gd name="T14" fmla="*/ 19 w 119"/>
                <a:gd name="T15" fmla="*/ 110 h 130"/>
                <a:gd name="T16" fmla="*/ 11 w 119"/>
                <a:gd name="T17" fmla="*/ 118 h 130"/>
                <a:gd name="T18" fmla="*/ 5 w 119"/>
                <a:gd name="T19" fmla="*/ 125 h 130"/>
                <a:gd name="T20" fmla="*/ 0 w 119"/>
                <a:gd name="T21" fmla="*/ 130 h 130"/>
                <a:gd name="T22" fmla="*/ 4 w 119"/>
                <a:gd name="T23" fmla="*/ 124 h 130"/>
                <a:gd name="T24" fmla="*/ 9 w 119"/>
                <a:gd name="T25" fmla="*/ 117 h 130"/>
                <a:gd name="T26" fmla="*/ 17 w 119"/>
                <a:gd name="T27" fmla="*/ 108 h 130"/>
                <a:gd name="T28" fmla="*/ 25 w 119"/>
                <a:gd name="T29" fmla="*/ 98 h 130"/>
                <a:gd name="T30" fmla="*/ 35 w 119"/>
                <a:gd name="T31" fmla="*/ 87 h 130"/>
                <a:gd name="T32" fmla="*/ 46 w 119"/>
                <a:gd name="T33" fmla="*/ 75 h 130"/>
                <a:gd name="T34" fmla="*/ 57 w 119"/>
                <a:gd name="T35" fmla="*/ 63 h 130"/>
                <a:gd name="T36" fmla="*/ 68 w 119"/>
                <a:gd name="T37" fmla="*/ 51 h 130"/>
                <a:gd name="T38" fmla="*/ 79 w 119"/>
                <a:gd name="T39" fmla="*/ 39 h 130"/>
                <a:gd name="T40" fmla="*/ 90 w 119"/>
                <a:gd name="T41" fmla="*/ 29 h 130"/>
                <a:gd name="T42" fmla="*/ 99 w 119"/>
                <a:gd name="T43" fmla="*/ 19 h 130"/>
                <a:gd name="T44" fmla="*/ 119 w 119"/>
                <a:gd name="T4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130">
                  <a:moveTo>
                    <a:pt x="119" y="0"/>
                  </a:moveTo>
                  <a:cubicBezTo>
                    <a:pt x="119" y="0"/>
                    <a:pt x="112" y="9"/>
                    <a:pt x="101" y="22"/>
                  </a:cubicBezTo>
                  <a:cubicBezTo>
                    <a:pt x="96" y="28"/>
                    <a:pt x="90" y="35"/>
                    <a:pt x="83" y="43"/>
                  </a:cubicBezTo>
                  <a:cubicBezTo>
                    <a:pt x="79" y="47"/>
                    <a:pt x="76" y="51"/>
                    <a:pt x="72" y="55"/>
                  </a:cubicBezTo>
                  <a:cubicBezTo>
                    <a:pt x="68" y="59"/>
                    <a:pt x="65" y="63"/>
                    <a:pt x="61" y="67"/>
                  </a:cubicBezTo>
                  <a:cubicBezTo>
                    <a:pt x="57" y="71"/>
                    <a:pt x="53" y="75"/>
                    <a:pt x="50" y="79"/>
                  </a:cubicBezTo>
                  <a:cubicBezTo>
                    <a:pt x="46" y="83"/>
                    <a:pt x="42" y="86"/>
                    <a:pt x="39" y="90"/>
                  </a:cubicBezTo>
                  <a:cubicBezTo>
                    <a:pt x="32" y="98"/>
                    <a:pt x="25" y="104"/>
                    <a:pt x="19" y="110"/>
                  </a:cubicBezTo>
                  <a:cubicBezTo>
                    <a:pt x="16" y="113"/>
                    <a:pt x="14" y="116"/>
                    <a:pt x="11" y="118"/>
                  </a:cubicBezTo>
                  <a:cubicBezTo>
                    <a:pt x="9" y="121"/>
                    <a:pt x="7" y="123"/>
                    <a:pt x="5" y="125"/>
                  </a:cubicBezTo>
                  <a:cubicBezTo>
                    <a:pt x="2" y="128"/>
                    <a:pt x="0" y="130"/>
                    <a:pt x="0" y="130"/>
                  </a:cubicBezTo>
                  <a:cubicBezTo>
                    <a:pt x="0" y="130"/>
                    <a:pt x="1" y="128"/>
                    <a:pt x="4" y="124"/>
                  </a:cubicBezTo>
                  <a:cubicBezTo>
                    <a:pt x="6" y="122"/>
                    <a:pt x="7" y="119"/>
                    <a:pt x="9" y="117"/>
                  </a:cubicBezTo>
                  <a:cubicBezTo>
                    <a:pt x="12" y="114"/>
                    <a:pt x="14" y="111"/>
                    <a:pt x="17" y="108"/>
                  </a:cubicBezTo>
                  <a:cubicBezTo>
                    <a:pt x="19" y="105"/>
                    <a:pt x="22" y="102"/>
                    <a:pt x="25" y="98"/>
                  </a:cubicBezTo>
                  <a:cubicBezTo>
                    <a:pt x="28" y="94"/>
                    <a:pt x="32" y="91"/>
                    <a:pt x="35" y="87"/>
                  </a:cubicBezTo>
                  <a:cubicBezTo>
                    <a:pt x="38" y="83"/>
                    <a:pt x="42" y="79"/>
                    <a:pt x="46" y="75"/>
                  </a:cubicBezTo>
                  <a:cubicBezTo>
                    <a:pt x="49" y="71"/>
                    <a:pt x="53" y="67"/>
                    <a:pt x="57" y="63"/>
                  </a:cubicBezTo>
                  <a:cubicBezTo>
                    <a:pt x="61" y="59"/>
                    <a:pt x="64" y="55"/>
                    <a:pt x="68" y="51"/>
                  </a:cubicBezTo>
                  <a:cubicBezTo>
                    <a:pt x="72" y="47"/>
                    <a:pt x="75" y="43"/>
                    <a:pt x="79" y="39"/>
                  </a:cubicBezTo>
                  <a:cubicBezTo>
                    <a:pt x="83" y="36"/>
                    <a:pt x="86" y="32"/>
                    <a:pt x="90" y="29"/>
                  </a:cubicBezTo>
                  <a:cubicBezTo>
                    <a:pt x="93" y="25"/>
                    <a:pt x="96" y="22"/>
                    <a:pt x="99" y="19"/>
                  </a:cubicBezTo>
                  <a:cubicBezTo>
                    <a:pt x="111" y="8"/>
                    <a:pt x="119" y="0"/>
                    <a:pt x="119" y="0"/>
                  </a:cubicBezTo>
                  <a:close/>
                </a:path>
              </a:pathLst>
            </a:custGeom>
            <a:solidFill>
              <a:srgbClr val="B8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2" name="Freeform 99"/>
            <p:cNvSpPr/>
            <p:nvPr/>
          </p:nvSpPr>
          <p:spPr bwMode="auto">
            <a:xfrm>
              <a:off x="4822825" y="4094163"/>
              <a:ext cx="527050" cy="476250"/>
            </a:xfrm>
            <a:custGeom>
              <a:avLst/>
              <a:gdLst>
                <a:gd name="T0" fmla="*/ 124 w 124"/>
                <a:gd name="T1" fmla="*/ 0 h 112"/>
                <a:gd name="T2" fmla="*/ 105 w 124"/>
                <a:gd name="T3" fmla="*/ 18 h 112"/>
                <a:gd name="T4" fmla="*/ 95 w 124"/>
                <a:gd name="T5" fmla="*/ 26 h 112"/>
                <a:gd name="T6" fmla="*/ 85 w 124"/>
                <a:gd name="T7" fmla="*/ 35 h 112"/>
                <a:gd name="T8" fmla="*/ 62 w 124"/>
                <a:gd name="T9" fmla="*/ 55 h 112"/>
                <a:gd name="T10" fmla="*/ 50 w 124"/>
                <a:gd name="T11" fmla="*/ 66 h 112"/>
                <a:gd name="T12" fmla="*/ 38 w 124"/>
                <a:gd name="T13" fmla="*/ 76 h 112"/>
                <a:gd name="T14" fmla="*/ 28 w 124"/>
                <a:gd name="T15" fmla="*/ 85 h 112"/>
                <a:gd name="T16" fmla="*/ 18 w 124"/>
                <a:gd name="T17" fmla="*/ 93 h 112"/>
                <a:gd name="T18" fmla="*/ 11 w 124"/>
                <a:gd name="T19" fmla="*/ 101 h 112"/>
                <a:gd name="T20" fmla="*/ 7 w 124"/>
                <a:gd name="T21" fmla="*/ 104 h 112"/>
                <a:gd name="T22" fmla="*/ 5 w 124"/>
                <a:gd name="T23" fmla="*/ 106 h 112"/>
                <a:gd name="T24" fmla="*/ 1 w 124"/>
                <a:gd name="T25" fmla="*/ 110 h 112"/>
                <a:gd name="T26" fmla="*/ 0 w 124"/>
                <a:gd name="T27" fmla="*/ 112 h 112"/>
                <a:gd name="T28" fmla="*/ 1 w 124"/>
                <a:gd name="T29" fmla="*/ 110 h 112"/>
                <a:gd name="T30" fmla="*/ 4 w 124"/>
                <a:gd name="T31" fmla="*/ 106 h 112"/>
                <a:gd name="T32" fmla="*/ 6 w 124"/>
                <a:gd name="T33" fmla="*/ 103 h 112"/>
                <a:gd name="T34" fmla="*/ 9 w 124"/>
                <a:gd name="T35" fmla="*/ 99 h 112"/>
                <a:gd name="T36" fmla="*/ 12 w 124"/>
                <a:gd name="T37" fmla="*/ 95 h 112"/>
                <a:gd name="T38" fmla="*/ 16 w 124"/>
                <a:gd name="T39" fmla="*/ 91 h 112"/>
                <a:gd name="T40" fmla="*/ 25 w 124"/>
                <a:gd name="T41" fmla="*/ 82 h 112"/>
                <a:gd name="T42" fmla="*/ 35 w 124"/>
                <a:gd name="T43" fmla="*/ 72 h 112"/>
                <a:gd name="T44" fmla="*/ 46 w 124"/>
                <a:gd name="T45" fmla="*/ 61 h 112"/>
                <a:gd name="T46" fmla="*/ 58 w 124"/>
                <a:gd name="T47" fmla="*/ 51 h 112"/>
                <a:gd name="T48" fmla="*/ 70 w 124"/>
                <a:gd name="T49" fmla="*/ 41 h 112"/>
                <a:gd name="T50" fmla="*/ 81 w 124"/>
                <a:gd name="T51" fmla="*/ 31 h 112"/>
                <a:gd name="T52" fmla="*/ 103 w 124"/>
                <a:gd name="T53" fmla="*/ 15 h 112"/>
                <a:gd name="T54" fmla="*/ 124 w 124"/>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112">
                  <a:moveTo>
                    <a:pt x="124" y="0"/>
                  </a:moveTo>
                  <a:cubicBezTo>
                    <a:pt x="124" y="0"/>
                    <a:pt x="117" y="7"/>
                    <a:pt x="105" y="18"/>
                  </a:cubicBezTo>
                  <a:cubicBezTo>
                    <a:pt x="102" y="20"/>
                    <a:pt x="99" y="23"/>
                    <a:pt x="95" y="26"/>
                  </a:cubicBezTo>
                  <a:cubicBezTo>
                    <a:pt x="92" y="29"/>
                    <a:pt x="88" y="32"/>
                    <a:pt x="85" y="35"/>
                  </a:cubicBezTo>
                  <a:cubicBezTo>
                    <a:pt x="77" y="42"/>
                    <a:pt x="69" y="49"/>
                    <a:pt x="62" y="55"/>
                  </a:cubicBezTo>
                  <a:cubicBezTo>
                    <a:pt x="58" y="59"/>
                    <a:pt x="54" y="62"/>
                    <a:pt x="50" y="66"/>
                  </a:cubicBezTo>
                  <a:cubicBezTo>
                    <a:pt x="46" y="69"/>
                    <a:pt x="42" y="72"/>
                    <a:pt x="38" y="76"/>
                  </a:cubicBezTo>
                  <a:cubicBezTo>
                    <a:pt x="35" y="79"/>
                    <a:pt x="31" y="82"/>
                    <a:pt x="28" y="85"/>
                  </a:cubicBezTo>
                  <a:cubicBezTo>
                    <a:pt x="24" y="88"/>
                    <a:pt x="21" y="91"/>
                    <a:pt x="18" y="93"/>
                  </a:cubicBezTo>
                  <a:cubicBezTo>
                    <a:pt x="15" y="96"/>
                    <a:pt x="13" y="98"/>
                    <a:pt x="11" y="101"/>
                  </a:cubicBezTo>
                  <a:cubicBezTo>
                    <a:pt x="9" y="102"/>
                    <a:pt x="8" y="103"/>
                    <a:pt x="7" y="104"/>
                  </a:cubicBezTo>
                  <a:cubicBezTo>
                    <a:pt x="6" y="105"/>
                    <a:pt x="6" y="106"/>
                    <a:pt x="5" y="106"/>
                  </a:cubicBezTo>
                  <a:cubicBezTo>
                    <a:pt x="3" y="108"/>
                    <a:pt x="2" y="109"/>
                    <a:pt x="1" y="110"/>
                  </a:cubicBezTo>
                  <a:cubicBezTo>
                    <a:pt x="1" y="111"/>
                    <a:pt x="0" y="112"/>
                    <a:pt x="0" y="112"/>
                  </a:cubicBezTo>
                  <a:cubicBezTo>
                    <a:pt x="0" y="112"/>
                    <a:pt x="1" y="111"/>
                    <a:pt x="1" y="110"/>
                  </a:cubicBezTo>
                  <a:cubicBezTo>
                    <a:pt x="2" y="109"/>
                    <a:pt x="3" y="108"/>
                    <a:pt x="4" y="106"/>
                  </a:cubicBezTo>
                  <a:cubicBezTo>
                    <a:pt x="5" y="105"/>
                    <a:pt x="5" y="104"/>
                    <a:pt x="6" y="103"/>
                  </a:cubicBezTo>
                  <a:cubicBezTo>
                    <a:pt x="7" y="102"/>
                    <a:pt x="8" y="100"/>
                    <a:pt x="9" y="99"/>
                  </a:cubicBezTo>
                  <a:cubicBezTo>
                    <a:pt x="10" y="98"/>
                    <a:pt x="11" y="97"/>
                    <a:pt x="12" y="95"/>
                  </a:cubicBezTo>
                  <a:cubicBezTo>
                    <a:pt x="13" y="94"/>
                    <a:pt x="15" y="92"/>
                    <a:pt x="16" y="91"/>
                  </a:cubicBezTo>
                  <a:cubicBezTo>
                    <a:pt x="19" y="88"/>
                    <a:pt x="22" y="85"/>
                    <a:pt x="25" y="82"/>
                  </a:cubicBezTo>
                  <a:cubicBezTo>
                    <a:pt x="28" y="78"/>
                    <a:pt x="31" y="75"/>
                    <a:pt x="35" y="72"/>
                  </a:cubicBezTo>
                  <a:cubicBezTo>
                    <a:pt x="38" y="68"/>
                    <a:pt x="42" y="65"/>
                    <a:pt x="46" y="61"/>
                  </a:cubicBezTo>
                  <a:cubicBezTo>
                    <a:pt x="50" y="58"/>
                    <a:pt x="54" y="55"/>
                    <a:pt x="58" y="51"/>
                  </a:cubicBezTo>
                  <a:cubicBezTo>
                    <a:pt x="62" y="48"/>
                    <a:pt x="66" y="44"/>
                    <a:pt x="70" y="41"/>
                  </a:cubicBezTo>
                  <a:cubicBezTo>
                    <a:pt x="74" y="38"/>
                    <a:pt x="78" y="35"/>
                    <a:pt x="81" y="31"/>
                  </a:cubicBezTo>
                  <a:cubicBezTo>
                    <a:pt x="89" y="25"/>
                    <a:pt x="96" y="20"/>
                    <a:pt x="103" y="15"/>
                  </a:cubicBezTo>
                  <a:cubicBezTo>
                    <a:pt x="115" y="6"/>
                    <a:pt x="124" y="0"/>
                    <a:pt x="124" y="0"/>
                  </a:cubicBezTo>
                  <a:close/>
                </a:path>
              </a:pathLst>
            </a:custGeom>
            <a:solidFill>
              <a:srgbClr val="B8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123" name=" 219"/>
          <p:cNvSpPr/>
          <p:nvPr/>
        </p:nvSpPr>
        <p:spPr>
          <a:xfrm>
            <a:off x="4808757" y="3149825"/>
            <a:ext cx="2611755" cy="511175"/>
          </a:xfrm>
          <a:prstGeom prst="round2Diag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4" name="TextBox 81"/>
          <p:cNvSpPr txBox="1"/>
          <p:nvPr/>
        </p:nvSpPr>
        <p:spPr>
          <a:xfrm>
            <a:off x="2468147" y="1102810"/>
            <a:ext cx="727583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6000" i="0" u="none" strike="noStrike" kern="1200" cap="none" spc="600" normalizeH="0" baseline="0" noProof="0" dirty="0">
                <a:ln>
                  <a:noFill/>
                </a:ln>
                <a:solidFill>
                  <a:prstClr val="black">
                    <a:lumMod val="75000"/>
                    <a:lumOff val="25000"/>
                  </a:prstClr>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非常感谢您的聆听</a:t>
            </a:r>
            <a:endParaRPr kumimoji="0" sz="6000" i="0" u="none" strike="noStrike" kern="1200" cap="none" spc="600" normalizeH="0" baseline="0" noProof="0" dirty="0">
              <a:ln>
                <a:noFill/>
              </a:ln>
              <a:solidFill>
                <a:prstClr val="black">
                  <a:lumMod val="75000"/>
                  <a:lumOff val="25000"/>
                </a:prstClr>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5" name="TextBox 7"/>
          <p:cNvSpPr>
            <a:spLocks noChangeArrowheads="1"/>
          </p:cNvSpPr>
          <p:nvPr/>
        </p:nvSpPr>
        <p:spPr bwMode="auto">
          <a:xfrm>
            <a:off x="2786917" y="2324856"/>
            <a:ext cx="664273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30000"/>
              </a:lnSpc>
            </a:pPr>
            <a:r>
              <a:rPr lang="zh-CN" altLang="en-US" sz="12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p>
        </p:txBody>
      </p:sp>
      <p:sp>
        <p:nvSpPr>
          <p:cNvPr id="126" name="文本框 125"/>
          <p:cNvSpPr txBox="1"/>
          <p:nvPr/>
        </p:nvSpPr>
        <p:spPr>
          <a:xfrm>
            <a:off x="4869589" y="3188193"/>
            <a:ext cx="2611756" cy="398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汇报人：</a:t>
            </a:r>
            <a:r>
              <a:rPr kumimoji="0" lang="en-US" altLang="zh-CN" sz="20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xiazaii</a:t>
            </a:r>
            <a:endParaRPr kumimoji="0" lang="zh-CN" altLang="en-US" sz="2000" b="0" i="0" u="none" strike="noStrike" kern="1200" cap="none" spc="0" normalizeH="0" baseline="0" noProof="0" dirty="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750"/>
                                        <p:tgtEl>
                                          <p:spTgt spid="124"/>
                                        </p:tgtEl>
                                      </p:cBhvr>
                                    </p:animEffect>
                                  </p:childTnLst>
                                </p:cTn>
                              </p:par>
                            </p:childTnLst>
                          </p:cTn>
                        </p:par>
                        <p:par>
                          <p:cTn id="8" fill="hold">
                            <p:stCondLst>
                              <p:cond delay="1000"/>
                            </p:stCondLst>
                            <p:childTnLst>
                              <p:par>
                                <p:cTn id="9" presetID="52" presetClass="entr" presetSubtype="0" fill="hold" grpId="0" nodeType="afterEffect">
                                  <p:stCondLst>
                                    <p:cond delay="0"/>
                                  </p:stCondLst>
                                  <p:iterate type="lt">
                                    <p:tmPct val="10000"/>
                                  </p:iterate>
                                  <p:childTnLst>
                                    <p:set>
                                      <p:cBhvr>
                                        <p:cTn id="10" dur="1" fill="hold">
                                          <p:stCondLst>
                                            <p:cond delay="0"/>
                                          </p:stCondLst>
                                        </p:cTn>
                                        <p:tgtEl>
                                          <p:spTgt spid="125"/>
                                        </p:tgtEl>
                                        <p:attrNameLst>
                                          <p:attrName>style.visibility</p:attrName>
                                        </p:attrNameLst>
                                      </p:cBhvr>
                                      <p:to>
                                        <p:strVal val="visible"/>
                                      </p:to>
                                    </p:set>
                                    <p:animScale>
                                      <p:cBhvr>
                                        <p:cTn id="11" dur="5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500" decel="50000" fill="hold">
                                          <p:stCondLst>
                                            <p:cond delay="0"/>
                                          </p:stCondLst>
                                        </p:cTn>
                                        <p:tgtEl>
                                          <p:spTgt spid="125"/>
                                        </p:tgtEl>
                                        <p:attrNameLst>
                                          <p:attrName>ppt_x</p:attrName>
                                          <p:attrName>ppt_y</p:attrName>
                                        </p:attrNameLst>
                                      </p:cBhvr>
                                    </p:animMotion>
                                    <p:animEffect transition="in" filter="fade">
                                      <p:cBhvr>
                                        <p:cTn id="13" dur="500"/>
                                        <p:tgtEl>
                                          <p:spTgt spid="125"/>
                                        </p:tgtEl>
                                      </p:cBhvr>
                                    </p:animEffect>
                                  </p:childTnLst>
                                </p:cTn>
                              </p:par>
                            </p:childTnLst>
                          </p:cTn>
                        </p:par>
                        <p:par>
                          <p:cTn id="14" fill="hold">
                            <p:stCondLst>
                              <p:cond delay="4199"/>
                            </p:stCondLst>
                            <p:childTnLst>
                              <p:par>
                                <p:cTn id="15" presetID="50" presetClass="entr" presetSubtype="0" decel="100000" fill="hold" grpId="0" nodeType="after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p:cTn id="17" dur="1000" fill="hold"/>
                                        <p:tgtEl>
                                          <p:spTgt spid="123"/>
                                        </p:tgtEl>
                                        <p:attrNameLst>
                                          <p:attrName>ppt_w</p:attrName>
                                        </p:attrNameLst>
                                      </p:cBhvr>
                                      <p:tavLst>
                                        <p:tav tm="0">
                                          <p:val>
                                            <p:strVal val="#ppt_w+.3"/>
                                          </p:val>
                                        </p:tav>
                                        <p:tav tm="100000">
                                          <p:val>
                                            <p:strVal val="#ppt_w"/>
                                          </p:val>
                                        </p:tav>
                                      </p:tavLst>
                                    </p:anim>
                                    <p:anim calcmode="lin" valueType="num">
                                      <p:cBhvr>
                                        <p:cTn id="18" dur="1000" fill="hold"/>
                                        <p:tgtEl>
                                          <p:spTgt spid="123"/>
                                        </p:tgtEl>
                                        <p:attrNameLst>
                                          <p:attrName>ppt_h</p:attrName>
                                        </p:attrNameLst>
                                      </p:cBhvr>
                                      <p:tavLst>
                                        <p:tav tm="0">
                                          <p:val>
                                            <p:strVal val="#ppt_h"/>
                                          </p:val>
                                        </p:tav>
                                        <p:tav tm="100000">
                                          <p:val>
                                            <p:strVal val="#ppt_h"/>
                                          </p:val>
                                        </p:tav>
                                      </p:tavLst>
                                    </p:anim>
                                    <p:animEffect transition="in" filter="fade">
                                      <p:cBhvr>
                                        <p:cTn id="19" dur="1000"/>
                                        <p:tgtEl>
                                          <p:spTgt spid="123"/>
                                        </p:tgtEl>
                                      </p:cBhvr>
                                    </p:animEffect>
                                  </p:childTnLst>
                                </p:cTn>
                              </p:par>
                            </p:childTnLst>
                          </p:cTn>
                        </p:par>
                        <p:par>
                          <p:cTn id="20" fill="hold">
                            <p:stCondLst>
                              <p:cond delay="51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26"/>
                                        </p:tgtEl>
                                        <p:attrNameLst>
                                          <p:attrName>style.visibility</p:attrName>
                                        </p:attrNameLst>
                                      </p:cBhvr>
                                      <p:to>
                                        <p:strVal val="visible"/>
                                      </p:to>
                                    </p:set>
                                    <p:anim calcmode="lin" valueType="num">
                                      <p:cBhvr>
                                        <p:cTn id="23" dur="50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6"/>
                                        </p:tgtEl>
                                        <p:attrNameLst>
                                          <p:attrName>ppt_y</p:attrName>
                                        </p:attrNameLst>
                                      </p:cBhvr>
                                      <p:tavLst>
                                        <p:tav tm="0">
                                          <p:val>
                                            <p:strVal val="#ppt_y"/>
                                          </p:val>
                                        </p:tav>
                                        <p:tav tm="100000">
                                          <p:val>
                                            <p:strVal val="#ppt_y"/>
                                          </p:val>
                                        </p:tav>
                                      </p:tavLst>
                                    </p:anim>
                                    <p:anim calcmode="lin" valueType="num">
                                      <p:cBhvr>
                                        <p:cTn id="25" dur="50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p:bldP spid="125" grpId="0"/>
      <p:bldP spid="1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2286" y="-994157"/>
            <a:ext cx="12394286" cy="2649700"/>
            <a:chOff x="111125" y="2139950"/>
            <a:chExt cx="11977688" cy="2560638"/>
          </a:xfrm>
        </p:grpSpPr>
        <p:sp>
          <p:nvSpPr>
            <p:cNvPr id="3" name="Freeform 5"/>
            <p:cNvSpPr/>
            <p:nvPr/>
          </p:nvSpPr>
          <p:spPr bwMode="auto">
            <a:xfrm>
              <a:off x="9853613" y="3335338"/>
              <a:ext cx="457200" cy="442913"/>
            </a:xfrm>
            <a:custGeom>
              <a:avLst/>
              <a:gdLst>
                <a:gd name="T0" fmla="*/ 92 w 108"/>
                <a:gd name="T1" fmla="*/ 20 h 104"/>
                <a:gd name="T2" fmla="*/ 49 w 108"/>
                <a:gd name="T3" fmla="*/ 1 h 104"/>
                <a:gd name="T4" fmla="*/ 16 w 108"/>
                <a:gd name="T5" fmla="*/ 14 h 104"/>
                <a:gd name="T6" fmla="*/ 2 w 108"/>
                <a:gd name="T7" fmla="*/ 45 h 104"/>
                <a:gd name="T8" fmla="*/ 10 w 108"/>
                <a:gd name="T9" fmla="*/ 82 h 104"/>
                <a:gd name="T10" fmla="*/ 37 w 108"/>
                <a:gd name="T11" fmla="*/ 102 h 104"/>
                <a:gd name="T12" fmla="*/ 54 w 108"/>
                <a:gd name="T13" fmla="*/ 85 h 104"/>
                <a:gd name="T14" fmla="*/ 80 w 108"/>
                <a:gd name="T15" fmla="*/ 63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8"/>
                    <a:pt x="63" y="3"/>
                    <a:pt x="49" y="1"/>
                  </a:cubicBezTo>
                  <a:cubicBezTo>
                    <a:pt x="37" y="0"/>
                    <a:pt x="19" y="1"/>
                    <a:pt x="16" y="14"/>
                  </a:cubicBezTo>
                  <a:cubicBezTo>
                    <a:pt x="8" y="21"/>
                    <a:pt x="4" y="38"/>
                    <a:pt x="2" y="45"/>
                  </a:cubicBezTo>
                  <a:cubicBezTo>
                    <a:pt x="0" y="58"/>
                    <a:pt x="1" y="70"/>
                    <a:pt x="10" y="82"/>
                  </a:cubicBezTo>
                  <a:cubicBezTo>
                    <a:pt x="16" y="91"/>
                    <a:pt x="25" y="100"/>
                    <a:pt x="37" y="102"/>
                  </a:cubicBezTo>
                  <a:cubicBezTo>
                    <a:pt x="47" y="104"/>
                    <a:pt x="52" y="94"/>
                    <a:pt x="54" y="85"/>
                  </a:cubicBezTo>
                  <a:cubicBezTo>
                    <a:pt x="69" y="93"/>
                    <a:pt x="82" y="79"/>
                    <a:pt x="80" y="63"/>
                  </a:cubicBezTo>
                  <a:cubicBezTo>
                    <a:pt x="89" y="70"/>
                    <a:pt x="103" y="71"/>
                    <a:pt x="105" y="58"/>
                  </a:cubicBezTo>
                  <a:cubicBezTo>
                    <a:pt x="108" y="45"/>
                    <a:pt x="101" y="29"/>
                    <a:pt x="92" y="20"/>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 name="Freeform 6"/>
            <p:cNvSpPr/>
            <p:nvPr/>
          </p:nvSpPr>
          <p:spPr bwMode="auto">
            <a:xfrm>
              <a:off x="4567238" y="2514600"/>
              <a:ext cx="457200" cy="441325"/>
            </a:xfrm>
            <a:custGeom>
              <a:avLst/>
              <a:gdLst>
                <a:gd name="T0" fmla="*/ 105 w 108"/>
                <a:gd name="T1" fmla="*/ 46 h 104"/>
                <a:gd name="T2" fmla="*/ 80 w 108"/>
                <a:gd name="T3" fmla="*/ 41 h 104"/>
                <a:gd name="T4" fmla="*/ 54 w 108"/>
                <a:gd name="T5" fmla="*/ 19 h 104"/>
                <a:gd name="T6" fmla="*/ 36 w 108"/>
                <a:gd name="T7" fmla="*/ 2 h 104"/>
                <a:gd name="T8" fmla="*/ 9 w 108"/>
                <a:gd name="T9" fmla="*/ 22 h 104"/>
                <a:gd name="T10" fmla="*/ 2 w 108"/>
                <a:gd name="T11" fmla="*/ 59 h 104"/>
                <a:gd name="T12" fmla="*/ 16 w 108"/>
                <a:gd name="T13" fmla="*/ 90 h 104"/>
                <a:gd name="T14" fmla="*/ 48 w 108"/>
                <a:gd name="T15" fmla="*/ 103 h 104"/>
                <a:gd name="T16" fmla="*/ 92 w 108"/>
                <a:gd name="T17" fmla="*/ 84 h 104"/>
                <a:gd name="T18" fmla="*/ 105 w 108"/>
                <a:gd name="T19"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105" y="46"/>
                  </a:moveTo>
                  <a:cubicBezTo>
                    <a:pt x="103" y="33"/>
                    <a:pt x="89" y="34"/>
                    <a:pt x="80" y="41"/>
                  </a:cubicBezTo>
                  <a:cubicBezTo>
                    <a:pt x="82" y="25"/>
                    <a:pt x="69" y="11"/>
                    <a:pt x="54" y="19"/>
                  </a:cubicBezTo>
                  <a:cubicBezTo>
                    <a:pt x="52" y="10"/>
                    <a:pt x="47" y="0"/>
                    <a:pt x="36" y="2"/>
                  </a:cubicBezTo>
                  <a:cubicBezTo>
                    <a:pt x="25" y="4"/>
                    <a:pt x="16" y="13"/>
                    <a:pt x="9" y="22"/>
                  </a:cubicBezTo>
                  <a:cubicBezTo>
                    <a:pt x="1" y="34"/>
                    <a:pt x="0" y="46"/>
                    <a:pt x="2" y="59"/>
                  </a:cubicBezTo>
                  <a:cubicBezTo>
                    <a:pt x="3" y="66"/>
                    <a:pt x="8" y="83"/>
                    <a:pt x="16" y="90"/>
                  </a:cubicBezTo>
                  <a:cubicBezTo>
                    <a:pt x="19" y="103"/>
                    <a:pt x="37" y="104"/>
                    <a:pt x="48" y="103"/>
                  </a:cubicBezTo>
                  <a:cubicBezTo>
                    <a:pt x="63" y="101"/>
                    <a:pt x="81" y="96"/>
                    <a:pt x="92" y="84"/>
                  </a:cubicBezTo>
                  <a:cubicBezTo>
                    <a:pt x="101" y="75"/>
                    <a:pt x="108" y="59"/>
                    <a:pt x="105" y="46"/>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 name="Freeform 7"/>
            <p:cNvSpPr/>
            <p:nvPr/>
          </p:nvSpPr>
          <p:spPr bwMode="auto">
            <a:xfrm>
              <a:off x="517525" y="3629025"/>
              <a:ext cx="339725" cy="387350"/>
            </a:xfrm>
            <a:custGeom>
              <a:avLst/>
              <a:gdLst>
                <a:gd name="T0" fmla="*/ 33 w 80"/>
                <a:gd name="T1" fmla="*/ 1 h 91"/>
                <a:gd name="T2" fmla="*/ 33 w 80"/>
                <a:gd name="T3" fmla="*/ 2 h 91"/>
                <a:gd name="T4" fmla="*/ 33 w 80"/>
                <a:gd name="T5" fmla="*/ 2 h 91"/>
                <a:gd name="T6" fmla="*/ 32 w 80"/>
                <a:gd name="T7" fmla="*/ 3 h 91"/>
                <a:gd name="T8" fmla="*/ 31 w 80"/>
                <a:gd name="T9" fmla="*/ 2 h 91"/>
                <a:gd name="T10" fmla="*/ 2 w 80"/>
                <a:gd name="T11" fmla="*/ 64 h 91"/>
                <a:gd name="T12" fmla="*/ 9 w 80"/>
                <a:gd name="T13" fmla="*/ 87 h 91"/>
                <a:gd name="T14" fmla="*/ 22 w 80"/>
                <a:gd name="T15" fmla="*/ 81 h 91"/>
                <a:gd name="T16" fmla="*/ 30 w 80"/>
                <a:gd name="T17" fmla="*/ 87 h 91"/>
                <a:gd name="T18" fmla="*/ 43 w 80"/>
                <a:gd name="T19" fmla="*/ 82 h 91"/>
                <a:gd name="T20" fmla="*/ 56 w 80"/>
                <a:gd name="T21" fmla="*/ 89 h 91"/>
                <a:gd name="T22" fmla="*/ 66 w 80"/>
                <a:gd name="T23" fmla="*/ 81 h 91"/>
                <a:gd name="T24" fmla="*/ 66 w 80"/>
                <a:gd name="T25" fmla="*/ 79 h 91"/>
                <a:gd name="T26" fmla="*/ 33 w 80"/>
                <a:gd name="T2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91">
                  <a:moveTo>
                    <a:pt x="33" y="1"/>
                  </a:moveTo>
                  <a:cubicBezTo>
                    <a:pt x="33" y="0"/>
                    <a:pt x="32" y="1"/>
                    <a:pt x="33" y="2"/>
                  </a:cubicBezTo>
                  <a:cubicBezTo>
                    <a:pt x="33" y="2"/>
                    <a:pt x="33" y="2"/>
                    <a:pt x="33" y="2"/>
                  </a:cubicBezTo>
                  <a:cubicBezTo>
                    <a:pt x="33" y="2"/>
                    <a:pt x="32" y="2"/>
                    <a:pt x="32" y="3"/>
                  </a:cubicBezTo>
                  <a:cubicBezTo>
                    <a:pt x="32" y="2"/>
                    <a:pt x="31" y="2"/>
                    <a:pt x="31" y="2"/>
                  </a:cubicBezTo>
                  <a:cubicBezTo>
                    <a:pt x="7" y="13"/>
                    <a:pt x="0" y="41"/>
                    <a:pt x="2" y="64"/>
                  </a:cubicBezTo>
                  <a:cubicBezTo>
                    <a:pt x="3" y="71"/>
                    <a:pt x="4" y="81"/>
                    <a:pt x="9" y="87"/>
                  </a:cubicBezTo>
                  <a:cubicBezTo>
                    <a:pt x="14" y="91"/>
                    <a:pt x="19" y="85"/>
                    <a:pt x="22" y="81"/>
                  </a:cubicBezTo>
                  <a:cubicBezTo>
                    <a:pt x="24" y="84"/>
                    <a:pt x="27" y="87"/>
                    <a:pt x="30" y="87"/>
                  </a:cubicBezTo>
                  <a:cubicBezTo>
                    <a:pt x="36" y="87"/>
                    <a:pt x="37" y="81"/>
                    <a:pt x="43" y="82"/>
                  </a:cubicBezTo>
                  <a:cubicBezTo>
                    <a:pt x="48" y="83"/>
                    <a:pt x="51" y="89"/>
                    <a:pt x="56" y="89"/>
                  </a:cubicBezTo>
                  <a:cubicBezTo>
                    <a:pt x="61" y="89"/>
                    <a:pt x="64" y="85"/>
                    <a:pt x="66" y="81"/>
                  </a:cubicBezTo>
                  <a:cubicBezTo>
                    <a:pt x="66" y="80"/>
                    <a:pt x="66" y="79"/>
                    <a:pt x="66" y="79"/>
                  </a:cubicBezTo>
                  <a:cubicBezTo>
                    <a:pt x="80" y="51"/>
                    <a:pt x="60" y="13"/>
                    <a:pt x="33" y="1"/>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 name="Freeform 8"/>
            <p:cNvSpPr/>
            <p:nvPr/>
          </p:nvSpPr>
          <p:spPr bwMode="auto">
            <a:xfrm>
              <a:off x="1042988" y="3543300"/>
              <a:ext cx="241300" cy="255588"/>
            </a:xfrm>
            <a:custGeom>
              <a:avLst/>
              <a:gdLst>
                <a:gd name="T0" fmla="*/ 11 w 57"/>
                <a:gd name="T1" fmla="*/ 1 h 60"/>
                <a:gd name="T2" fmla="*/ 9 w 57"/>
                <a:gd name="T3" fmla="*/ 1 h 60"/>
                <a:gd name="T4" fmla="*/ 9 w 57"/>
                <a:gd name="T5" fmla="*/ 1 h 60"/>
                <a:gd name="T6" fmla="*/ 9 w 57"/>
                <a:gd name="T7" fmla="*/ 1 h 60"/>
                <a:gd name="T8" fmla="*/ 9 w 57"/>
                <a:gd name="T9" fmla="*/ 0 h 60"/>
                <a:gd name="T10" fmla="*/ 9 w 57"/>
                <a:gd name="T11" fmla="*/ 0 h 60"/>
                <a:gd name="T12" fmla="*/ 8 w 57"/>
                <a:gd name="T13" fmla="*/ 2 h 60"/>
                <a:gd name="T14" fmla="*/ 8 w 57"/>
                <a:gd name="T15" fmla="*/ 3 h 60"/>
                <a:gd name="T16" fmla="*/ 4 w 57"/>
                <a:gd name="T17" fmla="*/ 44 h 60"/>
                <a:gd name="T18" fmla="*/ 32 w 57"/>
                <a:gd name="T19" fmla="*/ 55 h 60"/>
                <a:gd name="T20" fmla="*/ 11 w 57"/>
                <a:gd name="T2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0">
                  <a:moveTo>
                    <a:pt x="11" y="1"/>
                  </a:moveTo>
                  <a:cubicBezTo>
                    <a:pt x="11" y="0"/>
                    <a:pt x="10" y="1"/>
                    <a:pt x="9" y="1"/>
                  </a:cubicBezTo>
                  <a:cubicBezTo>
                    <a:pt x="9" y="1"/>
                    <a:pt x="9" y="1"/>
                    <a:pt x="9" y="1"/>
                  </a:cubicBezTo>
                  <a:cubicBezTo>
                    <a:pt x="9" y="1"/>
                    <a:pt x="9" y="1"/>
                    <a:pt x="9" y="1"/>
                  </a:cubicBezTo>
                  <a:cubicBezTo>
                    <a:pt x="9" y="1"/>
                    <a:pt x="9" y="0"/>
                    <a:pt x="9" y="0"/>
                  </a:cubicBezTo>
                  <a:cubicBezTo>
                    <a:pt x="9" y="0"/>
                    <a:pt x="9" y="0"/>
                    <a:pt x="9" y="0"/>
                  </a:cubicBezTo>
                  <a:cubicBezTo>
                    <a:pt x="9" y="1"/>
                    <a:pt x="8" y="1"/>
                    <a:pt x="8" y="2"/>
                  </a:cubicBezTo>
                  <a:cubicBezTo>
                    <a:pt x="8" y="2"/>
                    <a:pt x="8" y="3"/>
                    <a:pt x="8" y="3"/>
                  </a:cubicBezTo>
                  <a:cubicBezTo>
                    <a:pt x="4" y="16"/>
                    <a:pt x="0" y="31"/>
                    <a:pt x="4" y="44"/>
                  </a:cubicBezTo>
                  <a:cubicBezTo>
                    <a:pt x="7" y="56"/>
                    <a:pt x="22" y="60"/>
                    <a:pt x="32" y="55"/>
                  </a:cubicBezTo>
                  <a:cubicBezTo>
                    <a:pt x="57" y="43"/>
                    <a:pt x="27" y="6"/>
                    <a:pt x="11"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 name="Freeform 9"/>
            <p:cNvSpPr/>
            <p:nvPr/>
          </p:nvSpPr>
          <p:spPr bwMode="auto">
            <a:xfrm>
              <a:off x="11593513" y="2833688"/>
              <a:ext cx="495300" cy="646113"/>
            </a:xfrm>
            <a:custGeom>
              <a:avLst/>
              <a:gdLst>
                <a:gd name="T0" fmla="*/ 36 w 117"/>
                <a:gd name="T1" fmla="*/ 18 h 152"/>
                <a:gd name="T2" fmla="*/ 16 w 117"/>
                <a:gd name="T3" fmla="*/ 0 h 152"/>
                <a:gd name="T4" fmla="*/ 3 w 117"/>
                <a:gd name="T5" fmla="*/ 17 h 152"/>
                <a:gd name="T6" fmla="*/ 6 w 117"/>
                <a:gd name="T7" fmla="*/ 55 h 152"/>
                <a:gd name="T8" fmla="*/ 24 w 117"/>
                <a:gd name="T9" fmla="*/ 102 h 152"/>
                <a:gd name="T10" fmla="*/ 25 w 117"/>
                <a:gd name="T11" fmla="*/ 101 h 152"/>
                <a:gd name="T12" fmla="*/ 25 w 117"/>
                <a:gd name="T13" fmla="*/ 100 h 152"/>
                <a:gd name="T14" fmla="*/ 109 w 117"/>
                <a:gd name="T15" fmla="*/ 127 h 152"/>
                <a:gd name="T16" fmla="*/ 106 w 117"/>
                <a:gd name="T17" fmla="*/ 99 h 152"/>
                <a:gd name="T18" fmla="*/ 106 w 117"/>
                <a:gd name="T19" fmla="*/ 91 h 152"/>
                <a:gd name="T20" fmla="*/ 106 w 117"/>
                <a:gd name="T21" fmla="*/ 81 h 152"/>
                <a:gd name="T22" fmla="*/ 93 w 117"/>
                <a:gd name="T23" fmla="*/ 65 h 152"/>
                <a:gd name="T24" fmla="*/ 93 w 117"/>
                <a:gd name="T25" fmla="*/ 65 h 152"/>
                <a:gd name="T26" fmla="*/ 72 w 117"/>
                <a:gd name="T27" fmla="*/ 39 h 152"/>
                <a:gd name="T28" fmla="*/ 65 w 117"/>
                <a:gd name="T29" fmla="*/ 14 h 152"/>
                <a:gd name="T30" fmla="*/ 36 w 117"/>
                <a:gd name="T31" fmla="*/ 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52">
                  <a:moveTo>
                    <a:pt x="36" y="18"/>
                  </a:moveTo>
                  <a:cubicBezTo>
                    <a:pt x="32" y="10"/>
                    <a:pt x="26" y="0"/>
                    <a:pt x="16" y="0"/>
                  </a:cubicBezTo>
                  <a:cubicBezTo>
                    <a:pt x="8" y="0"/>
                    <a:pt x="4" y="11"/>
                    <a:pt x="3" y="17"/>
                  </a:cubicBezTo>
                  <a:cubicBezTo>
                    <a:pt x="0" y="29"/>
                    <a:pt x="2" y="43"/>
                    <a:pt x="6" y="55"/>
                  </a:cubicBezTo>
                  <a:cubicBezTo>
                    <a:pt x="11" y="71"/>
                    <a:pt x="22" y="85"/>
                    <a:pt x="24" y="102"/>
                  </a:cubicBezTo>
                  <a:cubicBezTo>
                    <a:pt x="24" y="102"/>
                    <a:pt x="25" y="102"/>
                    <a:pt x="25" y="101"/>
                  </a:cubicBezTo>
                  <a:cubicBezTo>
                    <a:pt x="25" y="101"/>
                    <a:pt x="25" y="101"/>
                    <a:pt x="25" y="100"/>
                  </a:cubicBezTo>
                  <a:cubicBezTo>
                    <a:pt x="40" y="123"/>
                    <a:pt x="84" y="152"/>
                    <a:pt x="109" y="127"/>
                  </a:cubicBezTo>
                  <a:cubicBezTo>
                    <a:pt x="117" y="118"/>
                    <a:pt x="113" y="107"/>
                    <a:pt x="106" y="99"/>
                  </a:cubicBezTo>
                  <a:cubicBezTo>
                    <a:pt x="102" y="96"/>
                    <a:pt x="104" y="95"/>
                    <a:pt x="106" y="91"/>
                  </a:cubicBezTo>
                  <a:cubicBezTo>
                    <a:pt x="107" y="88"/>
                    <a:pt x="107" y="84"/>
                    <a:pt x="106" y="81"/>
                  </a:cubicBezTo>
                  <a:cubicBezTo>
                    <a:pt x="105" y="74"/>
                    <a:pt x="100" y="68"/>
                    <a:pt x="93" y="65"/>
                  </a:cubicBezTo>
                  <a:cubicBezTo>
                    <a:pt x="93" y="65"/>
                    <a:pt x="93" y="65"/>
                    <a:pt x="93" y="65"/>
                  </a:cubicBezTo>
                  <a:cubicBezTo>
                    <a:pt x="96" y="55"/>
                    <a:pt x="84" y="38"/>
                    <a:pt x="72" y="39"/>
                  </a:cubicBezTo>
                  <a:cubicBezTo>
                    <a:pt x="76" y="30"/>
                    <a:pt x="73" y="20"/>
                    <a:pt x="65" y="14"/>
                  </a:cubicBezTo>
                  <a:cubicBezTo>
                    <a:pt x="55" y="8"/>
                    <a:pt x="44"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Freeform 10"/>
            <p:cNvSpPr/>
            <p:nvPr/>
          </p:nvSpPr>
          <p:spPr bwMode="auto">
            <a:xfrm>
              <a:off x="8612188" y="3697288"/>
              <a:ext cx="512763" cy="633413"/>
            </a:xfrm>
            <a:custGeom>
              <a:avLst/>
              <a:gdLst>
                <a:gd name="T0" fmla="*/ 64 w 121"/>
                <a:gd name="T1" fmla="*/ 136 h 149"/>
                <a:gd name="T2" fmla="*/ 73 w 121"/>
                <a:gd name="T3" fmla="*/ 112 h 149"/>
                <a:gd name="T4" fmla="*/ 95 w 121"/>
                <a:gd name="T5" fmla="*/ 87 h 149"/>
                <a:gd name="T6" fmla="*/ 95 w 121"/>
                <a:gd name="T7" fmla="*/ 87 h 149"/>
                <a:gd name="T8" fmla="*/ 108 w 121"/>
                <a:gd name="T9" fmla="*/ 72 h 149"/>
                <a:gd name="T10" fmla="*/ 109 w 121"/>
                <a:gd name="T11" fmla="*/ 61 h 149"/>
                <a:gd name="T12" fmla="*/ 109 w 121"/>
                <a:gd name="T13" fmla="*/ 53 h 149"/>
                <a:gd name="T14" fmla="*/ 113 w 121"/>
                <a:gd name="T15" fmla="*/ 26 h 149"/>
                <a:gd name="T16" fmla="*/ 28 w 121"/>
                <a:gd name="T17" fmla="*/ 49 h 149"/>
                <a:gd name="T18" fmla="*/ 28 w 121"/>
                <a:gd name="T19" fmla="*/ 48 h 149"/>
                <a:gd name="T20" fmla="*/ 27 w 121"/>
                <a:gd name="T21" fmla="*/ 47 h 149"/>
                <a:gd name="T22" fmla="*/ 7 w 121"/>
                <a:gd name="T23" fmla="*/ 93 h 149"/>
                <a:gd name="T24" fmla="*/ 2 w 121"/>
                <a:gd name="T25" fmla="*/ 131 h 149"/>
                <a:gd name="T26" fmla="*/ 15 w 121"/>
                <a:gd name="T27" fmla="*/ 148 h 149"/>
                <a:gd name="T28" fmla="*/ 36 w 121"/>
                <a:gd name="T29" fmla="*/ 131 h 149"/>
                <a:gd name="T30" fmla="*/ 64 w 121"/>
                <a:gd name="T31"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64" y="136"/>
                  </a:moveTo>
                  <a:cubicBezTo>
                    <a:pt x="72" y="131"/>
                    <a:pt x="76" y="121"/>
                    <a:pt x="73" y="112"/>
                  </a:cubicBezTo>
                  <a:cubicBezTo>
                    <a:pt x="85" y="114"/>
                    <a:pt x="97" y="98"/>
                    <a:pt x="95" y="87"/>
                  </a:cubicBezTo>
                  <a:cubicBezTo>
                    <a:pt x="95" y="87"/>
                    <a:pt x="95" y="87"/>
                    <a:pt x="95" y="87"/>
                  </a:cubicBezTo>
                  <a:cubicBezTo>
                    <a:pt x="101" y="85"/>
                    <a:pt x="107" y="78"/>
                    <a:pt x="108" y="72"/>
                  </a:cubicBezTo>
                  <a:cubicBezTo>
                    <a:pt x="109" y="69"/>
                    <a:pt x="110" y="65"/>
                    <a:pt x="109" y="61"/>
                  </a:cubicBezTo>
                  <a:cubicBezTo>
                    <a:pt x="107" y="57"/>
                    <a:pt x="106" y="56"/>
                    <a:pt x="109" y="53"/>
                  </a:cubicBezTo>
                  <a:cubicBezTo>
                    <a:pt x="117" y="46"/>
                    <a:pt x="121" y="35"/>
                    <a:pt x="113" y="26"/>
                  </a:cubicBezTo>
                  <a:cubicBezTo>
                    <a:pt x="90" y="0"/>
                    <a:pt x="44" y="27"/>
                    <a:pt x="28" y="49"/>
                  </a:cubicBezTo>
                  <a:cubicBezTo>
                    <a:pt x="28" y="48"/>
                    <a:pt x="28" y="48"/>
                    <a:pt x="28" y="48"/>
                  </a:cubicBezTo>
                  <a:cubicBezTo>
                    <a:pt x="28" y="47"/>
                    <a:pt x="28" y="47"/>
                    <a:pt x="27" y="47"/>
                  </a:cubicBezTo>
                  <a:cubicBezTo>
                    <a:pt x="24" y="64"/>
                    <a:pt x="13" y="78"/>
                    <a:pt x="7" y="93"/>
                  </a:cubicBezTo>
                  <a:cubicBezTo>
                    <a:pt x="2" y="105"/>
                    <a:pt x="0" y="119"/>
                    <a:pt x="2" y="131"/>
                  </a:cubicBezTo>
                  <a:cubicBezTo>
                    <a:pt x="4" y="138"/>
                    <a:pt x="7" y="148"/>
                    <a:pt x="15" y="148"/>
                  </a:cubicBezTo>
                  <a:cubicBezTo>
                    <a:pt x="25" y="149"/>
                    <a:pt x="31" y="139"/>
                    <a:pt x="36" y="131"/>
                  </a:cubicBezTo>
                  <a:cubicBezTo>
                    <a:pt x="43" y="139"/>
                    <a:pt x="54" y="143"/>
                    <a:pt x="64" y="13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 name="Freeform 11"/>
            <p:cNvSpPr/>
            <p:nvPr/>
          </p:nvSpPr>
          <p:spPr bwMode="auto">
            <a:xfrm>
              <a:off x="6743700" y="3998913"/>
              <a:ext cx="1042988" cy="701675"/>
            </a:xfrm>
            <a:custGeom>
              <a:avLst/>
              <a:gdLst>
                <a:gd name="T0" fmla="*/ 244 w 246"/>
                <a:gd name="T1" fmla="*/ 45 h 165"/>
                <a:gd name="T2" fmla="*/ 210 w 246"/>
                <a:gd name="T3" fmla="*/ 10 h 165"/>
                <a:gd name="T4" fmla="*/ 144 w 246"/>
                <a:gd name="T5" fmla="*/ 0 h 165"/>
                <a:gd name="T6" fmla="*/ 88 w 246"/>
                <a:gd name="T7" fmla="*/ 7 h 165"/>
                <a:gd name="T8" fmla="*/ 88 w 246"/>
                <a:gd name="T9" fmla="*/ 7 h 165"/>
                <a:gd name="T10" fmla="*/ 35 w 246"/>
                <a:gd name="T11" fmla="*/ 34 h 165"/>
                <a:gd name="T12" fmla="*/ 4 w 246"/>
                <a:gd name="T13" fmla="*/ 83 h 165"/>
                <a:gd name="T14" fmla="*/ 16 w 246"/>
                <a:gd name="T15" fmla="*/ 133 h 165"/>
                <a:gd name="T16" fmla="*/ 42 w 246"/>
                <a:gd name="T17" fmla="*/ 133 h 165"/>
                <a:gd name="T18" fmla="*/ 90 w 246"/>
                <a:gd name="T19" fmla="*/ 133 h 165"/>
                <a:gd name="T20" fmla="*/ 129 w 246"/>
                <a:gd name="T21" fmla="*/ 157 h 165"/>
                <a:gd name="T22" fmla="*/ 138 w 246"/>
                <a:gd name="T23" fmla="*/ 130 h 165"/>
                <a:gd name="T24" fmla="*/ 166 w 246"/>
                <a:gd name="T25" fmla="*/ 135 h 165"/>
                <a:gd name="T26" fmla="*/ 181 w 246"/>
                <a:gd name="T27" fmla="*/ 105 h 165"/>
                <a:gd name="T28" fmla="*/ 201 w 246"/>
                <a:gd name="T29" fmla="*/ 102 h 165"/>
                <a:gd name="T30" fmla="*/ 209 w 246"/>
                <a:gd name="T31" fmla="*/ 77 h 165"/>
                <a:gd name="T32" fmla="*/ 237 w 246"/>
                <a:gd name="T33" fmla="*/ 73 h 165"/>
                <a:gd name="T34" fmla="*/ 244 w 246"/>
                <a:gd name="T35"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165">
                  <a:moveTo>
                    <a:pt x="244" y="45"/>
                  </a:moveTo>
                  <a:cubicBezTo>
                    <a:pt x="241" y="27"/>
                    <a:pt x="227" y="16"/>
                    <a:pt x="210" y="10"/>
                  </a:cubicBezTo>
                  <a:cubicBezTo>
                    <a:pt x="189" y="2"/>
                    <a:pt x="167" y="0"/>
                    <a:pt x="144" y="0"/>
                  </a:cubicBezTo>
                  <a:cubicBezTo>
                    <a:pt x="126" y="0"/>
                    <a:pt x="105" y="0"/>
                    <a:pt x="88" y="7"/>
                  </a:cubicBezTo>
                  <a:cubicBezTo>
                    <a:pt x="88" y="7"/>
                    <a:pt x="88" y="7"/>
                    <a:pt x="88" y="7"/>
                  </a:cubicBezTo>
                  <a:cubicBezTo>
                    <a:pt x="69" y="12"/>
                    <a:pt x="50" y="20"/>
                    <a:pt x="35" y="34"/>
                  </a:cubicBezTo>
                  <a:cubicBezTo>
                    <a:pt x="21" y="46"/>
                    <a:pt x="8" y="64"/>
                    <a:pt x="4" y="83"/>
                  </a:cubicBezTo>
                  <a:cubicBezTo>
                    <a:pt x="0" y="99"/>
                    <a:pt x="2" y="122"/>
                    <a:pt x="16" y="133"/>
                  </a:cubicBezTo>
                  <a:cubicBezTo>
                    <a:pt x="25" y="141"/>
                    <a:pt x="36" y="142"/>
                    <a:pt x="42" y="133"/>
                  </a:cubicBezTo>
                  <a:cubicBezTo>
                    <a:pt x="48" y="156"/>
                    <a:pt x="77" y="152"/>
                    <a:pt x="90" y="133"/>
                  </a:cubicBezTo>
                  <a:cubicBezTo>
                    <a:pt x="97" y="146"/>
                    <a:pt x="112" y="165"/>
                    <a:pt x="129" y="157"/>
                  </a:cubicBezTo>
                  <a:cubicBezTo>
                    <a:pt x="139" y="152"/>
                    <a:pt x="140" y="140"/>
                    <a:pt x="138" y="130"/>
                  </a:cubicBezTo>
                  <a:cubicBezTo>
                    <a:pt x="145" y="138"/>
                    <a:pt x="156" y="142"/>
                    <a:pt x="166" y="135"/>
                  </a:cubicBezTo>
                  <a:cubicBezTo>
                    <a:pt x="176" y="128"/>
                    <a:pt x="181" y="117"/>
                    <a:pt x="181" y="105"/>
                  </a:cubicBezTo>
                  <a:cubicBezTo>
                    <a:pt x="187" y="109"/>
                    <a:pt x="195" y="109"/>
                    <a:pt x="201" y="102"/>
                  </a:cubicBezTo>
                  <a:cubicBezTo>
                    <a:pt x="206" y="96"/>
                    <a:pt x="212" y="85"/>
                    <a:pt x="209" y="77"/>
                  </a:cubicBezTo>
                  <a:cubicBezTo>
                    <a:pt x="218" y="80"/>
                    <a:pt x="229" y="80"/>
                    <a:pt x="237" y="73"/>
                  </a:cubicBezTo>
                  <a:cubicBezTo>
                    <a:pt x="244" y="66"/>
                    <a:pt x="246" y="54"/>
                    <a:pt x="244" y="4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 name="Freeform 12"/>
            <p:cNvSpPr/>
            <p:nvPr/>
          </p:nvSpPr>
          <p:spPr bwMode="auto">
            <a:xfrm>
              <a:off x="2508250" y="4348163"/>
              <a:ext cx="309563" cy="309563"/>
            </a:xfrm>
            <a:custGeom>
              <a:avLst/>
              <a:gdLst>
                <a:gd name="T0" fmla="*/ 67 w 73"/>
                <a:gd name="T1" fmla="*/ 29 h 73"/>
                <a:gd name="T2" fmla="*/ 33 w 73"/>
                <a:gd name="T3" fmla="*/ 0 h 73"/>
                <a:gd name="T4" fmla="*/ 32 w 73"/>
                <a:gd name="T5" fmla="*/ 1 h 73"/>
                <a:gd name="T6" fmla="*/ 31 w 73"/>
                <a:gd name="T7" fmla="*/ 2 h 73"/>
                <a:gd name="T8" fmla="*/ 31 w 73"/>
                <a:gd name="T9" fmla="*/ 3 h 73"/>
                <a:gd name="T10" fmla="*/ 30 w 73"/>
                <a:gd name="T11" fmla="*/ 3 h 73"/>
                <a:gd name="T12" fmla="*/ 2 w 73"/>
                <a:gd name="T13" fmla="*/ 48 h 73"/>
                <a:gd name="T14" fmla="*/ 10 w 73"/>
                <a:gd name="T15" fmla="*/ 59 h 73"/>
                <a:gd name="T16" fmla="*/ 25 w 73"/>
                <a:gd name="T17" fmla="*/ 54 h 73"/>
                <a:gd name="T18" fmla="*/ 57 w 73"/>
                <a:gd name="T19" fmla="*/ 47 h 73"/>
                <a:gd name="T20" fmla="*/ 71 w 73"/>
                <a:gd name="T21" fmla="*/ 42 h 73"/>
                <a:gd name="T22" fmla="*/ 67 w 73"/>
                <a:gd name="T2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3">
                  <a:moveTo>
                    <a:pt x="67" y="29"/>
                  </a:moveTo>
                  <a:cubicBezTo>
                    <a:pt x="57" y="17"/>
                    <a:pt x="45" y="9"/>
                    <a:pt x="33" y="0"/>
                  </a:cubicBezTo>
                  <a:cubicBezTo>
                    <a:pt x="33" y="0"/>
                    <a:pt x="32" y="1"/>
                    <a:pt x="32" y="1"/>
                  </a:cubicBezTo>
                  <a:cubicBezTo>
                    <a:pt x="31" y="1"/>
                    <a:pt x="31" y="2"/>
                    <a:pt x="31" y="2"/>
                  </a:cubicBezTo>
                  <a:cubicBezTo>
                    <a:pt x="31" y="2"/>
                    <a:pt x="31" y="2"/>
                    <a:pt x="31" y="3"/>
                  </a:cubicBezTo>
                  <a:cubicBezTo>
                    <a:pt x="31" y="3"/>
                    <a:pt x="30" y="3"/>
                    <a:pt x="30" y="3"/>
                  </a:cubicBezTo>
                  <a:cubicBezTo>
                    <a:pt x="18" y="15"/>
                    <a:pt x="0" y="28"/>
                    <a:pt x="2" y="48"/>
                  </a:cubicBezTo>
                  <a:cubicBezTo>
                    <a:pt x="3" y="52"/>
                    <a:pt x="6" y="58"/>
                    <a:pt x="10" y="59"/>
                  </a:cubicBezTo>
                  <a:cubicBezTo>
                    <a:pt x="16" y="61"/>
                    <a:pt x="21" y="58"/>
                    <a:pt x="25" y="54"/>
                  </a:cubicBezTo>
                  <a:cubicBezTo>
                    <a:pt x="31" y="73"/>
                    <a:pt x="59" y="64"/>
                    <a:pt x="57" y="47"/>
                  </a:cubicBezTo>
                  <a:cubicBezTo>
                    <a:pt x="62" y="47"/>
                    <a:pt x="69" y="46"/>
                    <a:pt x="71" y="42"/>
                  </a:cubicBezTo>
                  <a:cubicBezTo>
                    <a:pt x="73" y="37"/>
                    <a:pt x="69" y="32"/>
                    <a:pt x="67" y="29"/>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Freeform 13"/>
            <p:cNvSpPr/>
            <p:nvPr/>
          </p:nvSpPr>
          <p:spPr bwMode="auto">
            <a:xfrm>
              <a:off x="3206750" y="2978150"/>
              <a:ext cx="474663" cy="488950"/>
            </a:xfrm>
            <a:custGeom>
              <a:avLst/>
              <a:gdLst>
                <a:gd name="T0" fmla="*/ 57 w 112"/>
                <a:gd name="T1" fmla="*/ 106 h 115"/>
                <a:gd name="T2" fmla="*/ 13 w 112"/>
                <a:gd name="T3" fmla="*/ 106 h 115"/>
                <a:gd name="T4" fmla="*/ 0 w 112"/>
                <a:gd name="T5" fmla="*/ 72 h 115"/>
                <a:gd name="T6" fmla="*/ 13 w 112"/>
                <a:gd name="T7" fmla="*/ 31 h 115"/>
                <a:gd name="T8" fmla="*/ 14 w 112"/>
                <a:gd name="T9" fmla="*/ 31 h 115"/>
                <a:gd name="T10" fmla="*/ 33 w 112"/>
                <a:gd name="T11" fmla="*/ 11 h 115"/>
                <a:gd name="T12" fmla="*/ 52 w 112"/>
                <a:gd name="T13" fmla="*/ 1 h 115"/>
                <a:gd name="T14" fmla="*/ 60 w 112"/>
                <a:gd name="T15" fmla="*/ 21 h 115"/>
                <a:gd name="T16" fmla="*/ 64 w 112"/>
                <a:gd name="T17" fmla="*/ 22 h 115"/>
                <a:gd name="T18" fmla="*/ 64 w 112"/>
                <a:gd name="T19" fmla="*/ 20 h 115"/>
                <a:gd name="T20" fmla="*/ 64 w 112"/>
                <a:gd name="T21" fmla="*/ 20 h 115"/>
                <a:gd name="T22" fmla="*/ 69 w 112"/>
                <a:gd name="T23" fmla="*/ 14 h 115"/>
                <a:gd name="T24" fmla="*/ 78 w 112"/>
                <a:gd name="T25" fmla="*/ 10 h 115"/>
                <a:gd name="T26" fmla="*/ 88 w 112"/>
                <a:gd name="T27" fmla="*/ 27 h 115"/>
                <a:gd name="T28" fmla="*/ 90 w 112"/>
                <a:gd name="T29" fmla="*/ 29 h 115"/>
                <a:gd name="T30" fmla="*/ 91 w 112"/>
                <a:gd name="T31" fmla="*/ 29 h 115"/>
                <a:gd name="T32" fmla="*/ 92 w 112"/>
                <a:gd name="T33" fmla="*/ 28 h 115"/>
                <a:gd name="T34" fmla="*/ 104 w 112"/>
                <a:gd name="T35" fmla="*/ 25 h 115"/>
                <a:gd name="T36" fmla="*/ 110 w 112"/>
                <a:gd name="T37" fmla="*/ 35 h 115"/>
                <a:gd name="T38" fmla="*/ 107 w 112"/>
                <a:gd name="T39" fmla="*/ 56 h 115"/>
                <a:gd name="T40" fmla="*/ 97 w 112"/>
                <a:gd name="T41" fmla="*/ 73 h 115"/>
                <a:gd name="T42" fmla="*/ 97 w 112"/>
                <a:gd name="T43" fmla="*/ 73 h 115"/>
                <a:gd name="T44" fmla="*/ 57 w 112"/>
                <a:gd name="T4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57" y="106"/>
                  </a:moveTo>
                  <a:cubicBezTo>
                    <a:pt x="43" y="111"/>
                    <a:pt x="26" y="115"/>
                    <a:pt x="13" y="106"/>
                  </a:cubicBezTo>
                  <a:cubicBezTo>
                    <a:pt x="2" y="98"/>
                    <a:pt x="0" y="84"/>
                    <a:pt x="0" y="72"/>
                  </a:cubicBezTo>
                  <a:cubicBezTo>
                    <a:pt x="0" y="56"/>
                    <a:pt x="7" y="44"/>
                    <a:pt x="13" y="31"/>
                  </a:cubicBezTo>
                  <a:cubicBezTo>
                    <a:pt x="13" y="31"/>
                    <a:pt x="14" y="31"/>
                    <a:pt x="14" y="31"/>
                  </a:cubicBezTo>
                  <a:cubicBezTo>
                    <a:pt x="20" y="24"/>
                    <a:pt x="26" y="17"/>
                    <a:pt x="33" y="11"/>
                  </a:cubicBezTo>
                  <a:cubicBezTo>
                    <a:pt x="38" y="7"/>
                    <a:pt x="45" y="2"/>
                    <a:pt x="52" y="1"/>
                  </a:cubicBezTo>
                  <a:cubicBezTo>
                    <a:pt x="62" y="0"/>
                    <a:pt x="61" y="15"/>
                    <a:pt x="60" y="21"/>
                  </a:cubicBezTo>
                  <a:cubicBezTo>
                    <a:pt x="60" y="23"/>
                    <a:pt x="64" y="24"/>
                    <a:pt x="64" y="22"/>
                  </a:cubicBezTo>
                  <a:cubicBezTo>
                    <a:pt x="64" y="21"/>
                    <a:pt x="64" y="21"/>
                    <a:pt x="64" y="20"/>
                  </a:cubicBezTo>
                  <a:cubicBezTo>
                    <a:pt x="64" y="20"/>
                    <a:pt x="64" y="20"/>
                    <a:pt x="64" y="20"/>
                  </a:cubicBezTo>
                  <a:cubicBezTo>
                    <a:pt x="66" y="19"/>
                    <a:pt x="67" y="16"/>
                    <a:pt x="69" y="14"/>
                  </a:cubicBezTo>
                  <a:cubicBezTo>
                    <a:pt x="72" y="12"/>
                    <a:pt x="75" y="11"/>
                    <a:pt x="78" y="10"/>
                  </a:cubicBezTo>
                  <a:cubicBezTo>
                    <a:pt x="88" y="9"/>
                    <a:pt x="88" y="20"/>
                    <a:pt x="88" y="27"/>
                  </a:cubicBezTo>
                  <a:cubicBezTo>
                    <a:pt x="88" y="28"/>
                    <a:pt x="89" y="29"/>
                    <a:pt x="90" y="29"/>
                  </a:cubicBezTo>
                  <a:cubicBezTo>
                    <a:pt x="90" y="29"/>
                    <a:pt x="90" y="29"/>
                    <a:pt x="91" y="29"/>
                  </a:cubicBezTo>
                  <a:cubicBezTo>
                    <a:pt x="91" y="29"/>
                    <a:pt x="92" y="28"/>
                    <a:pt x="92" y="28"/>
                  </a:cubicBezTo>
                  <a:cubicBezTo>
                    <a:pt x="95" y="25"/>
                    <a:pt x="99" y="21"/>
                    <a:pt x="104" y="25"/>
                  </a:cubicBezTo>
                  <a:cubicBezTo>
                    <a:pt x="107" y="27"/>
                    <a:pt x="108" y="31"/>
                    <a:pt x="110" y="35"/>
                  </a:cubicBezTo>
                  <a:cubicBezTo>
                    <a:pt x="112" y="41"/>
                    <a:pt x="110" y="49"/>
                    <a:pt x="107" y="56"/>
                  </a:cubicBezTo>
                  <a:cubicBezTo>
                    <a:pt x="105" y="62"/>
                    <a:pt x="101" y="68"/>
                    <a:pt x="97" y="73"/>
                  </a:cubicBezTo>
                  <a:cubicBezTo>
                    <a:pt x="97" y="73"/>
                    <a:pt x="97" y="73"/>
                    <a:pt x="97" y="73"/>
                  </a:cubicBezTo>
                  <a:cubicBezTo>
                    <a:pt x="87" y="90"/>
                    <a:pt x="75" y="99"/>
                    <a:pt x="57" y="10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 name="Freeform 14"/>
            <p:cNvSpPr/>
            <p:nvPr/>
          </p:nvSpPr>
          <p:spPr bwMode="auto">
            <a:xfrm>
              <a:off x="746125" y="2139950"/>
              <a:ext cx="982663" cy="765175"/>
            </a:xfrm>
            <a:custGeom>
              <a:avLst/>
              <a:gdLst>
                <a:gd name="T0" fmla="*/ 226 w 232"/>
                <a:gd name="T1" fmla="*/ 120 h 180"/>
                <a:gd name="T2" fmla="*/ 199 w 232"/>
                <a:gd name="T3" fmla="*/ 111 h 180"/>
                <a:gd name="T4" fmla="*/ 197 w 232"/>
                <a:gd name="T5" fmla="*/ 84 h 180"/>
                <a:gd name="T6" fmla="*/ 178 w 232"/>
                <a:gd name="T7" fmla="*/ 78 h 180"/>
                <a:gd name="T8" fmla="*/ 169 w 232"/>
                <a:gd name="T9" fmla="*/ 44 h 180"/>
                <a:gd name="T10" fmla="*/ 140 w 232"/>
                <a:gd name="T11" fmla="*/ 44 h 180"/>
                <a:gd name="T12" fmla="*/ 137 w 232"/>
                <a:gd name="T13" fmla="*/ 16 h 180"/>
                <a:gd name="T14" fmla="*/ 94 w 232"/>
                <a:gd name="T15" fmla="*/ 31 h 180"/>
                <a:gd name="T16" fmla="*/ 47 w 232"/>
                <a:gd name="T17" fmla="*/ 22 h 180"/>
                <a:gd name="T18" fmla="*/ 22 w 232"/>
                <a:gd name="T19" fmla="*/ 16 h 180"/>
                <a:gd name="T20" fmla="*/ 0 w 232"/>
                <a:gd name="T21" fmla="*/ 63 h 180"/>
                <a:gd name="T22" fmla="*/ 21 w 232"/>
                <a:gd name="T23" fmla="*/ 118 h 180"/>
                <a:gd name="T24" fmla="*/ 67 w 232"/>
                <a:gd name="T25" fmla="*/ 154 h 180"/>
                <a:gd name="T26" fmla="*/ 67 w 232"/>
                <a:gd name="T27" fmla="*/ 155 h 180"/>
                <a:gd name="T28" fmla="*/ 121 w 232"/>
                <a:gd name="T29" fmla="*/ 173 h 180"/>
                <a:gd name="T30" fmla="*/ 187 w 232"/>
                <a:gd name="T31" fmla="*/ 176 h 180"/>
                <a:gd name="T32" fmla="*/ 228 w 232"/>
                <a:gd name="T33" fmla="*/ 149 h 180"/>
                <a:gd name="T34" fmla="*/ 226 w 232"/>
                <a:gd name="T35"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180">
                  <a:moveTo>
                    <a:pt x="226" y="120"/>
                  </a:moveTo>
                  <a:cubicBezTo>
                    <a:pt x="220" y="112"/>
                    <a:pt x="209" y="110"/>
                    <a:pt x="199" y="111"/>
                  </a:cubicBezTo>
                  <a:cubicBezTo>
                    <a:pt x="204" y="103"/>
                    <a:pt x="201" y="91"/>
                    <a:pt x="197" y="84"/>
                  </a:cubicBezTo>
                  <a:cubicBezTo>
                    <a:pt x="192" y="76"/>
                    <a:pt x="185" y="74"/>
                    <a:pt x="178" y="78"/>
                  </a:cubicBezTo>
                  <a:cubicBezTo>
                    <a:pt x="180" y="66"/>
                    <a:pt x="178" y="53"/>
                    <a:pt x="169" y="44"/>
                  </a:cubicBezTo>
                  <a:cubicBezTo>
                    <a:pt x="161" y="36"/>
                    <a:pt x="149" y="38"/>
                    <a:pt x="140" y="44"/>
                  </a:cubicBezTo>
                  <a:cubicBezTo>
                    <a:pt x="145" y="35"/>
                    <a:pt x="146" y="23"/>
                    <a:pt x="137" y="16"/>
                  </a:cubicBezTo>
                  <a:cubicBezTo>
                    <a:pt x="122" y="5"/>
                    <a:pt x="104" y="20"/>
                    <a:pt x="94" y="31"/>
                  </a:cubicBezTo>
                  <a:cubicBezTo>
                    <a:pt x="86" y="10"/>
                    <a:pt x="58" y="0"/>
                    <a:pt x="47" y="22"/>
                  </a:cubicBezTo>
                  <a:cubicBezTo>
                    <a:pt x="43" y="12"/>
                    <a:pt x="33" y="10"/>
                    <a:pt x="22" y="16"/>
                  </a:cubicBezTo>
                  <a:cubicBezTo>
                    <a:pt x="6" y="25"/>
                    <a:pt x="0" y="46"/>
                    <a:pt x="0" y="63"/>
                  </a:cubicBezTo>
                  <a:cubicBezTo>
                    <a:pt x="0" y="82"/>
                    <a:pt x="10" y="102"/>
                    <a:pt x="21" y="118"/>
                  </a:cubicBezTo>
                  <a:cubicBezTo>
                    <a:pt x="32" y="133"/>
                    <a:pt x="49" y="146"/>
                    <a:pt x="67" y="154"/>
                  </a:cubicBezTo>
                  <a:cubicBezTo>
                    <a:pt x="67" y="154"/>
                    <a:pt x="67" y="154"/>
                    <a:pt x="67" y="155"/>
                  </a:cubicBezTo>
                  <a:cubicBezTo>
                    <a:pt x="82" y="165"/>
                    <a:pt x="103" y="169"/>
                    <a:pt x="121" y="173"/>
                  </a:cubicBezTo>
                  <a:cubicBezTo>
                    <a:pt x="142" y="177"/>
                    <a:pt x="165" y="180"/>
                    <a:pt x="187" y="176"/>
                  </a:cubicBezTo>
                  <a:cubicBezTo>
                    <a:pt x="204" y="174"/>
                    <a:pt x="221" y="166"/>
                    <a:pt x="228" y="149"/>
                  </a:cubicBezTo>
                  <a:cubicBezTo>
                    <a:pt x="231" y="140"/>
                    <a:pt x="232" y="128"/>
                    <a:pt x="226" y="120"/>
                  </a:cubicBezTo>
                  <a:close/>
                </a:path>
              </a:pathLst>
            </a:custGeom>
            <a:solidFill>
              <a:srgbClr val="DC43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 name="Freeform 15"/>
            <p:cNvSpPr/>
            <p:nvPr/>
          </p:nvSpPr>
          <p:spPr bwMode="auto">
            <a:xfrm>
              <a:off x="763588" y="2317750"/>
              <a:ext cx="860425" cy="587375"/>
            </a:xfrm>
            <a:custGeom>
              <a:avLst/>
              <a:gdLst>
                <a:gd name="T0" fmla="*/ 181 w 203"/>
                <a:gd name="T1" fmla="*/ 99 h 138"/>
                <a:gd name="T2" fmla="*/ 181 w 203"/>
                <a:gd name="T3" fmla="*/ 79 h 138"/>
                <a:gd name="T4" fmla="*/ 158 w 203"/>
                <a:gd name="T5" fmla="*/ 77 h 138"/>
                <a:gd name="T6" fmla="*/ 139 w 203"/>
                <a:gd name="T7" fmla="*/ 44 h 138"/>
                <a:gd name="T8" fmla="*/ 132 w 203"/>
                <a:gd name="T9" fmla="*/ 23 h 138"/>
                <a:gd name="T10" fmla="*/ 108 w 203"/>
                <a:gd name="T11" fmla="*/ 28 h 138"/>
                <a:gd name="T12" fmla="*/ 73 w 203"/>
                <a:gd name="T13" fmla="*/ 16 h 138"/>
                <a:gd name="T14" fmla="*/ 55 w 203"/>
                <a:gd name="T15" fmla="*/ 2 h 138"/>
                <a:gd name="T16" fmla="*/ 39 w 203"/>
                <a:gd name="T17" fmla="*/ 13 h 138"/>
                <a:gd name="T18" fmla="*/ 39 w 203"/>
                <a:gd name="T19" fmla="*/ 13 h 138"/>
                <a:gd name="T20" fmla="*/ 9 w 203"/>
                <a:gd name="T21" fmla="*/ 8 h 138"/>
                <a:gd name="T22" fmla="*/ 2 w 203"/>
                <a:gd name="T23" fmla="*/ 40 h 138"/>
                <a:gd name="T24" fmla="*/ 20 w 203"/>
                <a:gd name="T25" fmla="*/ 81 h 138"/>
                <a:gd name="T26" fmla="*/ 58 w 203"/>
                <a:gd name="T27" fmla="*/ 113 h 138"/>
                <a:gd name="T28" fmla="*/ 59 w 203"/>
                <a:gd name="T29" fmla="*/ 113 h 138"/>
                <a:gd name="T30" fmla="*/ 78 w 203"/>
                <a:gd name="T31" fmla="*/ 121 h 138"/>
                <a:gd name="T32" fmla="*/ 112 w 203"/>
                <a:gd name="T33" fmla="*/ 131 h 138"/>
                <a:gd name="T34" fmla="*/ 167 w 203"/>
                <a:gd name="T35" fmla="*/ 136 h 138"/>
                <a:gd name="T36" fmla="*/ 201 w 203"/>
                <a:gd name="T37" fmla="*/ 113 h 138"/>
                <a:gd name="T38" fmla="*/ 181 w 203"/>
                <a:gd name="T39" fmla="*/ 9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138">
                  <a:moveTo>
                    <a:pt x="181" y="99"/>
                  </a:moveTo>
                  <a:cubicBezTo>
                    <a:pt x="185" y="93"/>
                    <a:pt x="188" y="85"/>
                    <a:pt x="181" y="79"/>
                  </a:cubicBezTo>
                  <a:cubicBezTo>
                    <a:pt x="176" y="74"/>
                    <a:pt x="166" y="75"/>
                    <a:pt x="158" y="77"/>
                  </a:cubicBezTo>
                  <a:cubicBezTo>
                    <a:pt x="165" y="61"/>
                    <a:pt x="157" y="33"/>
                    <a:pt x="139" y="44"/>
                  </a:cubicBezTo>
                  <a:cubicBezTo>
                    <a:pt x="141" y="36"/>
                    <a:pt x="141" y="27"/>
                    <a:pt x="132" y="23"/>
                  </a:cubicBezTo>
                  <a:cubicBezTo>
                    <a:pt x="124" y="19"/>
                    <a:pt x="114" y="23"/>
                    <a:pt x="108" y="28"/>
                  </a:cubicBezTo>
                  <a:cubicBezTo>
                    <a:pt x="108" y="8"/>
                    <a:pt x="86" y="5"/>
                    <a:pt x="73" y="16"/>
                  </a:cubicBezTo>
                  <a:cubicBezTo>
                    <a:pt x="70" y="9"/>
                    <a:pt x="63" y="3"/>
                    <a:pt x="55" y="2"/>
                  </a:cubicBezTo>
                  <a:cubicBezTo>
                    <a:pt x="47" y="1"/>
                    <a:pt x="40" y="5"/>
                    <a:pt x="39" y="13"/>
                  </a:cubicBezTo>
                  <a:cubicBezTo>
                    <a:pt x="39" y="13"/>
                    <a:pt x="39" y="13"/>
                    <a:pt x="39" y="13"/>
                  </a:cubicBezTo>
                  <a:cubicBezTo>
                    <a:pt x="31" y="6"/>
                    <a:pt x="19" y="0"/>
                    <a:pt x="9" y="8"/>
                  </a:cubicBezTo>
                  <a:cubicBezTo>
                    <a:pt x="0" y="15"/>
                    <a:pt x="0" y="30"/>
                    <a:pt x="2" y="40"/>
                  </a:cubicBezTo>
                  <a:cubicBezTo>
                    <a:pt x="3" y="55"/>
                    <a:pt x="11" y="69"/>
                    <a:pt x="20" y="81"/>
                  </a:cubicBezTo>
                  <a:cubicBezTo>
                    <a:pt x="30" y="94"/>
                    <a:pt x="42" y="109"/>
                    <a:pt x="58" y="113"/>
                  </a:cubicBezTo>
                  <a:cubicBezTo>
                    <a:pt x="58" y="114"/>
                    <a:pt x="59" y="113"/>
                    <a:pt x="59" y="113"/>
                  </a:cubicBezTo>
                  <a:cubicBezTo>
                    <a:pt x="64" y="117"/>
                    <a:pt x="73" y="119"/>
                    <a:pt x="78" y="121"/>
                  </a:cubicBezTo>
                  <a:cubicBezTo>
                    <a:pt x="89" y="126"/>
                    <a:pt x="100" y="129"/>
                    <a:pt x="112" y="131"/>
                  </a:cubicBezTo>
                  <a:cubicBezTo>
                    <a:pt x="130" y="135"/>
                    <a:pt x="148" y="138"/>
                    <a:pt x="167" y="136"/>
                  </a:cubicBezTo>
                  <a:cubicBezTo>
                    <a:pt x="180" y="134"/>
                    <a:pt x="199" y="129"/>
                    <a:pt x="201" y="113"/>
                  </a:cubicBezTo>
                  <a:cubicBezTo>
                    <a:pt x="203" y="102"/>
                    <a:pt x="190" y="98"/>
                    <a:pt x="181" y="9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Freeform 16"/>
            <p:cNvSpPr/>
            <p:nvPr/>
          </p:nvSpPr>
          <p:spPr bwMode="auto">
            <a:xfrm>
              <a:off x="847725" y="2454275"/>
              <a:ext cx="588963" cy="425450"/>
            </a:xfrm>
            <a:custGeom>
              <a:avLst/>
              <a:gdLst>
                <a:gd name="T0" fmla="*/ 135 w 139"/>
                <a:gd name="T1" fmla="*/ 77 h 100"/>
                <a:gd name="T2" fmla="*/ 118 w 139"/>
                <a:gd name="T3" fmla="*/ 72 h 100"/>
                <a:gd name="T4" fmla="*/ 104 w 139"/>
                <a:gd name="T5" fmla="*/ 55 h 100"/>
                <a:gd name="T6" fmla="*/ 86 w 139"/>
                <a:gd name="T7" fmla="*/ 37 h 100"/>
                <a:gd name="T8" fmla="*/ 56 w 139"/>
                <a:gd name="T9" fmla="*/ 24 h 100"/>
                <a:gd name="T10" fmla="*/ 31 w 139"/>
                <a:gd name="T11" fmla="*/ 13 h 100"/>
                <a:gd name="T12" fmla="*/ 11 w 139"/>
                <a:gd name="T13" fmla="*/ 1 h 100"/>
                <a:gd name="T14" fmla="*/ 0 w 139"/>
                <a:gd name="T15" fmla="*/ 19 h 100"/>
                <a:gd name="T16" fmla="*/ 39 w 139"/>
                <a:gd name="T17" fmla="*/ 81 h 100"/>
                <a:gd name="T18" fmla="*/ 40 w 139"/>
                <a:gd name="T19" fmla="*/ 83 h 100"/>
                <a:gd name="T20" fmla="*/ 124 w 139"/>
                <a:gd name="T21" fmla="*/ 92 h 100"/>
                <a:gd name="T22" fmla="*/ 135 w 139"/>
                <a:gd name="T23"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00">
                  <a:moveTo>
                    <a:pt x="135" y="77"/>
                  </a:moveTo>
                  <a:cubicBezTo>
                    <a:pt x="131" y="72"/>
                    <a:pt x="124" y="71"/>
                    <a:pt x="118" y="72"/>
                  </a:cubicBezTo>
                  <a:cubicBezTo>
                    <a:pt x="124" y="63"/>
                    <a:pt x="115" y="53"/>
                    <a:pt x="104" y="55"/>
                  </a:cubicBezTo>
                  <a:cubicBezTo>
                    <a:pt x="111" y="46"/>
                    <a:pt x="98" y="31"/>
                    <a:pt x="86" y="37"/>
                  </a:cubicBezTo>
                  <a:cubicBezTo>
                    <a:pt x="90" y="19"/>
                    <a:pt x="69" y="13"/>
                    <a:pt x="56" y="24"/>
                  </a:cubicBezTo>
                  <a:cubicBezTo>
                    <a:pt x="51" y="13"/>
                    <a:pt x="39" y="1"/>
                    <a:pt x="31" y="13"/>
                  </a:cubicBezTo>
                  <a:cubicBezTo>
                    <a:pt x="27" y="7"/>
                    <a:pt x="19" y="0"/>
                    <a:pt x="11" y="1"/>
                  </a:cubicBezTo>
                  <a:cubicBezTo>
                    <a:pt x="2" y="3"/>
                    <a:pt x="0" y="11"/>
                    <a:pt x="0" y="19"/>
                  </a:cubicBezTo>
                  <a:cubicBezTo>
                    <a:pt x="1" y="45"/>
                    <a:pt x="21" y="65"/>
                    <a:pt x="39" y="81"/>
                  </a:cubicBezTo>
                  <a:cubicBezTo>
                    <a:pt x="39" y="81"/>
                    <a:pt x="39" y="82"/>
                    <a:pt x="40" y="83"/>
                  </a:cubicBezTo>
                  <a:cubicBezTo>
                    <a:pt x="67" y="90"/>
                    <a:pt x="96" y="100"/>
                    <a:pt x="124" y="92"/>
                  </a:cubicBezTo>
                  <a:cubicBezTo>
                    <a:pt x="129" y="91"/>
                    <a:pt x="139" y="83"/>
                    <a:pt x="135" y="7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5" name="Freeform 17"/>
            <p:cNvSpPr/>
            <p:nvPr/>
          </p:nvSpPr>
          <p:spPr bwMode="auto">
            <a:xfrm>
              <a:off x="674688" y="2573338"/>
              <a:ext cx="571500" cy="506413"/>
            </a:xfrm>
            <a:custGeom>
              <a:avLst/>
              <a:gdLst>
                <a:gd name="T0" fmla="*/ 132 w 135"/>
                <a:gd name="T1" fmla="*/ 42 h 119"/>
                <a:gd name="T2" fmla="*/ 119 w 135"/>
                <a:gd name="T3" fmla="*/ 39 h 119"/>
                <a:gd name="T4" fmla="*/ 114 w 135"/>
                <a:gd name="T5" fmla="*/ 26 h 119"/>
                <a:gd name="T6" fmla="*/ 100 w 135"/>
                <a:gd name="T7" fmla="*/ 26 h 119"/>
                <a:gd name="T8" fmla="*/ 93 w 135"/>
                <a:gd name="T9" fmla="*/ 13 h 119"/>
                <a:gd name="T10" fmla="*/ 79 w 135"/>
                <a:gd name="T11" fmla="*/ 14 h 119"/>
                <a:gd name="T12" fmla="*/ 79 w 135"/>
                <a:gd name="T13" fmla="*/ 14 h 119"/>
                <a:gd name="T14" fmla="*/ 53 w 135"/>
                <a:gd name="T15" fmla="*/ 6 h 119"/>
                <a:gd name="T16" fmla="*/ 52 w 135"/>
                <a:gd name="T17" fmla="*/ 7 h 119"/>
                <a:gd name="T18" fmla="*/ 78 w 135"/>
                <a:gd name="T19" fmla="*/ 53 h 119"/>
                <a:gd name="T20" fmla="*/ 10 w 135"/>
                <a:gd name="T21" fmla="*/ 109 h 119"/>
                <a:gd name="T22" fmla="*/ 0 w 135"/>
                <a:gd name="T23" fmla="*/ 117 h 119"/>
                <a:gd name="T24" fmla="*/ 2 w 135"/>
                <a:gd name="T25" fmla="*/ 119 h 119"/>
                <a:gd name="T26" fmla="*/ 21 w 135"/>
                <a:gd name="T27" fmla="*/ 105 h 119"/>
                <a:gd name="T28" fmla="*/ 80 w 135"/>
                <a:gd name="T29" fmla="*/ 54 h 119"/>
                <a:gd name="T30" fmla="*/ 132 w 135"/>
                <a:gd name="T31" fmla="*/ 54 h 119"/>
                <a:gd name="T32" fmla="*/ 132 w 135"/>
                <a:gd name="T33" fmla="*/ 4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119">
                  <a:moveTo>
                    <a:pt x="132" y="42"/>
                  </a:moveTo>
                  <a:cubicBezTo>
                    <a:pt x="129" y="38"/>
                    <a:pt x="123" y="37"/>
                    <a:pt x="119" y="39"/>
                  </a:cubicBezTo>
                  <a:cubicBezTo>
                    <a:pt x="120" y="34"/>
                    <a:pt x="118" y="29"/>
                    <a:pt x="114" y="26"/>
                  </a:cubicBezTo>
                  <a:cubicBezTo>
                    <a:pt x="110" y="23"/>
                    <a:pt x="104" y="24"/>
                    <a:pt x="100" y="26"/>
                  </a:cubicBezTo>
                  <a:cubicBezTo>
                    <a:pt x="100" y="21"/>
                    <a:pt x="96" y="16"/>
                    <a:pt x="93" y="13"/>
                  </a:cubicBezTo>
                  <a:cubicBezTo>
                    <a:pt x="88" y="9"/>
                    <a:pt x="83" y="11"/>
                    <a:pt x="79" y="14"/>
                  </a:cubicBezTo>
                  <a:cubicBezTo>
                    <a:pt x="79" y="14"/>
                    <a:pt x="79" y="14"/>
                    <a:pt x="79" y="14"/>
                  </a:cubicBezTo>
                  <a:cubicBezTo>
                    <a:pt x="75" y="6"/>
                    <a:pt x="61" y="0"/>
                    <a:pt x="53" y="6"/>
                  </a:cubicBezTo>
                  <a:cubicBezTo>
                    <a:pt x="53" y="6"/>
                    <a:pt x="52" y="6"/>
                    <a:pt x="52" y="7"/>
                  </a:cubicBezTo>
                  <a:cubicBezTo>
                    <a:pt x="49" y="25"/>
                    <a:pt x="65" y="43"/>
                    <a:pt x="78" y="53"/>
                  </a:cubicBezTo>
                  <a:cubicBezTo>
                    <a:pt x="60" y="77"/>
                    <a:pt x="35" y="92"/>
                    <a:pt x="10" y="109"/>
                  </a:cubicBezTo>
                  <a:cubicBezTo>
                    <a:pt x="7" y="111"/>
                    <a:pt x="3" y="114"/>
                    <a:pt x="0" y="117"/>
                  </a:cubicBezTo>
                  <a:cubicBezTo>
                    <a:pt x="0" y="117"/>
                    <a:pt x="1" y="118"/>
                    <a:pt x="2" y="119"/>
                  </a:cubicBezTo>
                  <a:cubicBezTo>
                    <a:pt x="8" y="114"/>
                    <a:pt x="14" y="110"/>
                    <a:pt x="21" y="105"/>
                  </a:cubicBezTo>
                  <a:cubicBezTo>
                    <a:pt x="42" y="91"/>
                    <a:pt x="67" y="77"/>
                    <a:pt x="80" y="54"/>
                  </a:cubicBezTo>
                  <a:cubicBezTo>
                    <a:pt x="94" y="61"/>
                    <a:pt x="122" y="71"/>
                    <a:pt x="132" y="54"/>
                  </a:cubicBezTo>
                  <a:cubicBezTo>
                    <a:pt x="135" y="51"/>
                    <a:pt x="135" y="45"/>
                    <a:pt x="132" y="42"/>
                  </a:cubicBezTo>
                  <a:close/>
                </a:path>
              </a:pathLst>
            </a:custGeom>
            <a:solidFill>
              <a:srgbClr val="F2C1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Freeform 18"/>
            <p:cNvSpPr/>
            <p:nvPr/>
          </p:nvSpPr>
          <p:spPr bwMode="auto">
            <a:xfrm>
              <a:off x="492125" y="3079750"/>
              <a:ext cx="296863" cy="693738"/>
            </a:xfrm>
            <a:custGeom>
              <a:avLst/>
              <a:gdLst>
                <a:gd name="T0" fmla="*/ 41 w 70"/>
                <a:gd name="T1" fmla="*/ 129 h 163"/>
                <a:gd name="T2" fmla="*/ 43 w 70"/>
                <a:gd name="T3" fmla="*/ 96 h 163"/>
                <a:gd name="T4" fmla="*/ 38 w 70"/>
                <a:gd name="T5" fmla="*/ 56 h 163"/>
                <a:gd name="T6" fmla="*/ 1 w 70"/>
                <a:gd name="T7" fmla="*/ 0 h 163"/>
                <a:gd name="T8" fmla="*/ 0 w 70"/>
                <a:gd name="T9" fmla="*/ 2 h 163"/>
                <a:gd name="T10" fmla="*/ 36 w 70"/>
                <a:gd name="T11" fmla="*/ 61 h 163"/>
                <a:gd name="T12" fmla="*/ 39 w 70"/>
                <a:gd name="T13" fmla="*/ 99 h 163"/>
                <a:gd name="T14" fmla="*/ 38 w 70"/>
                <a:gd name="T15" fmla="*/ 130 h 163"/>
                <a:gd name="T16" fmla="*/ 15 w 70"/>
                <a:gd name="T17" fmla="*/ 154 h 163"/>
                <a:gd name="T18" fmla="*/ 18 w 70"/>
                <a:gd name="T19" fmla="*/ 156 h 163"/>
                <a:gd name="T20" fmla="*/ 29 w 70"/>
                <a:gd name="T21" fmla="*/ 151 h 163"/>
                <a:gd name="T22" fmla="*/ 35 w 70"/>
                <a:gd name="T23" fmla="*/ 159 h 163"/>
                <a:gd name="T24" fmla="*/ 38 w 70"/>
                <a:gd name="T25" fmla="*/ 159 h 163"/>
                <a:gd name="T26" fmla="*/ 41 w 70"/>
                <a:gd name="T27" fmla="*/ 154 h 163"/>
                <a:gd name="T28" fmla="*/ 46 w 70"/>
                <a:gd name="T29" fmla="*/ 159 h 163"/>
                <a:gd name="T30" fmla="*/ 49 w 70"/>
                <a:gd name="T31" fmla="*/ 158 h 163"/>
                <a:gd name="T32" fmla="*/ 51 w 70"/>
                <a:gd name="T33" fmla="*/ 153 h 163"/>
                <a:gd name="T34" fmla="*/ 66 w 70"/>
                <a:gd name="T35" fmla="*/ 154 h 163"/>
                <a:gd name="T36" fmla="*/ 41 w 70"/>
                <a:gd name="T37" fmla="*/ 1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63">
                  <a:moveTo>
                    <a:pt x="41" y="129"/>
                  </a:moveTo>
                  <a:cubicBezTo>
                    <a:pt x="44" y="119"/>
                    <a:pt x="43" y="107"/>
                    <a:pt x="43" y="96"/>
                  </a:cubicBezTo>
                  <a:cubicBezTo>
                    <a:pt x="42" y="83"/>
                    <a:pt x="41" y="69"/>
                    <a:pt x="38" y="56"/>
                  </a:cubicBezTo>
                  <a:cubicBezTo>
                    <a:pt x="34" y="35"/>
                    <a:pt x="24" y="7"/>
                    <a:pt x="1" y="0"/>
                  </a:cubicBezTo>
                  <a:cubicBezTo>
                    <a:pt x="0" y="0"/>
                    <a:pt x="0" y="1"/>
                    <a:pt x="0" y="2"/>
                  </a:cubicBezTo>
                  <a:cubicBezTo>
                    <a:pt x="23" y="14"/>
                    <a:pt x="31" y="37"/>
                    <a:pt x="36" y="61"/>
                  </a:cubicBezTo>
                  <a:cubicBezTo>
                    <a:pt x="38" y="73"/>
                    <a:pt x="39" y="86"/>
                    <a:pt x="39" y="99"/>
                  </a:cubicBezTo>
                  <a:cubicBezTo>
                    <a:pt x="39" y="109"/>
                    <a:pt x="37" y="120"/>
                    <a:pt x="38" y="130"/>
                  </a:cubicBezTo>
                  <a:cubicBezTo>
                    <a:pt x="26" y="133"/>
                    <a:pt x="18" y="143"/>
                    <a:pt x="15" y="154"/>
                  </a:cubicBezTo>
                  <a:cubicBezTo>
                    <a:pt x="15" y="155"/>
                    <a:pt x="16" y="157"/>
                    <a:pt x="18" y="156"/>
                  </a:cubicBezTo>
                  <a:cubicBezTo>
                    <a:pt x="21" y="154"/>
                    <a:pt x="25" y="153"/>
                    <a:pt x="29" y="151"/>
                  </a:cubicBezTo>
                  <a:cubicBezTo>
                    <a:pt x="31" y="153"/>
                    <a:pt x="34" y="156"/>
                    <a:pt x="35" y="159"/>
                  </a:cubicBezTo>
                  <a:cubicBezTo>
                    <a:pt x="35" y="160"/>
                    <a:pt x="37" y="160"/>
                    <a:pt x="38" y="159"/>
                  </a:cubicBezTo>
                  <a:cubicBezTo>
                    <a:pt x="39" y="157"/>
                    <a:pt x="40" y="156"/>
                    <a:pt x="41" y="154"/>
                  </a:cubicBezTo>
                  <a:cubicBezTo>
                    <a:pt x="43" y="155"/>
                    <a:pt x="44" y="157"/>
                    <a:pt x="46" y="159"/>
                  </a:cubicBezTo>
                  <a:cubicBezTo>
                    <a:pt x="47" y="160"/>
                    <a:pt x="48" y="160"/>
                    <a:pt x="49" y="158"/>
                  </a:cubicBezTo>
                  <a:cubicBezTo>
                    <a:pt x="50" y="157"/>
                    <a:pt x="50" y="155"/>
                    <a:pt x="51" y="153"/>
                  </a:cubicBezTo>
                  <a:cubicBezTo>
                    <a:pt x="55" y="158"/>
                    <a:pt x="63" y="163"/>
                    <a:pt x="66" y="154"/>
                  </a:cubicBezTo>
                  <a:cubicBezTo>
                    <a:pt x="70" y="141"/>
                    <a:pt x="51" y="131"/>
                    <a:pt x="41" y="12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7" name="Freeform 19"/>
            <p:cNvSpPr/>
            <p:nvPr/>
          </p:nvSpPr>
          <p:spPr bwMode="auto">
            <a:xfrm>
              <a:off x="877888" y="3046413"/>
              <a:ext cx="317500" cy="633413"/>
            </a:xfrm>
            <a:custGeom>
              <a:avLst/>
              <a:gdLst>
                <a:gd name="T0" fmla="*/ 51 w 75"/>
                <a:gd name="T1" fmla="*/ 115 h 149"/>
                <a:gd name="T2" fmla="*/ 50 w 75"/>
                <a:gd name="T3" fmla="*/ 115 h 149"/>
                <a:gd name="T4" fmla="*/ 48 w 75"/>
                <a:gd name="T5" fmla="*/ 86 h 149"/>
                <a:gd name="T6" fmla="*/ 41 w 75"/>
                <a:gd name="T7" fmla="*/ 48 h 149"/>
                <a:gd name="T8" fmla="*/ 1 w 75"/>
                <a:gd name="T9" fmla="*/ 0 h 149"/>
                <a:gd name="T10" fmla="*/ 1 w 75"/>
                <a:gd name="T11" fmla="*/ 2 h 149"/>
                <a:gd name="T12" fmla="*/ 40 w 75"/>
                <a:gd name="T13" fmla="*/ 55 h 149"/>
                <a:gd name="T14" fmla="*/ 45 w 75"/>
                <a:gd name="T15" fmla="*/ 90 h 149"/>
                <a:gd name="T16" fmla="*/ 46 w 75"/>
                <a:gd name="T17" fmla="*/ 115 h 149"/>
                <a:gd name="T18" fmla="*/ 45 w 75"/>
                <a:gd name="T19" fmla="*/ 142 h 149"/>
                <a:gd name="T20" fmla="*/ 50 w 75"/>
                <a:gd name="T21" fmla="*/ 149 h 149"/>
                <a:gd name="T22" fmla="*/ 61 w 75"/>
                <a:gd name="T23" fmla="*/ 148 h 149"/>
                <a:gd name="T24" fmla="*/ 51 w 75"/>
                <a:gd name="T2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49">
                  <a:moveTo>
                    <a:pt x="51" y="115"/>
                  </a:moveTo>
                  <a:cubicBezTo>
                    <a:pt x="50" y="115"/>
                    <a:pt x="50" y="115"/>
                    <a:pt x="50" y="115"/>
                  </a:cubicBezTo>
                  <a:cubicBezTo>
                    <a:pt x="50" y="106"/>
                    <a:pt x="49" y="95"/>
                    <a:pt x="48" y="86"/>
                  </a:cubicBezTo>
                  <a:cubicBezTo>
                    <a:pt x="46" y="73"/>
                    <a:pt x="45" y="61"/>
                    <a:pt x="41" y="48"/>
                  </a:cubicBezTo>
                  <a:cubicBezTo>
                    <a:pt x="36" y="28"/>
                    <a:pt x="24" y="6"/>
                    <a:pt x="1" y="0"/>
                  </a:cubicBezTo>
                  <a:cubicBezTo>
                    <a:pt x="0" y="0"/>
                    <a:pt x="0" y="1"/>
                    <a:pt x="1" y="2"/>
                  </a:cubicBezTo>
                  <a:cubicBezTo>
                    <a:pt x="24" y="11"/>
                    <a:pt x="34" y="32"/>
                    <a:pt x="40" y="55"/>
                  </a:cubicBezTo>
                  <a:cubicBezTo>
                    <a:pt x="43" y="67"/>
                    <a:pt x="44" y="78"/>
                    <a:pt x="45" y="90"/>
                  </a:cubicBezTo>
                  <a:cubicBezTo>
                    <a:pt x="46" y="98"/>
                    <a:pt x="45" y="107"/>
                    <a:pt x="46" y="115"/>
                  </a:cubicBezTo>
                  <a:cubicBezTo>
                    <a:pt x="44" y="124"/>
                    <a:pt x="42" y="133"/>
                    <a:pt x="45" y="142"/>
                  </a:cubicBezTo>
                  <a:cubicBezTo>
                    <a:pt x="46" y="144"/>
                    <a:pt x="48" y="149"/>
                    <a:pt x="50" y="149"/>
                  </a:cubicBezTo>
                  <a:cubicBezTo>
                    <a:pt x="54" y="149"/>
                    <a:pt x="58" y="149"/>
                    <a:pt x="61" y="148"/>
                  </a:cubicBezTo>
                  <a:cubicBezTo>
                    <a:pt x="75" y="141"/>
                    <a:pt x="56" y="120"/>
                    <a:pt x="51" y="115"/>
                  </a:cubicBezTo>
                  <a:close/>
                </a:path>
              </a:pathLst>
            </a:custGeom>
            <a:solidFill>
              <a:srgbClr val="1D8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Freeform 20"/>
            <p:cNvSpPr/>
            <p:nvPr/>
          </p:nvSpPr>
          <p:spPr bwMode="auto">
            <a:xfrm>
              <a:off x="831850" y="3148013"/>
              <a:ext cx="215900" cy="501650"/>
            </a:xfrm>
            <a:custGeom>
              <a:avLst/>
              <a:gdLst>
                <a:gd name="T0" fmla="*/ 40 w 51"/>
                <a:gd name="T1" fmla="*/ 2 h 118"/>
                <a:gd name="T2" fmla="*/ 41 w 51"/>
                <a:gd name="T3" fmla="*/ 1 h 118"/>
                <a:gd name="T4" fmla="*/ 40 w 51"/>
                <a:gd name="T5" fmla="*/ 0 h 118"/>
                <a:gd name="T6" fmla="*/ 39 w 51"/>
                <a:gd name="T7" fmla="*/ 2 h 118"/>
                <a:gd name="T8" fmla="*/ 39 w 51"/>
                <a:gd name="T9" fmla="*/ 2 h 118"/>
                <a:gd name="T10" fmla="*/ 3 w 51"/>
                <a:gd name="T11" fmla="*/ 116 h 118"/>
                <a:gd name="T12" fmla="*/ 4 w 51"/>
                <a:gd name="T13" fmla="*/ 117 h 118"/>
                <a:gd name="T14" fmla="*/ 6 w 51"/>
                <a:gd name="T15" fmla="*/ 117 h 118"/>
                <a:gd name="T16" fmla="*/ 41 w 51"/>
                <a:gd name="T17" fmla="*/ 67 h 118"/>
                <a:gd name="T18" fmla="*/ 40 w 51"/>
                <a:gd name="T1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8">
                  <a:moveTo>
                    <a:pt x="40" y="2"/>
                  </a:moveTo>
                  <a:cubicBezTo>
                    <a:pt x="40" y="2"/>
                    <a:pt x="41" y="1"/>
                    <a:pt x="41" y="1"/>
                  </a:cubicBezTo>
                  <a:cubicBezTo>
                    <a:pt x="41" y="0"/>
                    <a:pt x="41" y="0"/>
                    <a:pt x="40" y="0"/>
                  </a:cubicBezTo>
                  <a:cubicBezTo>
                    <a:pt x="40" y="1"/>
                    <a:pt x="40" y="2"/>
                    <a:pt x="39" y="2"/>
                  </a:cubicBezTo>
                  <a:cubicBezTo>
                    <a:pt x="39" y="2"/>
                    <a:pt x="39" y="2"/>
                    <a:pt x="39" y="2"/>
                  </a:cubicBezTo>
                  <a:cubicBezTo>
                    <a:pt x="18" y="36"/>
                    <a:pt x="0" y="75"/>
                    <a:pt x="3" y="116"/>
                  </a:cubicBezTo>
                  <a:cubicBezTo>
                    <a:pt x="3" y="117"/>
                    <a:pt x="4" y="117"/>
                    <a:pt x="4" y="117"/>
                  </a:cubicBezTo>
                  <a:cubicBezTo>
                    <a:pt x="4" y="117"/>
                    <a:pt x="5" y="118"/>
                    <a:pt x="6" y="117"/>
                  </a:cubicBezTo>
                  <a:cubicBezTo>
                    <a:pt x="24" y="106"/>
                    <a:pt x="35" y="86"/>
                    <a:pt x="41" y="67"/>
                  </a:cubicBezTo>
                  <a:cubicBezTo>
                    <a:pt x="48" y="47"/>
                    <a:pt x="51" y="21"/>
                    <a:pt x="40" y="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9" name="Freeform 21"/>
            <p:cNvSpPr/>
            <p:nvPr/>
          </p:nvSpPr>
          <p:spPr bwMode="auto">
            <a:xfrm>
              <a:off x="1304925" y="3087688"/>
              <a:ext cx="149225" cy="523875"/>
            </a:xfrm>
            <a:custGeom>
              <a:avLst/>
              <a:gdLst>
                <a:gd name="T0" fmla="*/ 31 w 35"/>
                <a:gd name="T1" fmla="*/ 52 h 123"/>
                <a:gd name="T2" fmla="*/ 0 w 35"/>
                <a:gd name="T3" fmla="*/ 0 h 123"/>
                <a:gd name="T4" fmla="*/ 0 w 35"/>
                <a:gd name="T5" fmla="*/ 0 h 123"/>
                <a:gd name="T6" fmla="*/ 29 w 35"/>
                <a:gd name="T7" fmla="*/ 57 h 123"/>
                <a:gd name="T8" fmla="*/ 31 w 35"/>
                <a:gd name="T9" fmla="*/ 121 h 123"/>
                <a:gd name="T10" fmla="*/ 34 w 35"/>
                <a:gd name="T11" fmla="*/ 121 h 123"/>
                <a:gd name="T12" fmla="*/ 31 w 35"/>
                <a:gd name="T13" fmla="*/ 52 h 123"/>
              </a:gdLst>
              <a:ahLst/>
              <a:cxnLst>
                <a:cxn ang="0">
                  <a:pos x="T0" y="T1"/>
                </a:cxn>
                <a:cxn ang="0">
                  <a:pos x="T2" y="T3"/>
                </a:cxn>
                <a:cxn ang="0">
                  <a:pos x="T4" y="T5"/>
                </a:cxn>
                <a:cxn ang="0">
                  <a:pos x="T6" y="T7"/>
                </a:cxn>
                <a:cxn ang="0">
                  <a:pos x="T8" y="T9"/>
                </a:cxn>
                <a:cxn ang="0">
                  <a:pos x="T10" y="T11"/>
                </a:cxn>
                <a:cxn ang="0">
                  <a:pos x="T12" y="T13"/>
                </a:cxn>
              </a:cxnLst>
              <a:rect l="0" t="0" r="r" b="b"/>
              <a:pathLst>
                <a:path w="35" h="123">
                  <a:moveTo>
                    <a:pt x="31" y="52"/>
                  </a:moveTo>
                  <a:cubicBezTo>
                    <a:pt x="27" y="33"/>
                    <a:pt x="20" y="8"/>
                    <a:pt x="0" y="0"/>
                  </a:cubicBezTo>
                  <a:cubicBezTo>
                    <a:pt x="0" y="0"/>
                    <a:pt x="0" y="0"/>
                    <a:pt x="0" y="0"/>
                  </a:cubicBezTo>
                  <a:cubicBezTo>
                    <a:pt x="19" y="13"/>
                    <a:pt x="25" y="36"/>
                    <a:pt x="29" y="57"/>
                  </a:cubicBezTo>
                  <a:cubicBezTo>
                    <a:pt x="32" y="78"/>
                    <a:pt x="32" y="100"/>
                    <a:pt x="31" y="121"/>
                  </a:cubicBezTo>
                  <a:cubicBezTo>
                    <a:pt x="31" y="123"/>
                    <a:pt x="34" y="123"/>
                    <a:pt x="34" y="121"/>
                  </a:cubicBezTo>
                  <a:cubicBezTo>
                    <a:pt x="35" y="98"/>
                    <a:pt x="35" y="75"/>
                    <a:pt x="31" y="5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Freeform 22"/>
            <p:cNvSpPr/>
            <p:nvPr/>
          </p:nvSpPr>
          <p:spPr bwMode="auto">
            <a:xfrm>
              <a:off x="1292225" y="3581400"/>
              <a:ext cx="296863" cy="290513"/>
            </a:xfrm>
            <a:custGeom>
              <a:avLst/>
              <a:gdLst>
                <a:gd name="T0" fmla="*/ 37 w 70"/>
                <a:gd name="T1" fmla="*/ 1 h 68"/>
                <a:gd name="T2" fmla="*/ 36 w 70"/>
                <a:gd name="T3" fmla="*/ 1 h 68"/>
                <a:gd name="T4" fmla="*/ 34 w 70"/>
                <a:gd name="T5" fmla="*/ 2 h 68"/>
                <a:gd name="T6" fmla="*/ 1 w 70"/>
                <a:gd name="T7" fmla="*/ 47 h 68"/>
                <a:gd name="T8" fmla="*/ 7 w 70"/>
                <a:gd name="T9" fmla="*/ 58 h 68"/>
                <a:gd name="T10" fmla="*/ 19 w 70"/>
                <a:gd name="T11" fmla="*/ 50 h 68"/>
                <a:gd name="T12" fmla="*/ 25 w 70"/>
                <a:gd name="T13" fmla="*/ 67 h 68"/>
                <a:gd name="T14" fmla="*/ 27 w 70"/>
                <a:gd name="T15" fmla="*/ 67 h 68"/>
                <a:gd name="T16" fmla="*/ 38 w 70"/>
                <a:gd name="T17" fmla="*/ 53 h 68"/>
                <a:gd name="T18" fmla="*/ 48 w 70"/>
                <a:gd name="T19" fmla="*/ 64 h 68"/>
                <a:gd name="T20" fmla="*/ 60 w 70"/>
                <a:gd name="T21" fmla="*/ 56 h 68"/>
                <a:gd name="T22" fmla="*/ 37 w 70"/>
                <a:gd name="T2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8">
                  <a:moveTo>
                    <a:pt x="37" y="1"/>
                  </a:moveTo>
                  <a:cubicBezTo>
                    <a:pt x="37" y="1"/>
                    <a:pt x="37" y="0"/>
                    <a:pt x="36" y="1"/>
                  </a:cubicBezTo>
                  <a:cubicBezTo>
                    <a:pt x="35" y="0"/>
                    <a:pt x="34" y="1"/>
                    <a:pt x="34" y="2"/>
                  </a:cubicBezTo>
                  <a:cubicBezTo>
                    <a:pt x="19" y="13"/>
                    <a:pt x="2" y="27"/>
                    <a:pt x="1" y="47"/>
                  </a:cubicBezTo>
                  <a:cubicBezTo>
                    <a:pt x="0" y="51"/>
                    <a:pt x="2" y="56"/>
                    <a:pt x="7" y="58"/>
                  </a:cubicBezTo>
                  <a:cubicBezTo>
                    <a:pt x="11" y="59"/>
                    <a:pt x="16" y="55"/>
                    <a:pt x="19" y="50"/>
                  </a:cubicBezTo>
                  <a:cubicBezTo>
                    <a:pt x="19" y="56"/>
                    <a:pt x="20" y="62"/>
                    <a:pt x="25" y="67"/>
                  </a:cubicBezTo>
                  <a:cubicBezTo>
                    <a:pt x="25" y="68"/>
                    <a:pt x="26" y="68"/>
                    <a:pt x="27" y="67"/>
                  </a:cubicBezTo>
                  <a:cubicBezTo>
                    <a:pt x="32" y="63"/>
                    <a:pt x="36" y="59"/>
                    <a:pt x="38" y="53"/>
                  </a:cubicBezTo>
                  <a:cubicBezTo>
                    <a:pt x="40" y="58"/>
                    <a:pt x="42" y="63"/>
                    <a:pt x="48" y="64"/>
                  </a:cubicBezTo>
                  <a:cubicBezTo>
                    <a:pt x="53" y="65"/>
                    <a:pt x="58" y="60"/>
                    <a:pt x="60" y="56"/>
                  </a:cubicBezTo>
                  <a:cubicBezTo>
                    <a:pt x="70" y="36"/>
                    <a:pt x="51" y="14"/>
                    <a:pt x="37"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1" name="Freeform 23"/>
            <p:cNvSpPr/>
            <p:nvPr/>
          </p:nvSpPr>
          <p:spPr bwMode="auto">
            <a:xfrm>
              <a:off x="1652588" y="3292475"/>
              <a:ext cx="555625" cy="1352550"/>
            </a:xfrm>
            <a:custGeom>
              <a:avLst/>
              <a:gdLst>
                <a:gd name="T0" fmla="*/ 131 w 131"/>
                <a:gd name="T1" fmla="*/ 207 h 318"/>
                <a:gd name="T2" fmla="*/ 130 w 131"/>
                <a:gd name="T3" fmla="*/ 207 h 318"/>
                <a:gd name="T4" fmla="*/ 121 w 131"/>
                <a:gd name="T5" fmla="*/ 183 h 318"/>
                <a:gd name="T6" fmla="*/ 100 w 131"/>
                <a:gd name="T7" fmla="*/ 170 h 318"/>
                <a:gd name="T8" fmla="*/ 116 w 131"/>
                <a:gd name="T9" fmla="*/ 168 h 318"/>
                <a:gd name="T10" fmla="*/ 117 w 131"/>
                <a:gd name="T11" fmla="*/ 168 h 318"/>
                <a:gd name="T12" fmla="*/ 118 w 131"/>
                <a:gd name="T13" fmla="*/ 167 h 318"/>
                <a:gd name="T14" fmla="*/ 100 w 131"/>
                <a:gd name="T15" fmla="*/ 137 h 318"/>
                <a:gd name="T16" fmla="*/ 101 w 131"/>
                <a:gd name="T17" fmla="*/ 136 h 318"/>
                <a:gd name="T18" fmla="*/ 68 w 131"/>
                <a:gd name="T19" fmla="*/ 129 h 318"/>
                <a:gd name="T20" fmla="*/ 90 w 131"/>
                <a:gd name="T21" fmla="*/ 125 h 318"/>
                <a:gd name="T22" fmla="*/ 91 w 131"/>
                <a:gd name="T23" fmla="*/ 125 h 318"/>
                <a:gd name="T24" fmla="*/ 92 w 131"/>
                <a:gd name="T25" fmla="*/ 124 h 318"/>
                <a:gd name="T26" fmla="*/ 68 w 131"/>
                <a:gd name="T27" fmla="*/ 95 h 318"/>
                <a:gd name="T28" fmla="*/ 40 w 131"/>
                <a:gd name="T29" fmla="*/ 65 h 318"/>
                <a:gd name="T30" fmla="*/ 17 w 131"/>
                <a:gd name="T31" fmla="*/ 0 h 318"/>
                <a:gd name="T32" fmla="*/ 17 w 131"/>
                <a:gd name="T33" fmla="*/ 1 h 318"/>
                <a:gd name="T34" fmla="*/ 37 w 131"/>
                <a:gd name="T35" fmla="*/ 66 h 318"/>
                <a:gd name="T36" fmla="*/ 15 w 131"/>
                <a:gd name="T37" fmla="*/ 131 h 318"/>
                <a:gd name="T38" fmla="*/ 16 w 131"/>
                <a:gd name="T39" fmla="*/ 134 h 318"/>
                <a:gd name="T40" fmla="*/ 24 w 131"/>
                <a:gd name="T41" fmla="*/ 137 h 318"/>
                <a:gd name="T42" fmla="*/ 6 w 131"/>
                <a:gd name="T43" fmla="*/ 189 h 318"/>
                <a:gd name="T44" fmla="*/ 8 w 131"/>
                <a:gd name="T45" fmla="*/ 191 h 318"/>
                <a:gd name="T46" fmla="*/ 15 w 131"/>
                <a:gd name="T47" fmla="*/ 191 h 318"/>
                <a:gd name="T48" fmla="*/ 8 w 131"/>
                <a:gd name="T49" fmla="*/ 239 h 318"/>
                <a:gd name="T50" fmla="*/ 10 w 131"/>
                <a:gd name="T51" fmla="*/ 240 h 318"/>
                <a:gd name="T52" fmla="*/ 21 w 131"/>
                <a:gd name="T53" fmla="*/ 231 h 318"/>
                <a:gd name="T54" fmla="*/ 38 w 131"/>
                <a:gd name="T55" fmla="*/ 293 h 318"/>
                <a:gd name="T56" fmla="*/ 40 w 131"/>
                <a:gd name="T57" fmla="*/ 292 h 318"/>
                <a:gd name="T58" fmla="*/ 41 w 131"/>
                <a:gd name="T59" fmla="*/ 292 h 318"/>
                <a:gd name="T60" fmla="*/ 50 w 131"/>
                <a:gd name="T61" fmla="*/ 286 h 318"/>
                <a:gd name="T62" fmla="*/ 88 w 131"/>
                <a:gd name="T63" fmla="*/ 318 h 318"/>
                <a:gd name="T64" fmla="*/ 89 w 131"/>
                <a:gd name="T65" fmla="*/ 316 h 318"/>
                <a:gd name="T66" fmla="*/ 114 w 131"/>
                <a:gd name="T67" fmla="*/ 286 h 318"/>
                <a:gd name="T68" fmla="*/ 114 w 131"/>
                <a:gd name="T69" fmla="*/ 286 h 318"/>
                <a:gd name="T70" fmla="*/ 114 w 131"/>
                <a:gd name="T71" fmla="*/ 285 h 318"/>
                <a:gd name="T72" fmla="*/ 114 w 131"/>
                <a:gd name="T73" fmla="*/ 285 h 318"/>
                <a:gd name="T74" fmla="*/ 114 w 131"/>
                <a:gd name="T75" fmla="*/ 284 h 318"/>
                <a:gd name="T76" fmla="*/ 93 w 131"/>
                <a:gd name="T77" fmla="*/ 266 h 318"/>
                <a:gd name="T78" fmla="*/ 116 w 131"/>
                <a:gd name="T79" fmla="*/ 275 h 318"/>
                <a:gd name="T80" fmla="*/ 118 w 131"/>
                <a:gd name="T81" fmla="*/ 274 h 318"/>
                <a:gd name="T82" fmla="*/ 127 w 131"/>
                <a:gd name="T83" fmla="*/ 223 h 318"/>
                <a:gd name="T84" fmla="*/ 127 w 131"/>
                <a:gd name="T85" fmla="*/ 223 h 318"/>
                <a:gd name="T86" fmla="*/ 114 w 131"/>
                <a:gd name="T87" fmla="*/ 204 h 318"/>
                <a:gd name="T88" fmla="*/ 129 w 131"/>
                <a:gd name="T89" fmla="*/ 210 h 318"/>
                <a:gd name="T90" fmla="*/ 131 w 131"/>
                <a:gd name="T91" fmla="*/ 209 h 318"/>
                <a:gd name="T92" fmla="*/ 131 w 131"/>
                <a:gd name="T93" fmla="*/ 209 h 318"/>
                <a:gd name="T94" fmla="*/ 131 w 131"/>
                <a:gd name="T95" fmla="*/ 2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318">
                  <a:moveTo>
                    <a:pt x="131" y="207"/>
                  </a:moveTo>
                  <a:cubicBezTo>
                    <a:pt x="131" y="207"/>
                    <a:pt x="130" y="207"/>
                    <a:pt x="130" y="207"/>
                  </a:cubicBezTo>
                  <a:cubicBezTo>
                    <a:pt x="128" y="199"/>
                    <a:pt x="126" y="190"/>
                    <a:pt x="121" y="183"/>
                  </a:cubicBezTo>
                  <a:cubicBezTo>
                    <a:pt x="116" y="176"/>
                    <a:pt x="108" y="173"/>
                    <a:pt x="100" y="170"/>
                  </a:cubicBezTo>
                  <a:cubicBezTo>
                    <a:pt x="105" y="169"/>
                    <a:pt x="111" y="169"/>
                    <a:pt x="116" y="168"/>
                  </a:cubicBezTo>
                  <a:cubicBezTo>
                    <a:pt x="117" y="168"/>
                    <a:pt x="117" y="168"/>
                    <a:pt x="117" y="168"/>
                  </a:cubicBezTo>
                  <a:cubicBezTo>
                    <a:pt x="117" y="168"/>
                    <a:pt x="118" y="168"/>
                    <a:pt x="118" y="167"/>
                  </a:cubicBezTo>
                  <a:cubicBezTo>
                    <a:pt x="114" y="156"/>
                    <a:pt x="109" y="145"/>
                    <a:pt x="100" y="137"/>
                  </a:cubicBezTo>
                  <a:cubicBezTo>
                    <a:pt x="101" y="137"/>
                    <a:pt x="102" y="136"/>
                    <a:pt x="101" y="136"/>
                  </a:cubicBezTo>
                  <a:cubicBezTo>
                    <a:pt x="91" y="131"/>
                    <a:pt x="79" y="130"/>
                    <a:pt x="68" y="129"/>
                  </a:cubicBezTo>
                  <a:cubicBezTo>
                    <a:pt x="75" y="126"/>
                    <a:pt x="83" y="126"/>
                    <a:pt x="90" y="125"/>
                  </a:cubicBezTo>
                  <a:cubicBezTo>
                    <a:pt x="90" y="125"/>
                    <a:pt x="91" y="125"/>
                    <a:pt x="91" y="125"/>
                  </a:cubicBezTo>
                  <a:cubicBezTo>
                    <a:pt x="91" y="126"/>
                    <a:pt x="93" y="125"/>
                    <a:pt x="92" y="124"/>
                  </a:cubicBezTo>
                  <a:cubicBezTo>
                    <a:pt x="85" y="114"/>
                    <a:pt x="76" y="105"/>
                    <a:pt x="68" y="95"/>
                  </a:cubicBezTo>
                  <a:cubicBezTo>
                    <a:pt x="59" y="84"/>
                    <a:pt x="51" y="73"/>
                    <a:pt x="40" y="65"/>
                  </a:cubicBezTo>
                  <a:cubicBezTo>
                    <a:pt x="39" y="44"/>
                    <a:pt x="37" y="11"/>
                    <a:pt x="17" y="0"/>
                  </a:cubicBezTo>
                  <a:cubicBezTo>
                    <a:pt x="17" y="0"/>
                    <a:pt x="16" y="0"/>
                    <a:pt x="17" y="1"/>
                  </a:cubicBezTo>
                  <a:cubicBezTo>
                    <a:pt x="35" y="17"/>
                    <a:pt x="34" y="43"/>
                    <a:pt x="37" y="66"/>
                  </a:cubicBezTo>
                  <a:cubicBezTo>
                    <a:pt x="39" y="89"/>
                    <a:pt x="26" y="111"/>
                    <a:pt x="15" y="131"/>
                  </a:cubicBezTo>
                  <a:cubicBezTo>
                    <a:pt x="14" y="132"/>
                    <a:pt x="15" y="133"/>
                    <a:pt x="16" y="134"/>
                  </a:cubicBezTo>
                  <a:cubicBezTo>
                    <a:pt x="19" y="135"/>
                    <a:pt x="21" y="136"/>
                    <a:pt x="24" y="137"/>
                  </a:cubicBezTo>
                  <a:cubicBezTo>
                    <a:pt x="9" y="151"/>
                    <a:pt x="6" y="170"/>
                    <a:pt x="6" y="189"/>
                  </a:cubicBezTo>
                  <a:cubicBezTo>
                    <a:pt x="6" y="190"/>
                    <a:pt x="7" y="191"/>
                    <a:pt x="8" y="191"/>
                  </a:cubicBezTo>
                  <a:cubicBezTo>
                    <a:pt x="10" y="191"/>
                    <a:pt x="12" y="191"/>
                    <a:pt x="15" y="191"/>
                  </a:cubicBezTo>
                  <a:cubicBezTo>
                    <a:pt x="0" y="201"/>
                    <a:pt x="1" y="225"/>
                    <a:pt x="8" y="239"/>
                  </a:cubicBezTo>
                  <a:cubicBezTo>
                    <a:pt x="8" y="240"/>
                    <a:pt x="9" y="240"/>
                    <a:pt x="10" y="240"/>
                  </a:cubicBezTo>
                  <a:cubicBezTo>
                    <a:pt x="13" y="236"/>
                    <a:pt x="17" y="234"/>
                    <a:pt x="21" y="231"/>
                  </a:cubicBezTo>
                  <a:cubicBezTo>
                    <a:pt x="13" y="255"/>
                    <a:pt x="21" y="275"/>
                    <a:pt x="38" y="293"/>
                  </a:cubicBezTo>
                  <a:cubicBezTo>
                    <a:pt x="39" y="293"/>
                    <a:pt x="40" y="293"/>
                    <a:pt x="40" y="292"/>
                  </a:cubicBezTo>
                  <a:cubicBezTo>
                    <a:pt x="41" y="292"/>
                    <a:pt x="41" y="293"/>
                    <a:pt x="41" y="292"/>
                  </a:cubicBezTo>
                  <a:cubicBezTo>
                    <a:pt x="44" y="291"/>
                    <a:pt x="47" y="289"/>
                    <a:pt x="50" y="286"/>
                  </a:cubicBezTo>
                  <a:cubicBezTo>
                    <a:pt x="49" y="307"/>
                    <a:pt x="70" y="317"/>
                    <a:pt x="88" y="318"/>
                  </a:cubicBezTo>
                  <a:cubicBezTo>
                    <a:pt x="89" y="318"/>
                    <a:pt x="89" y="317"/>
                    <a:pt x="89" y="316"/>
                  </a:cubicBezTo>
                  <a:cubicBezTo>
                    <a:pt x="100" y="310"/>
                    <a:pt x="110" y="298"/>
                    <a:pt x="114" y="286"/>
                  </a:cubicBezTo>
                  <a:cubicBezTo>
                    <a:pt x="114" y="286"/>
                    <a:pt x="114" y="286"/>
                    <a:pt x="114" y="286"/>
                  </a:cubicBezTo>
                  <a:cubicBezTo>
                    <a:pt x="114" y="285"/>
                    <a:pt x="114" y="285"/>
                    <a:pt x="114" y="285"/>
                  </a:cubicBezTo>
                  <a:cubicBezTo>
                    <a:pt x="114" y="285"/>
                    <a:pt x="114" y="285"/>
                    <a:pt x="114" y="285"/>
                  </a:cubicBezTo>
                  <a:cubicBezTo>
                    <a:pt x="114" y="285"/>
                    <a:pt x="114" y="285"/>
                    <a:pt x="114" y="284"/>
                  </a:cubicBezTo>
                  <a:cubicBezTo>
                    <a:pt x="109" y="277"/>
                    <a:pt x="101" y="271"/>
                    <a:pt x="93" y="266"/>
                  </a:cubicBezTo>
                  <a:cubicBezTo>
                    <a:pt x="101" y="268"/>
                    <a:pt x="109" y="270"/>
                    <a:pt x="116" y="275"/>
                  </a:cubicBezTo>
                  <a:cubicBezTo>
                    <a:pt x="116" y="275"/>
                    <a:pt x="117" y="275"/>
                    <a:pt x="118" y="274"/>
                  </a:cubicBezTo>
                  <a:cubicBezTo>
                    <a:pt x="125" y="259"/>
                    <a:pt x="130" y="240"/>
                    <a:pt x="127" y="223"/>
                  </a:cubicBezTo>
                  <a:cubicBezTo>
                    <a:pt x="127" y="223"/>
                    <a:pt x="127" y="223"/>
                    <a:pt x="127" y="223"/>
                  </a:cubicBezTo>
                  <a:cubicBezTo>
                    <a:pt x="126" y="215"/>
                    <a:pt x="120" y="209"/>
                    <a:pt x="114" y="204"/>
                  </a:cubicBezTo>
                  <a:cubicBezTo>
                    <a:pt x="119" y="205"/>
                    <a:pt x="124" y="206"/>
                    <a:pt x="129" y="210"/>
                  </a:cubicBezTo>
                  <a:cubicBezTo>
                    <a:pt x="130" y="210"/>
                    <a:pt x="130" y="210"/>
                    <a:pt x="131" y="209"/>
                  </a:cubicBezTo>
                  <a:cubicBezTo>
                    <a:pt x="131" y="209"/>
                    <a:pt x="131" y="209"/>
                    <a:pt x="131" y="209"/>
                  </a:cubicBezTo>
                  <a:cubicBezTo>
                    <a:pt x="131" y="208"/>
                    <a:pt x="131" y="208"/>
                    <a:pt x="131" y="207"/>
                  </a:cubicBezTo>
                  <a:close/>
                </a:path>
              </a:pathLst>
            </a:custGeom>
            <a:solidFill>
              <a:srgbClr val="156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Freeform 24"/>
            <p:cNvSpPr/>
            <p:nvPr/>
          </p:nvSpPr>
          <p:spPr bwMode="auto">
            <a:xfrm>
              <a:off x="250825" y="3079750"/>
              <a:ext cx="223838" cy="501650"/>
            </a:xfrm>
            <a:custGeom>
              <a:avLst/>
              <a:gdLst>
                <a:gd name="T0" fmla="*/ 52 w 53"/>
                <a:gd name="T1" fmla="*/ 115 h 118"/>
                <a:gd name="T2" fmla="*/ 3 w 53"/>
                <a:gd name="T3" fmla="*/ 6 h 118"/>
                <a:gd name="T4" fmla="*/ 3 w 53"/>
                <a:gd name="T5" fmla="*/ 6 h 118"/>
                <a:gd name="T6" fmla="*/ 2 w 53"/>
                <a:gd name="T7" fmla="*/ 7 h 118"/>
                <a:gd name="T8" fmla="*/ 49 w 53"/>
                <a:gd name="T9" fmla="*/ 116 h 118"/>
                <a:gd name="T10" fmla="*/ 49 w 53"/>
                <a:gd name="T11" fmla="*/ 116 h 118"/>
                <a:gd name="T12" fmla="*/ 52 w 53"/>
                <a:gd name="T13" fmla="*/ 116 h 118"/>
                <a:gd name="T14" fmla="*/ 52 w 53"/>
                <a:gd name="T15" fmla="*/ 116 h 118"/>
                <a:gd name="T16" fmla="*/ 52 w 53"/>
                <a:gd name="T17"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18">
                  <a:moveTo>
                    <a:pt x="52" y="115"/>
                  </a:moveTo>
                  <a:cubicBezTo>
                    <a:pt x="53" y="82"/>
                    <a:pt x="53" y="0"/>
                    <a:pt x="3" y="6"/>
                  </a:cubicBezTo>
                  <a:cubicBezTo>
                    <a:pt x="3" y="6"/>
                    <a:pt x="2" y="6"/>
                    <a:pt x="3" y="6"/>
                  </a:cubicBezTo>
                  <a:cubicBezTo>
                    <a:pt x="2" y="6"/>
                    <a:pt x="2" y="7"/>
                    <a:pt x="2" y="7"/>
                  </a:cubicBezTo>
                  <a:cubicBezTo>
                    <a:pt x="0" y="48"/>
                    <a:pt x="19" y="88"/>
                    <a:pt x="49" y="116"/>
                  </a:cubicBezTo>
                  <a:cubicBezTo>
                    <a:pt x="49" y="116"/>
                    <a:pt x="49" y="116"/>
                    <a:pt x="49" y="116"/>
                  </a:cubicBezTo>
                  <a:cubicBezTo>
                    <a:pt x="49" y="118"/>
                    <a:pt x="52" y="118"/>
                    <a:pt x="52" y="116"/>
                  </a:cubicBezTo>
                  <a:cubicBezTo>
                    <a:pt x="52" y="116"/>
                    <a:pt x="52" y="116"/>
                    <a:pt x="52" y="116"/>
                  </a:cubicBezTo>
                  <a:cubicBezTo>
                    <a:pt x="52" y="115"/>
                    <a:pt x="52" y="115"/>
                    <a:pt x="52" y="115"/>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3" name="Freeform 25"/>
            <p:cNvSpPr/>
            <p:nvPr/>
          </p:nvSpPr>
          <p:spPr bwMode="auto">
            <a:xfrm>
              <a:off x="1500188" y="2522538"/>
              <a:ext cx="1246188" cy="706438"/>
            </a:xfrm>
            <a:custGeom>
              <a:avLst/>
              <a:gdLst>
                <a:gd name="T0" fmla="*/ 273 w 294"/>
                <a:gd name="T1" fmla="*/ 43 h 166"/>
                <a:gd name="T2" fmla="*/ 273 w 294"/>
                <a:gd name="T3" fmla="*/ 44 h 166"/>
                <a:gd name="T4" fmla="*/ 244 w 294"/>
                <a:gd name="T5" fmla="*/ 46 h 166"/>
                <a:gd name="T6" fmla="*/ 276 w 294"/>
                <a:gd name="T7" fmla="*/ 23 h 166"/>
                <a:gd name="T8" fmla="*/ 268 w 294"/>
                <a:gd name="T9" fmla="*/ 4 h 166"/>
                <a:gd name="T10" fmla="*/ 265 w 294"/>
                <a:gd name="T11" fmla="*/ 12 h 166"/>
                <a:gd name="T12" fmla="*/ 217 w 294"/>
                <a:gd name="T13" fmla="*/ 60 h 166"/>
                <a:gd name="T14" fmla="*/ 233 w 294"/>
                <a:gd name="T15" fmla="*/ 21 h 166"/>
                <a:gd name="T16" fmla="*/ 210 w 294"/>
                <a:gd name="T17" fmla="*/ 21 h 166"/>
                <a:gd name="T18" fmla="*/ 220 w 294"/>
                <a:gd name="T19" fmla="*/ 30 h 166"/>
                <a:gd name="T20" fmla="*/ 216 w 294"/>
                <a:gd name="T21" fmla="*/ 61 h 166"/>
                <a:gd name="T22" fmla="*/ 150 w 294"/>
                <a:gd name="T23" fmla="*/ 99 h 166"/>
                <a:gd name="T24" fmla="*/ 184 w 294"/>
                <a:gd name="T25" fmla="*/ 54 h 166"/>
                <a:gd name="T26" fmla="*/ 169 w 294"/>
                <a:gd name="T27" fmla="*/ 37 h 166"/>
                <a:gd name="T28" fmla="*/ 169 w 294"/>
                <a:gd name="T29" fmla="*/ 51 h 166"/>
                <a:gd name="T30" fmla="*/ 148 w 294"/>
                <a:gd name="T31" fmla="*/ 100 h 166"/>
                <a:gd name="T32" fmla="*/ 80 w 294"/>
                <a:gd name="T33" fmla="*/ 128 h 166"/>
                <a:gd name="T34" fmla="*/ 131 w 294"/>
                <a:gd name="T35" fmla="*/ 87 h 166"/>
                <a:gd name="T36" fmla="*/ 115 w 294"/>
                <a:gd name="T37" fmla="*/ 73 h 166"/>
                <a:gd name="T38" fmla="*/ 113 w 294"/>
                <a:gd name="T39" fmla="*/ 85 h 166"/>
                <a:gd name="T40" fmla="*/ 42 w 294"/>
                <a:gd name="T41" fmla="*/ 142 h 166"/>
                <a:gd name="T42" fmla="*/ 32 w 294"/>
                <a:gd name="T43" fmla="*/ 130 h 166"/>
                <a:gd name="T44" fmla="*/ 51 w 294"/>
                <a:gd name="T45" fmla="*/ 113 h 166"/>
                <a:gd name="T46" fmla="*/ 36 w 294"/>
                <a:gd name="T47" fmla="*/ 97 h 166"/>
                <a:gd name="T48" fmla="*/ 39 w 294"/>
                <a:gd name="T49" fmla="*/ 113 h 166"/>
                <a:gd name="T50" fmla="*/ 0 w 294"/>
                <a:gd name="T51" fmla="*/ 152 h 166"/>
                <a:gd name="T52" fmla="*/ 36 w 294"/>
                <a:gd name="T53" fmla="*/ 147 h 166"/>
                <a:gd name="T54" fmla="*/ 88 w 294"/>
                <a:gd name="T55" fmla="*/ 153 h 166"/>
                <a:gd name="T56" fmla="*/ 102 w 294"/>
                <a:gd name="T57" fmla="*/ 165 h 166"/>
                <a:gd name="T58" fmla="*/ 95 w 294"/>
                <a:gd name="T59" fmla="*/ 142 h 166"/>
                <a:gd name="T60" fmla="*/ 89 w 294"/>
                <a:gd name="T61" fmla="*/ 149 h 166"/>
                <a:gd name="T62" fmla="*/ 48 w 294"/>
                <a:gd name="T63" fmla="*/ 144 h 166"/>
                <a:gd name="T64" fmla="*/ 121 w 294"/>
                <a:gd name="T65" fmla="*/ 116 h 166"/>
                <a:gd name="T66" fmla="*/ 159 w 294"/>
                <a:gd name="T67" fmla="*/ 143 h 166"/>
                <a:gd name="T68" fmla="*/ 172 w 294"/>
                <a:gd name="T69" fmla="*/ 151 h 166"/>
                <a:gd name="T70" fmla="*/ 167 w 294"/>
                <a:gd name="T71" fmla="*/ 130 h 166"/>
                <a:gd name="T72" fmla="*/ 123 w 294"/>
                <a:gd name="T73" fmla="*/ 115 h 166"/>
                <a:gd name="T74" fmla="*/ 187 w 294"/>
                <a:gd name="T75" fmla="*/ 85 h 166"/>
                <a:gd name="T76" fmla="*/ 216 w 294"/>
                <a:gd name="T77" fmla="*/ 104 h 166"/>
                <a:gd name="T78" fmla="*/ 234 w 294"/>
                <a:gd name="T79" fmla="*/ 95 h 166"/>
                <a:gd name="T80" fmla="*/ 225 w 294"/>
                <a:gd name="T81" fmla="*/ 90 h 166"/>
                <a:gd name="T82" fmla="*/ 221 w 294"/>
                <a:gd name="T83" fmla="*/ 91 h 166"/>
                <a:gd name="T84" fmla="*/ 218 w 294"/>
                <a:gd name="T85" fmla="*/ 93 h 166"/>
                <a:gd name="T86" fmla="*/ 243 w 294"/>
                <a:gd name="T87" fmla="*/ 48 h 166"/>
                <a:gd name="T88" fmla="*/ 273 w 294"/>
                <a:gd name="T89" fmla="*/ 48 h 166"/>
                <a:gd name="T90" fmla="*/ 293 w 294"/>
                <a:gd name="T91" fmla="*/ 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166">
                  <a:moveTo>
                    <a:pt x="284" y="34"/>
                  </a:moveTo>
                  <a:cubicBezTo>
                    <a:pt x="279" y="34"/>
                    <a:pt x="275" y="38"/>
                    <a:pt x="273" y="43"/>
                  </a:cubicBezTo>
                  <a:cubicBezTo>
                    <a:pt x="273" y="43"/>
                    <a:pt x="273" y="43"/>
                    <a:pt x="273" y="43"/>
                  </a:cubicBezTo>
                  <a:cubicBezTo>
                    <a:pt x="273" y="43"/>
                    <a:pt x="273" y="44"/>
                    <a:pt x="273" y="44"/>
                  </a:cubicBezTo>
                  <a:cubicBezTo>
                    <a:pt x="272" y="44"/>
                    <a:pt x="272" y="45"/>
                    <a:pt x="272" y="46"/>
                  </a:cubicBezTo>
                  <a:cubicBezTo>
                    <a:pt x="263" y="45"/>
                    <a:pt x="254" y="46"/>
                    <a:pt x="244" y="46"/>
                  </a:cubicBezTo>
                  <a:cubicBezTo>
                    <a:pt x="253" y="39"/>
                    <a:pt x="262" y="30"/>
                    <a:pt x="269" y="22"/>
                  </a:cubicBezTo>
                  <a:cubicBezTo>
                    <a:pt x="271" y="23"/>
                    <a:pt x="273" y="24"/>
                    <a:pt x="276" y="23"/>
                  </a:cubicBezTo>
                  <a:cubicBezTo>
                    <a:pt x="281" y="21"/>
                    <a:pt x="285" y="15"/>
                    <a:pt x="284" y="10"/>
                  </a:cubicBezTo>
                  <a:cubicBezTo>
                    <a:pt x="283" y="4"/>
                    <a:pt x="273" y="0"/>
                    <a:pt x="268" y="4"/>
                  </a:cubicBezTo>
                  <a:cubicBezTo>
                    <a:pt x="266" y="5"/>
                    <a:pt x="266" y="8"/>
                    <a:pt x="266" y="11"/>
                  </a:cubicBezTo>
                  <a:cubicBezTo>
                    <a:pt x="265" y="12"/>
                    <a:pt x="265" y="12"/>
                    <a:pt x="265" y="12"/>
                  </a:cubicBezTo>
                  <a:cubicBezTo>
                    <a:pt x="265" y="15"/>
                    <a:pt x="266" y="18"/>
                    <a:pt x="267" y="20"/>
                  </a:cubicBezTo>
                  <a:cubicBezTo>
                    <a:pt x="252" y="35"/>
                    <a:pt x="235" y="48"/>
                    <a:pt x="217" y="60"/>
                  </a:cubicBezTo>
                  <a:cubicBezTo>
                    <a:pt x="220" y="50"/>
                    <a:pt x="222" y="40"/>
                    <a:pt x="223" y="30"/>
                  </a:cubicBezTo>
                  <a:cubicBezTo>
                    <a:pt x="228" y="30"/>
                    <a:pt x="233" y="26"/>
                    <a:pt x="233" y="21"/>
                  </a:cubicBezTo>
                  <a:cubicBezTo>
                    <a:pt x="234" y="15"/>
                    <a:pt x="230" y="10"/>
                    <a:pt x="224" y="10"/>
                  </a:cubicBezTo>
                  <a:cubicBezTo>
                    <a:pt x="219" y="9"/>
                    <a:pt x="208" y="13"/>
                    <a:pt x="210" y="21"/>
                  </a:cubicBezTo>
                  <a:cubicBezTo>
                    <a:pt x="211" y="25"/>
                    <a:pt x="215" y="29"/>
                    <a:pt x="219" y="29"/>
                  </a:cubicBezTo>
                  <a:cubicBezTo>
                    <a:pt x="219" y="30"/>
                    <a:pt x="220" y="30"/>
                    <a:pt x="220" y="30"/>
                  </a:cubicBezTo>
                  <a:cubicBezTo>
                    <a:pt x="220" y="30"/>
                    <a:pt x="220" y="30"/>
                    <a:pt x="221" y="30"/>
                  </a:cubicBezTo>
                  <a:cubicBezTo>
                    <a:pt x="219" y="41"/>
                    <a:pt x="217" y="51"/>
                    <a:pt x="216" y="61"/>
                  </a:cubicBezTo>
                  <a:cubicBezTo>
                    <a:pt x="195" y="75"/>
                    <a:pt x="173" y="87"/>
                    <a:pt x="151" y="98"/>
                  </a:cubicBezTo>
                  <a:cubicBezTo>
                    <a:pt x="150" y="98"/>
                    <a:pt x="150" y="98"/>
                    <a:pt x="150" y="99"/>
                  </a:cubicBezTo>
                  <a:cubicBezTo>
                    <a:pt x="156" y="83"/>
                    <a:pt x="165" y="70"/>
                    <a:pt x="173" y="56"/>
                  </a:cubicBezTo>
                  <a:cubicBezTo>
                    <a:pt x="177" y="58"/>
                    <a:pt x="181" y="58"/>
                    <a:pt x="184" y="54"/>
                  </a:cubicBezTo>
                  <a:cubicBezTo>
                    <a:pt x="188" y="49"/>
                    <a:pt x="190" y="41"/>
                    <a:pt x="186" y="36"/>
                  </a:cubicBezTo>
                  <a:cubicBezTo>
                    <a:pt x="182" y="30"/>
                    <a:pt x="173" y="31"/>
                    <a:pt x="169" y="37"/>
                  </a:cubicBezTo>
                  <a:cubicBezTo>
                    <a:pt x="166" y="41"/>
                    <a:pt x="166" y="46"/>
                    <a:pt x="169" y="50"/>
                  </a:cubicBezTo>
                  <a:cubicBezTo>
                    <a:pt x="168" y="51"/>
                    <a:pt x="168" y="51"/>
                    <a:pt x="169" y="51"/>
                  </a:cubicBezTo>
                  <a:cubicBezTo>
                    <a:pt x="169" y="53"/>
                    <a:pt x="170" y="54"/>
                    <a:pt x="171" y="55"/>
                  </a:cubicBezTo>
                  <a:cubicBezTo>
                    <a:pt x="162" y="69"/>
                    <a:pt x="153" y="83"/>
                    <a:pt x="148" y="100"/>
                  </a:cubicBezTo>
                  <a:cubicBezTo>
                    <a:pt x="127" y="110"/>
                    <a:pt x="105" y="119"/>
                    <a:pt x="83" y="127"/>
                  </a:cubicBezTo>
                  <a:cubicBezTo>
                    <a:pt x="82" y="128"/>
                    <a:pt x="81" y="128"/>
                    <a:pt x="80" y="128"/>
                  </a:cubicBezTo>
                  <a:cubicBezTo>
                    <a:pt x="90" y="113"/>
                    <a:pt x="102" y="100"/>
                    <a:pt x="114" y="88"/>
                  </a:cubicBezTo>
                  <a:cubicBezTo>
                    <a:pt x="119" y="92"/>
                    <a:pt x="127" y="92"/>
                    <a:pt x="131" y="87"/>
                  </a:cubicBezTo>
                  <a:cubicBezTo>
                    <a:pt x="135" y="83"/>
                    <a:pt x="135" y="75"/>
                    <a:pt x="132" y="71"/>
                  </a:cubicBezTo>
                  <a:cubicBezTo>
                    <a:pt x="127" y="64"/>
                    <a:pt x="119" y="68"/>
                    <a:pt x="115" y="73"/>
                  </a:cubicBezTo>
                  <a:cubicBezTo>
                    <a:pt x="114" y="73"/>
                    <a:pt x="114" y="73"/>
                    <a:pt x="114" y="74"/>
                  </a:cubicBezTo>
                  <a:cubicBezTo>
                    <a:pt x="112" y="77"/>
                    <a:pt x="110" y="82"/>
                    <a:pt x="113" y="85"/>
                  </a:cubicBezTo>
                  <a:cubicBezTo>
                    <a:pt x="99" y="98"/>
                    <a:pt x="86" y="112"/>
                    <a:pt x="78" y="129"/>
                  </a:cubicBezTo>
                  <a:cubicBezTo>
                    <a:pt x="66" y="133"/>
                    <a:pt x="54" y="138"/>
                    <a:pt x="42" y="142"/>
                  </a:cubicBezTo>
                  <a:cubicBezTo>
                    <a:pt x="36" y="143"/>
                    <a:pt x="30" y="145"/>
                    <a:pt x="24" y="146"/>
                  </a:cubicBezTo>
                  <a:cubicBezTo>
                    <a:pt x="27" y="141"/>
                    <a:pt x="29" y="135"/>
                    <a:pt x="32" y="130"/>
                  </a:cubicBezTo>
                  <a:cubicBezTo>
                    <a:pt x="35" y="125"/>
                    <a:pt x="38" y="120"/>
                    <a:pt x="41" y="114"/>
                  </a:cubicBezTo>
                  <a:cubicBezTo>
                    <a:pt x="44" y="116"/>
                    <a:pt x="48" y="116"/>
                    <a:pt x="51" y="113"/>
                  </a:cubicBezTo>
                  <a:cubicBezTo>
                    <a:pt x="57" y="109"/>
                    <a:pt x="58" y="101"/>
                    <a:pt x="54" y="96"/>
                  </a:cubicBezTo>
                  <a:cubicBezTo>
                    <a:pt x="49" y="90"/>
                    <a:pt x="40" y="90"/>
                    <a:pt x="36" y="97"/>
                  </a:cubicBezTo>
                  <a:cubicBezTo>
                    <a:pt x="34" y="100"/>
                    <a:pt x="33" y="107"/>
                    <a:pt x="36" y="110"/>
                  </a:cubicBezTo>
                  <a:cubicBezTo>
                    <a:pt x="37" y="111"/>
                    <a:pt x="38" y="112"/>
                    <a:pt x="39" y="113"/>
                  </a:cubicBezTo>
                  <a:cubicBezTo>
                    <a:pt x="31" y="122"/>
                    <a:pt x="26" y="135"/>
                    <a:pt x="21" y="146"/>
                  </a:cubicBezTo>
                  <a:cubicBezTo>
                    <a:pt x="14" y="148"/>
                    <a:pt x="7" y="150"/>
                    <a:pt x="0" y="152"/>
                  </a:cubicBezTo>
                  <a:cubicBezTo>
                    <a:pt x="0" y="152"/>
                    <a:pt x="0" y="153"/>
                    <a:pt x="0" y="153"/>
                  </a:cubicBezTo>
                  <a:cubicBezTo>
                    <a:pt x="12" y="155"/>
                    <a:pt x="25" y="150"/>
                    <a:pt x="36" y="147"/>
                  </a:cubicBezTo>
                  <a:cubicBezTo>
                    <a:pt x="40" y="146"/>
                    <a:pt x="43" y="145"/>
                    <a:pt x="46" y="144"/>
                  </a:cubicBezTo>
                  <a:cubicBezTo>
                    <a:pt x="58" y="149"/>
                    <a:pt x="74" y="153"/>
                    <a:pt x="88" y="153"/>
                  </a:cubicBezTo>
                  <a:cubicBezTo>
                    <a:pt x="87" y="154"/>
                    <a:pt x="87" y="155"/>
                    <a:pt x="87" y="156"/>
                  </a:cubicBezTo>
                  <a:cubicBezTo>
                    <a:pt x="88" y="163"/>
                    <a:pt x="95" y="166"/>
                    <a:pt x="102" y="165"/>
                  </a:cubicBezTo>
                  <a:cubicBezTo>
                    <a:pt x="108" y="165"/>
                    <a:pt x="111" y="159"/>
                    <a:pt x="110" y="153"/>
                  </a:cubicBezTo>
                  <a:cubicBezTo>
                    <a:pt x="109" y="147"/>
                    <a:pt x="101" y="140"/>
                    <a:pt x="95" y="142"/>
                  </a:cubicBezTo>
                  <a:cubicBezTo>
                    <a:pt x="94" y="143"/>
                    <a:pt x="94" y="144"/>
                    <a:pt x="94" y="144"/>
                  </a:cubicBezTo>
                  <a:cubicBezTo>
                    <a:pt x="92" y="145"/>
                    <a:pt x="90" y="147"/>
                    <a:pt x="89" y="149"/>
                  </a:cubicBezTo>
                  <a:cubicBezTo>
                    <a:pt x="82" y="149"/>
                    <a:pt x="76" y="149"/>
                    <a:pt x="69" y="148"/>
                  </a:cubicBezTo>
                  <a:cubicBezTo>
                    <a:pt x="62" y="147"/>
                    <a:pt x="55" y="145"/>
                    <a:pt x="48" y="144"/>
                  </a:cubicBezTo>
                  <a:cubicBezTo>
                    <a:pt x="59" y="140"/>
                    <a:pt x="70" y="136"/>
                    <a:pt x="81" y="132"/>
                  </a:cubicBezTo>
                  <a:cubicBezTo>
                    <a:pt x="94" y="127"/>
                    <a:pt x="107" y="122"/>
                    <a:pt x="121" y="116"/>
                  </a:cubicBezTo>
                  <a:cubicBezTo>
                    <a:pt x="132" y="125"/>
                    <a:pt x="145" y="133"/>
                    <a:pt x="158" y="137"/>
                  </a:cubicBezTo>
                  <a:cubicBezTo>
                    <a:pt x="158" y="139"/>
                    <a:pt x="158" y="141"/>
                    <a:pt x="159" y="143"/>
                  </a:cubicBezTo>
                  <a:cubicBezTo>
                    <a:pt x="159" y="144"/>
                    <a:pt x="159" y="144"/>
                    <a:pt x="159" y="144"/>
                  </a:cubicBezTo>
                  <a:cubicBezTo>
                    <a:pt x="161" y="149"/>
                    <a:pt x="166" y="152"/>
                    <a:pt x="172" y="151"/>
                  </a:cubicBezTo>
                  <a:cubicBezTo>
                    <a:pt x="178" y="150"/>
                    <a:pt x="185" y="143"/>
                    <a:pt x="182" y="136"/>
                  </a:cubicBezTo>
                  <a:cubicBezTo>
                    <a:pt x="179" y="131"/>
                    <a:pt x="172" y="129"/>
                    <a:pt x="167" y="130"/>
                  </a:cubicBezTo>
                  <a:cubicBezTo>
                    <a:pt x="164" y="130"/>
                    <a:pt x="161" y="132"/>
                    <a:pt x="160" y="134"/>
                  </a:cubicBezTo>
                  <a:cubicBezTo>
                    <a:pt x="146" y="130"/>
                    <a:pt x="134" y="123"/>
                    <a:pt x="123" y="115"/>
                  </a:cubicBezTo>
                  <a:cubicBezTo>
                    <a:pt x="131" y="112"/>
                    <a:pt x="139" y="108"/>
                    <a:pt x="148" y="104"/>
                  </a:cubicBezTo>
                  <a:cubicBezTo>
                    <a:pt x="160" y="98"/>
                    <a:pt x="174" y="92"/>
                    <a:pt x="187" y="85"/>
                  </a:cubicBezTo>
                  <a:cubicBezTo>
                    <a:pt x="195" y="91"/>
                    <a:pt x="206" y="94"/>
                    <a:pt x="217" y="96"/>
                  </a:cubicBezTo>
                  <a:cubicBezTo>
                    <a:pt x="216" y="99"/>
                    <a:pt x="215" y="101"/>
                    <a:pt x="216" y="104"/>
                  </a:cubicBezTo>
                  <a:cubicBezTo>
                    <a:pt x="218" y="110"/>
                    <a:pt x="227" y="113"/>
                    <a:pt x="232" y="109"/>
                  </a:cubicBezTo>
                  <a:cubicBezTo>
                    <a:pt x="236" y="106"/>
                    <a:pt x="236" y="100"/>
                    <a:pt x="234" y="95"/>
                  </a:cubicBezTo>
                  <a:cubicBezTo>
                    <a:pt x="232" y="92"/>
                    <a:pt x="229" y="90"/>
                    <a:pt x="225" y="91"/>
                  </a:cubicBezTo>
                  <a:cubicBezTo>
                    <a:pt x="225" y="90"/>
                    <a:pt x="225" y="90"/>
                    <a:pt x="225" y="90"/>
                  </a:cubicBezTo>
                  <a:cubicBezTo>
                    <a:pt x="225" y="90"/>
                    <a:pt x="225" y="90"/>
                    <a:pt x="225" y="90"/>
                  </a:cubicBezTo>
                  <a:cubicBezTo>
                    <a:pt x="224" y="90"/>
                    <a:pt x="223" y="91"/>
                    <a:pt x="221" y="91"/>
                  </a:cubicBezTo>
                  <a:cubicBezTo>
                    <a:pt x="220" y="92"/>
                    <a:pt x="220" y="92"/>
                    <a:pt x="219" y="93"/>
                  </a:cubicBezTo>
                  <a:cubicBezTo>
                    <a:pt x="219" y="93"/>
                    <a:pt x="218" y="93"/>
                    <a:pt x="218" y="93"/>
                  </a:cubicBezTo>
                  <a:cubicBezTo>
                    <a:pt x="208" y="91"/>
                    <a:pt x="198" y="88"/>
                    <a:pt x="188" y="84"/>
                  </a:cubicBezTo>
                  <a:cubicBezTo>
                    <a:pt x="207" y="73"/>
                    <a:pt x="226" y="61"/>
                    <a:pt x="243" y="48"/>
                  </a:cubicBezTo>
                  <a:cubicBezTo>
                    <a:pt x="253" y="48"/>
                    <a:pt x="263" y="49"/>
                    <a:pt x="273" y="48"/>
                  </a:cubicBezTo>
                  <a:cubicBezTo>
                    <a:pt x="273" y="48"/>
                    <a:pt x="273" y="48"/>
                    <a:pt x="273" y="48"/>
                  </a:cubicBezTo>
                  <a:cubicBezTo>
                    <a:pt x="275" y="51"/>
                    <a:pt x="279" y="54"/>
                    <a:pt x="282" y="54"/>
                  </a:cubicBezTo>
                  <a:cubicBezTo>
                    <a:pt x="287" y="55"/>
                    <a:pt x="292" y="52"/>
                    <a:pt x="293" y="46"/>
                  </a:cubicBezTo>
                  <a:cubicBezTo>
                    <a:pt x="294" y="40"/>
                    <a:pt x="290" y="33"/>
                    <a:pt x="284" y="3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Freeform 26"/>
            <p:cNvSpPr/>
            <p:nvPr/>
          </p:nvSpPr>
          <p:spPr bwMode="auto">
            <a:xfrm>
              <a:off x="1852613" y="2841625"/>
              <a:ext cx="1346200" cy="858838"/>
            </a:xfrm>
            <a:custGeom>
              <a:avLst/>
              <a:gdLst>
                <a:gd name="T0" fmla="*/ 315 w 318"/>
                <a:gd name="T1" fmla="*/ 27 h 202"/>
                <a:gd name="T2" fmla="*/ 280 w 318"/>
                <a:gd name="T3" fmla="*/ 42 h 202"/>
                <a:gd name="T4" fmla="*/ 246 w 318"/>
                <a:gd name="T5" fmla="*/ 54 h 202"/>
                <a:gd name="T6" fmla="*/ 199 w 318"/>
                <a:gd name="T7" fmla="*/ 96 h 202"/>
                <a:gd name="T8" fmla="*/ 179 w 318"/>
                <a:gd name="T9" fmla="*/ 102 h 202"/>
                <a:gd name="T10" fmla="*/ 116 w 318"/>
                <a:gd name="T11" fmla="*/ 117 h 202"/>
                <a:gd name="T12" fmla="*/ 137 w 318"/>
                <a:gd name="T13" fmla="*/ 99 h 202"/>
                <a:gd name="T14" fmla="*/ 145 w 318"/>
                <a:gd name="T15" fmla="*/ 91 h 202"/>
                <a:gd name="T16" fmla="*/ 204 w 318"/>
                <a:gd name="T17" fmla="*/ 4 h 202"/>
                <a:gd name="T18" fmla="*/ 206 w 318"/>
                <a:gd name="T19" fmla="*/ 2 h 202"/>
                <a:gd name="T20" fmla="*/ 204 w 318"/>
                <a:gd name="T21" fmla="*/ 1 h 202"/>
                <a:gd name="T22" fmla="*/ 185 w 318"/>
                <a:gd name="T23" fmla="*/ 22 h 202"/>
                <a:gd name="T24" fmla="*/ 162 w 318"/>
                <a:gd name="T25" fmla="*/ 43 h 202"/>
                <a:gd name="T26" fmla="*/ 141 w 318"/>
                <a:gd name="T27" fmla="*/ 90 h 202"/>
                <a:gd name="T28" fmla="*/ 141 w 318"/>
                <a:gd name="T29" fmla="*/ 90 h 202"/>
                <a:gd name="T30" fmla="*/ 137 w 318"/>
                <a:gd name="T31" fmla="*/ 95 h 202"/>
                <a:gd name="T32" fmla="*/ 111 w 318"/>
                <a:gd name="T33" fmla="*/ 118 h 202"/>
                <a:gd name="T34" fmla="*/ 76 w 318"/>
                <a:gd name="T35" fmla="*/ 123 h 202"/>
                <a:gd name="T36" fmla="*/ 76 w 318"/>
                <a:gd name="T37" fmla="*/ 123 h 202"/>
                <a:gd name="T38" fmla="*/ 75 w 318"/>
                <a:gd name="T39" fmla="*/ 123 h 202"/>
                <a:gd name="T40" fmla="*/ 57 w 318"/>
                <a:gd name="T41" fmla="*/ 126 h 202"/>
                <a:gd name="T42" fmla="*/ 1 w 318"/>
                <a:gd name="T43" fmla="*/ 125 h 202"/>
                <a:gd name="T44" fmla="*/ 1 w 318"/>
                <a:gd name="T45" fmla="*/ 126 h 202"/>
                <a:gd name="T46" fmla="*/ 50 w 318"/>
                <a:gd name="T47" fmla="*/ 130 h 202"/>
                <a:gd name="T48" fmla="*/ 77 w 318"/>
                <a:gd name="T49" fmla="*/ 127 h 202"/>
                <a:gd name="T50" fmla="*/ 122 w 318"/>
                <a:gd name="T51" fmla="*/ 158 h 202"/>
                <a:gd name="T52" fmla="*/ 164 w 318"/>
                <a:gd name="T53" fmla="*/ 171 h 202"/>
                <a:gd name="T54" fmla="*/ 251 w 318"/>
                <a:gd name="T55" fmla="*/ 156 h 202"/>
                <a:gd name="T56" fmla="*/ 251 w 318"/>
                <a:gd name="T57" fmla="*/ 155 h 202"/>
                <a:gd name="T58" fmla="*/ 252 w 318"/>
                <a:gd name="T59" fmla="*/ 155 h 202"/>
                <a:gd name="T60" fmla="*/ 251 w 318"/>
                <a:gd name="T61" fmla="*/ 153 h 202"/>
                <a:gd name="T62" fmla="*/ 163 w 318"/>
                <a:gd name="T63" fmla="*/ 167 h 202"/>
                <a:gd name="T64" fmla="*/ 163 w 318"/>
                <a:gd name="T65" fmla="*/ 167 h 202"/>
                <a:gd name="T66" fmla="*/ 127 w 318"/>
                <a:gd name="T67" fmla="*/ 157 h 202"/>
                <a:gd name="T68" fmla="*/ 78 w 318"/>
                <a:gd name="T69" fmla="*/ 126 h 202"/>
                <a:gd name="T70" fmla="*/ 108 w 318"/>
                <a:gd name="T71" fmla="*/ 121 h 202"/>
                <a:gd name="T72" fmla="*/ 199 w 318"/>
                <a:gd name="T73" fmla="*/ 100 h 202"/>
                <a:gd name="T74" fmla="*/ 199 w 318"/>
                <a:gd name="T75" fmla="*/ 100 h 202"/>
                <a:gd name="T76" fmla="*/ 265 w 318"/>
                <a:gd name="T77" fmla="*/ 104 h 202"/>
                <a:gd name="T78" fmla="*/ 296 w 318"/>
                <a:gd name="T79" fmla="*/ 74 h 202"/>
                <a:gd name="T80" fmla="*/ 315 w 318"/>
                <a:gd name="T81" fmla="*/ 30 h 202"/>
                <a:gd name="T82" fmla="*/ 316 w 318"/>
                <a:gd name="T83" fmla="*/ 29 h 202"/>
                <a:gd name="T84" fmla="*/ 315 w 318"/>
                <a:gd name="T85"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202">
                  <a:moveTo>
                    <a:pt x="315" y="27"/>
                  </a:moveTo>
                  <a:cubicBezTo>
                    <a:pt x="304" y="33"/>
                    <a:pt x="292" y="38"/>
                    <a:pt x="280" y="42"/>
                  </a:cubicBezTo>
                  <a:cubicBezTo>
                    <a:pt x="269" y="46"/>
                    <a:pt x="257" y="49"/>
                    <a:pt x="246" y="54"/>
                  </a:cubicBezTo>
                  <a:cubicBezTo>
                    <a:pt x="226" y="63"/>
                    <a:pt x="211" y="78"/>
                    <a:pt x="199" y="96"/>
                  </a:cubicBezTo>
                  <a:cubicBezTo>
                    <a:pt x="193" y="98"/>
                    <a:pt x="186" y="100"/>
                    <a:pt x="179" y="102"/>
                  </a:cubicBezTo>
                  <a:cubicBezTo>
                    <a:pt x="158" y="109"/>
                    <a:pt x="137" y="113"/>
                    <a:pt x="116" y="117"/>
                  </a:cubicBezTo>
                  <a:cubicBezTo>
                    <a:pt x="124" y="113"/>
                    <a:pt x="131" y="105"/>
                    <a:pt x="137" y="99"/>
                  </a:cubicBezTo>
                  <a:cubicBezTo>
                    <a:pt x="140" y="96"/>
                    <a:pt x="142" y="94"/>
                    <a:pt x="145" y="91"/>
                  </a:cubicBezTo>
                  <a:cubicBezTo>
                    <a:pt x="192" y="99"/>
                    <a:pt x="197" y="38"/>
                    <a:pt x="204" y="4"/>
                  </a:cubicBezTo>
                  <a:cubicBezTo>
                    <a:pt x="205" y="3"/>
                    <a:pt x="205" y="3"/>
                    <a:pt x="206" y="2"/>
                  </a:cubicBezTo>
                  <a:cubicBezTo>
                    <a:pt x="206" y="1"/>
                    <a:pt x="205" y="0"/>
                    <a:pt x="204" y="1"/>
                  </a:cubicBezTo>
                  <a:cubicBezTo>
                    <a:pt x="198" y="8"/>
                    <a:pt x="192" y="15"/>
                    <a:pt x="185" y="22"/>
                  </a:cubicBezTo>
                  <a:cubicBezTo>
                    <a:pt x="177" y="29"/>
                    <a:pt x="169" y="35"/>
                    <a:pt x="162" y="43"/>
                  </a:cubicBezTo>
                  <a:cubicBezTo>
                    <a:pt x="149" y="55"/>
                    <a:pt x="139" y="71"/>
                    <a:pt x="141" y="90"/>
                  </a:cubicBezTo>
                  <a:cubicBezTo>
                    <a:pt x="141" y="90"/>
                    <a:pt x="141" y="90"/>
                    <a:pt x="141" y="90"/>
                  </a:cubicBezTo>
                  <a:cubicBezTo>
                    <a:pt x="140" y="91"/>
                    <a:pt x="139" y="93"/>
                    <a:pt x="137" y="95"/>
                  </a:cubicBezTo>
                  <a:cubicBezTo>
                    <a:pt x="129" y="104"/>
                    <a:pt x="121" y="111"/>
                    <a:pt x="111" y="118"/>
                  </a:cubicBezTo>
                  <a:cubicBezTo>
                    <a:pt x="99" y="120"/>
                    <a:pt x="88" y="122"/>
                    <a:pt x="76" y="123"/>
                  </a:cubicBezTo>
                  <a:cubicBezTo>
                    <a:pt x="76" y="123"/>
                    <a:pt x="76" y="123"/>
                    <a:pt x="76" y="123"/>
                  </a:cubicBezTo>
                  <a:cubicBezTo>
                    <a:pt x="76" y="123"/>
                    <a:pt x="75" y="123"/>
                    <a:pt x="75" y="123"/>
                  </a:cubicBezTo>
                  <a:cubicBezTo>
                    <a:pt x="69" y="124"/>
                    <a:pt x="63" y="125"/>
                    <a:pt x="57" y="126"/>
                  </a:cubicBezTo>
                  <a:cubicBezTo>
                    <a:pt x="38" y="129"/>
                    <a:pt x="20" y="130"/>
                    <a:pt x="1" y="125"/>
                  </a:cubicBezTo>
                  <a:cubicBezTo>
                    <a:pt x="1" y="124"/>
                    <a:pt x="0" y="125"/>
                    <a:pt x="1" y="126"/>
                  </a:cubicBezTo>
                  <a:cubicBezTo>
                    <a:pt x="15" y="134"/>
                    <a:pt x="35" y="132"/>
                    <a:pt x="50" y="130"/>
                  </a:cubicBezTo>
                  <a:cubicBezTo>
                    <a:pt x="59" y="129"/>
                    <a:pt x="68" y="128"/>
                    <a:pt x="77" y="127"/>
                  </a:cubicBezTo>
                  <a:cubicBezTo>
                    <a:pt x="86" y="142"/>
                    <a:pt x="107" y="151"/>
                    <a:pt x="122" y="158"/>
                  </a:cubicBezTo>
                  <a:cubicBezTo>
                    <a:pt x="135" y="163"/>
                    <a:pt x="149" y="168"/>
                    <a:pt x="164" y="171"/>
                  </a:cubicBezTo>
                  <a:cubicBezTo>
                    <a:pt x="182" y="202"/>
                    <a:pt x="242" y="188"/>
                    <a:pt x="251" y="156"/>
                  </a:cubicBezTo>
                  <a:cubicBezTo>
                    <a:pt x="251" y="156"/>
                    <a:pt x="251" y="156"/>
                    <a:pt x="251" y="155"/>
                  </a:cubicBezTo>
                  <a:cubicBezTo>
                    <a:pt x="251" y="155"/>
                    <a:pt x="251" y="155"/>
                    <a:pt x="252" y="155"/>
                  </a:cubicBezTo>
                  <a:cubicBezTo>
                    <a:pt x="253" y="155"/>
                    <a:pt x="253" y="152"/>
                    <a:pt x="251" y="153"/>
                  </a:cubicBezTo>
                  <a:cubicBezTo>
                    <a:pt x="222" y="155"/>
                    <a:pt x="184" y="140"/>
                    <a:pt x="163" y="167"/>
                  </a:cubicBezTo>
                  <a:cubicBezTo>
                    <a:pt x="163" y="167"/>
                    <a:pt x="163" y="167"/>
                    <a:pt x="163" y="167"/>
                  </a:cubicBezTo>
                  <a:cubicBezTo>
                    <a:pt x="151" y="165"/>
                    <a:pt x="139" y="161"/>
                    <a:pt x="127" y="157"/>
                  </a:cubicBezTo>
                  <a:cubicBezTo>
                    <a:pt x="110" y="150"/>
                    <a:pt x="90" y="141"/>
                    <a:pt x="78" y="126"/>
                  </a:cubicBezTo>
                  <a:cubicBezTo>
                    <a:pt x="88" y="125"/>
                    <a:pt x="98" y="123"/>
                    <a:pt x="108" y="121"/>
                  </a:cubicBezTo>
                  <a:cubicBezTo>
                    <a:pt x="138" y="116"/>
                    <a:pt x="169" y="110"/>
                    <a:pt x="199" y="100"/>
                  </a:cubicBezTo>
                  <a:cubicBezTo>
                    <a:pt x="199" y="100"/>
                    <a:pt x="199" y="100"/>
                    <a:pt x="199" y="100"/>
                  </a:cubicBezTo>
                  <a:cubicBezTo>
                    <a:pt x="214" y="119"/>
                    <a:pt x="247" y="113"/>
                    <a:pt x="265" y="104"/>
                  </a:cubicBezTo>
                  <a:cubicBezTo>
                    <a:pt x="278" y="98"/>
                    <a:pt x="288" y="85"/>
                    <a:pt x="296" y="74"/>
                  </a:cubicBezTo>
                  <a:cubicBezTo>
                    <a:pt x="305" y="61"/>
                    <a:pt x="313" y="45"/>
                    <a:pt x="315" y="30"/>
                  </a:cubicBezTo>
                  <a:cubicBezTo>
                    <a:pt x="315" y="30"/>
                    <a:pt x="316" y="30"/>
                    <a:pt x="316" y="29"/>
                  </a:cubicBezTo>
                  <a:cubicBezTo>
                    <a:pt x="318" y="29"/>
                    <a:pt x="317" y="27"/>
                    <a:pt x="315" y="27"/>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5" name="Freeform 27"/>
            <p:cNvSpPr/>
            <p:nvPr/>
          </p:nvSpPr>
          <p:spPr bwMode="auto">
            <a:xfrm>
              <a:off x="2401888" y="3727450"/>
              <a:ext cx="319088" cy="714375"/>
            </a:xfrm>
            <a:custGeom>
              <a:avLst/>
              <a:gdLst>
                <a:gd name="T0" fmla="*/ 74 w 75"/>
                <a:gd name="T1" fmla="*/ 155 h 168"/>
                <a:gd name="T2" fmla="*/ 67 w 75"/>
                <a:gd name="T3" fmla="*/ 150 h 168"/>
                <a:gd name="T4" fmla="*/ 58 w 75"/>
                <a:gd name="T5" fmla="*/ 144 h 168"/>
                <a:gd name="T6" fmla="*/ 58 w 75"/>
                <a:gd name="T7" fmla="*/ 144 h 168"/>
                <a:gd name="T8" fmla="*/ 46 w 75"/>
                <a:gd name="T9" fmla="*/ 67 h 168"/>
                <a:gd name="T10" fmla="*/ 28 w 75"/>
                <a:gd name="T11" fmla="*/ 24 h 168"/>
                <a:gd name="T12" fmla="*/ 1 w 75"/>
                <a:gd name="T13" fmla="*/ 0 h 168"/>
                <a:gd name="T14" fmla="*/ 1 w 75"/>
                <a:gd name="T15" fmla="*/ 1 h 168"/>
                <a:gd name="T16" fmla="*/ 27 w 75"/>
                <a:gd name="T17" fmla="*/ 30 h 168"/>
                <a:gd name="T18" fmla="*/ 44 w 75"/>
                <a:gd name="T19" fmla="*/ 73 h 168"/>
                <a:gd name="T20" fmla="*/ 54 w 75"/>
                <a:gd name="T21" fmla="*/ 144 h 168"/>
                <a:gd name="T22" fmla="*/ 42 w 75"/>
                <a:gd name="T23" fmla="*/ 158 h 168"/>
                <a:gd name="T24" fmla="*/ 42 w 75"/>
                <a:gd name="T25" fmla="*/ 160 h 168"/>
                <a:gd name="T26" fmla="*/ 60 w 75"/>
                <a:gd name="T27" fmla="*/ 167 h 168"/>
                <a:gd name="T28" fmla="*/ 73 w 75"/>
                <a:gd name="T29" fmla="*/ 157 h 168"/>
                <a:gd name="T30" fmla="*/ 74 w 75"/>
                <a:gd name="T31" fmla="*/ 1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68">
                  <a:moveTo>
                    <a:pt x="74" y="155"/>
                  </a:moveTo>
                  <a:cubicBezTo>
                    <a:pt x="72" y="153"/>
                    <a:pt x="70" y="151"/>
                    <a:pt x="67" y="150"/>
                  </a:cubicBezTo>
                  <a:cubicBezTo>
                    <a:pt x="64" y="148"/>
                    <a:pt x="61" y="146"/>
                    <a:pt x="58" y="144"/>
                  </a:cubicBezTo>
                  <a:cubicBezTo>
                    <a:pt x="58" y="144"/>
                    <a:pt x="58" y="144"/>
                    <a:pt x="58" y="144"/>
                  </a:cubicBezTo>
                  <a:cubicBezTo>
                    <a:pt x="58" y="118"/>
                    <a:pt x="53" y="91"/>
                    <a:pt x="46" y="67"/>
                  </a:cubicBezTo>
                  <a:cubicBezTo>
                    <a:pt x="42" y="52"/>
                    <a:pt x="37" y="38"/>
                    <a:pt x="28" y="24"/>
                  </a:cubicBezTo>
                  <a:cubicBezTo>
                    <a:pt x="22" y="15"/>
                    <a:pt x="13" y="3"/>
                    <a:pt x="1" y="0"/>
                  </a:cubicBezTo>
                  <a:cubicBezTo>
                    <a:pt x="1" y="0"/>
                    <a:pt x="0" y="1"/>
                    <a:pt x="1" y="1"/>
                  </a:cubicBezTo>
                  <a:cubicBezTo>
                    <a:pt x="12" y="10"/>
                    <a:pt x="20" y="17"/>
                    <a:pt x="27" y="30"/>
                  </a:cubicBezTo>
                  <a:cubicBezTo>
                    <a:pt x="35" y="43"/>
                    <a:pt x="40" y="58"/>
                    <a:pt x="44" y="73"/>
                  </a:cubicBezTo>
                  <a:cubicBezTo>
                    <a:pt x="50" y="96"/>
                    <a:pt x="51" y="120"/>
                    <a:pt x="54" y="144"/>
                  </a:cubicBezTo>
                  <a:cubicBezTo>
                    <a:pt x="49" y="148"/>
                    <a:pt x="46" y="153"/>
                    <a:pt x="42" y="158"/>
                  </a:cubicBezTo>
                  <a:cubicBezTo>
                    <a:pt x="42" y="159"/>
                    <a:pt x="42" y="160"/>
                    <a:pt x="42" y="160"/>
                  </a:cubicBezTo>
                  <a:cubicBezTo>
                    <a:pt x="47" y="165"/>
                    <a:pt x="53" y="168"/>
                    <a:pt x="60" y="167"/>
                  </a:cubicBezTo>
                  <a:cubicBezTo>
                    <a:pt x="65" y="166"/>
                    <a:pt x="71" y="162"/>
                    <a:pt x="73" y="157"/>
                  </a:cubicBezTo>
                  <a:cubicBezTo>
                    <a:pt x="74" y="157"/>
                    <a:pt x="75" y="156"/>
                    <a:pt x="74" y="15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Freeform 28"/>
            <p:cNvSpPr/>
            <p:nvPr/>
          </p:nvSpPr>
          <p:spPr bwMode="auto">
            <a:xfrm>
              <a:off x="2767013" y="3887788"/>
              <a:ext cx="541338" cy="584200"/>
            </a:xfrm>
            <a:custGeom>
              <a:avLst/>
              <a:gdLst>
                <a:gd name="T0" fmla="*/ 120 w 128"/>
                <a:gd name="T1" fmla="*/ 87 h 137"/>
                <a:gd name="T2" fmla="*/ 109 w 128"/>
                <a:gd name="T3" fmla="*/ 89 h 137"/>
                <a:gd name="T4" fmla="*/ 74 w 128"/>
                <a:gd name="T5" fmla="*/ 76 h 137"/>
                <a:gd name="T6" fmla="*/ 74 w 128"/>
                <a:gd name="T7" fmla="*/ 76 h 137"/>
                <a:gd name="T8" fmla="*/ 51 w 128"/>
                <a:gd name="T9" fmla="*/ 38 h 137"/>
                <a:gd name="T10" fmla="*/ 86 w 128"/>
                <a:gd name="T11" fmla="*/ 47 h 137"/>
                <a:gd name="T12" fmla="*/ 86 w 128"/>
                <a:gd name="T13" fmla="*/ 53 h 137"/>
                <a:gd name="T14" fmla="*/ 102 w 128"/>
                <a:gd name="T15" fmla="*/ 59 h 137"/>
                <a:gd name="T16" fmla="*/ 105 w 128"/>
                <a:gd name="T17" fmla="*/ 41 h 137"/>
                <a:gd name="T18" fmla="*/ 90 w 128"/>
                <a:gd name="T19" fmla="*/ 38 h 137"/>
                <a:gd name="T20" fmla="*/ 90 w 128"/>
                <a:gd name="T21" fmla="*/ 39 h 137"/>
                <a:gd name="T22" fmla="*/ 87 w 128"/>
                <a:gd name="T23" fmla="*/ 43 h 137"/>
                <a:gd name="T24" fmla="*/ 69 w 128"/>
                <a:gd name="T25" fmla="*/ 41 h 137"/>
                <a:gd name="T26" fmla="*/ 47 w 128"/>
                <a:gd name="T27" fmla="*/ 33 h 137"/>
                <a:gd name="T28" fmla="*/ 17 w 128"/>
                <a:gd name="T29" fmla="*/ 1 h 137"/>
                <a:gd name="T30" fmla="*/ 16 w 128"/>
                <a:gd name="T31" fmla="*/ 1 h 137"/>
                <a:gd name="T32" fmla="*/ 30 w 128"/>
                <a:gd name="T33" fmla="*/ 18 h 137"/>
                <a:gd name="T34" fmla="*/ 16 w 128"/>
                <a:gd name="T35" fmla="*/ 65 h 137"/>
                <a:gd name="T36" fmla="*/ 4 w 128"/>
                <a:gd name="T37" fmla="*/ 66 h 137"/>
                <a:gd name="T38" fmla="*/ 5 w 128"/>
                <a:gd name="T39" fmla="*/ 81 h 137"/>
                <a:gd name="T40" fmla="*/ 17 w 128"/>
                <a:gd name="T41" fmla="*/ 81 h 137"/>
                <a:gd name="T42" fmla="*/ 18 w 128"/>
                <a:gd name="T43" fmla="*/ 68 h 137"/>
                <a:gd name="T44" fmla="*/ 32 w 128"/>
                <a:gd name="T45" fmla="*/ 20 h 137"/>
                <a:gd name="T46" fmla="*/ 59 w 128"/>
                <a:gd name="T47" fmla="*/ 56 h 137"/>
                <a:gd name="T48" fmla="*/ 45 w 128"/>
                <a:gd name="T49" fmla="*/ 97 h 137"/>
                <a:gd name="T50" fmla="*/ 44 w 128"/>
                <a:gd name="T51" fmla="*/ 97 h 137"/>
                <a:gd name="T52" fmla="*/ 42 w 128"/>
                <a:gd name="T53" fmla="*/ 97 h 137"/>
                <a:gd name="T54" fmla="*/ 32 w 128"/>
                <a:gd name="T55" fmla="*/ 100 h 137"/>
                <a:gd name="T56" fmla="*/ 35 w 128"/>
                <a:gd name="T57" fmla="*/ 114 h 137"/>
                <a:gd name="T58" fmla="*/ 48 w 128"/>
                <a:gd name="T59" fmla="*/ 111 h 137"/>
                <a:gd name="T60" fmla="*/ 48 w 128"/>
                <a:gd name="T61" fmla="*/ 100 h 137"/>
                <a:gd name="T62" fmla="*/ 61 w 128"/>
                <a:gd name="T63" fmla="*/ 59 h 137"/>
                <a:gd name="T64" fmla="*/ 80 w 128"/>
                <a:gd name="T65" fmla="*/ 97 h 137"/>
                <a:gd name="T66" fmla="*/ 72 w 128"/>
                <a:gd name="T67" fmla="*/ 115 h 137"/>
                <a:gd name="T68" fmla="*/ 71 w 128"/>
                <a:gd name="T69" fmla="*/ 114 h 137"/>
                <a:gd name="T70" fmla="*/ 61 w 128"/>
                <a:gd name="T71" fmla="*/ 122 h 137"/>
                <a:gd name="T72" fmla="*/ 67 w 128"/>
                <a:gd name="T73" fmla="*/ 133 h 137"/>
                <a:gd name="T74" fmla="*/ 75 w 128"/>
                <a:gd name="T75" fmla="*/ 127 h 137"/>
                <a:gd name="T76" fmla="*/ 74 w 128"/>
                <a:gd name="T77" fmla="*/ 117 h 137"/>
                <a:gd name="T78" fmla="*/ 81 w 128"/>
                <a:gd name="T79" fmla="*/ 99 h 137"/>
                <a:gd name="T80" fmla="*/ 89 w 128"/>
                <a:gd name="T81" fmla="*/ 121 h 137"/>
                <a:gd name="T82" fmla="*/ 88 w 128"/>
                <a:gd name="T83" fmla="*/ 131 h 137"/>
                <a:gd name="T84" fmla="*/ 100 w 128"/>
                <a:gd name="T85" fmla="*/ 134 h 137"/>
                <a:gd name="T86" fmla="*/ 103 w 128"/>
                <a:gd name="T87" fmla="*/ 123 h 137"/>
                <a:gd name="T88" fmla="*/ 91 w 128"/>
                <a:gd name="T89" fmla="*/ 119 h 137"/>
                <a:gd name="T90" fmla="*/ 76 w 128"/>
                <a:gd name="T91" fmla="*/ 79 h 137"/>
                <a:gd name="T92" fmla="*/ 106 w 128"/>
                <a:gd name="T93" fmla="*/ 93 h 137"/>
                <a:gd name="T94" fmla="*/ 106 w 128"/>
                <a:gd name="T95" fmla="*/ 94 h 137"/>
                <a:gd name="T96" fmla="*/ 106 w 128"/>
                <a:gd name="T97" fmla="*/ 95 h 137"/>
                <a:gd name="T98" fmla="*/ 112 w 128"/>
                <a:gd name="T99" fmla="*/ 106 h 137"/>
                <a:gd name="T100" fmla="*/ 128 w 128"/>
                <a:gd name="T101" fmla="*/ 99 h 137"/>
                <a:gd name="T102" fmla="*/ 120 w 128"/>
                <a:gd name="T103" fmla="*/ 8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137">
                  <a:moveTo>
                    <a:pt x="120" y="87"/>
                  </a:moveTo>
                  <a:cubicBezTo>
                    <a:pt x="116" y="85"/>
                    <a:pt x="112" y="86"/>
                    <a:pt x="109" y="89"/>
                  </a:cubicBezTo>
                  <a:cubicBezTo>
                    <a:pt x="96" y="86"/>
                    <a:pt x="85" y="83"/>
                    <a:pt x="74" y="76"/>
                  </a:cubicBezTo>
                  <a:cubicBezTo>
                    <a:pt x="74" y="76"/>
                    <a:pt x="74" y="76"/>
                    <a:pt x="74" y="76"/>
                  </a:cubicBezTo>
                  <a:cubicBezTo>
                    <a:pt x="67" y="62"/>
                    <a:pt x="60" y="50"/>
                    <a:pt x="51" y="38"/>
                  </a:cubicBezTo>
                  <a:cubicBezTo>
                    <a:pt x="61" y="44"/>
                    <a:pt x="74" y="47"/>
                    <a:pt x="86" y="47"/>
                  </a:cubicBezTo>
                  <a:cubicBezTo>
                    <a:pt x="85" y="49"/>
                    <a:pt x="85" y="51"/>
                    <a:pt x="86" y="53"/>
                  </a:cubicBezTo>
                  <a:cubicBezTo>
                    <a:pt x="87" y="61"/>
                    <a:pt x="96" y="63"/>
                    <a:pt x="102" y="59"/>
                  </a:cubicBezTo>
                  <a:cubicBezTo>
                    <a:pt x="106" y="55"/>
                    <a:pt x="107" y="47"/>
                    <a:pt x="105" y="41"/>
                  </a:cubicBezTo>
                  <a:cubicBezTo>
                    <a:pt x="103" y="34"/>
                    <a:pt x="95" y="33"/>
                    <a:pt x="90" y="38"/>
                  </a:cubicBezTo>
                  <a:cubicBezTo>
                    <a:pt x="90" y="38"/>
                    <a:pt x="90" y="39"/>
                    <a:pt x="90" y="39"/>
                  </a:cubicBezTo>
                  <a:cubicBezTo>
                    <a:pt x="89" y="40"/>
                    <a:pt x="88" y="42"/>
                    <a:pt x="87" y="43"/>
                  </a:cubicBezTo>
                  <a:cubicBezTo>
                    <a:pt x="81" y="42"/>
                    <a:pt x="75" y="42"/>
                    <a:pt x="69" y="41"/>
                  </a:cubicBezTo>
                  <a:cubicBezTo>
                    <a:pt x="61" y="40"/>
                    <a:pt x="54" y="37"/>
                    <a:pt x="47" y="33"/>
                  </a:cubicBezTo>
                  <a:cubicBezTo>
                    <a:pt x="38" y="21"/>
                    <a:pt x="28" y="10"/>
                    <a:pt x="17" y="1"/>
                  </a:cubicBezTo>
                  <a:cubicBezTo>
                    <a:pt x="16" y="0"/>
                    <a:pt x="16" y="1"/>
                    <a:pt x="16" y="1"/>
                  </a:cubicBezTo>
                  <a:cubicBezTo>
                    <a:pt x="21" y="7"/>
                    <a:pt x="26" y="13"/>
                    <a:pt x="30" y="18"/>
                  </a:cubicBezTo>
                  <a:cubicBezTo>
                    <a:pt x="30" y="36"/>
                    <a:pt x="22" y="50"/>
                    <a:pt x="16" y="65"/>
                  </a:cubicBezTo>
                  <a:cubicBezTo>
                    <a:pt x="12" y="63"/>
                    <a:pt x="7" y="63"/>
                    <a:pt x="4" y="66"/>
                  </a:cubicBezTo>
                  <a:cubicBezTo>
                    <a:pt x="1" y="70"/>
                    <a:pt x="0" y="77"/>
                    <a:pt x="5" y="81"/>
                  </a:cubicBezTo>
                  <a:cubicBezTo>
                    <a:pt x="8" y="83"/>
                    <a:pt x="13" y="83"/>
                    <a:pt x="17" y="81"/>
                  </a:cubicBezTo>
                  <a:cubicBezTo>
                    <a:pt x="21" y="78"/>
                    <a:pt x="21" y="71"/>
                    <a:pt x="18" y="68"/>
                  </a:cubicBezTo>
                  <a:cubicBezTo>
                    <a:pt x="26" y="54"/>
                    <a:pt x="33" y="36"/>
                    <a:pt x="32" y="20"/>
                  </a:cubicBezTo>
                  <a:cubicBezTo>
                    <a:pt x="42" y="32"/>
                    <a:pt x="51" y="43"/>
                    <a:pt x="59" y="56"/>
                  </a:cubicBezTo>
                  <a:cubicBezTo>
                    <a:pt x="60" y="72"/>
                    <a:pt x="53" y="84"/>
                    <a:pt x="45" y="97"/>
                  </a:cubicBezTo>
                  <a:cubicBezTo>
                    <a:pt x="45" y="97"/>
                    <a:pt x="45" y="97"/>
                    <a:pt x="44" y="97"/>
                  </a:cubicBezTo>
                  <a:cubicBezTo>
                    <a:pt x="43" y="96"/>
                    <a:pt x="43" y="96"/>
                    <a:pt x="42" y="97"/>
                  </a:cubicBezTo>
                  <a:cubicBezTo>
                    <a:pt x="38" y="96"/>
                    <a:pt x="34" y="97"/>
                    <a:pt x="32" y="100"/>
                  </a:cubicBezTo>
                  <a:cubicBezTo>
                    <a:pt x="27" y="104"/>
                    <a:pt x="31" y="111"/>
                    <a:pt x="35" y="114"/>
                  </a:cubicBezTo>
                  <a:cubicBezTo>
                    <a:pt x="39" y="117"/>
                    <a:pt x="45" y="115"/>
                    <a:pt x="48" y="111"/>
                  </a:cubicBezTo>
                  <a:cubicBezTo>
                    <a:pt x="51" y="108"/>
                    <a:pt x="50" y="103"/>
                    <a:pt x="48" y="100"/>
                  </a:cubicBezTo>
                  <a:cubicBezTo>
                    <a:pt x="56" y="88"/>
                    <a:pt x="62" y="73"/>
                    <a:pt x="61" y="59"/>
                  </a:cubicBezTo>
                  <a:cubicBezTo>
                    <a:pt x="69" y="71"/>
                    <a:pt x="75" y="84"/>
                    <a:pt x="80" y="97"/>
                  </a:cubicBezTo>
                  <a:cubicBezTo>
                    <a:pt x="77" y="103"/>
                    <a:pt x="75" y="109"/>
                    <a:pt x="72" y="115"/>
                  </a:cubicBezTo>
                  <a:cubicBezTo>
                    <a:pt x="72" y="115"/>
                    <a:pt x="71" y="114"/>
                    <a:pt x="71" y="114"/>
                  </a:cubicBezTo>
                  <a:cubicBezTo>
                    <a:pt x="67" y="114"/>
                    <a:pt x="62" y="117"/>
                    <a:pt x="61" y="122"/>
                  </a:cubicBezTo>
                  <a:cubicBezTo>
                    <a:pt x="61" y="126"/>
                    <a:pt x="62" y="132"/>
                    <a:pt x="67" y="133"/>
                  </a:cubicBezTo>
                  <a:cubicBezTo>
                    <a:pt x="71" y="133"/>
                    <a:pt x="74" y="130"/>
                    <a:pt x="75" y="127"/>
                  </a:cubicBezTo>
                  <a:cubicBezTo>
                    <a:pt x="77" y="124"/>
                    <a:pt x="76" y="120"/>
                    <a:pt x="74" y="117"/>
                  </a:cubicBezTo>
                  <a:cubicBezTo>
                    <a:pt x="77" y="111"/>
                    <a:pt x="79" y="105"/>
                    <a:pt x="81" y="99"/>
                  </a:cubicBezTo>
                  <a:cubicBezTo>
                    <a:pt x="83" y="107"/>
                    <a:pt x="86" y="114"/>
                    <a:pt x="89" y="121"/>
                  </a:cubicBezTo>
                  <a:cubicBezTo>
                    <a:pt x="86" y="124"/>
                    <a:pt x="86" y="128"/>
                    <a:pt x="88" y="131"/>
                  </a:cubicBezTo>
                  <a:cubicBezTo>
                    <a:pt x="91" y="135"/>
                    <a:pt x="96" y="137"/>
                    <a:pt x="100" y="134"/>
                  </a:cubicBezTo>
                  <a:cubicBezTo>
                    <a:pt x="103" y="131"/>
                    <a:pt x="104" y="127"/>
                    <a:pt x="103" y="123"/>
                  </a:cubicBezTo>
                  <a:cubicBezTo>
                    <a:pt x="101" y="119"/>
                    <a:pt x="95" y="118"/>
                    <a:pt x="91" y="119"/>
                  </a:cubicBezTo>
                  <a:cubicBezTo>
                    <a:pt x="87" y="105"/>
                    <a:pt x="82" y="92"/>
                    <a:pt x="76" y="79"/>
                  </a:cubicBezTo>
                  <a:cubicBezTo>
                    <a:pt x="84" y="86"/>
                    <a:pt x="96" y="91"/>
                    <a:pt x="106" y="93"/>
                  </a:cubicBezTo>
                  <a:cubicBezTo>
                    <a:pt x="106" y="93"/>
                    <a:pt x="106" y="93"/>
                    <a:pt x="106" y="94"/>
                  </a:cubicBezTo>
                  <a:cubicBezTo>
                    <a:pt x="106" y="94"/>
                    <a:pt x="106" y="94"/>
                    <a:pt x="106" y="95"/>
                  </a:cubicBezTo>
                  <a:cubicBezTo>
                    <a:pt x="105" y="99"/>
                    <a:pt x="107" y="104"/>
                    <a:pt x="112" y="106"/>
                  </a:cubicBezTo>
                  <a:cubicBezTo>
                    <a:pt x="117" y="108"/>
                    <a:pt x="127" y="106"/>
                    <a:pt x="128" y="99"/>
                  </a:cubicBezTo>
                  <a:cubicBezTo>
                    <a:pt x="128" y="94"/>
                    <a:pt x="124" y="89"/>
                    <a:pt x="120" y="87"/>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7" name="Freeform 29"/>
            <p:cNvSpPr/>
            <p:nvPr/>
          </p:nvSpPr>
          <p:spPr bwMode="auto">
            <a:xfrm>
              <a:off x="2736850" y="3173413"/>
              <a:ext cx="855663" cy="693738"/>
            </a:xfrm>
            <a:custGeom>
              <a:avLst/>
              <a:gdLst>
                <a:gd name="T0" fmla="*/ 200 w 202"/>
                <a:gd name="T1" fmla="*/ 36 h 163"/>
                <a:gd name="T2" fmla="*/ 159 w 202"/>
                <a:gd name="T3" fmla="*/ 36 h 163"/>
                <a:gd name="T4" fmla="*/ 130 w 202"/>
                <a:gd name="T5" fmla="*/ 54 h 163"/>
                <a:gd name="T6" fmla="*/ 119 w 202"/>
                <a:gd name="T7" fmla="*/ 0 h 163"/>
                <a:gd name="T8" fmla="*/ 116 w 202"/>
                <a:gd name="T9" fmla="*/ 1 h 163"/>
                <a:gd name="T10" fmla="*/ 121 w 202"/>
                <a:gd name="T11" fmla="*/ 67 h 163"/>
                <a:gd name="T12" fmla="*/ 121 w 202"/>
                <a:gd name="T13" fmla="*/ 68 h 163"/>
                <a:gd name="T14" fmla="*/ 121 w 202"/>
                <a:gd name="T15" fmla="*/ 69 h 163"/>
                <a:gd name="T16" fmla="*/ 98 w 202"/>
                <a:gd name="T17" fmla="*/ 97 h 163"/>
                <a:gd name="T18" fmla="*/ 70 w 202"/>
                <a:gd name="T19" fmla="*/ 124 h 163"/>
                <a:gd name="T20" fmla="*/ 1 w 202"/>
                <a:gd name="T21" fmla="*/ 162 h 163"/>
                <a:gd name="T22" fmla="*/ 1 w 202"/>
                <a:gd name="T23" fmla="*/ 163 h 163"/>
                <a:gd name="T24" fmla="*/ 68 w 202"/>
                <a:gd name="T25" fmla="*/ 130 h 163"/>
                <a:gd name="T26" fmla="*/ 98 w 202"/>
                <a:gd name="T27" fmla="*/ 101 h 163"/>
                <a:gd name="T28" fmla="*/ 123 w 202"/>
                <a:gd name="T29" fmla="*/ 70 h 163"/>
                <a:gd name="T30" fmla="*/ 123 w 202"/>
                <a:gd name="T31" fmla="*/ 70 h 163"/>
                <a:gd name="T32" fmla="*/ 123 w 202"/>
                <a:gd name="T33" fmla="*/ 70 h 163"/>
                <a:gd name="T34" fmla="*/ 124 w 202"/>
                <a:gd name="T35" fmla="*/ 68 h 163"/>
                <a:gd name="T36" fmla="*/ 169 w 202"/>
                <a:gd name="T37" fmla="*/ 67 h 163"/>
                <a:gd name="T38" fmla="*/ 202 w 202"/>
                <a:gd name="T39" fmla="*/ 37 h 163"/>
                <a:gd name="T40" fmla="*/ 200 w 202"/>
                <a:gd name="T41" fmla="*/ 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163">
                  <a:moveTo>
                    <a:pt x="200" y="36"/>
                  </a:moveTo>
                  <a:cubicBezTo>
                    <a:pt x="189" y="29"/>
                    <a:pt x="171" y="32"/>
                    <a:pt x="159" y="36"/>
                  </a:cubicBezTo>
                  <a:cubicBezTo>
                    <a:pt x="148" y="40"/>
                    <a:pt x="138" y="46"/>
                    <a:pt x="130" y="54"/>
                  </a:cubicBezTo>
                  <a:cubicBezTo>
                    <a:pt x="134" y="35"/>
                    <a:pt x="130" y="12"/>
                    <a:pt x="119" y="0"/>
                  </a:cubicBezTo>
                  <a:cubicBezTo>
                    <a:pt x="118" y="0"/>
                    <a:pt x="117" y="0"/>
                    <a:pt x="116" y="1"/>
                  </a:cubicBezTo>
                  <a:cubicBezTo>
                    <a:pt x="104" y="18"/>
                    <a:pt x="104" y="52"/>
                    <a:pt x="121" y="67"/>
                  </a:cubicBezTo>
                  <a:cubicBezTo>
                    <a:pt x="121" y="67"/>
                    <a:pt x="121" y="68"/>
                    <a:pt x="121" y="68"/>
                  </a:cubicBezTo>
                  <a:cubicBezTo>
                    <a:pt x="120" y="68"/>
                    <a:pt x="120" y="69"/>
                    <a:pt x="121" y="69"/>
                  </a:cubicBezTo>
                  <a:cubicBezTo>
                    <a:pt x="112" y="78"/>
                    <a:pt x="105" y="88"/>
                    <a:pt x="98" y="97"/>
                  </a:cubicBezTo>
                  <a:cubicBezTo>
                    <a:pt x="89" y="106"/>
                    <a:pt x="80" y="116"/>
                    <a:pt x="70" y="124"/>
                  </a:cubicBezTo>
                  <a:cubicBezTo>
                    <a:pt x="50" y="143"/>
                    <a:pt x="27" y="154"/>
                    <a:pt x="1" y="162"/>
                  </a:cubicBezTo>
                  <a:cubicBezTo>
                    <a:pt x="0" y="162"/>
                    <a:pt x="0" y="163"/>
                    <a:pt x="1" y="163"/>
                  </a:cubicBezTo>
                  <a:cubicBezTo>
                    <a:pt x="26" y="162"/>
                    <a:pt x="50" y="146"/>
                    <a:pt x="68" y="130"/>
                  </a:cubicBezTo>
                  <a:cubicBezTo>
                    <a:pt x="79" y="122"/>
                    <a:pt x="89" y="112"/>
                    <a:pt x="98" y="101"/>
                  </a:cubicBezTo>
                  <a:cubicBezTo>
                    <a:pt x="107" y="92"/>
                    <a:pt x="116" y="81"/>
                    <a:pt x="123" y="70"/>
                  </a:cubicBezTo>
                  <a:cubicBezTo>
                    <a:pt x="123" y="70"/>
                    <a:pt x="123" y="70"/>
                    <a:pt x="123" y="70"/>
                  </a:cubicBezTo>
                  <a:cubicBezTo>
                    <a:pt x="123" y="70"/>
                    <a:pt x="123" y="70"/>
                    <a:pt x="123" y="70"/>
                  </a:cubicBezTo>
                  <a:cubicBezTo>
                    <a:pt x="124" y="69"/>
                    <a:pt x="124" y="68"/>
                    <a:pt x="124" y="68"/>
                  </a:cubicBezTo>
                  <a:cubicBezTo>
                    <a:pt x="139" y="73"/>
                    <a:pt x="155" y="72"/>
                    <a:pt x="169" y="67"/>
                  </a:cubicBezTo>
                  <a:cubicBezTo>
                    <a:pt x="182" y="61"/>
                    <a:pt x="197" y="50"/>
                    <a:pt x="202" y="37"/>
                  </a:cubicBezTo>
                  <a:cubicBezTo>
                    <a:pt x="202" y="36"/>
                    <a:pt x="201" y="35"/>
                    <a:pt x="200" y="36"/>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Freeform 30"/>
            <p:cNvSpPr/>
            <p:nvPr/>
          </p:nvSpPr>
          <p:spPr bwMode="auto">
            <a:xfrm>
              <a:off x="3495675" y="2578100"/>
              <a:ext cx="906463" cy="1258888"/>
            </a:xfrm>
            <a:custGeom>
              <a:avLst/>
              <a:gdLst>
                <a:gd name="T0" fmla="*/ 200 w 214"/>
                <a:gd name="T1" fmla="*/ 127 h 296"/>
                <a:gd name="T2" fmla="*/ 143 w 214"/>
                <a:gd name="T3" fmla="*/ 133 h 296"/>
                <a:gd name="T4" fmla="*/ 109 w 214"/>
                <a:gd name="T5" fmla="*/ 159 h 296"/>
                <a:gd name="T6" fmla="*/ 98 w 214"/>
                <a:gd name="T7" fmla="*/ 170 h 296"/>
                <a:gd name="T8" fmla="*/ 109 w 214"/>
                <a:gd name="T9" fmla="*/ 139 h 296"/>
                <a:gd name="T10" fmla="*/ 109 w 214"/>
                <a:gd name="T11" fmla="*/ 139 h 296"/>
                <a:gd name="T12" fmla="*/ 109 w 214"/>
                <a:gd name="T13" fmla="*/ 139 h 296"/>
                <a:gd name="T14" fmla="*/ 111 w 214"/>
                <a:gd name="T15" fmla="*/ 139 h 296"/>
                <a:gd name="T16" fmla="*/ 180 w 214"/>
                <a:gd name="T17" fmla="*/ 51 h 296"/>
                <a:gd name="T18" fmla="*/ 176 w 214"/>
                <a:gd name="T19" fmla="*/ 13 h 296"/>
                <a:gd name="T20" fmla="*/ 141 w 214"/>
                <a:gd name="T21" fmla="*/ 2 h 296"/>
                <a:gd name="T22" fmla="*/ 95 w 214"/>
                <a:gd name="T23" fmla="*/ 60 h 296"/>
                <a:gd name="T24" fmla="*/ 108 w 214"/>
                <a:gd name="T25" fmla="*/ 138 h 296"/>
                <a:gd name="T26" fmla="*/ 107 w 214"/>
                <a:gd name="T27" fmla="*/ 138 h 296"/>
                <a:gd name="T28" fmla="*/ 90 w 214"/>
                <a:gd name="T29" fmla="*/ 180 h 296"/>
                <a:gd name="T30" fmla="*/ 68 w 214"/>
                <a:gd name="T31" fmla="*/ 224 h 296"/>
                <a:gd name="T32" fmla="*/ 1 w 214"/>
                <a:gd name="T33" fmla="*/ 295 h 296"/>
                <a:gd name="T34" fmla="*/ 2 w 214"/>
                <a:gd name="T35" fmla="*/ 296 h 296"/>
                <a:gd name="T36" fmla="*/ 69 w 214"/>
                <a:gd name="T37" fmla="*/ 231 h 296"/>
                <a:gd name="T38" fmla="*/ 91 w 214"/>
                <a:gd name="T39" fmla="*/ 186 h 296"/>
                <a:gd name="T40" fmla="*/ 94 w 214"/>
                <a:gd name="T41" fmla="*/ 180 h 296"/>
                <a:gd name="T42" fmla="*/ 173 w 214"/>
                <a:gd name="T43" fmla="*/ 186 h 296"/>
                <a:gd name="T44" fmla="*/ 200 w 214"/>
                <a:gd name="T45" fmla="*/ 1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6">
                  <a:moveTo>
                    <a:pt x="200" y="127"/>
                  </a:moveTo>
                  <a:cubicBezTo>
                    <a:pt x="189" y="108"/>
                    <a:pt x="156" y="126"/>
                    <a:pt x="143" y="133"/>
                  </a:cubicBezTo>
                  <a:cubicBezTo>
                    <a:pt x="131" y="141"/>
                    <a:pt x="119" y="149"/>
                    <a:pt x="109" y="159"/>
                  </a:cubicBezTo>
                  <a:cubicBezTo>
                    <a:pt x="105" y="162"/>
                    <a:pt x="101" y="166"/>
                    <a:pt x="98" y="170"/>
                  </a:cubicBezTo>
                  <a:cubicBezTo>
                    <a:pt x="102" y="160"/>
                    <a:pt x="106" y="150"/>
                    <a:pt x="109" y="139"/>
                  </a:cubicBezTo>
                  <a:cubicBezTo>
                    <a:pt x="109" y="139"/>
                    <a:pt x="109" y="139"/>
                    <a:pt x="109" y="139"/>
                  </a:cubicBezTo>
                  <a:cubicBezTo>
                    <a:pt x="109" y="139"/>
                    <a:pt x="109" y="139"/>
                    <a:pt x="109" y="139"/>
                  </a:cubicBezTo>
                  <a:cubicBezTo>
                    <a:pt x="110" y="139"/>
                    <a:pt x="110" y="139"/>
                    <a:pt x="111" y="139"/>
                  </a:cubicBezTo>
                  <a:cubicBezTo>
                    <a:pt x="143" y="117"/>
                    <a:pt x="172" y="91"/>
                    <a:pt x="180" y="51"/>
                  </a:cubicBezTo>
                  <a:cubicBezTo>
                    <a:pt x="183" y="39"/>
                    <a:pt x="183" y="24"/>
                    <a:pt x="176" y="13"/>
                  </a:cubicBezTo>
                  <a:cubicBezTo>
                    <a:pt x="169" y="1"/>
                    <a:pt x="154" y="0"/>
                    <a:pt x="141" y="2"/>
                  </a:cubicBezTo>
                  <a:cubicBezTo>
                    <a:pt x="113" y="6"/>
                    <a:pt x="99" y="35"/>
                    <a:pt x="95" y="60"/>
                  </a:cubicBezTo>
                  <a:cubicBezTo>
                    <a:pt x="91" y="85"/>
                    <a:pt x="92" y="117"/>
                    <a:pt x="108" y="138"/>
                  </a:cubicBezTo>
                  <a:cubicBezTo>
                    <a:pt x="107" y="138"/>
                    <a:pt x="107" y="138"/>
                    <a:pt x="107" y="138"/>
                  </a:cubicBezTo>
                  <a:cubicBezTo>
                    <a:pt x="100" y="152"/>
                    <a:pt x="95" y="166"/>
                    <a:pt x="90" y="180"/>
                  </a:cubicBezTo>
                  <a:cubicBezTo>
                    <a:pt x="83" y="195"/>
                    <a:pt x="76" y="210"/>
                    <a:pt x="68" y="224"/>
                  </a:cubicBezTo>
                  <a:cubicBezTo>
                    <a:pt x="52" y="254"/>
                    <a:pt x="29" y="276"/>
                    <a:pt x="1" y="295"/>
                  </a:cubicBezTo>
                  <a:cubicBezTo>
                    <a:pt x="0" y="296"/>
                    <a:pt x="1" y="296"/>
                    <a:pt x="2" y="296"/>
                  </a:cubicBezTo>
                  <a:cubicBezTo>
                    <a:pt x="31" y="283"/>
                    <a:pt x="53" y="257"/>
                    <a:pt x="69" y="231"/>
                  </a:cubicBezTo>
                  <a:cubicBezTo>
                    <a:pt x="78" y="216"/>
                    <a:pt x="85" y="201"/>
                    <a:pt x="91" y="186"/>
                  </a:cubicBezTo>
                  <a:cubicBezTo>
                    <a:pt x="92" y="184"/>
                    <a:pt x="93" y="182"/>
                    <a:pt x="94" y="180"/>
                  </a:cubicBezTo>
                  <a:cubicBezTo>
                    <a:pt x="116" y="196"/>
                    <a:pt x="149" y="196"/>
                    <a:pt x="173" y="186"/>
                  </a:cubicBezTo>
                  <a:cubicBezTo>
                    <a:pt x="194" y="177"/>
                    <a:pt x="214" y="150"/>
                    <a:pt x="200" y="12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9" name="Freeform 31"/>
            <p:cNvSpPr/>
            <p:nvPr/>
          </p:nvSpPr>
          <p:spPr bwMode="auto">
            <a:xfrm>
              <a:off x="3597275" y="3960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100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Freeform 32"/>
            <p:cNvSpPr/>
            <p:nvPr/>
          </p:nvSpPr>
          <p:spPr bwMode="auto">
            <a:xfrm>
              <a:off x="3792538" y="3990975"/>
              <a:ext cx="528638" cy="608013"/>
            </a:xfrm>
            <a:custGeom>
              <a:avLst/>
              <a:gdLst>
                <a:gd name="T0" fmla="*/ 109 w 125"/>
                <a:gd name="T1" fmla="*/ 33 h 143"/>
                <a:gd name="T2" fmla="*/ 118 w 125"/>
                <a:gd name="T3" fmla="*/ 8 h 143"/>
                <a:gd name="T4" fmla="*/ 98 w 125"/>
                <a:gd name="T5" fmla="*/ 1 h 143"/>
                <a:gd name="T6" fmla="*/ 63 w 125"/>
                <a:gd name="T7" fmla="*/ 17 h 143"/>
                <a:gd name="T8" fmla="*/ 26 w 125"/>
                <a:gd name="T9" fmla="*/ 50 h 143"/>
                <a:gd name="T10" fmla="*/ 26 w 125"/>
                <a:gd name="T11" fmla="*/ 51 h 143"/>
                <a:gd name="T12" fmla="*/ 27 w 125"/>
                <a:gd name="T13" fmla="*/ 50 h 143"/>
                <a:gd name="T14" fmla="*/ 32 w 125"/>
                <a:gd name="T15" fmla="*/ 138 h 143"/>
                <a:gd name="T16" fmla="*/ 56 w 125"/>
                <a:gd name="T17" fmla="*/ 126 h 143"/>
                <a:gd name="T18" fmla="*/ 64 w 125"/>
                <a:gd name="T19" fmla="*/ 123 h 143"/>
                <a:gd name="T20" fmla="*/ 74 w 125"/>
                <a:gd name="T21" fmla="*/ 120 h 143"/>
                <a:gd name="T22" fmla="*/ 84 w 125"/>
                <a:gd name="T23" fmla="*/ 102 h 143"/>
                <a:gd name="T24" fmla="*/ 84 w 125"/>
                <a:gd name="T25" fmla="*/ 102 h 143"/>
                <a:gd name="T26" fmla="*/ 101 w 125"/>
                <a:gd name="T27" fmla="*/ 74 h 143"/>
                <a:gd name="T28" fmla="*/ 122 w 125"/>
                <a:gd name="T29" fmla="*/ 58 h 143"/>
                <a:gd name="T30" fmla="*/ 109 w 125"/>
                <a:gd name="T31"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43">
                  <a:moveTo>
                    <a:pt x="109" y="33"/>
                  </a:moveTo>
                  <a:cubicBezTo>
                    <a:pt x="114" y="26"/>
                    <a:pt x="121" y="17"/>
                    <a:pt x="118" y="8"/>
                  </a:cubicBezTo>
                  <a:cubicBezTo>
                    <a:pt x="115" y="0"/>
                    <a:pt x="105" y="0"/>
                    <a:pt x="98" y="1"/>
                  </a:cubicBezTo>
                  <a:cubicBezTo>
                    <a:pt x="85" y="2"/>
                    <a:pt x="73" y="9"/>
                    <a:pt x="63" y="17"/>
                  </a:cubicBezTo>
                  <a:cubicBezTo>
                    <a:pt x="50" y="27"/>
                    <a:pt x="41" y="42"/>
                    <a:pt x="26" y="50"/>
                  </a:cubicBezTo>
                  <a:cubicBezTo>
                    <a:pt x="26" y="50"/>
                    <a:pt x="26" y="51"/>
                    <a:pt x="26" y="51"/>
                  </a:cubicBezTo>
                  <a:cubicBezTo>
                    <a:pt x="27" y="51"/>
                    <a:pt x="27" y="50"/>
                    <a:pt x="27" y="50"/>
                  </a:cubicBezTo>
                  <a:cubicBezTo>
                    <a:pt x="12" y="72"/>
                    <a:pt x="0" y="124"/>
                    <a:pt x="32" y="138"/>
                  </a:cubicBezTo>
                  <a:cubicBezTo>
                    <a:pt x="43" y="143"/>
                    <a:pt x="52" y="135"/>
                    <a:pt x="56" y="126"/>
                  </a:cubicBezTo>
                  <a:cubicBezTo>
                    <a:pt x="58" y="122"/>
                    <a:pt x="60" y="123"/>
                    <a:pt x="64" y="123"/>
                  </a:cubicBezTo>
                  <a:cubicBezTo>
                    <a:pt x="68" y="123"/>
                    <a:pt x="71" y="122"/>
                    <a:pt x="74" y="120"/>
                  </a:cubicBezTo>
                  <a:cubicBezTo>
                    <a:pt x="80" y="116"/>
                    <a:pt x="84" y="109"/>
                    <a:pt x="84" y="102"/>
                  </a:cubicBezTo>
                  <a:cubicBezTo>
                    <a:pt x="84" y="102"/>
                    <a:pt x="84" y="102"/>
                    <a:pt x="84" y="102"/>
                  </a:cubicBezTo>
                  <a:cubicBezTo>
                    <a:pt x="95" y="101"/>
                    <a:pt x="107" y="84"/>
                    <a:pt x="101" y="74"/>
                  </a:cubicBezTo>
                  <a:cubicBezTo>
                    <a:pt x="111" y="74"/>
                    <a:pt x="119" y="68"/>
                    <a:pt x="122" y="58"/>
                  </a:cubicBezTo>
                  <a:cubicBezTo>
                    <a:pt x="125" y="47"/>
                    <a:pt x="118" y="37"/>
                    <a:pt x="109" y="3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1" name="Freeform 33"/>
            <p:cNvSpPr/>
            <p:nvPr/>
          </p:nvSpPr>
          <p:spPr bwMode="auto">
            <a:xfrm>
              <a:off x="3384550" y="3871913"/>
              <a:ext cx="746125" cy="577850"/>
            </a:xfrm>
            <a:custGeom>
              <a:avLst/>
              <a:gdLst>
                <a:gd name="T0" fmla="*/ 157 w 176"/>
                <a:gd name="T1" fmla="*/ 48 h 136"/>
                <a:gd name="T2" fmla="*/ 136 w 176"/>
                <a:gd name="T3" fmla="*/ 58 h 136"/>
                <a:gd name="T4" fmla="*/ 121 w 176"/>
                <a:gd name="T5" fmla="*/ 72 h 136"/>
                <a:gd name="T6" fmla="*/ 69 w 176"/>
                <a:gd name="T7" fmla="*/ 29 h 136"/>
                <a:gd name="T8" fmla="*/ 1 w 176"/>
                <a:gd name="T9" fmla="*/ 0 h 136"/>
                <a:gd name="T10" fmla="*/ 0 w 176"/>
                <a:gd name="T11" fmla="*/ 1 h 136"/>
                <a:gd name="T12" fmla="*/ 24 w 176"/>
                <a:gd name="T13" fmla="*/ 14 h 136"/>
                <a:gd name="T14" fmla="*/ 60 w 176"/>
                <a:gd name="T15" fmla="*/ 28 h 136"/>
                <a:gd name="T16" fmla="*/ 93 w 176"/>
                <a:gd name="T17" fmla="*/ 50 h 136"/>
                <a:gd name="T18" fmla="*/ 119 w 176"/>
                <a:gd name="T19" fmla="*/ 75 h 136"/>
                <a:gd name="T20" fmla="*/ 119 w 176"/>
                <a:gd name="T21" fmla="*/ 75 h 136"/>
                <a:gd name="T22" fmla="*/ 119 w 176"/>
                <a:gd name="T23" fmla="*/ 77 h 136"/>
                <a:gd name="T24" fmla="*/ 118 w 176"/>
                <a:gd name="T25" fmla="*/ 125 h 136"/>
                <a:gd name="T26" fmla="*/ 140 w 176"/>
                <a:gd name="T27" fmla="*/ 111 h 136"/>
                <a:gd name="T28" fmla="*/ 158 w 176"/>
                <a:gd name="T29" fmla="*/ 99 h 136"/>
                <a:gd name="T30" fmla="*/ 157 w 176"/>
                <a:gd name="T31" fmla="*/ 78 h 136"/>
                <a:gd name="T32" fmla="*/ 157 w 176"/>
                <a:gd name="T33"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6">
                  <a:moveTo>
                    <a:pt x="157" y="48"/>
                  </a:moveTo>
                  <a:cubicBezTo>
                    <a:pt x="149" y="48"/>
                    <a:pt x="142" y="54"/>
                    <a:pt x="136" y="58"/>
                  </a:cubicBezTo>
                  <a:cubicBezTo>
                    <a:pt x="131" y="62"/>
                    <a:pt x="126" y="67"/>
                    <a:pt x="121" y="72"/>
                  </a:cubicBezTo>
                  <a:cubicBezTo>
                    <a:pt x="108" y="55"/>
                    <a:pt x="88" y="40"/>
                    <a:pt x="69" y="29"/>
                  </a:cubicBezTo>
                  <a:cubicBezTo>
                    <a:pt x="47" y="17"/>
                    <a:pt x="23" y="12"/>
                    <a:pt x="1" y="0"/>
                  </a:cubicBezTo>
                  <a:cubicBezTo>
                    <a:pt x="0" y="0"/>
                    <a:pt x="0" y="1"/>
                    <a:pt x="0" y="1"/>
                  </a:cubicBezTo>
                  <a:cubicBezTo>
                    <a:pt x="7" y="7"/>
                    <a:pt x="16" y="11"/>
                    <a:pt x="24" y="14"/>
                  </a:cubicBezTo>
                  <a:cubicBezTo>
                    <a:pt x="36" y="18"/>
                    <a:pt x="48" y="23"/>
                    <a:pt x="60" y="28"/>
                  </a:cubicBezTo>
                  <a:cubicBezTo>
                    <a:pt x="72" y="34"/>
                    <a:pt x="83" y="41"/>
                    <a:pt x="93" y="50"/>
                  </a:cubicBezTo>
                  <a:cubicBezTo>
                    <a:pt x="102" y="57"/>
                    <a:pt x="110" y="67"/>
                    <a:pt x="119" y="75"/>
                  </a:cubicBezTo>
                  <a:cubicBezTo>
                    <a:pt x="119" y="75"/>
                    <a:pt x="119" y="75"/>
                    <a:pt x="119" y="75"/>
                  </a:cubicBezTo>
                  <a:cubicBezTo>
                    <a:pt x="119" y="76"/>
                    <a:pt x="119" y="76"/>
                    <a:pt x="119" y="77"/>
                  </a:cubicBezTo>
                  <a:cubicBezTo>
                    <a:pt x="112" y="92"/>
                    <a:pt x="105" y="111"/>
                    <a:pt x="118" y="125"/>
                  </a:cubicBezTo>
                  <a:cubicBezTo>
                    <a:pt x="128" y="136"/>
                    <a:pt x="140" y="122"/>
                    <a:pt x="140" y="111"/>
                  </a:cubicBezTo>
                  <a:cubicBezTo>
                    <a:pt x="147" y="110"/>
                    <a:pt x="154" y="106"/>
                    <a:pt x="158" y="99"/>
                  </a:cubicBezTo>
                  <a:cubicBezTo>
                    <a:pt x="162" y="93"/>
                    <a:pt x="163" y="83"/>
                    <a:pt x="157" y="78"/>
                  </a:cubicBezTo>
                  <a:cubicBezTo>
                    <a:pt x="166" y="70"/>
                    <a:pt x="176" y="48"/>
                    <a:pt x="157" y="4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Freeform 34"/>
            <p:cNvSpPr/>
            <p:nvPr/>
          </p:nvSpPr>
          <p:spPr bwMode="auto">
            <a:xfrm>
              <a:off x="3482975" y="3960813"/>
              <a:ext cx="182563" cy="442913"/>
            </a:xfrm>
            <a:custGeom>
              <a:avLst/>
              <a:gdLst>
                <a:gd name="T0" fmla="*/ 30 w 43"/>
                <a:gd name="T1" fmla="*/ 2 h 104"/>
                <a:gd name="T2" fmla="*/ 28 w 43"/>
                <a:gd name="T3" fmla="*/ 0 h 104"/>
                <a:gd name="T4" fmla="*/ 27 w 43"/>
                <a:gd name="T5" fmla="*/ 1 h 104"/>
                <a:gd name="T6" fmla="*/ 2 w 43"/>
                <a:gd name="T7" fmla="*/ 49 h 104"/>
                <a:gd name="T8" fmla="*/ 11 w 43"/>
                <a:gd name="T9" fmla="*/ 103 h 104"/>
                <a:gd name="T10" fmla="*/ 14 w 43"/>
                <a:gd name="T11" fmla="*/ 102 h 104"/>
                <a:gd name="T12" fmla="*/ 40 w 43"/>
                <a:gd name="T13" fmla="*/ 55 h 104"/>
                <a:gd name="T14" fmla="*/ 30 w 43"/>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4">
                  <a:moveTo>
                    <a:pt x="30" y="2"/>
                  </a:moveTo>
                  <a:cubicBezTo>
                    <a:pt x="30" y="1"/>
                    <a:pt x="29" y="0"/>
                    <a:pt x="28" y="0"/>
                  </a:cubicBezTo>
                  <a:cubicBezTo>
                    <a:pt x="27" y="0"/>
                    <a:pt x="27" y="1"/>
                    <a:pt x="27" y="1"/>
                  </a:cubicBezTo>
                  <a:cubicBezTo>
                    <a:pt x="11" y="12"/>
                    <a:pt x="5" y="32"/>
                    <a:pt x="2" y="49"/>
                  </a:cubicBezTo>
                  <a:cubicBezTo>
                    <a:pt x="0" y="66"/>
                    <a:pt x="1" y="88"/>
                    <a:pt x="11" y="103"/>
                  </a:cubicBezTo>
                  <a:cubicBezTo>
                    <a:pt x="12" y="104"/>
                    <a:pt x="14" y="103"/>
                    <a:pt x="14" y="102"/>
                  </a:cubicBezTo>
                  <a:cubicBezTo>
                    <a:pt x="29" y="92"/>
                    <a:pt x="37" y="72"/>
                    <a:pt x="40" y="55"/>
                  </a:cubicBezTo>
                  <a:cubicBezTo>
                    <a:pt x="43" y="39"/>
                    <a:pt x="42" y="14"/>
                    <a:pt x="30"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3" name="Freeform 35"/>
            <p:cNvSpPr/>
            <p:nvPr/>
          </p:nvSpPr>
          <p:spPr bwMode="auto">
            <a:xfrm>
              <a:off x="3690938" y="3798888"/>
              <a:ext cx="406400" cy="255588"/>
            </a:xfrm>
            <a:custGeom>
              <a:avLst/>
              <a:gdLst>
                <a:gd name="T0" fmla="*/ 93 w 96"/>
                <a:gd name="T1" fmla="*/ 2 h 60"/>
                <a:gd name="T2" fmla="*/ 92 w 96"/>
                <a:gd name="T3" fmla="*/ 1 h 60"/>
                <a:gd name="T4" fmla="*/ 1 w 96"/>
                <a:gd name="T5" fmla="*/ 49 h 60"/>
                <a:gd name="T6" fmla="*/ 1 w 96"/>
                <a:gd name="T7" fmla="*/ 49 h 60"/>
                <a:gd name="T8" fmla="*/ 0 w 96"/>
                <a:gd name="T9" fmla="*/ 50 h 60"/>
                <a:gd name="T10" fmla="*/ 2 w 96"/>
                <a:gd name="T11" fmla="*/ 50 h 60"/>
                <a:gd name="T12" fmla="*/ 2 w 96"/>
                <a:gd name="T13" fmla="*/ 50 h 60"/>
                <a:gd name="T14" fmla="*/ 52 w 96"/>
                <a:gd name="T15" fmla="*/ 44 h 60"/>
                <a:gd name="T16" fmla="*/ 95 w 96"/>
                <a:gd name="T17" fmla="*/ 5 h 60"/>
                <a:gd name="T18" fmla="*/ 93 w 96"/>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60">
                  <a:moveTo>
                    <a:pt x="93" y="2"/>
                  </a:moveTo>
                  <a:cubicBezTo>
                    <a:pt x="93" y="2"/>
                    <a:pt x="92" y="1"/>
                    <a:pt x="92" y="1"/>
                  </a:cubicBezTo>
                  <a:cubicBezTo>
                    <a:pt x="56" y="0"/>
                    <a:pt x="15" y="14"/>
                    <a:pt x="1" y="49"/>
                  </a:cubicBezTo>
                  <a:cubicBezTo>
                    <a:pt x="1" y="49"/>
                    <a:pt x="1" y="49"/>
                    <a:pt x="1" y="49"/>
                  </a:cubicBezTo>
                  <a:cubicBezTo>
                    <a:pt x="1" y="49"/>
                    <a:pt x="1" y="49"/>
                    <a:pt x="0" y="50"/>
                  </a:cubicBezTo>
                  <a:cubicBezTo>
                    <a:pt x="0" y="50"/>
                    <a:pt x="1" y="51"/>
                    <a:pt x="2" y="50"/>
                  </a:cubicBezTo>
                  <a:cubicBezTo>
                    <a:pt x="2" y="50"/>
                    <a:pt x="2" y="50"/>
                    <a:pt x="2" y="50"/>
                  </a:cubicBezTo>
                  <a:cubicBezTo>
                    <a:pt x="16" y="60"/>
                    <a:pt x="38" y="51"/>
                    <a:pt x="52" y="44"/>
                  </a:cubicBezTo>
                  <a:cubicBezTo>
                    <a:pt x="69" y="35"/>
                    <a:pt x="85" y="22"/>
                    <a:pt x="95" y="5"/>
                  </a:cubicBezTo>
                  <a:cubicBezTo>
                    <a:pt x="96" y="4"/>
                    <a:pt x="94" y="2"/>
                    <a:pt x="93"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Freeform 36"/>
            <p:cNvSpPr/>
            <p:nvPr/>
          </p:nvSpPr>
          <p:spPr bwMode="auto">
            <a:xfrm>
              <a:off x="4516438" y="2747963"/>
              <a:ext cx="317500" cy="476250"/>
            </a:xfrm>
            <a:custGeom>
              <a:avLst/>
              <a:gdLst>
                <a:gd name="T0" fmla="*/ 71 w 75"/>
                <a:gd name="T1" fmla="*/ 24 h 112"/>
                <a:gd name="T2" fmla="*/ 58 w 75"/>
                <a:gd name="T3" fmla="*/ 25 h 112"/>
                <a:gd name="T4" fmla="*/ 60 w 75"/>
                <a:gd name="T5" fmla="*/ 12 h 112"/>
                <a:gd name="T6" fmla="*/ 58 w 75"/>
                <a:gd name="T7" fmla="*/ 10 h 112"/>
                <a:gd name="T8" fmla="*/ 40 w 75"/>
                <a:gd name="T9" fmla="*/ 17 h 112"/>
                <a:gd name="T10" fmla="*/ 24 w 75"/>
                <a:gd name="T11" fmla="*/ 8 h 112"/>
                <a:gd name="T12" fmla="*/ 27 w 75"/>
                <a:gd name="T13" fmla="*/ 39 h 112"/>
                <a:gd name="T14" fmla="*/ 27 w 75"/>
                <a:gd name="T15" fmla="*/ 41 h 112"/>
                <a:gd name="T16" fmla="*/ 13 w 75"/>
                <a:gd name="T17" fmla="*/ 71 h 112"/>
                <a:gd name="T18" fmla="*/ 1 w 75"/>
                <a:gd name="T19" fmla="*/ 110 h 112"/>
                <a:gd name="T20" fmla="*/ 2 w 75"/>
                <a:gd name="T21" fmla="*/ 111 h 112"/>
                <a:gd name="T22" fmla="*/ 15 w 75"/>
                <a:gd name="T23" fmla="*/ 75 h 112"/>
                <a:gd name="T24" fmla="*/ 29 w 75"/>
                <a:gd name="T25" fmla="*/ 43 h 112"/>
                <a:gd name="T26" fmla="*/ 73 w 75"/>
                <a:gd name="T27" fmla="*/ 38 h 112"/>
                <a:gd name="T28" fmla="*/ 71 w 75"/>
                <a:gd name="T29"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1" y="24"/>
                  </a:moveTo>
                  <a:cubicBezTo>
                    <a:pt x="66" y="22"/>
                    <a:pt x="62" y="23"/>
                    <a:pt x="58" y="25"/>
                  </a:cubicBezTo>
                  <a:cubicBezTo>
                    <a:pt x="59" y="21"/>
                    <a:pt x="60" y="16"/>
                    <a:pt x="60" y="12"/>
                  </a:cubicBezTo>
                  <a:cubicBezTo>
                    <a:pt x="60" y="11"/>
                    <a:pt x="59" y="10"/>
                    <a:pt x="58" y="10"/>
                  </a:cubicBezTo>
                  <a:cubicBezTo>
                    <a:pt x="51" y="9"/>
                    <a:pt x="45" y="12"/>
                    <a:pt x="40" y="17"/>
                  </a:cubicBezTo>
                  <a:cubicBezTo>
                    <a:pt x="38" y="9"/>
                    <a:pt x="32" y="0"/>
                    <a:pt x="24" y="8"/>
                  </a:cubicBezTo>
                  <a:cubicBezTo>
                    <a:pt x="15" y="16"/>
                    <a:pt x="18" y="31"/>
                    <a:pt x="27" y="39"/>
                  </a:cubicBezTo>
                  <a:cubicBezTo>
                    <a:pt x="27" y="39"/>
                    <a:pt x="27" y="40"/>
                    <a:pt x="27" y="41"/>
                  </a:cubicBezTo>
                  <a:cubicBezTo>
                    <a:pt x="21" y="50"/>
                    <a:pt x="17" y="61"/>
                    <a:pt x="13" y="71"/>
                  </a:cubicBezTo>
                  <a:cubicBezTo>
                    <a:pt x="8" y="84"/>
                    <a:pt x="3" y="97"/>
                    <a:pt x="1" y="110"/>
                  </a:cubicBezTo>
                  <a:cubicBezTo>
                    <a:pt x="0" y="111"/>
                    <a:pt x="2" y="112"/>
                    <a:pt x="2" y="111"/>
                  </a:cubicBezTo>
                  <a:cubicBezTo>
                    <a:pt x="6" y="99"/>
                    <a:pt x="10" y="87"/>
                    <a:pt x="15" y="75"/>
                  </a:cubicBezTo>
                  <a:cubicBezTo>
                    <a:pt x="19" y="64"/>
                    <a:pt x="25" y="54"/>
                    <a:pt x="29" y="43"/>
                  </a:cubicBezTo>
                  <a:cubicBezTo>
                    <a:pt x="41" y="55"/>
                    <a:pt x="63" y="52"/>
                    <a:pt x="73" y="38"/>
                  </a:cubicBezTo>
                  <a:cubicBezTo>
                    <a:pt x="75" y="34"/>
                    <a:pt x="75" y="27"/>
                    <a:pt x="71" y="2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5" name="Freeform 37"/>
            <p:cNvSpPr/>
            <p:nvPr/>
          </p:nvSpPr>
          <p:spPr bwMode="auto">
            <a:xfrm>
              <a:off x="5392738" y="3097213"/>
              <a:ext cx="906463" cy="1263650"/>
            </a:xfrm>
            <a:custGeom>
              <a:avLst/>
              <a:gdLst>
                <a:gd name="T0" fmla="*/ 173 w 214"/>
                <a:gd name="T1" fmla="*/ 110 h 297"/>
                <a:gd name="T2" fmla="*/ 94 w 214"/>
                <a:gd name="T3" fmla="*/ 117 h 297"/>
                <a:gd name="T4" fmla="*/ 91 w 214"/>
                <a:gd name="T5" fmla="*/ 110 h 297"/>
                <a:gd name="T6" fmla="*/ 69 w 214"/>
                <a:gd name="T7" fmla="*/ 66 h 297"/>
                <a:gd name="T8" fmla="*/ 2 w 214"/>
                <a:gd name="T9" fmla="*/ 0 h 297"/>
                <a:gd name="T10" fmla="*/ 1 w 214"/>
                <a:gd name="T11" fmla="*/ 1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7 h 297"/>
                <a:gd name="T36" fmla="*/ 98 w 214"/>
                <a:gd name="T37" fmla="*/ 127 h 297"/>
                <a:gd name="T38" fmla="*/ 109 w 214"/>
                <a:gd name="T39" fmla="*/ 138 h 297"/>
                <a:gd name="T40" fmla="*/ 143 w 214"/>
                <a:gd name="T41" fmla="*/ 163 h 297"/>
                <a:gd name="T42" fmla="*/ 200 w 214"/>
                <a:gd name="T43" fmla="*/ 169 h 297"/>
                <a:gd name="T44" fmla="*/ 173 w 214"/>
                <a:gd name="T45" fmla="*/ 11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0"/>
                  </a:moveTo>
                  <a:cubicBezTo>
                    <a:pt x="149" y="100"/>
                    <a:pt x="116" y="100"/>
                    <a:pt x="94" y="117"/>
                  </a:cubicBezTo>
                  <a:cubicBezTo>
                    <a:pt x="93" y="114"/>
                    <a:pt x="92" y="112"/>
                    <a:pt x="91" y="110"/>
                  </a:cubicBezTo>
                  <a:cubicBezTo>
                    <a:pt x="85" y="95"/>
                    <a:pt x="78" y="80"/>
                    <a:pt x="69" y="66"/>
                  </a:cubicBezTo>
                  <a:cubicBezTo>
                    <a:pt x="53" y="39"/>
                    <a:pt x="31" y="14"/>
                    <a:pt x="2" y="0"/>
                  </a:cubicBezTo>
                  <a:cubicBezTo>
                    <a:pt x="1" y="0"/>
                    <a:pt x="0" y="1"/>
                    <a:pt x="1" y="1"/>
                  </a:cubicBezTo>
                  <a:cubicBezTo>
                    <a:pt x="29" y="20"/>
                    <a:pt x="52" y="43"/>
                    <a:pt x="68" y="73"/>
                  </a:cubicBezTo>
                  <a:cubicBezTo>
                    <a:pt x="77" y="87"/>
                    <a:pt x="83" y="102"/>
                    <a:pt x="90" y="117"/>
                  </a:cubicBezTo>
                  <a:cubicBezTo>
                    <a:pt x="95" y="131"/>
                    <a:pt x="100" y="145"/>
                    <a:pt x="107" y="158"/>
                  </a:cubicBezTo>
                  <a:cubicBezTo>
                    <a:pt x="107" y="159"/>
                    <a:pt x="107" y="159"/>
                    <a:pt x="108" y="159"/>
                  </a:cubicBezTo>
                  <a:cubicBezTo>
                    <a:pt x="92" y="179"/>
                    <a:pt x="91" y="212"/>
                    <a:pt x="95" y="236"/>
                  </a:cubicBezTo>
                  <a:cubicBezTo>
                    <a:pt x="100" y="262"/>
                    <a:pt x="113" y="290"/>
                    <a:pt x="141" y="295"/>
                  </a:cubicBezTo>
                  <a:cubicBezTo>
                    <a:pt x="154" y="297"/>
                    <a:pt x="169" y="296"/>
                    <a:pt x="176" y="284"/>
                  </a:cubicBezTo>
                  <a:cubicBezTo>
                    <a:pt x="183" y="272"/>
                    <a:pt x="183" y="258"/>
                    <a:pt x="180" y="245"/>
                  </a:cubicBezTo>
                  <a:cubicBezTo>
                    <a:pt x="172" y="206"/>
                    <a:pt x="143" y="179"/>
                    <a:pt x="111" y="158"/>
                  </a:cubicBezTo>
                  <a:cubicBezTo>
                    <a:pt x="110" y="158"/>
                    <a:pt x="110" y="158"/>
                    <a:pt x="109" y="158"/>
                  </a:cubicBezTo>
                  <a:cubicBezTo>
                    <a:pt x="109" y="158"/>
                    <a:pt x="109" y="158"/>
                    <a:pt x="109" y="158"/>
                  </a:cubicBezTo>
                  <a:cubicBezTo>
                    <a:pt x="109" y="158"/>
                    <a:pt x="109" y="158"/>
                    <a:pt x="109" y="157"/>
                  </a:cubicBezTo>
                  <a:cubicBezTo>
                    <a:pt x="106" y="147"/>
                    <a:pt x="102" y="137"/>
                    <a:pt x="98" y="127"/>
                  </a:cubicBezTo>
                  <a:cubicBezTo>
                    <a:pt x="101" y="131"/>
                    <a:pt x="105" y="134"/>
                    <a:pt x="109" y="138"/>
                  </a:cubicBezTo>
                  <a:cubicBezTo>
                    <a:pt x="119" y="147"/>
                    <a:pt x="131" y="156"/>
                    <a:pt x="143" y="163"/>
                  </a:cubicBezTo>
                  <a:cubicBezTo>
                    <a:pt x="156" y="171"/>
                    <a:pt x="189" y="188"/>
                    <a:pt x="200" y="169"/>
                  </a:cubicBezTo>
                  <a:cubicBezTo>
                    <a:pt x="214" y="146"/>
                    <a:pt x="194" y="119"/>
                    <a:pt x="173" y="110"/>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6" name="Freeform 38"/>
            <p:cNvSpPr/>
            <p:nvPr/>
          </p:nvSpPr>
          <p:spPr bwMode="auto">
            <a:xfrm>
              <a:off x="6380163" y="3768725"/>
              <a:ext cx="457200" cy="442913"/>
            </a:xfrm>
            <a:custGeom>
              <a:avLst/>
              <a:gdLst>
                <a:gd name="T0" fmla="*/ 92 w 108"/>
                <a:gd name="T1" fmla="*/ 20 h 104"/>
                <a:gd name="T2" fmla="*/ 49 w 108"/>
                <a:gd name="T3" fmla="*/ 2 h 104"/>
                <a:gd name="T4" fmla="*/ 16 w 108"/>
                <a:gd name="T5" fmla="*/ 15 h 104"/>
                <a:gd name="T6" fmla="*/ 2 w 108"/>
                <a:gd name="T7" fmla="*/ 45 h 104"/>
                <a:gd name="T8" fmla="*/ 10 w 108"/>
                <a:gd name="T9" fmla="*/ 82 h 104"/>
                <a:gd name="T10" fmla="*/ 37 w 108"/>
                <a:gd name="T11" fmla="*/ 103 h 104"/>
                <a:gd name="T12" fmla="*/ 55 w 108"/>
                <a:gd name="T13" fmla="*/ 86 h 104"/>
                <a:gd name="T14" fmla="*/ 80 w 108"/>
                <a:gd name="T15" fmla="*/ 64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9"/>
                    <a:pt x="64" y="3"/>
                    <a:pt x="49" y="2"/>
                  </a:cubicBezTo>
                  <a:cubicBezTo>
                    <a:pt x="37" y="0"/>
                    <a:pt x="19" y="2"/>
                    <a:pt x="16" y="15"/>
                  </a:cubicBezTo>
                  <a:cubicBezTo>
                    <a:pt x="8" y="21"/>
                    <a:pt x="4" y="39"/>
                    <a:pt x="2" y="45"/>
                  </a:cubicBezTo>
                  <a:cubicBezTo>
                    <a:pt x="0" y="59"/>
                    <a:pt x="2" y="71"/>
                    <a:pt x="10" y="82"/>
                  </a:cubicBezTo>
                  <a:cubicBezTo>
                    <a:pt x="16" y="91"/>
                    <a:pt x="25" y="101"/>
                    <a:pt x="37" y="103"/>
                  </a:cubicBezTo>
                  <a:cubicBezTo>
                    <a:pt x="47" y="104"/>
                    <a:pt x="52" y="95"/>
                    <a:pt x="55" y="86"/>
                  </a:cubicBezTo>
                  <a:cubicBezTo>
                    <a:pt x="69" y="94"/>
                    <a:pt x="82" y="80"/>
                    <a:pt x="80" y="64"/>
                  </a:cubicBezTo>
                  <a:cubicBezTo>
                    <a:pt x="89" y="71"/>
                    <a:pt x="103" y="72"/>
                    <a:pt x="105" y="58"/>
                  </a:cubicBezTo>
                  <a:cubicBezTo>
                    <a:pt x="108" y="46"/>
                    <a:pt x="101" y="29"/>
                    <a:pt x="92" y="20"/>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7" name="Freeform 39"/>
            <p:cNvSpPr/>
            <p:nvPr/>
          </p:nvSpPr>
          <p:spPr bwMode="auto">
            <a:xfrm>
              <a:off x="7065963" y="2952750"/>
              <a:ext cx="1122363" cy="881063"/>
            </a:xfrm>
            <a:custGeom>
              <a:avLst/>
              <a:gdLst>
                <a:gd name="T0" fmla="*/ 244 w 265"/>
                <a:gd name="T1" fmla="*/ 42 h 207"/>
                <a:gd name="T2" fmla="*/ 244 w 265"/>
                <a:gd name="T3" fmla="*/ 43 h 207"/>
                <a:gd name="T4" fmla="*/ 217 w 265"/>
                <a:gd name="T5" fmla="*/ 51 h 207"/>
                <a:gd name="T6" fmla="*/ 243 w 265"/>
                <a:gd name="T7" fmla="*/ 21 h 207"/>
                <a:gd name="T8" fmla="*/ 231 w 265"/>
                <a:gd name="T9" fmla="*/ 4 h 207"/>
                <a:gd name="T10" fmla="*/ 230 w 265"/>
                <a:gd name="T11" fmla="*/ 13 h 207"/>
                <a:gd name="T12" fmla="*/ 193 w 265"/>
                <a:gd name="T13" fmla="*/ 70 h 207"/>
                <a:gd name="T14" fmla="*/ 200 w 265"/>
                <a:gd name="T15" fmla="*/ 29 h 207"/>
                <a:gd name="T16" fmla="*/ 177 w 265"/>
                <a:gd name="T17" fmla="*/ 33 h 207"/>
                <a:gd name="T18" fmla="*/ 190 w 265"/>
                <a:gd name="T19" fmla="*/ 41 h 207"/>
                <a:gd name="T20" fmla="*/ 192 w 265"/>
                <a:gd name="T21" fmla="*/ 72 h 207"/>
                <a:gd name="T22" fmla="*/ 135 w 265"/>
                <a:gd name="T23" fmla="*/ 122 h 207"/>
                <a:gd name="T24" fmla="*/ 160 w 265"/>
                <a:gd name="T25" fmla="*/ 71 h 207"/>
                <a:gd name="T26" fmla="*/ 141 w 265"/>
                <a:gd name="T27" fmla="*/ 58 h 207"/>
                <a:gd name="T28" fmla="*/ 144 w 265"/>
                <a:gd name="T29" fmla="*/ 72 h 207"/>
                <a:gd name="T30" fmla="*/ 134 w 265"/>
                <a:gd name="T31" fmla="*/ 123 h 207"/>
                <a:gd name="T32" fmla="*/ 73 w 265"/>
                <a:gd name="T33" fmla="*/ 166 h 207"/>
                <a:gd name="T34" fmla="*/ 115 w 265"/>
                <a:gd name="T35" fmla="*/ 115 h 207"/>
                <a:gd name="T36" fmla="*/ 95 w 265"/>
                <a:gd name="T37" fmla="*/ 104 h 207"/>
                <a:gd name="T38" fmla="*/ 96 w 265"/>
                <a:gd name="T39" fmla="*/ 117 h 207"/>
                <a:gd name="T40" fmla="*/ 39 w 265"/>
                <a:gd name="T41" fmla="*/ 187 h 207"/>
                <a:gd name="T42" fmla="*/ 27 w 265"/>
                <a:gd name="T43" fmla="*/ 178 h 207"/>
                <a:gd name="T44" fmla="*/ 42 w 265"/>
                <a:gd name="T45" fmla="*/ 157 h 207"/>
                <a:gd name="T46" fmla="*/ 23 w 265"/>
                <a:gd name="T47" fmla="*/ 144 h 207"/>
                <a:gd name="T48" fmla="*/ 29 w 265"/>
                <a:gd name="T49" fmla="*/ 159 h 207"/>
                <a:gd name="T50" fmla="*/ 0 w 265"/>
                <a:gd name="T51" fmla="*/ 206 h 207"/>
                <a:gd name="T52" fmla="*/ 34 w 265"/>
                <a:gd name="T53" fmla="*/ 193 h 207"/>
                <a:gd name="T54" fmla="*/ 86 w 265"/>
                <a:gd name="T55" fmla="*/ 188 h 207"/>
                <a:gd name="T56" fmla="*/ 102 w 265"/>
                <a:gd name="T57" fmla="*/ 198 h 207"/>
                <a:gd name="T58" fmla="*/ 91 w 265"/>
                <a:gd name="T59" fmla="*/ 177 h 207"/>
                <a:gd name="T60" fmla="*/ 86 w 265"/>
                <a:gd name="T61" fmla="*/ 184 h 207"/>
                <a:gd name="T62" fmla="*/ 45 w 265"/>
                <a:gd name="T63" fmla="*/ 187 h 207"/>
                <a:gd name="T64" fmla="*/ 110 w 265"/>
                <a:gd name="T65" fmla="*/ 146 h 207"/>
                <a:gd name="T66" fmla="*/ 153 w 265"/>
                <a:gd name="T67" fmla="*/ 164 h 207"/>
                <a:gd name="T68" fmla="*/ 168 w 265"/>
                <a:gd name="T69" fmla="*/ 169 h 207"/>
                <a:gd name="T70" fmla="*/ 159 w 265"/>
                <a:gd name="T71" fmla="*/ 149 h 207"/>
                <a:gd name="T72" fmla="*/ 112 w 265"/>
                <a:gd name="T73" fmla="*/ 144 h 207"/>
                <a:gd name="T74" fmla="*/ 168 w 265"/>
                <a:gd name="T75" fmla="*/ 101 h 207"/>
                <a:gd name="T76" fmla="*/ 201 w 265"/>
                <a:gd name="T77" fmla="*/ 113 h 207"/>
                <a:gd name="T78" fmla="*/ 217 w 265"/>
                <a:gd name="T79" fmla="*/ 101 h 207"/>
                <a:gd name="T80" fmla="*/ 207 w 265"/>
                <a:gd name="T81" fmla="*/ 98 h 207"/>
                <a:gd name="T82" fmla="*/ 204 w 265"/>
                <a:gd name="T83" fmla="*/ 100 h 207"/>
                <a:gd name="T84" fmla="*/ 201 w 265"/>
                <a:gd name="T85" fmla="*/ 103 h 207"/>
                <a:gd name="T86" fmla="*/ 215 w 265"/>
                <a:gd name="T87" fmla="*/ 53 h 207"/>
                <a:gd name="T88" fmla="*/ 245 w 265"/>
                <a:gd name="T89" fmla="*/ 47 h 207"/>
                <a:gd name="T90" fmla="*/ 264 w 265"/>
                <a:gd name="T91" fmla="*/ 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207">
                  <a:moveTo>
                    <a:pt x="252" y="31"/>
                  </a:moveTo>
                  <a:cubicBezTo>
                    <a:pt x="248" y="32"/>
                    <a:pt x="245" y="37"/>
                    <a:pt x="244" y="42"/>
                  </a:cubicBezTo>
                  <a:cubicBezTo>
                    <a:pt x="244" y="42"/>
                    <a:pt x="244" y="42"/>
                    <a:pt x="244" y="42"/>
                  </a:cubicBezTo>
                  <a:cubicBezTo>
                    <a:pt x="244" y="42"/>
                    <a:pt x="244" y="43"/>
                    <a:pt x="244" y="43"/>
                  </a:cubicBezTo>
                  <a:cubicBezTo>
                    <a:pt x="244" y="43"/>
                    <a:pt x="244" y="44"/>
                    <a:pt x="244" y="45"/>
                  </a:cubicBezTo>
                  <a:cubicBezTo>
                    <a:pt x="235" y="46"/>
                    <a:pt x="225" y="49"/>
                    <a:pt x="217" y="51"/>
                  </a:cubicBezTo>
                  <a:cubicBezTo>
                    <a:pt x="224" y="42"/>
                    <a:pt x="230" y="32"/>
                    <a:pt x="236" y="22"/>
                  </a:cubicBezTo>
                  <a:cubicBezTo>
                    <a:pt x="238" y="23"/>
                    <a:pt x="240" y="23"/>
                    <a:pt x="243" y="21"/>
                  </a:cubicBezTo>
                  <a:cubicBezTo>
                    <a:pt x="247" y="19"/>
                    <a:pt x="250" y="12"/>
                    <a:pt x="248" y="7"/>
                  </a:cubicBezTo>
                  <a:cubicBezTo>
                    <a:pt x="245" y="2"/>
                    <a:pt x="235" y="0"/>
                    <a:pt x="231" y="4"/>
                  </a:cubicBezTo>
                  <a:cubicBezTo>
                    <a:pt x="230" y="6"/>
                    <a:pt x="229" y="10"/>
                    <a:pt x="230" y="13"/>
                  </a:cubicBezTo>
                  <a:cubicBezTo>
                    <a:pt x="230" y="13"/>
                    <a:pt x="230" y="13"/>
                    <a:pt x="230" y="13"/>
                  </a:cubicBezTo>
                  <a:cubicBezTo>
                    <a:pt x="230" y="16"/>
                    <a:pt x="232" y="19"/>
                    <a:pt x="234" y="21"/>
                  </a:cubicBezTo>
                  <a:cubicBezTo>
                    <a:pt x="221" y="38"/>
                    <a:pt x="208" y="55"/>
                    <a:pt x="193" y="70"/>
                  </a:cubicBezTo>
                  <a:cubicBezTo>
                    <a:pt x="194" y="60"/>
                    <a:pt x="194" y="50"/>
                    <a:pt x="193" y="40"/>
                  </a:cubicBezTo>
                  <a:cubicBezTo>
                    <a:pt x="197" y="39"/>
                    <a:pt x="201" y="34"/>
                    <a:pt x="200" y="29"/>
                  </a:cubicBezTo>
                  <a:cubicBezTo>
                    <a:pt x="200" y="23"/>
                    <a:pt x="195" y="19"/>
                    <a:pt x="189" y="20"/>
                  </a:cubicBezTo>
                  <a:cubicBezTo>
                    <a:pt x="184" y="20"/>
                    <a:pt x="175" y="27"/>
                    <a:pt x="177" y="33"/>
                  </a:cubicBezTo>
                  <a:cubicBezTo>
                    <a:pt x="179" y="38"/>
                    <a:pt x="184" y="40"/>
                    <a:pt x="189" y="39"/>
                  </a:cubicBezTo>
                  <a:cubicBezTo>
                    <a:pt x="189" y="40"/>
                    <a:pt x="189" y="41"/>
                    <a:pt x="190" y="41"/>
                  </a:cubicBezTo>
                  <a:cubicBezTo>
                    <a:pt x="190" y="41"/>
                    <a:pt x="190" y="41"/>
                    <a:pt x="190" y="41"/>
                  </a:cubicBezTo>
                  <a:cubicBezTo>
                    <a:pt x="191" y="51"/>
                    <a:pt x="191" y="61"/>
                    <a:pt x="192" y="72"/>
                  </a:cubicBezTo>
                  <a:cubicBezTo>
                    <a:pt x="174" y="90"/>
                    <a:pt x="156" y="106"/>
                    <a:pt x="136" y="122"/>
                  </a:cubicBezTo>
                  <a:cubicBezTo>
                    <a:pt x="136" y="122"/>
                    <a:pt x="135" y="122"/>
                    <a:pt x="135" y="122"/>
                  </a:cubicBezTo>
                  <a:cubicBezTo>
                    <a:pt x="138" y="106"/>
                    <a:pt x="144" y="91"/>
                    <a:pt x="149" y="76"/>
                  </a:cubicBezTo>
                  <a:cubicBezTo>
                    <a:pt x="153" y="77"/>
                    <a:pt x="157" y="76"/>
                    <a:pt x="160" y="71"/>
                  </a:cubicBezTo>
                  <a:cubicBezTo>
                    <a:pt x="163" y="66"/>
                    <a:pt x="162" y="58"/>
                    <a:pt x="158" y="53"/>
                  </a:cubicBezTo>
                  <a:cubicBezTo>
                    <a:pt x="152" y="48"/>
                    <a:pt x="143" y="51"/>
                    <a:pt x="141" y="58"/>
                  </a:cubicBezTo>
                  <a:cubicBezTo>
                    <a:pt x="139" y="62"/>
                    <a:pt x="140" y="67"/>
                    <a:pt x="143" y="71"/>
                  </a:cubicBezTo>
                  <a:cubicBezTo>
                    <a:pt x="143" y="71"/>
                    <a:pt x="143" y="72"/>
                    <a:pt x="144" y="72"/>
                  </a:cubicBezTo>
                  <a:cubicBezTo>
                    <a:pt x="145" y="73"/>
                    <a:pt x="146" y="74"/>
                    <a:pt x="147" y="75"/>
                  </a:cubicBezTo>
                  <a:cubicBezTo>
                    <a:pt x="141" y="91"/>
                    <a:pt x="135" y="107"/>
                    <a:pt x="134" y="123"/>
                  </a:cubicBezTo>
                  <a:cubicBezTo>
                    <a:pt x="115" y="138"/>
                    <a:pt x="96" y="151"/>
                    <a:pt x="76" y="164"/>
                  </a:cubicBezTo>
                  <a:cubicBezTo>
                    <a:pt x="75" y="165"/>
                    <a:pt x="74" y="165"/>
                    <a:pt x="73" y="166"/>
                  </a:cubicBezTo>
                  <a:cubicBezTo>
                    <a:pt x="80" y="149"/>
                    <a:pt x="88" y="134"/>
                    <a:pt x="98" y="119"/>
                  </a:cubicBezTo>
                  <a:cubicBezTo>
                    <a:pt x="103" y="122"/>
                    <a:pt x="112" y="121"/>
                    <a:pt x="115" y="115"/>
                  </a:cubicBezTo>
                  <a:cubicBezTo>
                    <a:pt x="117" y="110"/>
                    <a:pt x="116" y="102"/>
                    <a:pt x="112" y="99"/>
                  </a:cubicBezTo>
                  <a:cubicBezTo>
                    <a:pt x="106" y="94"/>
                    <a:pt x="98" y="99"/>
                    <a:pt x="95" y="104"/>
                  </a:cubicBezTo>
                  <a:cubicBezTo>
                    <a:pt x="95" y="105"/>
                    <a:pt x="95" y="105"/>
                    <a:pt x="95" y="105"/>
                  </a:cubicBezTo>
                  <a:cubicBezTo>
                    <a:pt x="93" y="109"/>
                    <a:pt x="93" y="114"/>
                    <a:pt x="96" y="117"/>
                  </a:cubicBezTo>
                  <a:cubicBezTo>
                    <a:pt x="85" y="132"/>
                    <a:pt x="76" y="149"/>
                    <a:pt x="72" y="167"/>
                  </a:cubicBezTo>
                  <a:cubicBezTo>
                    <a:pt x="61" y="174"/>
                    <a:pt x="50" y="181"/>
                    <a:pt x="39" y="187"/>
                  </a:cubicBezTo>
                  <a:cubicBezTo>
                    <a:pt x="33" y="190"/>
                    <a:pt x="28" y="192"/>
                    <a:pt x="22" y="195"/>
                  </a:cubicBezTo>
                  <a:cubicBezTo>
                    <a:pt x="24" y="189"/>
                    <a:pt x="25" y="183"/>
                    <a:pt x="27" y="178"/>
                  </a:cubicBezTo>
                  <a:cubicBezTo>
                    <a:pt x="28" y="172"/>
                    <a:pt x="30" y="166"/>
                    <a:pt x="32" y="160"/>
                  </a:cubicBezTo>
                  <a:cubicBezTo>
                    <a:pt x="36" y="161"/>
                    <a:pt x="39" y="160"/>
                    <a:pt x="42" y="157"/>
                  </a:cubicBezTo>
                  <a:cubicBezTo>
                    <a:pt x="46" y="152"/>
                    <a:pt x="46" y="144"/>
                    <a:pt x="41" y="140"/>
                  </a:cubicBezTo>
                  <a:cubicBezTo>
                    <a:pt x="35" y="135"/>
                    <a:pt x="26" y="137"/>
                    <a:pt x="23" y="144"/>
                  </a:cubicBezTo>
                  <a:cubicBezTo>
                    <a:pt x="22" y="148"/>
                    <a:pt x="23" y="154"/>
                    <a:pt x="27" y="157"/>
                  </a:cubicBezTo>
                  <a:cubicBezTo>
                    <a:pt x="27" y="158"/>
                    <a:pt x="28" y="159"/>
                    <a:pt x="29" y="159"/>
                  </a:cubicBezTo>
                  <a:cubicBezTo>
                    <a:pt x="24" y="170"/>
                    <a:pt x="22" y="184"/>
                    <a:pt x="20" y="196"/>
                  </a:cubicBezTo>
                  <a:cubicBezTo>
                    <a:pt x="13" y="199"/>
                    <a:pt x="6" y="202"/>
                    <a:pt x="0" y="206"/>
                  </a:cubicBezTo>
                  <a:cubicBezTo>
                    <a:pt x="0" y="206"/>
                    <a:pt x="0" y="207"/>
                    <a:pt x="0" y="207"/>
                  </a:cubicBezTo>
                  <a:cubicBezTo>
                    <a:pt x="12" y="206"/>
                    <a:pt x="24" y="199"/>
                    <a:pt x="34" y="193"/>
                  </a:cubicBezTo>
                  <a:cubicBezTo>
                    <a:pt x="37" y="192"/>
                    <a:pt x="40" y="190"/>
                    <a:pt x="43" y="189"/>
                  </a:cubicBezTo>
                  <a:cubicBezTo>
                    <a:pt x="56" y="191"/>
                    <a:pt x="72" y="191"/>
                    <a:pt x="86" y="188"/>
                  </a:cubicBezTo>
                  <a:cubicBezTo>
                    <a:pt x="86" y="189"/>
                    <a:pt x="86" y="190"/>
                    <a:pt x="86" y="191"/>
                  </a:cubicBezTo>
                  <a:cubicBezTo>
                    <a:pt x="88" y="198"/>
                    <a:pt x="96" y="200"/>
                    <a:pt x="102" y="198"/>
                  </a:cubicBezTo>
                  <a:cubicBezTo>
                    <a:pt x="108" y="195"/>
                    <a:pt x="110" y="190"/>
                    <a:pt x="108" y="184"/>
                  </a:cubicBezTo>
                  <a:cubicBezTo>
                    <a:pt x="105" y="178"/>
                    <a:pt x="96" y="173"/>
                    <a:pt x="91" y="177"/>
                  </a:cubicBezTo>
                  <a:cubicBezTo>
                    <a:pt x="90" y="177"/>
                    <a:pt x="90" y="178"/>
                    <a:pt x="90" y="179"/>
                  </a:cubicBezTo>
                  <a:cubicBezTo>
                    <a:pt x="88" y="180"/>
                    <a:pt x="87" y="182"/>
                    <a:pt x="86" y="184"/>
                  </a:cubicBezTo>
                  <a:cubicBezTo>
                    <a:pt x="80" y="185"/>
                    <a:pt x="73" y="187"/>
                    <a:pt x="66" y="187"/>
                  </a:cubicBezTo>
                  <a:cubicBezTo>
                    <a:pt x="59" y="188"/>
                    <a:pt x="52" y="187"/>
                    <a:pt x="45" y="187"/>
                  </a:cubicBezTo>
                  <a:cubicBezTo>
                    <a:pt x="55" y="182"/>
                    <a:pt x="65" y="176"/>
                    <a:pt x="75" y="169"/>
                  </a:cubicBezTo>
                  <a:cubicBezTo>
                    <a:pt x="87" y="162"/>
                    <a:pt x="99" y="154"/>
                    <a:pt x="110" y="146"/>
                  </a:cubicBezTo>
                  <a:cubicBezTo>
                    <a:pt x="123" y="152"/>
                    <a:pt x="137" y="157"/>
                    <a:pt x="152" y="158"/>
                  </a:cubicBezTo>
                  <a:cubicBezTo>
                    <a:pt x="151" y="160"/>
                    <a:pt x="152" y="162"/>
                    <a:pt x="153" y="164"/>
                  </a:cubicBezTo>
                  <a:cubicBezTo>
                    <a:pt x="153" y="164"/>
                    <a:pt x="154" y="165"/>
                    <a:pt x="154" y="165"/>
                  </a:cubicBezTo>
                  <a:cubicBezTo>
                    <a:pt x="157" y="169"/>
                    <a:pt x="162" y="171"/>
                    <a:pt x="168" y="169"/>
                  </a:cubicBezTo>
                  <a:cubicBezTo>
                    <a:pt x="174" y="167"/>
                    <a:pt x="179" y="158"/>
                    <a:pt x="174" y="152"/>
                  </a:cubicBezTo>
                  <a:cubicBezTo>
                    <a:pt x="171" y="148"/>
                    <a:pt x="163" y="147"/>
                    <a:pt x="159" y="149"/>
                  </a:cubicBezTo>
                  <a:cubicBezTo>
                    <a:pt x="155" y="150"/>
                    <a:pt x="153" y="152"/>
                    <a:pt x="152" y="155"/>
                  </a:cubicBezTo>
                  <a:cubicBezTo>
                    <a:pt x="138" y="153"/>
                    <a:pt x="125" y="149"/>
                    <a:pt x="112" y="144"/>
                  </a:cubicBezTo>
                  <a:cubicBezTo>
                    <a:pt x="120" y="139"/>
                    <a:pt x="127" y="134"/>
                    <a:pt x="134" y="128"/>
                  </a:cubicBezTo>
                  <a:cubicBezTo>
                    <a:pt x="145" y="119"/>
                    <a:pt x="157" y="110"/>
                    <a:pt x="168" y="101"/>
                  </a:cubicBezTo>
                  <a:cubicBezTo>
                    <a:pt x="178" y="105"/>
                    <a:pt x="189" y="106"/>
                    <a:pt x="200" y="106"/>
                  </a:cubicBezTo>
                  <a:cubicBezTo>
                    <a:pt x="200" y="108"/>
                    <a:pt x="200" y="111"/>
                    <a:pt x="201" y="113"/>
                  </a:cubicBezTo>
                  <a:cubicBezTo>
                    <a:pt x="204" y="119"/>
                    <a:pt x="214" y="120"/>
                    <a:pt x="218" y="115"/>
                  </a:cubicBezTo>
                  <a:cubicBezTo>
                    <a:pt x="221" y="111"/>
                    <a:pt x="220" y="105"/>
                    <a:pt x="217" y="101"/>
                  </a:cubicBezTo>
                  <a:cubicBezTo>
                    <a:pt x="215" y="98"/>
                    <a:pt x="210" y="98"/>
                    <a:pt x="207" y="99"/>
                  </a:cubicBezTo>
                  <a:cubicBezTo>
                    <a:pt x="207" y="98"/>
                    <a:pt x="207" y="98"/>
                    <a:pt x="207" y="98"/>
                  </a:cubicBezTo>
                  <a:cubicBezTo>
                    <a:pt x="207" y="98"/>
                    <a:pt x="207" y="98"/>
                    <a:pt x="207" y="98"/>
                  </a:cubicBezTo>
                  <a:cubicBezTo>
                    <a:pt x="206" y="98"/>
                    <a:pt x="205" y="99"/>
                    <a:pt x="204" y="100"/>
                  </a:cubicBezTo>
                  <a:cubicBezTo>
                    <a:pt x="203" y="101"/>
                    <a:pt x="202" y="101"/>
                    <a:pt x="201" y="102"/>
                  </a:cubicBezTo>
                  <a:cubicBezTo>
                    <a:pt x="201" y="102"/>
                    <a:pt x="201" y="102"/>
                    <a:pt x="201" y="103"/>
                  </a:cubicBezTo>
                  <a:cubicBezTo>
                    <a:pt x="190" y="102"/>
                    <a:pt x="180" y="102"/>
                    <a:pt x="169" y="100"/>
                  </a:cubicBezTo>
                  <a:cubicBezTo>
                    <a:pt x="186" y="85"/>
                    <a:pt x="202" y="70"/>
                    <a:pt x="215" y="53"/>
                  </a:cubicBezTo>
                  <a:cubicBezTo>
                    <a:pt x="225" y="51"/>
                    <a:pt x="236" y="50"/>
                    <a:pt x="245" y="47"/>
                  </a:cubicBezTo>
                  <a:cubicBezTo>
                    <a:pt x="245" y="47"/>
                    <a:pt x="245" y="47"/>
                    <a:pt x="245" y="47"/>
                  </a:cubicBezTo>
                  <a:cubicBezTo>
                    <a:pt x="248" y="50"/>
                    <a:pt x="252" y="51"/>
                    <a:pt x="255" y="51"/>
                  </a:cubicBezTo>
                  <a:cubicBezTo>
                    <a:pt x="260" y="50"/>
                    <a:pt x="265" y="46"/>
                    <a:pt x="264" y="41"/>
                  </a:cubicBezTo>
                  <a:cubicBezTo>
                    <a:pt x="264" y="35"/>
                    <a:pt x="259" y="28"/>
                    <a:pt x="252" y="3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8" name="Freeform 40"/>
            <p:cNvSpPr/>
            <p:nvPr/>
          </p:nvSpPr>
          <p:spPr bwMode="auto">
            <a:xfrm>
              <a:off x="6049963" y="2808288"/>
              <a:ext cx="1341438" cy="858838"/>
            </a:xfrm>
            <a:custGeom>
              <a:avLst/>
              <a:gdLst>
                <a:gd name="T0" fmla="*/ 314 w 317"/>
                <a:gd name="T1" fmla="*/ 28 h 202"/>
                <a:gd name="T2" fmla="*/ 279 w 317"/>
                <a:gd name="T3" fmla="*/ 42 h 202"/>
                <a:gd name="T4" fmla="*/ 245 w 317"/>
                <a:gd name="T5" fmla="*/ 54 h 202"/>
                <a:gd name="T6" fmla="*/ 198 w 317"/>
                <a:gd name="T7" fmla="*/ 96 h 202"/>
                <a:gd name="T8" fmla="*/ 178 w 317"/>
                <a:gd name="T9" fmla="*/ 103 h 202"/>
                <a:gd name="T10" fmla="*/ 115 w 317"/>
                <a:gd name="T11" fmla="*/ 117 h 202"/>
                <a:gd name="T12" fmla="*/ 137 w 317"/>
                <a:gd name="T13" fmla="*/ 99 h 202"/>
                <a:gd name="T14" fmla="*/ 144 w 317"/>
                <a:gd name="T15" fmla="*/ 91 h 202"/>
                <a:gd name="T16" fmla="*/ 204 w 317"/>
                <a:gd name="T17" fmla="*/ 4 h 202"/>
                <a:gd name="T18" fmla="*/ 205 w 317"/>
                <a:gd name="T19" fmla="*/ 2 h 202"/>
                <a:gd name="T20" fmla="*/ 203 w 317"/>
                <a:gd name="T21" fmla="*/ 1 h 202"/>
                <a:gd name="T22" fmla="*/ 184 w 317"/>
                <a:gd name="T23" fmla="*/ 22 h 202"/>
                <a:gd name="T24" fmla="*/ 161 w 317"/>
                <a:gd name="T25" fmla="*/ 43 h 202"/>
                <a:gd name="T26" fmla="*/ 140 w 317"/>
                <a:gd name="T27" fmla="*/ 90 h 202"/>
                <a:gd name="T28" fmla="*/ 140 w 317"/>
                <a:gd name="T29" fmla="*/ 90 h 202"/>
                <a:gd name="T30" fmla="*/ 136 w 317"/>
                <a:gd name="T31" fmla="*/ 95 h 202"/>
                <a:gd name="T32" fmla="*/ 110 w 317"/>
                <a:gd name="T33" fmla="*/ 118 h 202"/>
                <a:gd name="T34" fmla="*/ 75 w 317"/>
                <a:gd name="T35" fmla="*/ 124 h 202"/>
                <a:gd name="T36" fmla="*/ 75 w 317"/>
                <a:gd name="T37" fmla="*/ 123 h 202"/>
                <a:gd name="T38" fmla="*/ 74 w 317"/>
                <a:gd name="T39" fmla="*/ 124 h 202"/>
                <a:gd name="T40" fmla="*/ 56 w 317"/>
                <a:gd name="T41" fmla="*/ 127 h 202"/>
                <a:gd name="T42" fmla="*/ 1 w 317"/>
                <a:gd name="T43" fmla="*/ 125 h 202"/>
                <a:gd name="T44" fmla="*/ 0 w 317"/>
                <a:gd name="T45" fmla="*/ 126 h 202"/>
                <a:gd name="T46" fmla="*/ 49 w 317"/>
                <a:gd name="T47" fmla="*/ 130 h 202"/>
                <a:gd name="T48" fmla="*/ 76 w 317"/>
                <a:gd name="T49" fmla="*/ 127 h 202"/>
                <a:gd name="T50" fmla="*/ 121 w 317"/>
                <a:gd name="T51" fmla="*/ 158 h 202"/>
                <a:gd name="T52" fmla="*/ 163 w 317"/>
                <a:gd name="T53" fmla="*/ 171 h 202"/>
                <a:gd name="T54" fmla="*/ 250 w 317"/>
                <a:gd name="T55" fmla="*/ 156 h 202"/>
                <a:gd name="T56" fmla="*/ 250 w 317"/>
                <a:gd name="T57" fmla="*/ 156 h 202"/>
                <a:gd name="T58" fmla="*/ 251 w 317"/>
                <a:gd name="T59" fmla="*/ 155 h 202"/>
                <a:gd name="T60" fmla="*/ 250 w 317"/>
                <a:gd name="T61" fmla="*/ 153 h 202"/>
                <a:gd name="T62" fmla="*/ 162 w 317"/>
                <a:gd name="T63" fmla="*/ 167 h 202"/>
                <a:gd name="T64" fmla="*/ 162 w 317"/>
                <a:gd name="T65" fmla="*/ 168 h 202"/>
                <a:gd name="T66" fmla="*/ 126 w 317"/>
                <a:gd name="T67" fmla="*/ 157 h 202"/>
                <a:gd name="T68" fmla="*/ 77 w 317"/>
                <a:gd name="T69" fmla="*/ 126 h 202"/>
                <a:gd name="T70" fmla="*/ 107 w 317"/>
                <a:gd name="T71" fmla="*/ 122 h 202"/>
                <a:gd name="T72" fmla="*/ 198 w 317"/>
                <a:gd name="T73" fmla="*/ 100 h 202"/>
                <a:gd name="T74" fmla="*/ 198 w 317"/>
                <a:gd name="T75" fmla="*/ 101 h 202"/>
                <a:gd name="T76" fmla="*/ 264 w 317"/>
                <a:gd name="T77" fmla="*/ 104 h 202"/>
                <a:gd name="T78" fmla="*/ 295 w 317"/>
                <a:gd name="T79" fmla="*/ 74 h 202"/>
                <a:gd name="T80" fmla="*/ 314 w 317"/>
                <a:gd name="T81" fmla="*/ 31 h 202"/>
                <a:gd name="T82" fmla="*/ 315 w 317"/>
                <a:gd name="T83" fmla="*/ 30 h 202"/>
                <a:gd name="T84" fmla="*/ 314 w 317"/>
                <a:gd name="T85" fmla="*/ 2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4" y="28"/>
                  </a:moveTo>
                  <a:cubicBezTo>
                    <a:pt x="303" y="33"/>
                    <a:pt x="292" y="39"/>
                    <a:pt x="279" y="42"/>
                  </a:cubicBezTo>
                  <a:cubicBezTo>
                    <a:pt x="268" y="46"/>
                    <a:pt x="256" y="49"/>
                    <a:pt x="245" y="54"/>
                  </a:cubicBezTo>
                  <a:cubicBezTo>
                    <a:pt x="225" y="63"/>
                    <a:pt x="210" y="78"/>
                    <a:pt x="198" y="96"/>
                  </a:cubicBezTo>
                  <a:cubicBezTo>
                    <a:pt x="192" y="98"/>
                    <a:pt x="185" y="101"/>
                    <a:pt x="178" y="103"/>
                  </a:cubicBezTo>
                  <a:cubicBezTo>
                    <a:pt x="157" y="109"/>
                    <a:pt x="136" y="113"/>
                    <a:pt x="115" y="117"/>
                  </a:cubicBezTo>
                  <a:cubicBezTo>
                    <a:pt x="123" y="113"/>
                    <a:pt x="130" y="105"/>
                    <a:pt x="137" y="99"/>
                  </a:cubicBezTo>
                  <a:cubicBezTo>
                    <a:pt x="139" y="96"/>
                    <a:pt x="141" y="94"/>
                    <a:pt x="144" y="91"/>
                  </a:cubicBezTo>
                  <a:cubicBezTo>
                    <a:pt x="191" y="99"/>
                    <a:pt x="196" y="38"/>
                    <a:pt x="204" y="4"/>
                  </a:cubicBezTo>
                  <a:cubicBezTo>
                    <a:pt x="204" y="4"/>
                    <a:pt x="204" y="3"/>
                    <a:pt x="205" y="2"/>
                  </a:cubicBezTo>
                  <a:cubicBezTo>
                    <a:pt x="205" y="1"/>
                    <a:pt x="204" y="0"/>
                    <a:pt x="203" y="1"/>
                  </a:cubicBezTo>
                  <a:cubicBezTo>
                    <a:pt x="197" y="8"/>
                    <a:pt x="191" y="16"/>
                    <a:pt x="184" y="22"/>
                  </a:cubicBezTo>
                  <a:cubicBezTo>
                    <a:pt x="176" y="29"/>
                    <a:pt x="168" y="36"/>
                    <a:pt x="161" y="43"/>
                  </a:cubicBezTo>
                  <a:cubicBezTo>
                    <a:pt x="148" y="55"/>
                    <a:pt x="138" y="72"/>
                    <a:pt x="140" y="90"/>
                  </a:cubicBezTo>
                  <a:cubicBezTo>
                    <a:pt x="140" y="90"/>
                    <a:pt x="140" y="90"/>
                    <a:pt x="140" y="90"/>
                  </a:cubicBezTo>
                  <a:cubicBezTo>
                    <a:pt x="139" y="92"/>
                    <a:pt x="138" y="93"/>
                    <a:pt x="136" y="95"/>
                  </a:cubicBezTo>
                  <a:cubicBezTo>
                    <a:pt x="128" y="104"/>
                    <a:pt x="120" y="111"/>
                    <a:pt x="110" y="118"/>
                  </a:cubicBezTo>
                  <a:cubicBezTo>
                    <a:pt x="99" y="120"/>
                    <a:pt x="87" y="122"/>
                    <a:pt x="75" y="124"/>
                  </a:cubicBezTo>
                  <a:cubicBezTo>
                    <a:pt x="75" y="124"/>
                    <a:pt x="75" y="123"/>
                    <a:pt x="75" y="123"/>
                  </a:cubicBezTo>
                  <a:cubicBezTo>
                    <a:pt x="75" y="123"/>
                    <a:pt x="74" y="123"/>
                    <a:pt x="74" y="124"/>
                  </a:cubicBezTo>
                  <a:cubicBezTo>
                    <a:pt x="68" y="125"/>
                    <a:pt x="62" y="126"/>
                    <a:pt x="56" y="127"/>
                  </a:cubicBezTo>
                  <a:cubicBezTo>
                    <a:pt x="37" y="129"/>
                    <a:pt x="19" y="131"/>
                    <a:pt x="1" y="125"/>
                  </a:cubicBezTo>
                  <a:cubicBezTo>
                    <a:pt x="0" y="125"/>
                    <a:pt x="0" y="126"/>
                    <a:pt x="0" y="126"/>
                  </a:cubicBezTo>
                  <a:cubicBezTo>
                    <a:pt x="14" y="135"/>
                    <a:pt x="34" y="132"/>
                    <a:pt x="49" y="130"/>
                  </a:cubicBezTo>
                  <a:cubicBezTo>
                    <a:pt x="58" y="129"/>
                    <a:pt x="67" y="128"/>
                    <a:pt x="76" y="127"/>
                  </a:cubicBezTo>
                  <a:cubicBezTo>
                    <a:pt x="85" y="142"/>
                    <a:pt x="106" y="151"/>
                    <a:pt x="121" y="158"/>
                  </a:cubicBezTo>
                  <a:cubicBezTo>
                    <a:pt x="134" y="163"/>
                    <a:pt x="148" y="168"/>
                    <a:pt x="163" y="171"/>
                  </a:cubicBezTo>
                  <a:cubicBezTo>
                    <a:pt x="181" y="202"/>
                    <a:pt x="241" y="188"/>
                    <a:pt x="250" y="156"/>
                  </a:cubicBezTo>
                  <a:cubicBezTo>
                    <a:pt x="250" y="156"/>
                    <a:pt x="250" y="156"/>
                    <a:pt x="250" y="156"/>
                  </a:cubicBezTo>
                  <a:cubicBezTo>
                    <a:pt x="250" y="155"/>
                    <a:pt x="250" y="155"/>
                    <a:pt x="251" y="155"/>
                  </a:cubicBezTo>
                  <a:cubicBezTo>
                    <a:pt x="252" y="155"/>
                    <a:pt x="252" y="153"/>
                    <a:pt x="250" y="153"/>
                  </a:cubicBezTo>
                  <a:cubicBezTo>
                    <a:pt x="221" y="155"/>
                    <a:pt x="183" y="141"/>
                    <a:pt x="162" y="167"/>
                  </a:cubicBezTo>
                  <a:cubicBezTo>
                    <a:pt x="162" y="167"/>
                    <a:pt x="162" y="168"/>
                    <a:pt x="162" y="168"/>
                  </a:cubicBezTo>
                  <a:cubicBezTo>
                    <a:pt x="150" y="165"/>
                    <a:pt x="138" y="161"/>
                    <a:pt x="126" y="157"/>
                  </a:cubicBezTo>
                  <a:cubicBezTo>
                    <a:pt x="109" y="150"/>
                    <a:pt x="89" y="141"/>
                    <a:pt x="77" y="126"/>
                  </a:cubicBezTo>
                  <a:cubicBezTo>
                    <a:pt x="87" y="125"/>
                    <a:pt x="97" y="123"/>
                    <a:pt x="107" y="122"/>
                  </a:cubicBezTo>
                  <a:cubicBezTo>
                    <a:pt x="137" y="117"/>
                    <a:pt x="168" y="111"/>
                    <a:pt x="198" y="100"/>
                  </a:cubicBezTo>
                  <a:cubicBezTo>
                    <a:pt x="198" y="100"/>
                    <a:pt x="198" y="100"/>
                    <a:pt x="198" y="101"/>
                  </a:cubicBezTo>
                  <a:cubicBezTo>
                    <a:pt x="213" y="119"/>
                    <a:pt x="246" y="113"/>
                    <a:pt x="264" y="104"/>
                  </a:cubicBezTo>
                  <a:cubicBezTo>
                    <a:pt x="277" y="98"/>
                    <a:pt x="287" y="86"/>
                    <a:pt x="295" y="74"/>
                  </a:cubicBezTo>
                  <a:cubicBezTo>
                    <a:pt x="304" y="62"/>
                    <a:pt x="312" y="46"/>
                    <a:pt x="314" y="31"/>
                  </a:cubicBezTo>
                  <a:cubicBezTo>
                    <a:pt x="315" y="30"/>
                    <a:pt x="315" y="30"/>
                    <a:pt x="315" y="30"/>
                  </a:cubicBezTo>
                  <a:cubicBezTo>
                    <a:pt x="317" y="29"/>
                    <a:pt x="316" y="27"/>
                    <a:pt x="314" y="28"/>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9" name="Freeform 41"/>
            <p:cNvSpPr/>
            <p:nvPr/>
          </p:nvSpPr>
          <p:spPr bwMode="auto">
            <a:xfrm>
              <a:off x="8221663" y="2568575"/>
              <a:ext cx="911225" cy="519113"/>
            </a:xfrm>
            <a:custGeom>
              <a:avLst/>
              <a:gdLst>
                <a:gd name="T0" fmla="*/ 192 w 215"/>
                <a:gd name="T1" fmla="*/ 78 h 122"/>
                <a:gd name="T2" fmla="*/ 189 w 215"/>
                <a:gd name="T3" fmla="*/ 58 h 122"/>
                <a:gd name="T4" fmla="*/ 166 w 215"/>
                <a:gd name="T5" fmla="*/ 60 h 122"/>
                <a:gd name="T6" fmla="*/ 141 w 215"/>
                <a:gd name="T7" fmla="*/ 31 h 122"/>
                <a:gd name="T8" fmla="*/ 132 w 215"/>
                <a:gd name="T9" fmla="*/ 11 h 122"/>
                <a:gd name="T10" fmla="*/ 108 w 215"/>
                <a:gd name="T11" fmla="*/ 19 h 122"/>
                <a:gd name="T12" fmla="*/ 72 w 215"/>
                <a:gd name="T13" fmla="*/ 13 h 122"/>
                <a:gd name="T14" fmla="*/ 52 w 215"/>
                <a:gd name="T15" fmla="*/ 2 h 122"/>
                <a:gd name="T16" fmla="*/ 38 w 215"/>
                <a:gd name="T17" fmla="*/ 16 h 122"/>
                <a:gd name="T18" fmla="*/ 38 w 215"/>
                <a:gd name="T19" fmla="*/ 16 h 122"/>
                <a:gd name="T20" fmla="*/ 8 w 215"/>
                <a:gd name="T21" fmla="*/ 15 h 122"/>
                <a:gd name="T22" fmla="*/ 6 w 215"/>
                <a:gd name="T23" fmla="*/ 49 h 122"/>
                <a:gd name="T24" fmla="*/ 30 w 215"/>
                <a:gd name="T25" fmla="*/ 86 h 122"/>
                <a:gd name="T26" fmla="*/ 73 w 215"/>
                <a:gd name="T27" fmla="*/ 112 h 122"/>
                <a:gd name="T28" fmla="*/ 74 w 215"/>
                <a:gd name="T29" fmla="*/ 111 h 122"/>
                <a:gd name="T30" fmla="*/ 94 w 215"/>
                <a:gd name="T31" fmla="*/ 117 h 122"/>
                <a:gd name="T32" fmla="*/ 129 w 215"/>
                <a:gd name="T33" fmla="*/ 121 h 122"/>
                <a:gd name="T34" fmla="*/ 184 w 215"/>
                <a:gd name="T35" fmla="*/ 116 h 122"/>
                <a:gd name="T36" fmla="*/ 215 w 215"/>
                <a:gd name="T37" fmla="*/ 89 h 122"/>
                <a:gd name="T38" fmla="*/ 192 w 215"/>
                <a:gd name="T39"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22">
                  <a:moveTo>
                    <a:pt x="192" y="78"/>
                  </a:moveTo>
                  <a:cubicBezTo>
                    <a:pt x="195" y="71"/>
                    <a:pt x="196" y="63"/>
                    <a:pt x="189" y="58"/>
                  </a:cubicBezTo>
                  <a:cubicBezTo>
                    <a:pt x="183" y="54"/>
                    <a:pt x="173" y="57"/>
                    <a:pt x="166" y="60"/>
                  </a:cubicBezTo>
                  <a:cubicBezTo>
                    <a:pt x="170" y="43"/>
                    <a:pt x="158" y="17"/>
                    <a:pt x="141" y="31"/>
                  </a:cubicBezTo>
                  <a:cubicBezTo>
                    <a:pt x="143" y="22"/>
                    <a:pt x="141" y="14"/>
                    <a:pt x="132" y="11"/>
                  </a:cubicBezTo>
                  <a:cubicBezTo>
                    <a:pt x="123" y="8"/>
                    <a:pt x="114" y="13"/>
                    <a:pt x="108" y="19"/>
                  </a:cubicBezTo>
                  <a:cubicBezTo>
                    <a:pt x="105" y="0"/>
                    <a:pt x="83" y="0"/>
                    <a:pt x="72" y="13"/>
                  </a:cubicBezTo>
                  <a:cubicBezTo>
                    <a:pt x="68" y="7"/>
                    <a:pt x="60" y="2"/>
                    <a:pt x="52" y="2"/>
                  </a:cubicBezTo>
                  <a:cubicBezTo>
                    <a:pt x="44" y="2"/>
                    <a:pt x="38" y="8"/>
                    <a:pt x="38" y="16"/>
                  </a:cubicBezTo>
                  <a:cubicBezTo>
                    <a:pt x="38" y="16"/>
                    <a:pt x="38" y="16"/>
                    <a:pt x="38" y="16"/>
                  </a:cubicBezTo>
                  <a:cubicBezTo>
                    <a:pt x="29" y="10"/>
                    <a:pt x="16" y="6"/>
                    <a:pt x="8" y="15"/>
                  </a:cubicBezTo>
                  <a:cubicBezTo>
                    <a:pt x="0" y="24"/>
                    <a:pt x="3" y="39"/>
                    <a:pt x="6" y="49"/>
                  </a:cubicBezTo>
                  <a:cubicBezTo>
                    <a:pt x="10" y="63"/>
                    <a:pt x="20" y="76"/>
                    <a:pt x="30" y="86"/>
                  </a:cubicBezTo>
                  <a:cubicBezTo>
                    <a:pt x="42" y="97"/>
                    <a:pt x="57" y="110"/>
                    <a:pt x="73" y="112"/>
                  </a:cubicBezTo>
                  <a:cubicBezTo>
                    <a:pt x="73" y="112"/>
                    <a:pt x="74" y="112"/>
                    <a:pt x="74" y="111"/>
                  </a:cubicBezTo>
                  <a:cubicBezTo>
                    <a:pt x="79" y="115"/>
                    <a:pt x="88" y="115"/>
                    <a:pt x="94" y="117"/>
                  </a:cubicBezTo>
                  <a:cubicBezTo>
                    <a:pt x="106" y="119"/>
                    <a:pt x="117" y="120"/>
                    <a:pt x="129" y="121"/>
                  </a:cubicBezTo>
                  <a:cubicBezTo>
                    <a:pt x="147" y="122"/>
                    <a:pt x="166" y="121"/>
                    <a:pt x="184" y="116"/>
                  </a:cubicBezTo>
                  <a:cubicBezTo>
                    <a:pt x="197" y="113"/>
                    <a:pt x="215" y="105"/>
                    <a:pt x="215" y="89"/>
                  </a:cubicBezTo>
                  <a:cubicBezTo>
                    <a:pt x="214" y="77"/>
                    <a:pt x="201" y="75"/>
                    <a:pt x="192" y="78"/>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0" name="Freeform 42"/>
            <p:cNvSpPr/>
            <p:nvPr/>
          </p:nvSpPr>
          <p:spPr bwMode="auto">
            <a:xfrm>
              <a:off x="8310563" y="2717800"/>
              <a:ext cx="631825" cy="379413"/>
            </a:xfrm>
            <a:custGeom>
              <a:avLst/>
              <a:gdLst>
                <a:gd name="T0" fmla="*/ 143 w 149"/>
                <a:gd name="T1" fmla="*/ 60 h 89"/>
                <a:gd name="T2" fmla="*/ 126 w 149"/>
                <a:gd name="T3" fmla="*/ 58 h 89"/>
                <a:gd name="T4" fmla="*/ 110 w 149"/>
                <a:gd name="T5" fmla="*/ 44 h 89"/>
                <a:gd name="T6" fmla="*/ 89 w 149"/>
                <a:gd name="T7" fmla="*/ 29 h 89"/>
                <a:gd name="T8" fmla="*/ 57 w 149"/>
                <a:gd name="T9" fmla="*/ 21 h 89"/>
                <a:gd name="T10" fmla="*/ 31 w 149"/>
                <a:gd name="T11" fmla="*/ 14 h 89"/>
                <a:gd name="T12" fmla="*/ 9 w 149"/>
                <a:gd name="T13" fmla="*/ 5 h 89"/>
                <a:gd name="T14" fmla="*/ 1 w 149"/>
                <a:gd name="T15" fmla="*/ 25 h 89"/>
                <a:gd name="T16" fmla="*/ 50 w 149"/>
                <a:gd name="T17" fmla="*/ 79 h 89"/>
                <a:gd name="T18" fmla="*/ 51 w 149"/>
                <a:gd name="T19" fmla="*/ 81 h 89"/>
                <a:gd name="T20" fmla="*/ 135 w 149"/>
                <a:gd name="T21" fmla="*/ 77 h 89"/>
                <a:gd name="T22" fmla="*/ 143 w 149"/>
                <a:gd name="T23"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89">
                  <a:moveTo>
                    <a:pt x="143" y="60"/>
                  </a:moveTo>
                  <a:cubicBezTo>
                    <a:pt x="139" y="56"/>
                    <a:pt x="132" y="56"/>
                    <a:pt x="126" y="58"/>
                  </a:cubicBezTo>
                  <a:cubicBezTo>
                    <a:pt x="130" y="48"/>
                    <a:pt x="120" y="40"/>
                    <a:pt x="110" y="44"/>
                  </a:cubicBezTo>
                  <a:cubicBezTo>
                    <a:pt x="114" y="33"/>
                    <a:pt x="100" y="21"/>
                    <a:pt x="89" y="29"/>
                  </a:cubicBezTo>
                  <a:cubicBezTo>
                    <a:pt x="90" y="10"/>
                    <a:pt x="68" y="8"/>
                    <a:pt x="57" y="21"/>
                  </a:cubicBezTo>
                  <a:cubicBezTo>
                    <a:pt x="51" y="10"/>
                    <a:pt x="37" y="0"/>
                    <a:pt x="31" y="14"/>
                  </a:cubicBezTo>
                  <a:cubicBezTo>
                    <a:pt x="26" y="9"/>
                    <a:pt x="17" y="3"/>
                    <a:pt x="9" y="5"/>
                  </a:cubicBezTo>
                  <a:cubicBezTo>
                    <a:pt x="1" y="8"/>
                    <a:pt x="0" y="17"/>
                    <a:pt x="1" y="25"/>
                  </a:cubicBezTo>
                  <a:cubicBezTo>
                    <a:pt x="7" y="50"/>
                    <a:pt x="29" y="67"/>
                    <a:pt x="50" y="79"/>
                  </a:cubicBezTo>
                  <a:cubicBezTo>
                    <a:pt x="49" y="80"/>
                    <a:pt x="50" y="81"/>
                    <a:pt x="51" y="81"/>
                  </a:cubicBezTo>
                  <a:cubicBezTo>
                    <a:pt x="78" y="84"/>
                    <a:pt x="109" y="89"/>
                    <a:pt x="135" y="77"/>
                  </a:cubicBezTo>
                  <a:cubicBezTo>
                    <a:pt x="140" y="75"/>
                    <a:pt x="149" y="66"/>
                    <a:pt x="143" y="6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1" name="Freeform 43"/>
            <p:cNvSpPr/>
            <p:nvPr/>
          </p:nvSpPr>
          <p:spPr bwMode="auto">
            <a:xfrm>
              <a:off x="6146800" y="2386013"/>
              <a:ext cx="512763" cy="635000"/>
            </a:xfrm>
            <a:custGeom>
              <a:avLst/>
              <a:gdLst>
                <a:gd name="T0" fmla="*/ 36 w 121"/>
                <a:gd name="T1" fmla="*/ 18 h 149"/>
                <a:gd name="T2" fmla="*/ 15 w 121"/>
                <a:gd name="T3" fmla="*/ 1 h 149"/>
                <a:gd name="T4" fmla="*/ 3 w 121"/>
                <a:gd name="T5" fmla="*/ 18 h 149"/>
                <a:gd name="T6" fmla="*/ 7 w 121"/>
                <a:gd name="T7" fmla="*/ 56 h 149"/>
                <a:gd name="T8" fmla="*/ 28 w 121"/>
                <a:gd name="T9" fmla="*/ 102 h 149"/>
                <a:gd name="T10" fmla="*/ 28 w 121"/>
                <a:gd name="T11" fmla="*/ 101 h 149"/>
                <a:gd name="T12" fmla="*/ 28 w 121"/>
                <a:gd name="T13" fmla="*/ 100 h 149"/>
                <a:gd name="T14" fmla="*/ 113 w 121"/>
                <a:gd name="T15" fmla="*/ 123 h 149"/>
                <a:gd name="T16" fmla="*/ 109 w 121"/>
                <a:gd name="T17" fmla="*/ 96 h 149"/>
                <a:gd name="T18" fmla="*/ 109 w 121"/>
                <a:gd name="T19" fmla="*/ 88 h 149"/>
                <a:gd name="T20" fmla="*/ 109 w 121"/>
                <a:gd name="T21" fmla="*/ 77 h 149"/>
                <a:gd name="T22" fmla="*/ 95 w 121"/>
                <a:gd name="T23" fmla="*/ 62 h 149"/>
                <a:gd name="T24" fmla="*/ 95 w 121"/>
                <a:gd name="T25" fmla="*/ 62 h 149"/>
                <a:gd name="T26" fmla="*/ 73 w 121"/>
                <a:gd name="T27" fmla="*/ 37 h 149"/>
                <a:gd name="T28" fmla="*/ 64 w 121"/>
                <a:gd name="T29" fmla="*/ 13 h 149"/>
                <a:gd name="T30" fmla="*/ 36 w 121"/>
                <a:gd name="T31" fmla="*/ 1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36" y="18"/>
                  </a:moveTo>
                  <a:cubicBezTo>
                    <a:pt x="32" y="10"/>
                    <a:pt x="25" y="0"/>
                    <a:pt x="15" y="1"/>
                  </a:cubicBezTo>
                  <a:cubicBezTo>
                    <a:pt x="7" y="1"/>
                    <a:pt x="4" y="11"/>
                    <a:pt x="3" y="18"/>
                  </a:cubicBezTo>
                  <a:cubicBezTo>
                    <a:pt x="0" y="30"/>
                    <a:pt x="3" y="44"/>
                    <a:pt x="7" y="56"/>
                  </a:cubicBezTo>
                  <a:cubicBezTo>
                    <a:pt x="13" y="71"/>
                    <a:pt x="24" y="85"/>
                    <a:pt x="28" y="102"/>
                  </a:cubicBezTo>
                  <a:cubicBezTo>
                    <a:pt x="28" y="102"/>
                    <a:pt x="28" y="102"/>
                    <a:pt x="28" y="101"/>
                  </a:cubicBezTo>
                  <a:cubicBezTo>
                    <a:pt x="28" y="101"/>
                    <a:pt x="28" y="101"/>
                    <a:pt x="28" y="100"/>
                  </a:cubicBezTo>
                  <a:cubicBezTo>
                    <a:pt x="45" y="122"/>
                    <a:pt x="90" y="149"/>
                    <a:pt x="113" y="123"/>
                  </a:cubicBezTo>
                  <a:cubicBezTo>
                    <a:pt x="121" y="114"/>
                    <a:pt x="117" y="103"/>
                    <a:pt x="109" y="96"/>
                  </a:cubicBezTo>
                  <a:cubicBezTo>
                    <a:pt x="106" y="93"/>
                    <a:pt x="108" y="92"/>
                    <a:pt x="109" y="88"/>
                  </a:cubicBezTo>
                  <a:cubicBezTo>
                    <a:pt x="110" y="84"/>
                    <a:pt x="109" y="80"/>
                    <a:pt x="109" y="77"/>
                  </a:cubicBezTo>
                  <a:cubicBezTo>
                    <a:pt x="107" y="71"/>
                    <a:pt x="102" y="64"/>
                    <a:pt x="95" y="62"/>
                  </a:cubicBezTo>
                  <a:cubicBezTo>
                    <a:pt x="95" y="62"/>
                    <a:pt x="95" y="62"/>
                    <a:pt x="95" y="62"/>
                  </a:cubicBezTo>
                  <a:cubicBezTo>
                    <a:pt x="97" y="51"/>
                    <a:pt x="85" y="35"/>
                    <a:pt x="73" y="37"/>
                  </a:cubicBezTo>
                  <a:cubicBezTo>
                    <a:pt x="76" y="28"/>
                    <a:pt x="73" y="18"/>
                    <a:pt x="64" y="13"/>
                  </a:cubicBezTo>
                  <a:cubicBezTo>
                    <a:pt x="55" y="6"/>
                    <a:pt x="43"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2" name="Freeform 44"/>
            <p:cNvSpPr/>
            <p:nvPr/>
          </p:nvSpPr>
          <p:spPr bwMode="auto">
            <a:xfrm>
              <a:off x="5795963" y="2565400"/>
              <a:ext cx="711200" cy="655638"/>
            </a:xfrm>
            <a:custGeom>
              <a:avLst/>
              <a:gdLst>
                <a:gd name="T0" fmla="*/ 94 w 168"/>
                <a:gd name="T1" fmla="*/ 19 h 154"/>
                <a:gd name="T2" fmla="*/ 97 w 168"/>
                <a:gd name="T3" fmla="*/ 41 h 154"/>
                <a:gd name="T4" fmla="*/ 106 w 168"/>
                <a:gd name="T5" fmla="*/ 60 h 154"/>
                <a:gd name="T6" fmla="*/ 49 w 168"/>
                <a:gd name="T7" fmla="*/ 96 h 154"/>
                <a:gd name="T8" fmla="*/ 0 w 168"/>
                <a:gd name="T9" fmla="*/ 152 h 154"/>
                <a:gd name="T10" fmla="*/ 1 w 168"/>
                <a:gd name="T11" fmla="*/ 153 h 154"/>
                <a:gd name="T12" fmla="*/ 20 w 168"/>
                <a:gd name="T13" fmla="*/ 134 h 154"/>
                <a:gd name="T14" fmla="*/ 45 w 168"/>
                <a:gd name="T15" fmla="*/ 105 h 154"/>
                <a:gd name="T16" fmla="*/ 76 w 168"/>
                <a:gd name="T17" fmla="*/ 80 h 154"/>
                <a:gd name="T18" fmla="*/ 108 w 168"/>
                <a:gd name="T19" fmla="*/ 62 h 154"/>
                <a:gd name="T20" fmla="*/ 108 w 168"/>
                <a:gd name="T21" fmla="*/ 63 h 154"/>
                <a:gd name="T22" fmla="*/ 109 w 168"/>
                <a:gd name="T23" fmla="*/ 63 h 154"/>
                <a:gd name="T24" fmla="*/ 155 w 168"/>
                <a:gd name="T25" fmla="*/ 79 h 154"/>
                <a:gd name="T26" fmla="*/ 148 w 168"/>
                <a:gd name="T27" fmla="*/ 54 h 154"/>
                <a:gd name="T28" fmla="*/ 143 w 168"/>
                <a:gd name="T29" fmla="*/ 33 h 154"/>
                <a:gd name="T30" fmla="*/ 122 w 168"/>
                <a:gd name="T31" fmla="*/ 27 h 154"/>
                <a:gd name="T32" fmla="*/ 94 w 168"/>
                <a:gd name="T3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4">
                  <a:moveTo>
                    <a:pt x="94" y="19"/>
                  </a:moveTo>
                  <a:cubicBezTo>
                    <a:pt x="91" y="26"/>
                    <a:pt x="94" y="35"/>
                    <a:pt x="97" y="41"/>
                  </a:cubicBezTo>
                  <a:cubicBezTo>
                    <a:pt x="99" y="47"/>
                    <a:pt x="102" y="54"/>
                    <a:pt x="106" y="60"/>
                  </a:cubicBezTo>
                  <a:cubicBezTo>
                    <a:pt x="85" y="67"/>
                    <a:pt x="65" y="81"/>
                    <a:pt x="49" y="96"/>
                  </a:cubicBezTo>
                  <a:cubicBezTo>
                    <a:pt x="31" y="113"/>
                    <a:pt x="18" y="135"/>
                    <a:pt x="0" y="152"/>
                  </a:cubicBezTo>
                  <a:cubicBezTo>
                    <a:pt x="0" y="153"/>
                    <a:pt x="0" y="154"/>
                    <a:pt x="1" y="153"/>
                  </a:cubicBezTo>
                  <a:cubicBezTo>
                    <a:pt x="9" y="149"/>
                    <a:pt x="15" y="141"/>
                    <a:pt x="20" y="134"/>
                  </a:cubicBezTo>
                  <a:cubicBezTo>
                    <a:pt x="29" y="124"/>
                    <a:pt x="36" y="114"/>
                    <a:pt x="45" y="105"/>
                  </a:cubicBezTo>
                  <a:cubicBezTo>
                    <a:pt x="54" y="95"/>
                    <a:pt x="65" y="87"/>
                    <a:pt x="76" y="80"/>
                  </a:cubicBezTo>
                  <a:cubicBezTo>
                    <a:pt x="86" y="73"/>
                    <a:pt x="97" y="68"/>
                    <a:pt x="108" y="62"/>
                  </a:cubicBezTo>
                  <a:cubicBezTo>
                    <a:pt x="108" y="62"/>
                    <a:pt x="108" y="63"/>
                    <a:pt x="108" y="63"/>
                  </a:cubicBezTo>
                  <a:cubicBezTo>
                    <a:pt x="108" y="63"/>
                    <a:pt x="109" y="63"/>
                    <a:pt x="109" y="63"/>
                  </a:cubicBezTo>
                  <a:cubicBezTo>
                    <a:pt x="121" y="74"/>
                    <a:pt x="138" y="87"/>
                    <a:pt x="155" y="79"/>
                  </a:cubicBezTo>
                  <a:cubicBezTo>
                    <a:pt x="168" y="72"/>
                    <a:pt x="159" y="57"/>
                    <a:pt x="148" y="54"/>
                  </a:cubicBezTo>
                  <a:cubicBezTo>
                    <a:pt x="150" y="46"/>
                    <a:pt x="147" y="39"/>
                    <a:pt x="143" y="33"/>
                  </a:cubicBezTo>
                  <a:cubicBezTo>
                    <a:pt x="138" y="27"/>
                    <a:pt x="129" y="23"/>
                    <a:pt x="122" y="27"/>
                  </a:cubicBezTo>
                  <a:cubicBezTo>
                    <a:pt x="118" y="16"/>
                    <a:pt x="100" y="0"/>
                    <a:pt x="94" y="19"/>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3" name="Freeform 45"/>
            <p:cNvSpPr/>
            <p:nvPr/>
          </p:nvSpPr>
          <p:spPr bwMode="auto">
            <a:xfrm>
              <a:off x="5892800" y="2517775"/>
              <a:ext cx="185738" cy="447675"/>
            </a:xfrm>
            <a:custGeom>
              <a:avLst/>
              <a:gdLst>
                <a:gd name="T0" fmla="*/ 13 w 44"/>
                <a:gd name="T1" fmla="*/ 3 h 105"/>
                <a:gd name="T2" fmla="*/ 12 w 44"/>
                <a:gd name="T3" fmla="*/ 3 h 105"/>
                <a:gd name="T4" fmla="*/ 29 w 44"/>
                <a:gd name="T5" fmla="*/ 104 h 105"/>
                <a:gd name="T6" fmla="*/ 30 w 44"/>
                <a:gd name="T7" fmla="*/ 105 h 105"/>
                <a:gd name="T8" fmla="*/ 30 w 44"/>
                <a:gd name="T9" fmla="*/ 105 h 105"/>
                <a:gd name="T10" fmla="*/ 31 w 44"/>
                <a:gd name="T11" fmla="*/ 104 h 105"/>
                <a:gd name="T12" fmla="*/ 31 w 44"/>
                <a:gd name="T13" fmla="*/ 104 h 105"/>
                <a:gd name="T14" fmla="*/ 40 w 44"/>
                <a:gd name="T15" fmla="*/ 54 h 105"/>
                <a:gd name="T16" fmla="*/ 17 w 44"/>
                <a:gd name="T17" fmla="*/ 2 h 105"/>
                <a:gd name="T18" fmla="*/ 13 w 44"/>
                <a:gd name="T19"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5">
                  <a:moveTo>
                    <a:pt x="13" y="3"/>
                  </a:moveTo>
                  <a:cubicBezTo>
                    <a:pt x="13" y="2"/>
                    <a:pt x="12" y="3"/>
                    <a:pt x="12" y="3"/>
                  </a:cubicBezTo>
                  <a:cubicBezTo>
                    <a:pt x="0" y="37"/>
                    <a:pt x="0" y="80"/>
                    <a:pt x="29" y="104"/>
                  </a:cubicBezTo>
                  <a:cubicBezTo>
                    <a:pt x="30" y="104"/>
                    <a:pt x="30" y="105"/>
                    <a:pt x="30" y="105"/>
                  </a:cubicBezTo>
                  <a:cubicBezTo>
                    <a:pt x="30" y="105"/>
                    <a:pt x="30" y="105"/>
                    <a:pt x="30" y="105"/>
                  </a:cubicBezTo>
                  <a:cubicBezTo>
                    <a:pt x="31" y="105"/>
                    <a:pt x="31" y="105"/>
                    <a:pt x="31" y="104"/>
                  </a:cubicBezTo>
                  <a:cubicBezTo>
                    <a:pt x="31" y="104"/>
                    <a:pt x="31" y="104"/>
                    <a:pt x="31" y="104"/>
                  </a:cubicBezTo>
                  <a:cubicBezTo>
                    <a:pt x="44" y="93"/>
                    <a:pt x="43" y="69"/>
                    <a:pt x="40" y="54"/>
                  </a:cubicBezTo>
                  <a:cubicBezTo>
                    <a:pt x="37" y="36"/>
                    <a:pt x="29" y="16"/>
                    <a:pt x="17" y="2"/>
                  </a:cubicBezTo>
                  <a:cubicBezTo>
                    <a:pt x="15" y="0"/>
                    <a:pt x="14" y="1"/>
                    <a:pt x="13"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4" name="Freeform 46"/>
            <p:cNvSpPr/>
            <p:nvPr/>
          </p:nvSpPr>
          <p:spPr bwMode="auto">
            <a:xfrm>
              <a:off x="5913438" y="2995613"/>
              <a:ext cx="449263" cy="195263"/>
            </a:xfrm>
            <a:custGeom>
              <a:avLst/>
              <a:gdLst>
                <a:gd name="T0" fmla="*/ 104 w 106"/>
                <a:gd name="T1" fmla="*/ 31 h 46"/>
                <a:gd name="T2" fmla="*/ 104 w 106"/>
                <a:gd name="T3" fmla="*/ 29 h 46"/>
                <a:gd name="T4" fmla="*/ 1 w 106"/>
                <a:gd name="T5" fmla="*/ 22 h 46"/>
                <a:gd name="T6" fmla="*/ 1 w 106"/>
                <a:gd name="T7" fmla="*/ 22 h 46"/>
                <a:gd name="T8" fmla="*/ 1 w 106"/>
                <a:gd name="T9" fmla="*/ 22 h 46"/>
                <a:gd name="T10" fmla="*/ 1 w 106"/>
                <a:gd name="T11" fmla="*/ 23 h 46"/>
                <a:gd name="T12" fmla="*/ 2 w 106"/>
                <a:gd name="T13" fmla="*/ 23 h 46"/>
                <a:gd name="T14" fmla="*/ 47 w 106"/>
                <a:gd name="T15" fmla="*/ 45 h 46"/>
                <a:gd name="T16" fmla="*/ 104 w 106"/>
                <a:gd name="T17" fmla="*/ 35 h 46"/>
                <a:gd name="T18" fmla="*/ 104 w 106"/>
                <a:gd name="T19"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6">
                  <a:moveTo>
                    <a:pt x="104" y="31"/>
                  </a:moveTo>
                  <a:cubicBezTo>
                    <a:pt x="104" y="31"/>
                    <a:pt x="104" y="30"/>
                    <a:pt x="104" y="29"/>
                  </a:cubicBezTo>
                  <a:cubicBezTo>
                    <a:pt x="74" y="10"/>
                    <a:pt x="32" y="0"/>
                    <a:pt x="1" y="22"/>
                  </a:cubicBezTo>
                  <a:cubicBezTo>
                    <a:pt x="1" y="22"/>
                    <a:pt x="1" y="22"/>
                    <a:pt x="1" y="22"/>
                  </a:cubicBezTo>
                  <a:cubicBezTo>
                    <a:pt x="1" y="22"/>
                    <a:pt x="1" y="22"/>
                    <a:pt x="1" y="22"/>
                  </a:cubicBezTo>
                  <a:cubicBezTo>
                    <a:pt x="0" y="23"/>
                    <a:pt x="1" y="24"/>
                    <a:pt x="1" y="23"/>
                  </a:cubicBezTo>
                  <a:cubicBezTo>
                    <a:pt x="1" y="23"/>
                    <a:pt x="1" y="23"/>
                    <a:pt x="2" y="23"/>
                  </a:cubicBezTo>
                  <a:cubicBezTo>
                    <a:pt x="8" y="39"/>
                    <a:pt x="32" y="43"/>
                    <a:pt x="47" y="45"/>
                  </a:cubicBezTo>
                  <a:cubicBezTo>
                    <a:pt x="66" y="46"/>
                    <a:pt x="87" y="44"/>
                    <a:pt x="104" y="35"/>
                  </a:cubicBezTo>
                  <a:cubicBezTo>
                    <a:pt x="106" y="34"/>
                    <a:pt x="105" y="32"/>
                    <a:pt x="104"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5" name="Freeform 47"/>
            <p:cNvSpPr/>
            <p:nvPr/>
          </p:nvSpPr>
          <p:spPr bwMode="auto">
            <a:xfrm>
              <a:off x="5133975" y="2411413"/>
              <a:ext cx="547688" cy="673100"/>
            </a:xfrm>
            <a:custGeom>
              <a:avLst/>
              <a:gdLst>
                <a:gd name="T0" fmla="*/ 59 w 129"/>
                <a:gd name="T1" fmla="*/ 14 h 158"/>
                <a:gd name="T2" fmla="*/ 65 w 129"/>
                <a:gd name="T3" fmla="*/ 25 h 158"/>
                <a:gd name="T4" fmla="*/ 62 w 129"/>
                <a:gd name="T5" fmla="*/ 68 h 158"/>
                <a:gd name="T6" fmla="*/ 62 w 129"/>
                <a:gd name="T7" fmla="*/ 68 h 158"/>
                <a:gd name="T8" fmla="*/ 29 w 129"/>
                <a:gd name="T9" fmla="*/ 107 h 158"/>
                <a:gd name="T10" fmla="*/ 26 w 129"/>
                <a:gd name="T11" fmla="*/ 65 h 158"/>
                <a:gd name="T12" fmla="*/ 34 w 129"/>
                <a:gd name="T13" fmla="*/ 63 h 158"/>
                <a:gd name="T14" fmla="*/ 34 w 129"/>
                <a:gd name="T15" fmla="*/ 44 h 158"/>
                <a:gd name="T16" fmla="*/ 14 w 129"/>
                <a:gd name="T17" fmla="*/ 46 h 158"/>
                <a:gd name="T18" fmla="*/ 15 w 129"/>
                <a:gd name="T19" fmla="*/ 64 h 158"/>
                <a:gd name="T20" fmla="*/ 17 w 129"/>
                <a:gd name="T21" fmla="*/ 64 h 158"/>
                <a:gd name="T22" fmla="*/ 22 w 129"/>
                <a:gd name="T23" fmla="*/ 65 h 158"/>
                <a:gd name="T24" fmla="*/ 26 w 129"/>
                <a:gd name="T25" fmla="*/ 86 h 158"/>
                <a:gd name="T26" fmla="*/ 25 w 129"/>
                <a:gd name="T27" fmla="*/ 112 h 158"/>
                <a:gd name="T28" fmla="*/ 0 w 129"/>
                <a:gd name="T29" fmla="*/ 157 h 158"/>
                <a:gd name="T30" fmla="*/ 1 w 129"/>
                <a:gd name="T31" fmla="*/ 158 h 158"/>
                <a:gd name="T32" fmla="*/ 15 w 129"/>
                <a:gd name="T33" fmla="*/ 136 h 158"/>
                <a:gd name="T34" fmla="*/ 71 w 129"/>
                <a:gd name="T35" fmla="*/ 136 h 158"/>
                <a:gd name="T36" fmla="*/ 76 w 129"/>
                <a:gd name="T37" fmla="*/ 148 h 158"/>
                <a:gd name="T38" fmla="*/ 92 w 129"/>
                <a:gd name="T39" fmla="*/ 142 h 158"/>
                <a:gd name="T40" fmla="*/ 88 w 129"/>
                <a:gd name="T41" fmla="*/ 129 h 158"/>
                <a:gd name="T42" fmla="*/ 73 w 129"/>
                <a:gd name="T43" fmla="*/ 132 h 158"/>
                <a:gd name="T44" fmla="*/ 16 w 129"/>
                <a:gd name="T45" fmla="*/ 134 h 158"/>
                <a:gd name="T46" fmla="*/ 46 w 129"/>
                <a:gd name="T47" fmla="*/ 91 h 158"/>
                <a:gd name="T48" fmla="*/ 96 w 129"/>
                <a:gd name="T49" fmla="*/ 92 h 158"/>
                <a:gd name="T50" fmla="*/ 96 w 129"/>
                <a:gd name="T51" fmla="*/ 94 h 158"/>
                <a:gd name="T52" fmla="*/ 97 w 129"/>
                <a:gd name="T53" fmla="*/ 95 h 158"/>
                <a:gd name="T54" fmla="*/ 104 w 129"/>
                <a:gd name="T55" fmla="*/ 106 h 158"/>
                <a:gd name="T56" fmla="*/ 118 w 129"/>
                <a:gd name="T57" fmla="*/ 98 h 158"/>
                <a:gd name="T58" fmla="*/ 111 w 129"/>
                <a:gd name="T59" fmla="*/ 84 h 158"/>
                <a:gd name="T60" fmla="*/ 98 w 129"/>
                <a:gd name="T61" fmla="*/ 88 h 158"/>
                <a:gd name="T62" fmla="*/ 48 w 129"/>
                <a:gd name="T63" fmla="*/ 88 h 158"/>
                <a:gd name="T64" fmla="*/ 84 w 129"/>
                <a:gd name="T65" fmla="*/ 54 h 158"/>
                <a:gd name="T66" fmla="*/ 106 w 129"/>
                <a:gd name="T67" fmla="*/ 57 h 158"/>
                <a:gd name="T68" fmla="*/ 106 w 129"/>
                <a:gd name="T69" fmla="*/ 58 h 158"/>
                <a:gd name="T70" fmla="*/ 118 w 129"/>
                <a:gd name="T71" fmla="*/ 66 h 158"/>
                <a:gd name="T72" fmla="*/ 127 w 129"/>
                <a:gd name="T73" fmla="*/ 56 h 158"/>
                <a:gd name="T74" fmla="*/ 118 w 129"/>
                <a:gd name="T75" fmla="*/ 49 h 158"/>
                <a:gd name="T76" fmla="*/ 108 w 129"/>
                <a:gd name="T77" fmla="*/ 54 h 158"/>
                <a:gd name="T78" fmla="*/ 86 w 129"/>
                <a:gd name="T79" fmla="*/ 52 h 158"/>
                <a:gd name="T80" fmla="*/ 108 w 129"/>
                <a:gd name="T81" fmla="*/ 36 h 158"/>
                <a:gd name="T82" fmla="*/ 118 w 129"/>
                <a:gd name="T83" fmla="*/ 33 h 158"/>
                <a:gd name="T84" fmla="*/ 117 w 129"/>
                <a:gd name="T85" fmla="*/ 19 h 158"/>
                <a:gd name="T86" fmla="*/ 105 w 129"/>
                <a:gd name="T87" fmla="*/ 20 h 158"/>
                <a:gd name="T88" fmla="*/ 104 w 129"/>
                <a:gd name="T89" fmla="*/ 34 h 158"/>
                <a:gd name="T90" fmla="*/ 66 w 129"/>
                <a:gd name="T91" fmla="*/ 65 h 158"/>
                <a:gd name="T92" fmla="*/ 70 w 129"/>
                <a:gd name="T93" fmla="*/ 27 h 158"/>
                <a:gd name="T94" fmla="*/ 71 w 129"/>
                <a:gd name="T95" fmla="*/ 27 h 158"/>
                <a:gd name="T96" fmla="*/ 72 w 129"/>
                <a:gd name="T97" fmla="*/ 26 h 158"/>
                <a:gd name="T98" fmla="*/ 83 w 129"/>
                <a:gd name="T99" fmla="*/ 16 h 158"/>
                <a:gd name="T100" fmla="*/ 70 w 129"/>
                <a:gd name="T101" fmla="*/ 1 h 158"/>
                <a:gd name="T102" fmla="*/ 59 w 129"/>
                <a:gd name="T103" fmla="*/ 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58">
                  <a:moveTo>
                    <a:pt x="59" y="14"/>
                  </a:moveTo>
                  <a:cubicBezTo>
                    <a:pt x="58" y="19"/>
                    <a:pt x="61" y="23"/>
                    <a:pt x="65" y="25"/>
                  </a:cubicBezTo>
                  <a:cubicBezTo>
                    <a:pt x="66" y="40"/>
                    <a:pt x="67" y="53"/>
                    <a:pt x="62" y="68"/>
                  </a:cubicBezTo>
                  <a:cubicBezTo>
                    <a:pt x="62" y="68"/>
                    <a:pt x="62" y="68"/>
                    <a:pt x="62" y="68"/>
                  </a:cubicBezTo>
                  <a:cubicBezTo>
                    <a:pt x="50" y="80"/>
                    <a:pt x="39" y="93"/>
                    <a:pt x="29" y="107"/>
                  </a:cubicBezTo>
                  <a:cubicBezTo>
                    <a:pt x="32" y="94"/>
                    <a:pt x="31" y="78"/>
                    <a:pt x="26" y="65"/>
                  </a:cubicBezTo>
                  <a:cubicBezTo>
                    <a:pt x="29" y="65"/>
                    <a:pt x="32" y="64"/>
                    <a:pt x="34" y="63"/>
                  </a:cubicBezTo>
                  <a:cubicBezTo>
                    <a:pt x="41" y="59"/>
                    <a:pt x="40" y="48"/>
                    <a:pt x="34" y="44"/>
                  </a:cubicBezTo>
                  <a:cubicBezTo>
                    <a:pt x="28" y="40"/>
                    <a:pt x="19" y="42"/>
                    <a:pt x="14" y="46"/>
                  </a:cubicBezTo>
                  <a:cubicBezTo>
                    <a:pt x="7" y="51"/>
                    <a:pt x="9" y="60"/>
                    <a:pt x="15" y="64"/>
                  </a:cubicBezTo>
                  <a:cubicBezTo>
                    <a:pt x="16" y="64"/>
                    <a:pt x="16" y="64"/>
                    <a:pt x="17" y="64"/>
                  </a:cubicBezTo>
                  <a:cubicBezTo>
                    <a:pt x="18" y="65"/>
                    <a:pt x="20" y="65"/>
                    <a:pt x="22" y="65"/>
                  </a:cubicBezTo>
                  <a:cubicBezTo>
                    <a:pt x="23" y="72"/>
                    <a:pt x="25" y="79"/>
                    <a:pt x="26" y="86"/>
                  </a:cubicBezTo>
                  <a:cubicBezTo>
                    <a:pt x="28" y="95"/>
                    <a:pt x="27" y="103"/>
                    <a:pt x="25" y="112"/>
                  </a:cubicBezTo>
                  <a:cubicBezTo>
                    <a:pt x="15" y="127"/>
                    <a:pt x="7" y="142"/>
                    <a:pt x="0" y="157"/>
                  </a:cubicBezTo>
                  <a:cubicBezTo>
                    <a:pt x="0" y="158"/>
                    <a:pt x="1" y="158"/>
                    <a:pt x="1" y="158"/>
                  </a:cubicBezTo>
                  <a:cubicBezTo>
                    <a:pt x="6" y="150"/>
                    <a:pt x="10" y="143"/>
                    <a:pt x="15" y="136"/>
                  </a:cubicBezTo>
                  <a:cubicBezTo>
                    <a:pt x="34" y="130"/>
                    <a:pt x="52" y="134"/>
                    <a:pt x="71" y="136"/>
                  </a:cubicBezTo>
                  <a:cubicBezTo>
                    <a:pt x="70" y="140"/>
                    <a:pt x="72" y="146"/>
                    <a:pt x="76" y="148"/>
                  </a:cubicBezTo>
                  <a:cubicBezTo>
                    <a:pt x="82" y="151"/>
                    <a:pt x="90" y="149"/>
                    <a:pt x="92" y="142"/>
                  </a:cubicBezTo>
                  <a:cubicBezTo>
                    <a:pt x="94" y="138"/>
                    <a:pt x="92" y="132"/>
                    <a:pt x="88" y="129"/>
                  </a:cubicBezTo>
                  <a:cubicBezTo>
                    <a:pt x="84" y="126"/>
                    <a:pt x="76" y="128"/>
                    <a:pt x="73" y="132"/>
                  </a:cubicBezTo>
                  <a:cubicBezTo>
                    <a:pt x="55" y="128"/>
                    <a:pt x="33" y="127"/>
                    <a:pt x="16" y="134"/>
                  </a:cubicBezTo>
                  <a:cubicBezTo>
                    <a:pt x="25" y="119"/>
                    <a:pt x="35" y="105"/>
                    <a:pt x="46" y="91"/>
                  </a:cubicBezTo>
                  <a:cubicBezTo>
                    <a:pt x="63" y="85"/>
                    <a:pt x="79" y="88"/>
                    <a:pt x="96" y="92"/>
                  </a:cubicBezTo>
                  <a:cubicBezTo>
                    <a:pt x="96" y="93"/>
                    <a:pt x="96" y="93"/>
                    <a:pt x="96" y="94"/>
                  </a:cubicBezTo>
                  <a:cubicBezTo>
                    <a:pt x="96" y="94"/>
                    <a:pt x="96" y="95"/>
                    <a:pt x="97" y="95"/>
                  </a:cubicBezTo>
                  <a:cubicBezTo>
                    <a:pt x="97" y="100"/>
                    <a:pt x="100" y="104"/>
                    <a:pt x="104" y="106"/>
                  </a:cubicBezTo>
                  <a:cubicBezTo>
                    <a:pt x="110" y="110"/>
                    <a:pt x="116" y="103"/>
                    <a:pt x="118" y="98"/>
                  </a:cubicBezTo>
                  <a:cubicBezTo>
                    <a:pt x="120" y="92"/>
                    <a:pt x="116" y="86"/>
                    <a:pt x="111" y="84"/>
                  </a:cubicBezTo>
                  <a:cubicBezTo>
                    <a:pt x="106" y="82"/>
                    <a:pt x="101" y="85"/>
                    <a:pt x="98" y="88"/>
                  </a:cubicBezTo>
                  <a:cubicBezTo>
                    <a:pt x="82" y="84"/>
                    <a:pt x="64" y="82"/>
                    <a:pt x="48" y="88"/>
                  </a:cubicBezTo>
                  <a:cubicBezTo>
                    <a:pt x="59" y="76"/>
                    <a:pt x="71" y="65"/>
                    <a:pt x="84" y="54"/>
                  </a:cubicBezTo>
                  <a:cubicBezTo>
                    <a:pt x="92" y="55"/>
                    <a:pt x="99" y="56"/>
                    <a:pt x="106" y="57"/>
                  </a:cubicBezTo>
                  <a:cubicBezTo>
                    <a:pt x="106" y="57"/>
                    <a:pt x="106" y="57"/>
                    <a:pt x="106" y="58"/>
                  </a:cubicBezTo>
                  <a:cubicBezTo>
                    <a:pt x="107" y="63"/>
                    <a:pt x="112" y="67"/>
                    <a:pt x="118" y="66"/>
                  </a:cubicBezTo>
                  <a:cubicBezTo>
                    <a:pt x="122" y="65"/>
                    <a:pt x="129" y="61"/>
                    <a:pt x="127" y="56"/>
                  </a:cubicBezTo>
                  <a:cubicBezTo>
                    <a:pt x="127" y="52"/>
                    <a:pt x="122" y="49"/>
                    <a:pt x="118" y="49"/>
                  </a:cubicBezTo>
                  <a:cubicBezTo>
                    <a:pt x="114" y="48"/>
                    <a:pt x="110" y="50"/>
                    <a:pt x="108" y="54"/>
                  </a:cubicBezTo>
                  <a:cubicBezTo>
                    <a:pt x="101" y="52"/>
                    <a:pt x="93" y="52"/>
                    <a:pt x="86" y="52"/>
                  </a:cubicBezTo>
                  <a:cubicBezTo>
                    <a:pt x="93" y="47"/>
                    <a:pt x="100" y="41"/>
                    <a:pt x="108" y="36"/>
                  </a:cubicBezTo>
                  <a:cubicBezTo>
                    <a:pt x="111" y="38"/>
                    <a:pt x="115" y="37"/>
                    <a:pt x="118" y="33"/>
                  </a:cubicBezTo>
                  <a:cubicBezTo>
                    <a:pt x="121" y="28"/>
                    <a:pt x="122" y="23"/>
                    <a:pt x="117" y="19"/>
                  </a:cubicBezTo>
                  <a:cubicBezTo>
                    <a:pt x="113" y="17"/>
                    <a:pt x="108" y="17"/>
                    <a:pt x="105" y="20"/>
                  </a:cubicBezTo>
                  <a:cubicBezTo>
                    <a:pt x="100" y="23"/>
                    <a:pt x="101" y="30"/>
                    <a:pt x="104" y="34"/>
                  </a:cubicBezTo>
                  <a:cubicBezTo>
                    <a:pt x="90" y="43"/>
                    <a:pt x="78" y="53"/>
                    <a:pt x="66" y="65"/>
                  </a:cubicBezTo>
                  <a:cubicBezTo>
                    <a:pt x="71" y="53"/>
                    <a:pt x="72" y="39"/>
                    <a:pt x="70" y="27"/>
                  </a:cubicBezTo>
                  <a:cubicBezTo>
                    <a:pt x="70" y="27"/>
                    <a:pt x="71" y="27"/>
                    <a:pt x="71" y="27"/>
                  </a:cubicBezTo>
                  <a:cubicBezTo>
                    <a:pt x="72" y="27"/>
                    <a:pt x="72" y="27"/>
                    <a:pt x="72" y="26"/>
                  </a:cubicBezTo>
                  <a:cubicBezTo>
                    <a:pt x="78" y="26"/>
                    <a:pt x="83" y="22"/>
                    <a:pt x="83" y="16"/>
                  </a:cubicBezTo>
                  <a:cubicBezTo>
                    <a:pt x="83" y="9"/>
                    <a:pt x="77" y="0"/>
                    <a:pt x="70" y="1"/>
                  </a:cubicBezTo>
                  <a:cubicBezTo>
                    <a:pt x="64" y="2"/>
                    <a:pt x="59" y="8"/>
                    <a:pt x="59" y="1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6" name="Freeform 48"/>
            <p:cNvSpPr/>
            <p:nvPr/>
          </p:nvSpPr>
          <p:spPr bwMode="auto">
            <a:xfrm>
              <a:off x="3944938" y="3292475"/>
              <a:ext cx="1341438" cy="860425"/>
            </a:xfrm>
            <a:custGeom>
              <a:avLst/>
              <a:gdLst>
                <a:gd name="T0" fmla="*/ 316 w 317"/>
                <a:gd name="T1" fmla="*/ 172 h 202"/>
                <a:gd name="T2" fmla="*/ 314 w 317"/>
                <a:gd name="T3" fmla="*/ 171 h 202"/>
                <a:gd name="T4" fmla="*/ 296 w 317"/>
                <a:gd name="T5" fmla="*/ 128 h 202"/>
                <a:gd name="T6" fmla="*/ 264 w 317"/>
                <a:gd name="T7" fmla="*/ 98 h 202"/>
                <a:gd name="T8" fmla="*/ 199 w 317"/>
                <a:gd name="T9" fmla="*/ 101 h 202"/>
                <a:gd name="T10" fmla="*/ 198 w 317"/>
                <a:gd name="T11" fmla="*/ 102 h 202"/>
                <a:gd name="T12" fmla="*/ 107 w 317"/>
                <a:gd name="T13" fmla="*/ 80 h 202"/>
                <a:gd name="T14" fmla="*/ 78 w 317"/>
                <a:gd name="T15" fmla="*/ 76 h 202"/>
                <a:gd name="T16" fmla="*/ 127 w 317"/>
                <a:gd name="T17" fmla="*/ 45 h 202"/>
                <a:gd name="T18" fmla="*/ 162 w 317"/>
                <a:gd name="T19" fmla="*/ 34 h 202"/>
                <a:gd name="T20" fmla="*/ 162 w 317"/>
                <a:gd name="T21" fmla="*/ 35 h 202"/>
                <a:gd name="T22" fmla="*/ 251 w 317"/>
                <a:gd name="T23" fmla="*/ 49 h 202"/>
                <a:gd name="T24" fmla="*/ 251 w 317"/>
                <a:gd name="T25" fmla="*/ 47 h 202"/>
                <a:gd name="T26" fmla="*/ 250 w 317"/>
                <a:gd name="T27" fmla="*/ 46 h 202"/>
                <a:gd name="T28" fmla="*/ 250 w 317"/>
                <a:gd name="T29" fmla="*/ 46 h 202"/>
                <a:gd name="T30" fmla="*/ 163 w 317"/>
                <a:gd name="T31" fmla="*/ 31 h 202"/>
                <a:gd name="T32" fmla="*/ 122 w 317"/>
                <a:gd name="T33" fmla="*/ 44 h 202"/>
                <a:gd name="T34" fmla="*/ 76 w 317"/>
                <a:gd name="T35" fmla="*/ 75 h 202"/>
                <a:gd name="T36" fmla="*/ 49 w 317"/>
                <a:gd name="T37" fmla="*/ 72 h 202"/>
                <a:gd name="T38" fmla="*/ 0 w 317"/>
                <a:gd name="T39" fmla="*/ 76 h 202"/>
                <a:gd name="T40" fmla="*/ 1 w 317"/>
                <a:gd name="T41" fmla="*/ 77 h 202"/>
                <a:gd name="T42" fmla="*/ 57 w 317"/>
                <a:gd name="T43" fmla="*/ 75 h 202"/>
                <a:gd name="T44" fmla="*/ 75 w 317"/>
                <a:gd name="T45" fmla="*/ 78 h 202"/>
                <a:gd name="T46" fmla="*/ 75 w 317"/>
                <a:gd name="T47" fmla="*/ 79 h 202"/>
                <a:gd name="T48" fmla="*/ 76 w 317"/>
                <a:gd name="T49" fmla="*/ 78 h 202"/>
                <a:gd name="T50" fmla="*/ 111 w 317"/>
                <a:gd name="T51" fmla="*/ 84 h 202"/>
                <a:gd name="T52" fmla="*/ 137 w 317"/>
                <a:gd name="T53" fmla="*/ 107 h 202"/>
                <a:gd name="T54" fmla="*/ 141 w 317"/>
                <a:gd name="T55" fmla="*/ 112 h 202"/>
                <a:gd name="T56" fmla="*/ 141 w 317"/>
                <a:gd name="T57" fmla="*/ 112 h 202"/>
                <a:gd name="T58" fmla="*/ 161 w 317"/>
                <a:gd name="T59" fmla="*/ 159 h 202"/>
                <a:gd name="T60" fmla="*/ 184 w 317"/>
                <a:gd name="T61" fmla="*/ 180 h 202"/>
                <a:gd name="T62" fmla="*/ 203 w 317"/>
                <a:gd name="T63" fmla="*/ 201 h 202"/>
                <a:gd name="T64" fmla="*/ 205 w 317"/>
                <a:gd name="T65" fmla="*/ 200 h 202"/>
                <a:gd name="T66" fmla="*/ 204 w 317"/>
                <a:gd name="T67" fmla="*/ 198 h 202"/>
                <a:gd name="T68" fmla="*/ 144 w 317"/>
                <a:gd name="T69" fmla="*/ 111 h 202"/>
                <a:gd name="T70" fmla="*/ 137 w 317"/>
                <a:gd name="T71" fmla="*/ 103 h 202"/>
                <a:gd name="T72" fmla="*/ 115 w 317"/>
                <a:gd name="T73" fmla="*/ 85 h 202"/>
                <a:gd name="T74" fmla="*/ 178 w 317"/>
                <a:gd name="T75" fmla="*/ 99 h 202"/>
                <a:gd name="T76" fmla="*/ 199 w 317"/>
                <a:gd name="T77" fmla="*/ 106 h 202"/>
                <a:gd name="T78" fmla="*/ 246 w 317"/>
                <a:gd name="T79" fmla="*/ 148 h 202"/>
                <a:gd name="T80" fmla="*/ 280 w 317"/>
                <a:gd name="T81" fmla="*/ 160 h 202"/>
                <a:gd name="T82" fmla="*/ 315 w 317"/>
                <a:gd name="T83" fmla="*/ 174 h 202"/>
                <a:gd name="T84" fmla="*/ 316 w 317"/>
                <a:gd name="T85" fmla="*/ 1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6" y="172"/>
                  </a:moveTo>
                  <a:cubicBezTo>
                    <a:pt x="315" y="172"/>
                    <a:pt x="315" y="172"/>
                    <a:pt x="314" y="171"/>
                  </a:cubicBezTo>
                  <a:cubicBezTo>
                    <a:pt x="312" y="156"/>
                    <a:pt x="304" y="140"/>
                    <a:pt x="296" y="128"/>
                  </a:cubicBezTo>
                  <a:cubicBezTo>
                    <a:pt x="288" y="116"/>
                    <a:pt x="278" y="104"/>
                    <a:pt x="264" y="98"/>
                  </a:cubicBezTo>
                  <a:cubicBezTo>
                    <a:pt x="246" y="89"/>
                    <a:pt x="213" y="83"/>
                    <a:pt x="199" y="101"/>
                  </a:cubicBezTo>
                  <a:cubicBezTo>
                    <a:pt x="199" y="102"/>
                    <a:pt x="199" y="102"/>
                    <a:pt x="198" y="102"/>
                  </a:cubicBezTo>
                  <a:cubicBezTo>
                    <a:pt x="169" y="91"/>
                    <a:pt x="137" y="85"/>
                    <a:pt x="107" y="80"/>
                  </a:cubicBezTo>
                  <a:cubicBezTo>
                    <a:pt x="97" y="79"/>
                    <a:pt x="87" y="77"/>
                    <a:pt x="78" y="76"/>
                  </a:cubicBezTo>
                  <a:cubicBezTo>
                    <a:pt x="90" y="61"/>
                    <a:pt x="110" y="52"/>
                    <a:pt x="127" y="45"/>
                  </a:cubicBezTo>
                  <a:cubicBezTo>
                    <a:pt x="138" y="41"/>
                    <a:pt x="150" y="37"/>
                    <a:pt x="162" y="34"/>
                  </a:cubicBezTo>
                  <a:cubicBezTo>
                    <a:pt x="162" y="34"/>
                    <a:pt x="162" y="35"/>
                    <a:pt x="162" y="35"/>
                  </a:cubicBezTo>
                  <a:cubicBezTo>
                    <a:pt x="184" y="61"/>
                    <a:pt x="222" y="47"/>
                    <a:pt x="251" y="49"/>
                  </a:cubicBezTo>
                  <a:cubicBezTo>
                    <a:pt x="252" y="49"/>
                    <a:pt x="253" y="47"/>
                    <a:pt x="251" y="47"/>
                  </a:cubicBezTo>
                  <a:cubicBezTo>
                    <a:pt x="251" y="47"/>
                    <a:pt x="250" y="46"/>
                    <a:pt x="250" y="46"/>
                  </a:cubicBezTo>
                  <a:cubicBezTo>
                    <a:pt x="250" y="46"/>
                    <a:pt x="250" y="46"/>
                    <a:pt x="250" y="46"/>
                  </a:cubicBezTo>
                  <a:cubicBezTo>
                    <a:pt x="241" y="14"/>
                    <a:pt x="181" y="0"/>
                    <a:pt x="163" y="31"/>
                  </a:cubicBezTo>
                  <a:cubicBezTo>
                    <a:pt x="149" y="34"/>
                    <a:pt x="135" y="39"/>
                    <a:pt x="122" y="44"/>
                  </a:cubicBezTo>
                  <a:cubicBezTo>
                    <a:pt x="106" y="51"/>
                    <a:pt x="85" y="60"/>
                    <a:pt x="76" y="75"/>
                  </a:cubicBezTo>
                  <a:cubicBezTo>
                    <a:pt x="67" y="74"/>
                    <a:pt x="58" y="73"/>
                    <a:pt x="49" y="72"/>
                  </a:cubicBezTo>
                  <a:cubicBezTo>
                    <a:pt x="34" y="70"/>
                    <a:pt x="14" y="67"/>
                    <a:pt x="0" y="76"/>
                  </a:cubicBezTo>
                  <a:cubicBezTo>
                    <a:pt x="0" y="76"/>
                    <a:pt x="0" y="77"/>
                    <a:pt x="1" y="77"/>
                  </a:cubicBezTo>
                  <a:cubicBezTo>
                    <a:pt x="19" y="71"/>
                    <a:pt x="38" y="73"/>
                    <a:pt x="57" y="75"/>
                  </a:cubicBezTo>
                  <a:cubicBezTo>
                    <a:pt x="63" y="76"/>
                    <a:pt x="69" y="77"/>
                    <a:pt x="75" y="78"/>
                  </a:cubicBezTo>
                  <a:cubicBezTo>
                    <a:pt x="75" y="79"/>
                    <a:pt x="75" y="79"/>
                    <a:pt x="75" y="79"/>
                  </a:cubicBezTo>
                  <a:cubicBezTo>
                    <a:pt x="75" y="79"/>
                    <a:pt x="76" y="78"/>
                    <a:pt x="76" y="78"/>
                  </a:cubicBezTo>
                  <a:cubicBezTo>
                    <a:pt x="87" y="80"/>
                    <a:pt x="99" y="82"/>
                    <a:pt x="111" y="84"/>
                  </a:cubicBezTo>
                  <a:cubicBezTo>
                    <a:pt x="120" y="91"/>
                    <a:pt x="129" y="98"/>
                    <a:pt x="137" y="107"/>
                  </a:cubicBezTo>
                  <a:cubicBezTo>
                    <a:pt x="138" y="109"/>
                    <a:pt x="139" y="110"/>
                    <a:pt x="141" y="112"/>
                  </a:cubicBezTo>
                  <a:cubicBezTo>
                    <a:pt x="141" y="112"/>
                    <a:pt x="141" y="112"/>
                    <a:pt x="141" y="112"/>
                  </a:cubicBezTo>
                  <a:cubicBezTo>
                    <a:pt x="138" y="130"/>
                    <a:pt x="149" y="147"/>
                    <a:pt x="161" y="159"/>
                  </a:cubicBezTo>
                  <a:cubicBezTo>
                    <a:pt x="168" y="166"/>
                    <a:pt x="176" y="173"/>
                    <a:pt x="184" y="180"/>
                  </a:cubicBezTo>
                  <a:cubicBezTo>
                    <a:pt x="191" y="186"/>
                    <a:pt x="197" y="194"/>
                    <a:pt x="203" y="201"/>
                  </a:cubicBezTo>
                  <a:cubicBezTo>
                    <a:pt x="204" y="202"/>
                    <a:pt x="206" y="201"/>
                    <a:pt x="205" y="200"/>
                  </a:cubicBezTo>
                  <a:cubicBezTo>
                    <a:pt x="205" y="199"/>
                    <a:pt x="204" y="198"/>
                    <a:pt x="204" y="198"/>
                  </a:cubicBezTo>
                  <a:cubicBezTo>
                    <a:pt x="197" y="164"/>
                    <a:pt x="191" y="103"/>
                    <a:pt x="144" y="111"/>
                  </a:cubicBezTo>
                  <a:cubicBezTo>
                    <a:pt x="142" y="108"/>
                    <a:pt x="139" y="106"/>
                    <a:pt x="137" y="103"/>
                  </a:cubicBezTo>
                  <a:cubicBezTo>
                    <a:pt x="131" y="97"/>
                    <a:pt x="124" y="89"/>
                    <a:pt x="115" y="85"/>
                  </a:cubicBezTo>
                  <a:cubicBezTo>
                    <a:pt x="136" y="89"/>
                    <a:pt x="158" y="93"/>
                    <a:pt x="178" y="99"/>
                  </a:cubicBezTo>
                  <a:cubicBezTo>
                    <a:pt x="185" y="101"/>
                    <a:pt x="192" y="104"/>
                    <a:pt x="199" y="106"/>
                  </a:cubicBezTo>
                  <a:cubicBezTo>
                    <a:pt x="211" y="124"/>
                    <a:pt x="226" y="139"/>
                    <a:pt x="246" y="148"/>
                  </a:cubicBezTo>
                  <a:cubicBezTo>
                    <a:pt x="257" y="153"/>
                    <a:pt x="268" y="156"/>
                    <a:pt x="280" y="160"/>
                  </a:cubicBezTo>
                  <a:cubicBezTo>
                    <a:pt x="292" y="163"/>
                    <a:pt x="303" y="169"/>
                    <a:pt x="315" y="174"/>
                  </a:cubicBezTo>
                  <a:cubicBezTo>
                    <a:pt x="316" y="175"/>
                    <a:pt x="317" y="173"/>
                    <a:pt x="316" y="17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7" name="Freeform 49"/>
            <p:cNvSpPr/>
            <p:nvPr/>
          </p:nvSpPr>
          <p:spPr bwMode="auto">
            <a:xfrm>
              <a:off x="4940300" y="3084513"/>
              <a:ext cx="393700" cy="390525"/>
            </a:xfrm>
            <a:custGeom>
              <a:avLst/>
              <a:gdLst>
                <a:gd name="T0" fmla="*/ 53 w 93"/>
                <a:gd name="T1" fmla="*/ 32 h 92"/>
                <a:gd name="T2" fmla="*/ 0 w 93"/>
                <a:gd name="T3" fmla="*/ 3 h 92"/>
                <a:gd name="T4" fmla="*/ 0 w 93"/>
                <a:gd name="T5" fmla="*/ 4 h 92"/>
                <a:gd name="T6" fmla="*/ 54 w 93"/>
                <a:gd name="T7" fmla="*/ 37 h 92"/>
                <a:gd name="T8" fmla="*/ 90 w 93"/>
                <a:gd name="T9" fmla="*/ 90 h 92"/>
                <a:gd name="T10" fmla="*/ 93 w 93"/>
                <a:gd name="T11" fmla="*/ 88 h 92"/>
                <a:gd name="T12" fmla="*/ 53 w 93"/>
                <a:gd name="T13" fmla="*/ 32 h 92"/>
              </a:gdLst>
              <a:ahLst/>
              <a:cxnLst>
                <a:cxn ang="0">
                  <a:pos x="T0" y="T1"/>
                </a:cxn>
                <a:cxn ang="0">
                  <a:pos x="T2" y="T3"/>
                </a:cxn>
                <a:cxn ang="0">
                  <a:pos x="T4" y="T5"/>
                </a:cxn>
                <a:cxn ang="0">
                  <a:pos x="T6" y="T7"/>
                </a:cxn>
                <a:cxn ang="0">
                  <a:pos x="T8" y="T9"/>
                </a:cxn>
                <a:cxn ang="0">
                  <a:pos x="T10" y="T11"/>
                </a:cxn>
                <a:cxn ang="0">
                  <a:pos x="T12" y="T13"/>
                </a:cxn>
              </a:cxnLst>
              <a:rect l="0" t="0" r="r" b="b"/>
              <a:pathLst>
                <a:path w="93" h="92">
                  <a:moveTo>
                    <a:pt x="53" y="32"/>
                  </a:moveTo>
                  <a:cubicBezTo>
                    <a:pt x="40" y="17"/>
                    <a:pt x="21" y="0"/>
                    <a:pt x="0" y="3"/>
                  </a:cubicBezTo>
                  <a:cubicBezTo>
                    <a:pt x="0" y="3"/>
                    <a:pt x="0" y="4"/>
                    <a:pt x="0" y="4"/>
                  </a:cubicBezTo>
                  <a:cubicBezTo>
                    <a:pt x="23" y="5"/>
                    <a:pt x="40" y="21"/>
                    <a:pt x="54" y="37"/>
                  </a:cubicBezTo>
                  <a:cubicBezTo>
                    <a:pt x="68" y="53"/>
                    <a:pt x="79" y="72"/>
                    <a:pt x="90" y="90"/>
                  </a:cubicBezTo>
                  <a:cubicBezTo>
                    <a:pt x="91" y="92"/>
                    <a:pt x="93" y="90"/>
                    <a:pt x="93" y="88"/>
                  </a:cubicBezTo>
                  <a:cubicBezTo>
                    <a:pt x="81" y="69"/>
                    <a:pt x="69" y="49"/>
                    <a:pt x="53" y="32"/>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8" name="Freeform 50"/>
            <p:cNvSpPr/>
            <p:nvPr/>
          </p:nvSpPr>
          <p:spPr bwMode="auto">
            <a:xfrm>
              <a:off x="5257800" y="3449638"/>
              <a:ext cx="271463" cy="280988"/>
            </a:xfrm>
            <a:custGeom>
              <a:avLst/>
              <a:gdLst>
                <a:gd name="T0" fmla="*/ 16 w 64"/>
                <a:gd name="T1" fmla="*/ 1 h 66"/>
                <a:gd name="T2" fmla="*/ 15 w 64"/>
                <a:gd name="T3" fmla="*/ 1 h 66"/>
                <a:gd name="T4" fmla="*/ 14 w 64"/>
                <a:gd name="T5" fmla="*/ 4 h 66"/>
                <a:gd name="T6" fmla="*/ 9 w 64"/>
                <a:gd name="T7" fmla="*/ 59 h 66"/>
                <a:gd name="T8" fmla="*/ 20 w 64"/>
                <a:gd name="T9" fmla="*/ 65 h 66"/>
                <a:gd name="T10" fmla="*/ 26 w 64"/>
                <a:gd name="T11" fmla="*/ 52 h 66"/>
                <a:gd name="T12" fmla="*/ 40 w 64"/>
                <a:gd name="T13" fmla="*/ 63 h 66"/>
                <a:gd name="T14" fmla="*/ 42 w 64"/>
                <a:gd name="T15" fmla="*/ 62 h 66"/>
                <a:gd name="T16" fmla="*/ 44 w 64"/>
                <a:gd name="T17" fmla="*/ 45 h 66"/>
                <a:gd name="T18" fmla="*/ 58 w 64"/>
                <a:gd name="T19" fmla="*/ 49 h 66"/>
                <a:gd name="T20" fmla="*/ 64 w 64"/>
                <a:gd name="T21" fmla="*/ 35 h 66"/>
                <a:gd name="T22" fmla="*/ 16 w 64"/>
                <a:gd name="T2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6">
                  <a:moveTo>
                    <a:pt x="16" y="1"/>
                  </a:moveTo>
                  <a:cubicBezTo>
                    <a:pt x="16" y="1"/>
                    <a:pt x="15" y="0"/>
                    <a:pt x="15" y="1"/>
                  </a:cubicBezTo>
                  <a:cubicBezTo>
                    <a:pt x="14" y="1"/>
                    <a:pt x="13" y="3"/>
                    <a:pt x="14" y="4"/>
                  </a:cubicBezTo>
                  <a:cubicBezTo>
                    <a:pt x="7" y="20"/>
                    <a:pt x="0" y="42"/>
                    <a:pt x="9" y="59"/>
                  </a:cubicBezTo>
                  <a:cubicBezTo>
                    <a:pt x="11" y="63"/>
                    <a:pt x="15" y="66"/>
                    <a:pt x="20" y="65"/>
                  </a:cubicBezTo>
                  <a:cubicBezTo>
                    <a:pt x="25" y="64"/>
                    <a:pt x="26" y="58"/>
                    <a:pt x="26" y="52"/>
                  </a:cubicBezTo>
                  <a:cubicBezTo>
                    <a:pt x="30" y="57"/>
                    <a:pt x="34" y="61"/>
                    <a:pt x="40" y="63"/>
                  </a:cubicBezTo>
                  <a:cubicBezTo>
                    <a:pt x="41" y="64"/>
                    <a:pt x="42" y="63"/>
                    <a:pt x="42" y="62"/>
                  </a:cubicBezTo>
                  <a:cubicBezTo>
                    <a:pt x="44" y="56"/>
                    <a:pt x="45" y="51"/>
                    <a:pt x="44" y="45"/>
                  </a:cubicBezTo>
                  <a:cubicBezTo>
                    <a:pt x="48" y="48"/>
                    <a:pt x="53" y="50"/>
                    <a:pt x="58" y="49"/>
                  </a:cubicBezTo>
                  <a:cubicBezTo>
                    <a:pt x="64" y="47"/>
                    <a:pt x="64" y="40"/>
                    <a:pt x="64" y="35"/>
                  </a:cubicBezTo>
                  <a:cubicBezTo>
                    <a:pt x="62" y="13"/>
                    <a:pt x="35" y="4"/>
                    <a:pt x="16"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9" name="Freeform 51"/>
            <p:cNvSpPr/>
            <p:nvPr/>
          </p:nvSpPr>
          <p:spPr bwMode="auto">
            <a:xfrm>
              <a:off x="10013950" y="3092450"/>
              <a:ext cx="906463" cy="1263650"/>
            </a:xfrm>
            <a:custGeom>
              <a:avLst/>
              <a:gdLst>
                <a:gd name="T0" fmla="*/ 173 w 214"/>
                <a:gd name="T1" fmla="*/ 111 h 297"/>
                <a:gd name="T2" fmla="*/ 94 w 214"/>
                <a:gd name="T3" fmla="*/ 117 h 297"/>
                <a:gd name="T4" fmla="*/ 91 w 214"/>
                <a:gd name="T5" fmla="*/ 111 h 297"/>
                <a:gd name="T6" fmla="*/ 69 w 214"/>
                <a:gd name="T7" fmla="*/ 66 h 297"/>
                <a:gd name="T8" fmla="*/ 2 w 214"/>
                <a:gd name="T9" fmla="*/ 1 h 297"/>
                <a:gd name="T10" fmla="*/ 1 w 214"/>
                <a:gd name="T11" fmla="*/ 2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8 h 297"/>
                <a:gd name="T36" fmla="*/ 98 w 214"/>
                <a:gd name="T37" fmla="*/ 127 h 297"/>
                <a:gd name="T38" fmla="*/ 109 w 214"/>
                <a:gd name="T39" fmla="*/ 138 h 297"/>
                <a:gd name="T40" fmla="*/ 143 w 214"/>
                <a:gd name="T41" fmla="*/ 163 h 297"/>
                <a:gd name="T42" fmla="*/ 200 w 214"/>
                <a:gd name="T43" fmla="*/ 169 h 297"/>
                <a:gd name="T44" fmla="*/ 173 w 214"/>
                <a:gd name="T45" fmla="*/ 11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1"/>
                  </a:moveTo>
                  <a:cubicBezTo>
                    <a:pt x="149" y="100"/>
                    <a:pt x="116" y="101"/>
                    <a:pt x="94" y="117"/>
                  </a:cubicBezTo>
                  <a:cubicBezTo>
                    <a:pt x="93" y="115"/>
                    <a:pt x="92" y="113"/>
                    <a:pt x="91" y="111"/>
                  </a:cubicBezTo>
                  <a:cubicBezTo>
                    <a:pt x="85" y="95"/>
                    <a:pt x="78" y="80"/>
                    <a:pt x="69" y="66"/>
                  </a:cubicBezTo>
                  <a:cubicBezTo>
                    <a:pt x="53" y="39"/>
                    <a:pt x="31" y="14"/>
                    <a:pt x="2" y="1"/>
                  </a:cubicBezTo>
                  <a:cubicBezTo>
                    <a:pt x="1" y="0"/>
                    <a:pt x="0" y="1"/>
                    <a:pt x="1" y="2"/>
                  </a:cubicBezTo>
                  <a:cubicBezTo>
                    <a:pt x="29" y="20"/>
                    <a:pt x="52" y="43"/>
                    <a:pt x="68" y="73"/>
                  </a:cubicBezTo>
                  <a:cubicBezTo>
                    <a:pt x="76" y="87"/>
                    <a:pt x="83" y="102"/>
                    <a:pt x="90" y="117"/>
                  </a:cubicBezTo>
                  <a:cubicBezTo>
                    <a:pt x="95" y="131"/>
                    <a:pt x="100" y="145"/>
                    <a:pt x="107" y="158"/>
                  </a:cubicBezTo>
                  <a:cubicBezTo>
                    <a:pt x="107" y="159"/>
                    <a:pt x="107" y="159"/>
                    <a:pt x="108" y="159"/>
                  </a:cubicBezTo>
                  <a:cubicBezTo>
                    <a:pt x="92" y="180"/>
                    <a:pt x="91" y="212"/>
                    <a:pt x="95" y="236"/>
                  </a:cubicBezTo>
                  <a:cubicBezTo>
                    <a:pt x="99" y="262"/>
                    <a:pt x="113" y="290"/>
                    <a:pt x="141" y="295"/>
                  </a:cubicBezTo>
                  <a:cubicBezTo>
                    <a:pt x="154" y="297"/>
                    <a:pt x="169" y="296"/>
                    <a:pt x="176" y="284"/>
                  </a:cubicBezTo>
                  <a:cubicBezTo>
                    <a:pt x="183" y="272"/>
                    <a:pt x="183" y="258"/>
                    <a:pt x="180" y="245"/>
                  </a:cubicBezTo>
                  <a:cubicBezTo>
                    <a:pt x="172" y="206"/>
                    <a:pt x="143" y="180"/>
                    <a:pt x="111" y="158"/>
                  </a:cubicBezTo>
                  <a:cubicBezTo>
                    <a:pt x="110" y="158"/>
                    <a:pt x="110" y="158"/>
                    <a:pt x="109" y="158"/>
                  </a:cubicBezTo>
                  <a:cubicBezTo>
                    <a:pt x="109" y="158"/>
                    <a:pt x="109" y="158"/>
                    <a:pt x="109" y="158"/>
                  </a:cubicBezTo>
                  <a:cubicBezTo>
                    <a:pt x="109" y="158"/>
                    <a:pt x="109" y="158"/>
                    <a:pt x="109" y="158"/>
                  </a:cubicBezTo>
                  <a:cubicBezTo>
                    <a:pt x="106" y="147"/>
                    <a:pt x="102" y="137"/>
                    <a:pt x="98" y="127"/>
                  </a:cubicBezTo>
                  <a:cubicBezTo>
                    <a:pt x="101" y="131"/>
                    <a:pt x="105" y="135"/>
                    <a:pt x="109" y="138"/>
                  </a:cubicBezTo>
                  <a:cubicBezTo>
                    <a:pt x="119" y="148"/>
                    <a:pt x="131" y="156"/>
                    <a:pt x="143" y="163"/>
                  </a:cubicBezTo>
                  <a:cubicBezTo>
                    <a:pt x="156" y="171"/>
                    <a:pt x="189" y="188"/>
                    <a:pt x="200" y="169"/>
                  </a:cubicBezTo>
                  <a:cubicBezTo>
                    <a:pt x="214" y="147"/>
                    <a:pt x="194" y="119"/>
                    <a:pt x="173" y="111"/>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0" name="Freeform 52"/>
            <p:cNvSpPr/>
            <p:nvPr/>
          </p:nvSpPr>
          <p:spPr bwMode="auto">
            <a:xfrm>
              <a:off x="9802813" y="3067050"/>
              <a:ext cx="317500" cy="476250"/>
            </a:xfrm>
            <a:custGeom>
              <a:avLst/>
              <a:gdLst>
                <a:gd name="T0" fmla="*/ 73 w 75"/>
                <a:gd name="T1" fmla="*/ 74 h 112"/>
                <a:gd name="T2" fmla="*/ 29 w 75"/>
                <a:gd name="T3" fmla="*/ 69 h 112"/>
                <a:gd name="T4" fmla="*/ 15 w 75"/>
                <a:gd name="T5" fmla="*/ 37 h 112"/>
                <a:gd name="T6" fmla="*/ 2 w 75"/>
                <a:gd name="T7" fmla="*/ 1 h 112"/>
                <a:gd name="T8" fmla="*/ 1 w 75"/>
                <a:gd name="T9" fmla="*/ 2 h 112"/>
                <a:gd name="T10" fmla="*/ 13 w 75"/>
                <a:gd name="T11" fmla="*/ 41 h 112"/>
                <a:gd name="T12" fmla="*/ 27 w 75"/>
                <a:gd name="T13" fmla="*/ 71 h 112"/>
                <a:gd name="T14" fmla="*/ 27 w 75"/>
                <a:gd name="T15" fmla="*/ 73 h 112"/>
                <a:gd name="T16" fmla="*/ 24 w 75"/>
                <a:gd name="T17" fmla="*/ 104 h 112"/>
                <a:gd name="T18" fmla="*/ 40 w 75"/>
                <a:gd name="T19" fmla="*/ 95 h 112"/>
                <a:gd name="T20" fmla="*/ 58 w 75"/>
                <a:gd name="T21" fmla="*/ 102 h 112"/>
                <a:gd name="T22" fmla="*/ 60 w 75"/>
                <a:gd name="T23" fmla="*/ 100 h 112"/>
                <a:gd name="T24" fmla="*/ 58 w 75"/>
                <a:gd name="T25" fmla="*/ 87 h 112"/>
                <a:gd name="T26" fmla="*/ 71 w 75"/>
                <a:gd name="T27" fmla="*/ 87 h 112"/>
                <a:gd name="T28" fmla="*/ 73 w 75"/>
                <a:gd name="T29"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3" y="74"/>
                  </a:moveTo>
                  <a:cubicBezTo>
                    <a:pt x="64" y="60"/>
                    <a:pt x="42" y="57"/>
                    <a:pt x="29" y="69"/>
                  </a:cubicBezTo>
                  <a:cubicBezTo>
                    <a:pt x="25" y="58"/>
                    <a:pt x="19" y="48"/>
                    <a:pt x="15" y="37"/>
                  </a:cubicBezTo>
                  <a:cubicBezTo>
                    <a:pt x="10" y="25"/>
                    <a:pt x="7" y="13"/>
                    <a:pt x="2" y="1"/>
                  </a:cubicBezTo>
                  <a:cubicBezTo>
                    <a:pt x="2" y="0"/>
                    <a:pt x="0" y="1"/>
                    <a:pt x="1" y="2"/>
                  </a:cubicBezTo>
                  <a:cubicBezTo>
                    <a:pt x="3" y="15"/>
                    <a:pt x="8" y="28"/>
                    <a:pt x="13" y="41"/>
                  </a:cubicBezTo>
                  <a:cubicBezTo>
                    <a:pt x="17" y="51"/>
                    <a:pt x="22" y="62"/>
                    <a:pt x="27" y="71"/>
                  </a:cubicBezTo>
                  <a:cubicBezTo>
                    <a:pt x="27" y="72"/>
                    <a:pt x="27" y="73"/>
                    <a:pt x="27" y="73"/>
                  </a:cubicBezTo>
                  <a:cubicBezTo>
                    <a:pt x="18" y="80"/>
                    <a:pt x="15" y="96"/>
                    <a:pt x="24" y="104"/>
                  </a:cubicBezTo>
                  <a:cubicBezTo>
                    <a:pt x="33" y="112"/>
                    <a:pt x="38" y="103"/>
                    <a:pt x="40" y="95"/>
                  </a:cubicBezTo>
                  <a:cubicBezTo>
                    <a:pt x="45" y="100"/>
                    <a:pt x="51" y="102"/>
                    <a:pt x="58" y="102"/>
                  </a:cubicBezTo>
                  <a:cubicBezTo>
                    <a:pt x="59" y="102"/>
                    <a:pt x="60" y="101"/>
                    <a:pt x="60" y="100"/>
                  </a:cubicBezTo>
                  <a:cubicBezTo>
                    <a:pt x="60" y="95"/>
                    <a:pt x="60" y="91"/>
                    <a:pt x="58" y="87"/>
                  </a:cubicBezTo>
                  <a:cubicBezTo>
                    <a:pt x="62" y="89"/>
                    <a:pt x="67" y="90"/>
                    <a:pt x="71" y="87"/>
                  </a:cubicBezTo>
                  <a:cubicBezTo>
                    <a:pt x="75" y="85"/>
                    <a:pt x="75" y="78"/>
                    <a:pt x="73" y="7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1" name="Freeform 53"/>
            <p:cNvSpPr/>
            <p:nvPr/>
          </p:nvSpPr>
          <p:spPr bwMode="auto">
            <a:xfrm>
              <a:off x="8909050" y="3228975"/>
              <a:ext cx="952500" cy="1190625"/>
            </a:xfrm>
            <a:custGeom>
              <a:avLst/>
              <a:gdLst>
                <a:gd name="T0" fmla="*/ 180 w 225"/>
                <a:gd name="T1" fmla="*/ 278 h 280"/>
                <a:gd name="T2" fmla="*/ 180 w 225"/>
                <a:gd name="T3" fmla="*/ 276 h 280"/>
                <a:gd name="T4" fmla="*/ 193 w 225"/>
                <a:gd name="T5" fmla="*/ 231 h 280"/>
                <a:gd name="T6" fmla="*/ 189 w 225"/>
                <a:gd name="T7" fmla="*/ 188 h 280"/>
                <a:gd name="T8" fmla="*/ 136 w 225"/>
                <a:gd name="T9" fmla="*/ 148 h 280"/>
                <a:gd name="T10" fmla="*/ 136 w 225"/>
                <a:gd name="T11" fmla="*/ 148 h 280"/>
                <a:gd name="T12" fmla="*/ 80 w 225"/>
                <a:gd name="T13" fmla="*/ 73 h 280"/>
                <a:gd name="T14" fmla="*/ 61 w 225"/>
                <a:gd name="T15" fmla="*/ 50 h 280"/>
                <a:gd name="T16" fmla="*/ 118 w 225"/>
                <a:gd name="T17" fmla="*/ 58 h 280"/>
                <a:gd name="T18" fmla="*/ 152 w 225"/>
                <a:gd name="T19" fmla="*/ 73 h 280"/>
                <a:gd name="T20" fmla="*/ 152 w 225"/>
                <a:gd name="T21" fmla="*/ 74 h 280"/>
                <a:gd name="T22" fmla="*/ 210 w 225"/>
                <a:gd name="T23" fmla="*/ 141 h 280"/>
                <a:gd name="T24" fmla="*/ 212 w 225"/>
                <a:gd name="T25" fmla="*/ 140 h 280"/>
                <a:gd name="T26" fmla="*/ 211 w 225"/>
                <a:gd name="T27" fmla="*/ 139 h 280"/>
                <a:gd name="T28" fmla="*/ 212 w 225"/>
                <a:gd name="T29" fmla="*/ 139 h 280"/>
                <a:gd name="T30" fmla="*/ 155 w 225"/>
                <a:gd name="T31" fmla="*/ 71 h 280"/>
                <a:gd name="T32" fmla="*/ 114 w 225"/>
                <a:gd name="T33" fmla="*/ 54 h 280"/>
                <a:gd name="T34" fmla="*/ 60 w 225"/>
                <a:gd name="T35" fmla="*/ 49 h 280"/>
                <a:gd name="T36" fmla="*/ 41 w 225"/>
                <a:gd name="T37" fmla="*/ 29 h 280"/>
                <a:gd name="T38" fmla="*/ 1 w 225"/>
                <a:gd name="T39" fmla="*/ 1 h 280"/>
                <a:gd name="T40" fmla="*/ 1 w 225"/>
                <a:gd name="T41" fmla="*/ 2 h 280"/>
                <a:gd name="T42" fmla="*/ 44 w 225"/>
                <a:gd name="T43" fmla="*/ 36 h 280"/>
                <a:gd name="T44" fmla="*/ 57 w 225"/>
                <a:gd name="T45" fmla="*/ 50 h 280"/>
                <a:gd name="T46" fmla="*/ 57 w 225"/>
                <a:gd name="T47" fmla="*/ 51 h 280"/>
                <a:gd name="T48" fmla="*/ 57 w 225"/>
                <a:gd name="T49" fmla="*/ 51 h 280"/>
                <a:gd name="T50" fmla="*/ 80 w 225"/>
                <a:gd name="T51" fmla="*/ 78 h 280"/>
                <a:gd name="T52" fmla="*/ 85 w 225"/>
                <a:gd name="T53" fmla="*/ 112 h 280"/>
                <a:gd name="T54" fmla="*/ 85 w 225"/>
                <a:gd name="T55" fmla="*/ 119 h 280"/>
                <a:gd name="T56" fmla="*/ 85 w 225"/>
                <a:gd name="T57" fmla="*/ 119 h 280"/>
                <a:gd name="T58" fmla="*/ 70 w 225"/>
                <a:gd name="T59" fmla="*/ 168 h 280"/>
                <a:gd name="T60" fmla="*/ 75 w 225"/>
                <a:gd name="T61" fmla="*/ 198 h 280"/>
                <a:gd name="T62" fmla="*/ 76 w 225"/>
                <a:gd name="T63" fmla="*/ 227 h 280"/>
                <a:gd name="T64" fmla="*/ 78 w 225"/>
                <a:gd name="T65" fmla="*/ 227 h 280"/>
                <a:gd name="T66" fmla="*/ 78 w 225"/>
                <a:gd name="T67" fmla="*/ 225 h 280"/>
                <a:gd name="T68" fmla="*/ 89 w 225"/>
                <a:gd name="T69" fmla="*/ 120 h 280"/>
                <a:gd name="T70" fmla="*/ 88 w 225"/>
                <a:gd name="T71" fmla="*/ 109 h 280"/>
                <a:gd name="T72" fmla="*/ 83 w 225"/>
                <a:gd name="T73" fmla="*/ 81 h 280"/>
                <a:gd name="T74" fmla="*/ 122 w 225"/>
                <a:gd name="T75" fmla="*/ 133 h 280"/>
                <a:gd name="T76" fmla="*/ 133 w 225"/>
                <a:gd name="T77" fmla="*/ 151 h 280"/>
                <a:gd name="T78" fmla="*/ 142 w 225"/>
                <a:gd name="T79" fmla="*/ 214 h 280"/>
                <a:gd name="T80" fmla="*/ 161 w 225"/>
                <a:gd name="T81" fmla="*/ 244 h 280"/>
                <a:gd name="T82" fmla="*/ 178 w 225"/>
                <a:gd name="T83" fmla="*/ 278 h 280"/>
                <a:gd name="T84" fmla="*/ 180 w 225"/>
                <a:gd name="T85"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 h="280">
                  <a:moveTo>
                    <a:pt x="180" y="278"/>
                  </a:moveTo>
                  <a:cubicBezTo>
                    <a:pt x="180" y="277"/>
                    <a:pt x="180" y="276"/>
                    <a:pt x="180" y="276"/>
                  </a:cubicBezTo>
                  <a:cubicBezTo>
                    <a:pt x="188" y="263"/>
                    <a:pt x="192" y="245"/>
                    <a:pt x="193" y="231"/>
                  </a:cubicBezTo>
                  <a:cubicBezTo>
                    <a:pt x="195" y="217"/>
                    <a:pt x="195" y="201"/>
                    <a:pt x="189" y="188"/>
                  </a:cubicBezTo>
                  <a:cubicBezTo>
                    <a:pt x="181" y="169"/>
                    <a:pt x="160" y="143"/>
                    <a:pt x="136" y="148"/>
                  </a:cubicBezTo>
                  <a:cubicBezTo>
                    <a:pt x="136" y="148"/>
                    <a:pt x="136" y="148"/>
                    <a:pt x="136" y="148"/>
                  </a:cubicBezTo>
                  <a:cubicBezTo>
                    <a:pt x="120" y="121"/>
                    <a:pt x="100" y="96"/>
                    <a:pt x="80" y="73"/>
                  </a:cubicBezTo>
                  <a:cubicBezTo>
                    <a:pt x="74" y="65"/>
                    <a:pt x="67" y="57"/>
                    <a:pt x="61" y="50"/>
                  </a:cubicBezTo>
                  <a:cubicBezTo>
                    <a:pt x="79" y="46"/>
                    <a:pt x="100" y="52"/>
                    <a:pt x="118" y="58"/>
                  </a:cubicBezTo>
                  <a:cubicBezTo>
                    <a:pt x="129" y="63"/>
                    <a:pt x="141" y="67"/>
                    <a:pt x="152" y="73"/>
                  </a:cubicBezTo>
                  <a:cubicBezTo>
                    <a:pt x="152" y="73"/>
                    <a:pt x="152" y="73"/>
                    <a:pt x="152" y="74"/>
                  </a:cubicBezTo>
                  <a:cubicBezTo>
                    <a:pt x="151" y="108"/>
                    <a:pt x="189" y="121"/>
                    <a:pt x="210" y="141"/>
                  </a:cubicBezTo>
                  <a:cubicBezTo>
                    <a:pt x="211" y="143"/>
                    <a:pt x="213" y="141"/>
                    <a:pt x="212" y="140"/>
                  </a:cubicBezTo>
                  <a:cubicBezTo>
                    <a:pt x="212" y="140"/>
                    <a:pt x="211" y="139"/>
                    <a:pt x="211" y="139"/>
                  </a:cubicBezTo>
                  <a:cubicBezTo>
                    <a:pt x="211" y="139"/>
                    <a:pt x="212" y="139"/>
                    <a:pt x="212" y="139"/>
                  </a:cubicBezTo>
                  <a:cubicBezTo>
                    <a:pt x="225" y="108"/>
                    <a:pt x="188" y="59"/>
                    <a:pt x="155" y="71"/>
                  </a:cubicBezTo>
                  <a:cubicBezTo>
                    <a:pt x="142" y="64"/>
                    <a:pt x="128" y="59"/>
                    <a:pt x="114" y="54"/>
                  </a:cubicBezTo>
                  <a:cubicBezTo>
                    <a:pt x="98" y="49"/>
                    <a:pt x="77" y="42"/>
                    <a:pt x="60" y="49"/>
                  </a:cubicBezTo>
                  <a:cubicBezTo>
                    <a:pt x="54" y="42"/>
                    <a:pt x="48" y="35"/>
                    <a:pt x="41" y="29"/>
                  </a:cubicBezTo>
                  <a:cubicBezTo>
                    <a:pt x="31" y="17"/>
                    <a:pt x="17" y="3"/>
                    <a:pt x="1" y="1"/>
                  </a:cubicBezTo>
                  <a:cubicBezTo>
                    <a:pt x="1" y="0"/>
                    <a:pt x="0" y="1"/>
                    <a:pt x="1" y="2"/>
                  </a:cubicBezTo>
                  <a:cubicBezTo>
                    <a:pt x="19" y="9"/>
                    <a:pt x="32" y="22"/>
                    <a:pt x="44" y="36"/>
                  </a:cubicBezTo>
                  <a:cubicBezTo>
                    <a:pt x="49" y="41"/>
                    <a:pt x="53" y="46"/>
                    <a:pt x="57" y="50"/>
                  </a:cubicBezTo>
                  <a:cubicBezTo>
                    <a:pt x="56" y="51"/>
                    <a:pt x="57" y="51"/>
                    <a:pt x="57" y="51"/>
                  </a:cubicBezTo>
                  <a:cubicBezTo>
                    <a:pt x="57" y="51"/>
                    <a:pt x="57" y="51"/>
                    <a:pt x="57" y="51"/>
                  </a:cubicBezTo>
                  <a:cubicBezTo>
                    <a:pt x="65" y="60"/>
                    <a:pt x="73" y="69"/>
                    <a:pt x="80" y="78"/>
                  </a:cubicBezTo>
                  <a:cubicBezTo>
                    <a:pt x="83" y="89"/>
                    <a:pt x="85" y="100"/>
                    <a:pt x="85" y="112"/>
                  </a:cubicBezTo>
                  <a:cubicBezTo>
                    <a:pt x="85" y="114"/>
                    <a:pt x="85" y="116"/>
                    <a:pt x="85" y="119"/>
                  </a:cubicBezTo>
                  <a:cubicBezTo>
                    <a:pt x="85" y="119"/>
                    <a:pt x="85" y="119"/>
                    <a:pt x="85" y="119"/>
                  </a:cubicBezTo>
                  <a:cubicBezTo>
                    <a:pt x="71" y="131"/>
                    <a:pt x="69" y="150"/>
                    <a:pt x="70" y="168"/>
                  </a:cubicBezTo>
                  <a:cubicBezTo>
                    <a:pt x="71" y="178"/>
                    <a:pt x="73" y="188"/>
                    <a:pt x="75" y="198"/>
                  </a:cubicBezTo>
                  <a:cubicBezTo>
                    <a:pt x="76" y="208"/>
                    <a:pt x="76" y="217"/>
                    <a:pt x="76" y="227"/>
                  </a:cubicBezTo>
                  <a:cubicBezTo>
                    <a:pt x="76" y="228"/>
                    <a:pt x="78" y="228"/>
                    <a:pt x="78" y="227"/>
                  </a:cubicBezTo>
                  <a:cubicBezTo>
                    <a:pt x="78" y="226"/>
                    <a:pt x="78" y="225"/>
                    <a:pt x="78" y="225"/>
                  </a:cubicBezTo>
                  <a:cubicBezTo>
                    <a:pt x="94" y="195"/>
                    <a:pt x="130" y="144"/>
                    <a:pt x="89" y="120"/>
                  </a:cubicBezTo>
                  <a:cubicBezTo>
                    <a:pt x="89" y="116"/>
                    <a:pt x="88" y="113"/>
                    <a:pt x="88" y="109"/>
                  </a:cubicBezTo>
                  <a:cubicBezTo>
                    <a:pt x="88" y="100"/>
                    <a:pt x="87" y="90"/>
                    <a:pt x="83" y="81"/>
                  </a:cubicBezTo>
                  <a:cubicBezTo>
                    <a:pt x="97" y="98"/>
                    <a:pt x="110" y="115"/>
                    <a:pt x="122" y="133"/>
                  </a:cubicBezTo>
                  <a:cubicBezTo>
                    <a:pt x="126" y="139"/>
                    <a:pt x="130" y="145"/>
                    <a:pt x="133" y="151"/>
                  </a:cubicBezTo>
                  <a:cubicBezTo>
                    <a:pt x="131" y="172"/>
                    <a:pt x="133" y="194"/>
                    <a:pt x="142" y="214"/>
                  </a:cubicBezTo>
                  <a:cubicBezTo>
                    <a:pt x="148" y="224"/>
                    <a:pt x="154" y="234"/>
                    <a:pt x="161" y="244"/>
                  </a:cubicBezTo>
                  <a:cubicBezTo>
                    <a:pt x="168" y="255"/>
                    <a:pt x="173" y="267"/>
                    <a:pt x="178" y="278"/>
                  </a:cubicBezTo>
                  <a:cubicBezTo>
                    <a:pt x="179" y="280"/>
                    <a:pt x="180" y="279"/>
                    <a:pt x="180" y="27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2" name="Freeform 54"/>
            <p:cNvSpPr/>
            <p:nvPr/>
          </p:nvSpPr>
          <p:spPr bwMode="auto">
            <a:xfrm>
              <a:off x="8272463" y="3514725"/>
              <a:ext cx="712788" cy="650875"/>
            </a:xfrm>
            <a:custGeom>
              <a:avLst/>
              <a:gdLst>
                <a:gd name="T0" fmla="*/ 122 w 168"/>
                <a:gd name="T1" fmla="*/ 127 h 153"/>
                <a:gd name="T2" fmla="*/ 143 w 168"/>
                <a:gd name="T3" fmla="*/ 120 h 153"/>
                <a:gd name="T4" fmla="*/ 148 w 168"/>
                <a:gd name="T5" fmla="*/ 99 h 153"/>
                <a:gd name="T6" fmla="*/ 155 w 168"/>
                <a:gd name="T7" fmla="*/ 74 h 153"/>
                <a:gd name="T8" fmla="*/ 109 w 168"/>
                <a:gd name="T9" fmla="*/ 90 h 153"/>
                <a:gd name="T10" fmla="*/ 108 w 168"/>
                <a:gd name="T11" fmla="*/ 91 h 153"/>
                <a:gd name="T12" fmla="*/ 108 w 168"/>
                <a:gd name="T13" fmla="*/ 91 h 153"/>
                <a:gd name="T14" fmla="*/ 76 w 168"/>
                <a:gd name="T15" fmla="*/ 74 h 153"/>
                <a:gd name="T16" fmla="*/ 45 w 168"/>
                <a:gd name="T17" fmla="*/ 48 h 153"/>
                <a:gd name="T18" fmla="*/ 21 w 168"/>
                <a:gd name="T19" fmla="*/ 19 h 153"/>
                <a:gd name="T20" fmla="*/ 1 w 168"/>
                <a:gd name="T21" fmla="*/ 0 h 153"/>
                <a:gd name="T22" fmla="*/ 1 w 168"/>
                <a:gd name="T23" fmla="*/ 1 h 153"/>
                <a:gd name="T24" fmla="*/ 49 w 168"/>
                <a:gd name="T25" fmla="*/ 57 h 153"/>
                <a:gd name="T26" fmla="*/ 106 w 168"/>
                <a:gd name="T27" fmla="*/ 94 h 153"/>
                <a:gd name="T28" fmla="*/ 97 w 168"/>
                <a:gd name="T29" fmla="*/ 112 h 153"/>
                <a:gd name="T30" fmla="*/ 94 w 168"/>
                <a:gd name="T31" fmla="*/ 135 h 153"/>
                <a:gd name="T32" fmla="*/ 122 w 168"/>
                <a:gd name="T33" fmla="*/ 1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3">
                  <a:moveTo>
                    <a:pt x="122" y="127"/>
                  </a:moveTo>
                  <a:cubicBezTo>
                    <a:pt x="129" y="131"/>
                    <a:pt x="138" y="126"/>
                    <a:pt x="143" y="120"/>
                  </a:cubicBezTo>
                  <a:cubicBezTo>
                    <a:pt x="148" y="114"/>
                    <a:pt x="150" y="107"/>
                    <a:pt x="148" y="99"/>
                  </a:cubicBezTo>
                  <a:cubicBezTo>
                    <a:pt x="159" y="96"/>
                    <a:pt x="168" y="81"/>
                    <a:pt x="155" y="74"/>
                  </a:cubicBezTo>
                  <a:cubicBezTo>
                    <a:pt x="138" y="66"/>
                    <a:pt x="122" y="79"/>
                    <a:pt x="109" y="90"/>
                  </a:cubicBezTo>
                  <a:cubicBezTo>
                    <a:pt x="109" y="90"/>
                    <a:pt x="108" y="90"/>
                    <a:pt x="108" y="91"/>
                  </a:cubicBezTo>
                  <a:cubicBezTo>
                    <a:pt x="108" y="91"/>
                    <a:pt x="108" y="91"/>
                    <a:pt x="108" y="91"/>
                  </a:cubicBezTo>
                  <a:cubicBezTo>
                    <a:pt x="97" y="85"/>
                    <a:pt x="86" y="80"/>
                    <a:pt x="76" y="74"/>
                  </a:cubicBezTo>
                  <a:cubicBezTo>
                    <a:pt x="65" y="66"/>
                    <a:pt x="54" y="58"/>
                    <a:pt x="45" y="48"/>
                  </a:cubicBezTo>
                  <a:cubicBezTo>
                    <a:pt x="37" y="39"/>
                    <a:pt x="29" y="29"/>
                    <a:pt x="21" y="19"/>
                  </a:cubicBezTo>
                  <a:cubicBezTo>
                    <a:pt x="15" y="12"/>
                    <a:pt x="9" y="5"/>
                    <a:pt x="1" y="0"/>
                  </a:cubicBezTo>
                  <a:cubicBezTo>
                    <a:pt x="1" y="0"/>
                    <a:pt x="0" y="1"/>
                    <a:pt x="1" y="1"/>
                  </a:cubicBezTo>
                  <a:cubicBezTo>
                    <a:pt x="18" y="19"/>
                    <a:pt x="31" y="40"/>
                    <a:pt x="49" y="57"/>
                  </a:cubicBezTo>
                  <a:cubicBezTo>
                    <a:pt x="65" y="72"/>
                    <a:pt x="85" y="87"/>
                    <a:pt x="106" y="94"/>
                  </a:cubicBezTo>
                  <a:cubicBezTo>
                    <a:pt x="102" y="100"/>
                    <a:pt x="99" y="106"/>
                    <a:pt x="97" y="112"/>
                  </a:cubicBezTo>
                  <a:cubicBezTo>
                    <a:pt x="95" y="119"/>
                    <a:pt x="91" y="128"/>
                    <a:pt x="94" y="135"/>
                  </a:cubicBezTo>
                  <a:cubicBezTo>
                    <a:pt x="100" y="153"/>
                    <a:pt x="118" y="137"/>
                    <a:pt x="122" y="12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3" name="Freeform 55"/>
            <p:cNvSpPr/>
            <p:nvPr/>
          </p:nvSpPr>
          <p:spPr bwMode="auto">
            <a:xfrm>
              <a:off x="8424863" y="3471863"/>
              <a:ext cx="398463" cy="263525"/>
            </a:xfrm>
            <a:custGeom>
              <a:avLst/>
              <a:gdLst>
                <a:gd name="T0" fmla="*/ 93 w 94"/>
                <a:gd name="T1" fmla="*/ 5 h 62"/>
                <a:gd name="T2" fmla="*/ 39 w 94"/>
                <a:gd name="T3" fmla="*/ 13 h 62"/>
                <a:gd name="T4" fmla="*/ 1 w 94"/>
                <a:gd name="T5" fmla="*/ 51 h 62"/>
                <a:gd name="T6" fmla="*/ 1 w 94"/>
                <a:gd name="T7" fmla="*/ 51 h 62"/>
                <a:gd name="T8" fmla="*/ 1 w 94"/>
                <a:gd name="T9" fmla="*/ 54 h 62"/>
                <a:gd name="T10" fmla="*/ 1 w 94"/>
                <a:gd name="T11" fmla="*/ 54 h 62"/>
                <a:gd name="T12" fmla="*/ 1 w 94"/>
                <a:gd name="T13" fmla="*/ 54 h 62"/>
                <a:gd name="T14" fmla="*/ 2 w 94"/>
                <a:gd name="T15" fmla="*/ 54 h 62"/>
                <a:gd name="T16" fmla="*/ 56 w 94"/>
                <a:gd name="T17" fmla="*/ 47 h 62"/>
                <a:gd name="T18" fmla="*/ 93 w 94"/>
                <a:gd name="T19" fmla="*/ 8 h 62"/>
                <a:gd name="T20" fmla="*/ 93 w 94"/>
                <a:gd name="T2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2">
                  <a:moveTo>
                    <a:pt x="93" y="5"/>
                  </a:moveTo>
                  <a:cubicBezTo>
                    <a:pt x="76" y="0"/>
                    <a:pt x="54" y="5"/>
                    <a:pt x="39" y="13"/>
                  </a:cubicBezTo>
                  <a:cubicBezTo>
                    <a:pt x="23" y="21"/>
                    <a:pt x="6" y="33"/>
                    <a:pt x="1" y="51"/>
                  </a:cubicBezTo>
                  <a:cubicBezTo>
                    <a:pt x="1" y="51"/>
                    <a:pt x="1" y="51"/>
                    <a:pt x="1" y="51"/>
                  </a:cubicBezTo>
                  <a:cubicBezTo>
                    <a:pt x="0" y="52"/>
                    <a:pt x="1" y="53"/>
                    <a:pt x="1" y="54"/>
                  </a:cubicBezTo>
                  <a:cubicBezTo>
                    <a:pt x="1" y="54"/>
                    <a:pt x="1" y="54"/>
                    <a:pt x="1" y="54"/>
                  </a:cubicBezTo>
                  <a:cubicBezTo>
                    <a:pt x="1" y="54"/>
                    <a:pt x="1" y="54"/>
                    <a:pt x="1" y="54"/>
                  </a:cubicBezTo>
                  <a:cubicBezTo>
                    <a:pt x="1" y="54"/>
                    <a:pt x="2" y="54"/>
                    <a:pt x="2" y="54"/>
                  </a:cubicBezTo>
                  <a:cubicBezTo>
                    <a:pt x="17" y="62"/>
                    <a:pt x="41" y="55"/>
                    <a:pt x="56" y="47"/>
                  </a:cubicBezTo>
                  <a:cubicBezTo>
                    <a:pt x="71" y="39"/>
                    <a:pt x="88" y="25"/>
                    <a:pt x="93" y="8"/>
                  </a:cubicBezTo>
                  <a:cubicBezTo>
                    <a:pt x="94" y="8"/>
                    <a:pt x="94" y="6"/>
                    <a:pt x="93" y="5"/>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4" name="Freeform 56"/>
            <p:cNvSpPr/>
            <p:nvPr/>
          </p:nvSpPr>
          <p:spPr bwMode="auto">
            <a:xfrm>
              <a:off x="8370888" y="3765550"/>
              <a:ext cx="190500" cy="446088"/>
            </a:xfrm>
            <a:custGeom>
              <a:avLst/>
              <a:gdLst>
                <a:gd name="T0" fmla="*/ 17 w 45"/>
                <a:gd name="T1" fmla="*/ 104 h 105"/>
                <a:gd name="T2" fmla="*/ 40 w 45"/>
                <a:gd name="T3" fmla="*/ 51 h 105"/>
                <a:gd name="T4" fmla="*/ 31 w 45"/>
                <a:gd name="T5" fmla="*/ 2 h 105"/>
                <a:gd name="T6" fmla="*/ 31 w 45"/>
                <a:gd name="T7" fmla="*/ 1 h 105"/>
                <a:gd name="T8" fmla="*/ 30 w 45"/>
                <a:gd name="T9" fmla="*/ 0 h 105"/>
                <a:gd name="T10" fmla="*/ 30 w 45"/>
                <a:gd name="T11" fmla="*/ 1 h 105"/>
                <a:gd name="T12" fmla="*/ 30 w 45"/>
                <a:gd name="T13" fmla="*/ 1 h 105"/>
                <a:gd name="T14" fmla="*/ 12 w 45"/>
                <a:gd name="T15" fmla="*/ 102 h 105"/>
                <a:gd name="T16" fmla="*/ 14 w 45"/>
                <a:gd name="T17" fmla="*/ 103 h 105"/>
                <a:gd name="T18" fmla="*/ 17 w 45"/>
                <a:gd name="T19"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5">
                  <a:moveTo>
                    <a:pt x="17" y="104"/>
                  </a:moveTo>
                  <a:cubicBezTo>
                    <a:pt x="30" y="90"/>
                    <a:pt x="37" y="70"/>
                    <a:pt x="40" y="51"/>
                  </a:cubicBezTo>
                  <a:cubicBezTo>
                    <a:pt x="43" y="36"/>
                    <a:pt x="45" y="12"/>
                    <a:pt x="31" y="2"/>
                  </a:cubicBezTo>
                  <a:cubicBezTo>
                    <a:pt x="31" y="1"/>
                    <a:pt x="31" y="1"/>
                    <a:pt x="31" y="1"/>
                  </a:cubicBezTo>
                  <a:cubicBezTo>
                    <a:pt x="32" y="1"/>
                    <a:pt x="31" y="0"/>
                    <a:pt x="30" y="0"/>
                  </a:cubicBezTo>
                  <a:cubicBezTo>
                    <a:pt x="30" y="1"/>
                    <a:pt x="30" y="1"/>
                    <a:pt x="30" y="1"/>
                  </a:cubicBezTo>
                  <a:cubicBezTo>
                    <a:pt x="30" y="1"/>
                    <a:pt x="30" y="1"/>
                    <a:pt x="30" y="1"/>
                  </a:cubicBezTo>
                  <a:cubicBezTo>
                    <a:pt x="1" y="26"/>
                    <a:pt x="0" y="69"/>
                    <a:pt x="12" y="102"/>
                  </a:cubicBezTo>
                  <a:cubicBezTo>
                    <a:pt x="12" y="103"/>
                    <a:pt x="13" y="103"/>
                    <a:pt x="14" y="103"/>
                  </a:cubicBezTo>
                  <a:cubicBezTo>
                    <a:pt x="14" y="104"/>
                    <a:pt x="16" y="105"/>
                    <a:pt x="17" y="10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5" name="Freeform 57"/>
            <p:cNvSpPr/>
            <p:nvPr/>
          </p:nvSpPr>
          <p:spPr bwMode="auto">
            <a:xfrm>
              <a:off x="10928350" y="3581400"/>
              <a:ext cx="512763" cy="744538"/>
            </a:xfrm>
            <a:custGeom>
              <a:avLst/>
              <a:gdLst>
                <a:gd name="T0" fmla="*/ 40 w 121"/>
                <a:gd name="T1" fmla="*/ 171 h 175"/>
                <a:gd name="T2" fmla="*/ 57 w 121"/>
                <a:gd name="T3" fmla="*/ 163 h 175"/>
                <a:gd name="T4" fmla="*/ 52 w 121"/>
                <a:gd name="T5" fmla="*/ 149 h 175"/>
                <a:gd name="T6" fmla="*/ 51 w 121"/>
                <a:gd name="T7" fmla="*/ 148 h 175"/>
                <a:gd name="T8" fmla="*/ 49 w 121"/>
                <a:gd name="T9" fmla="*/ 147 h 175"/>
                <a:gd name="T10" fmla="*/ 60 w 121"/>
                <a:gd name="T11" fmla="*/ 111 h 175"/>
                <a:gd name="T12" fmla="*/ 84 w 121"/>
                <a:gd name="T13" fmla="*/ 153 h 175"/>
                <a:gd name="T14" fmla="*/ 79 w 121"/>
                <a:gd name="T15" fmla="*/ 167 h 175"/>
                <a:gd name="T16" fmla="*/ 91 w 121"/>
                <a:gd name="T17" fmla="*/ 172 h 175"/>
                <a:gd name="T18" fmla="*/ 97 w 121"/>
                <a:gd name="T19" fmla="*/ 160 h 175"/>
                <a:gd name="T20" fmla="*/ 88 w 121"/>
                <a:gd name="T21" fmla="*/ 153 h 175"/>
                <a:gd name="T22" fmla="*/ 74 w 121"/>
                <a:gd name="T23" fmla="*/ 130 h 175"/>
                <a:gd name="T24" fmla="*/ 95 w 121"/>
                <a:gd name="T25" fmla="*/ 137 h 175"/>
                <a:gd name="T26" fmla="*/ 103 w 121"/>
                <a:gd name="T27" fmla="*/ 145 h 175"/>
                <a:gd name="T28" fmla="*/ 114 w 121"/>
                <a:gd name="T29" fmla="*/ 142 h 175"/>
                <a:gd name="T30" fmla="*/ 109 w 121"/>
                <a:gd name="T31" fmla="*/ 129 h 175"/>
                <a:gd name="T32" fmla="*/ 95 w 121"/>
                <a:gd name="T33" fmla="*/ 132 h 175"/>
                <a:gd name="T34" fmla="*/ 95 w 121"/>
                <a:gd name="T35" fmla="*/ 133 h 175"/>
                <a:gd name="T36" fmla="*/ 73 w 121"/>
                <a:gd name="T37" fmla="*/ 127 h 175"/>
                <a:gd name="T38" fmla="*/ 53 w 121"/>
                <a:gd name="T39" fmla="*/ 83 h 175"/>
                <a:gd name="T40" fmla="*/ 99 w 121"/>
                <a:gd name="T41" fmla="*/ 101 h 175"/>
                <a:gd name="T42" fmla="*/ 109 w 121"/>
                <a:gd name="T43" fmla="*/ 110 h 175"/>
                <a:gd name="T44" fmla="*/ 121 w 121"/>
                <a:gd name="T45" fmla="*/ 100 h 175"/>
                <a:gd name="T46" fmla="*/ 111 w 121"/>
                <a:gd name="T47" fmla="*/ 87 h 175"/>
                <a:gd name="T48" fmla="*/ 101 w 121"/>
                <a:gd name="T49" fmla="*/ 94 h 175"/>
                <a:gd name="T50" fmla="*/ 99 w 121"/>
                <a:gd name="T51" fmla="*/ 95 h 175"/>
                <a:gd name="T52" fmla="*/ 99 w 121"/>
                <a:gd name="T53" fmla="*/ 97 h 175"/>
                <a:gd name="T54" fmla="*/ 52 w 121"/>
                <a:gd name="T55" fmla="*/ 79 h 175"/>
                <a:gd name="T56" fmla="*/ 40 w 121"/>
                <a:gd name="T57" fmla="*/ 28 h 175"/>
                <a:gd name="T58" fmla="*/ 92 w 121"/>
                <a:gd name="T59" fmla="*/ 51 h 175"/>
                <a:gd name="T60" fmla="*/ 105 w 121"/>
                <a:gd name="T61" fmla="*/ 60 h 175"/>
                <a:gd name="T62" fmla="*/ 114 w 121"/>
                <a:gd name="T63" fmla="*/ 49 h 175"/>
                <a:gd name="T64" fmla="*/ 101 w 121"/>
                <a:gd name="T65" fmla="*/ 38 h 175"/>
                <a:gd name="T66" fmla="*/ 92 w 121"/>
                <a:gd name="T67" fmla="*/ 47 h 175"/>
                <a:gd name="T68" fmla="*/ 40 w 121"/>
                <a:gd name="T69" fmla="*/ 26 h 175"/>
                <a:gd name="T70" fmla="*/ 35 w 121"/>
                <a:gd name="T71" fmla="*/ 1 h 175"/>
                <a:gd name="T72" fmla="*/ 34 w 121"/>
                <a:gd name="T73" fmla="*/ 1 h 175"/>
                <a:gd name="T74" fmla="*/ 40 w 121"/>
                <a:gd name="T75" fmla="*/ 51 h 175"/>
                <a:gd name="T76" fmla="*/ 31 w 121"/>
                <a:gd name="T77" fmla="*/ 77 h 175"/>
                <a:gd name="T78" fmla="*/ 20 w 121"/>
                <a:gd name="T79" fmla="*/ 94 h 175"/>
                <a:gd name="T80" fmla="*/ 14 w 121"/>
                <a:gd name="T81" fmla="*/ 93 h 175"/>
                <a:gd name="T82" fmla="*/ 13 w 121"/>
                <a:gd name="T83" fmla="*/ 93 h 175"/>
                <a:gd name="T84" fmla="*/ 5 w 121"/>
                <a:gd name="T85" fmla="*/ 109 h 175"/>
                <a:gd name="T86" fmla="*/ 23 w 121"/>
                <a:gd name="T87" fmla="*/ 118 h 175"/>
                <a:gd name="T88" fmla="*/ 30 w 121"/>
                <a:gd name="T89" fmla="*/ 100 h 175"/>
                <a:gd name="T90" fmla="*/ 24 w 121"/>
                <a:gd name="T91" fmla="*/ 95 h 175"/>
                <a:gd name="T92" fmla="*/ 42 w 121"/>
                <a:gd name="T93" fmla="*/ 58 h 175"/>
                <a:gd name="T94" fmla="*/ 58 w 121"/>
                <a:gd name="T95" fmla="*/ 106 h 175"/>
                <a:gd name="T96" fmla="*/ 58 w 121"/>
                <a:gd name="T97" fmla="*/ 107 h 175"/>
                <a:gd name="T98" fmla="*/ 45 w 121"/>
                <a:gd name="T99" fmla="*/ 147 h 175"/>
                <a:gd name="T100" fmla="*/ 35 w 121"/>
                <a:gd name="T101" fmla="*/ 155 h 175"/>
                <a:gd name="T102" fmla="*/ 40 w 121"/>
                <a:gd name="T103"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75">
                  <a:moveTo>
                    <a:pt x="40" y="171"/>
                  </a:moveTo>
                  <a:cubicBezTo>
                    <a:pt x="46" y="175"/>
                    <a:pt x="55" y="169"/>
                    <a:pt x="57" y="163"/>
                  </a:cubicBezTo>
                  <a:cubicBezTo>
                    <a:pt x="60" y="157"/>
                    <a:pt x="57" y="151"/>
                    <a:pt x="52" y="149"/>
                  </a:cubicBezTo>
                  <a:cubicBezTo>
                    <a:pt x="51" y="148"/>
                    <a:pt x="51" y="148"/>
                    <a:pt x="51" y="148"/>
                  </a:cubicBezTo>
                  <a:cubicBezTo>
                    <a:pt x="50" y="148"/>
                    <a:pt x="50" y="148"/>
                    <a:pt x="49" y="147"/>
                  </a:cubicBezTo>
                  <a:cubicBezTo>
                    <a:pt x="56" y="137"/>
                    <a:pt x="60" y="123"/>
                    <a:pt x="60" y="111"/>
                  </a:cubicBezTo>
                  <a:cubicBezTo>
                    <a:pt x="67" y="126"/>
                    <a:pt x="75" y="140"/>
                    <a:pt x="84" y="153"/>
                  </a:cubicBezTo>
                  <a:cubicBezTo>
                    <a:pt x="80" y="156"/>
                    <a:pt x="76" y="162"/>
                    <a:pt x="79" y="167"/>
                  </a:cubicBezTo>
                  <a:cubicBezTo>
                    <a:pt x="82" y="171"/>
                    <a:pt x="86" y="173"/>
                    <a:pt x="91" y="172"/>
                  </a:cubicBezTo>
                  <a:cubicBezTo>
                    <a:pt x="97" y="171"/>
                    <a:pt x="98" y="165"/>
                    <a:pt x="97" y="160"/>
                  </a:cubicBezTo>
                  <a:cubicBezTo>
                    <a:pt x="96" y="155"/>
                    <a:pt x="92" y="153"/>
                    <a:pt x="88" y="153"/>
                  </a:cubicBezTo>
                  <a:cubicBezTo>
                    <a:pt x="83" y="145"/>
                    <a:pt x="79" y="138"/>
                    <a:pt x="74" y="130"/>
                  </a:cubicBezTo>
                  <a:cubicBezTo>
                    <a:pt x="81" y="133"/>
                    <a:pt x="88" y="135"/>
                    <a:pt x="95" y="137"/>
                  </a:cubicBezTo>
                  <a:cubicBezTo>
                    <a:pt x="96" y="141"/>
                    <a:pt x="99" y="144"/>
                    <a:pt x="103" y="145"/>
                  </a:cubicBezTo>
                  <a:cubicBezTo>
                    <a:pt x="106" y="146"/>
                    <a:pt x="112" y="146"/>
                    <a:pt x="114" y="142"/>
                  </a:cubicBezTo>
                  <a:cubicBezTo>
                    <a:pt x="117" y="138"/>
                    <a:pt x="112" y="131"/>
                    <a:pt x="109" y="129"/>
                  </a:cubicBezTo>
                  <a:cubicBezTo>
                    <a:pt x="104" y="126"/>
                    <a:pt x="98" y="128"/>
                    <a:pt x="95" y="132"/>
                  </a:cubicBezTo>
                  <a:cubicBezTo>
                    <a:pt x="95" y="133"/>
                    <a:pt x="95" y="133"/>
                    <a:pt x="95" y="133"/>
                  </a:cubicBezTo>
                  <a:cubicBezTo>
                    <a:pt x="87" y="132"/>
                    <a:pt x="80" y="130"/>
                    <a:pt x="73" y="127"/>
                  </a:cubicBezTo>
                  <a:cubicBezTo>
                    <a:pt x="65" y="113"/>
                    <a:pt x="58" y="98"/>
                    <a:pt x="53" y="83"/>
                  </a:cubicBezTo>
                  <a:cubicBezTo>
                    <a:pt x="65" y="94"/>
                    <a:pt x="83" y="99"/>
                    <a:pt x="99" y="101"/>
                  </a:cubicBezTo>
                  <a:cubicBezTo>
                    <a:pt x="100" y="106"/>
                    <a:pt x="104" y="109"/>
                    <a:pt x="109" y="110"/>
                  </a:cubicBezTo>
                  <a:cubicBezTo>
                    <a:pt x="115" y="110"/>
                    <a:pt x="120" y="106"/>
                    <a:pt x="121" y="100"/>
                  </a:cubicBezTo>
                  <a:cubicBezTo>
                    <a:pt x="121" y="94"/>
                    <a:pt x="118" y="86"/>
                    <a:pt x="111" y="87"/>
                  </a:cubicBezTo>
                  <a:cubicBezTo>
                    <a:pt x="107" y="87"/>
                    <a:pt x="103" y="90"/>
                    <a:pt x="101" y="94"/>
                  </a:cubicBezTo>
                  <a:cubicBezTo>
                    <a:pt x="100" y="94"/>
                    <a:pt x="99" y="94"/>
                    <a:pt x="99" y="95"/>
                  </a:cubicBezTo>
                  <a:cubicBezTo>
                    <a:pt x="99" y="96"/>
                    <a:pt x="99" y="96"/>
                    <a:pt x="99" y="97"/>
                  </a:cubicBezTo>
                  <a:cubicBezTo>
                    <a:pt x="82" y="94"/>
                    <a:pt x="65" y="91"/>
                    <a:pt x="52" y="79"/>
                  </a:cubicBezTo>
                  <a:cubicBezTo>
                    <a:pt x="46" y="62"/>
                    <a:pt x="43" y="45"/>
                    <a:pt x="40" y="28"/>
                  </a:cubicBezTo>
                  <a:cubicBezTo>
                    <a:pt x="53" y="41"/>
                    <a:pt x="74" y="48"/>
                    <a:pt x="92" y="51"/>
                  </a:cubicBezTo>
                  <a:cubicBezTo>
                    <a:pt x="93" y="56"/>
                    <a:pt x="100" y="61"/>
                    <a:pt x="105" y="60"/>
                  </a:cubicBezTo>
                  <a:cubicBezTo>
                    <a:pt x="110" y="59"/>
                    <a:pt x="114" y="54"/>
                    <a:pt x="114" y="49"/>
                  </a:cubicBezTo>
                  <a:cubicBezTo>
                    <a:pt x="114" y="42"/>
                    <a:pt x="108" y="37"/>
                    <a:pt x="101" y="38"/>
                  </a:cubicBezTo>
                  <a:cubicBezTo>
                    <a:pt x="96" y="38"/>
                    <a:pt x="92" y="42"/>
                    <a:pt x="92" y="47"/>
                  </a:cubicBezTo>
                  <a:cubicBezTo>
                    <a:pt x="74" y="41"/>
                    <a:pt x="55" y="38"/>
                    <a:pt x="40" y="26"/>
                  </a:cubicBezTo>
                  <a:cubicBezTo>
                    <a:pt x="38" y="17"/>
                    <a:pt x="37" y="9"/>
                    <a:pt x="35" y="1"/>
                  </a:cubicBezTo>
                  <a:cubicBezTo>
                    <a:pt x="35" y="0"/>
                    <a:pt x="34" y="0"/>
                    <a:pt x="34" y="1"/>
                  </a:cubicBezTo>
                  <a:cubicBezTo>
                    <a:pt x="34" y="17"/>
                    <a:pt x="37" y="34"/>
                    <a:pt x="40" y="51"/>
                  </a:cubicBezTo>
                  <a:cubicBezTo>
                    <a:pt x="39" y="60"/>
                    <a:pt x="36" y="69"/>
                    <a:pt x="31" y="77"/>
                  </a:cubicBezTo>
                  <a:cubicBezTo>
                    <a:pt x="28" y="83"/>
                    <a:pt x="23" y="88"/>
                    <a:pt x="20" y="94"/>
                  </a:cubicBezTo>
                  <a:cubicBezTo>
                    <a:pt x="18" y="93"/>
                    <a:pt x="16" y="93"/>
                    <a:pt x="14" y="93"/>
                  </a:cubicBezTo>
                  <a:cubicBezTo>
                    <a:pt x="14" y="93"/>
                    <a:pt x="14" y="93"/>
                    <a:pt x="13" y="93"/>
                  </a:cubicBezTo>
                  <a:cubicBezTo>
                    <a:pt x="5" y="94"/>
                    <a:pt x="0" y="102"/>
                    <a:pt x="5" y="109"/>
                  </a:cubicBezTo>
                  <a:cubicBezTo>
                    <a:pt x="8" y="114"/>
                    <a:pt x="16" y="120"/>
                    <a:pt x="23" y="118"/>
                  </a:cubicBezTo>
                  <a:cubicBezTo>
                    <a:pt x="30" y="117"/>
                    <a:pt x="35" y="107"/>
                    <a:pt x="30" y="100"/>
                  </a:cubicBezTo>
                  <a:cubicBezTo>
                    <a:pt x="29" y="98"/>
                    <a:pt x="26" y="97"/>
                    <a:pt x="24" y="95"/>
                  </a:cubicBezTo>
                  <a:cubicBezTo>
                    <a:pt x="32" y="85"/>
                    <a:pt x="40" y="71"/>
                    <a:pt x="42" y="58"/>
                  </a:cubicBezTo>
                  <a:cubicBezTo>
                    <a:pt x="46" y="74"/>
                    <a:pt x="51" y="91"/>
                    <a:pt x="58" y="106"/>
                  </a:cubicBezTo>
                  <a:cubicBezTo>
                    <a:pt x="58" y="106"/>
                    <a:pt x="58" y="107"/>
                    <a:pt x="58" y="107"/>
                  </a:cubicBezTo>
                  <a:cubicBezTo>
                    <a:pt x="57" y="122"/>
                    <a:pt x="51" y="134"/>
                    <a:pt x="45" y="147"/>
                  </a:cubicBezTo>
                  <a:cubicBezTo>
                    <a:pt x="40" y="148"/>
                    <a:pt x="36" y="151"/>
                    <a:pt x="35" y="155"/>
                  </a:cubicBezTo>
                  <a:cubicBezTo>
                    <a:pt x="33" y="161"/>
                    <a:pt x="35" y="168"/>
                    <a:pt x="40" y="17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6" name="Freeform 58"/>
            <p:cNvSpPr/>
            <p:nvPr/>
          </p:nvSpPr>
          <p:spPr bwMode="auto">
            <a:xfrm>
              <a:off x="10475913" y="2611438"/>
              <a:ext cx="304800" cy="315913"/>
            </a:xfrm>
            <a:custGeom>
              <a:avLst/>
              <a:gdLst>
                <a:gd name="T0" fmla="*/ 62 w 72"/>
                <a:gd name="T1" fmla="*/ 59 h 74"/>
                <a:gd name="T2" fmla="*/ 54 w 72"/>
                <a:gd name="T3" fmla="*/ 45 h 74"/>
                <a:gd name="T4" fmla="*/ 43 w 72"/>
                <a:gd name="T5" fmla="*/ 14 h 74"/>
                <a:gd name="T6" fmla="*/ 35 w 72"/>
                <a:gd name="T7" fmla="*/ 2 h 74"/>
                <a:gd name="T8" fmla="*/ 23 w 72"/>
                <a:gd name="T9" fmla="*/ 8 h 74"/>
                <a:gd name="T10" fmla="*/ 1 w 72"/>
                <a:gd name="T11" fmla="*/ 45 h 74"/>
                <a:gd name="T12" fmla="*/ 1 w 72"/>
                <a:gd name="T13" fmla="*/ 45 h 74"/>
                <a:gd name="T14" fmla="*/ 0 w 72"/>
                <a:gd name="T15" fmla="*/ 46 h 74"/>
                <a:gd name="T16" fmla="*/ 1 w 72"/>
                <a:gd name="T17" fmla="*/ 47 h 74"/>
                <a:gd name="T18" fmla="*/ 2 w 72"/>
                <a:gd name="T19" fmla="*/ 47 h 74"/>
                <a:gd name="T20" fmla="*/ 3 w 72"/>
                <a:gd name="T21" fmla="*/ 47 h 74"/>
                <a:gd name="T22" fmla="*/ 3 w 72"/>
                <a:gd name="T23" fmla="*/ 48 h 74"/>
                <a:gd name="T24" fmla="*/ 3 w 72"/>
                <a:gd name="T25" fmla="*/ 48 h 74"/>
                <a:gd name="T26" fmla="*/ 52 w 72"/>
                <a:gd name="T27" fmla="*/ 68 h 74"/>
                <a:gd name="T28" fmla="*/ 62 w 72"/>
                <a:gd name="T2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4">
                  <a:moveTo>
                    <a:pt x="62" y="59"/>
                  </a:moveTo>
                  <a:cubicBezTo>
                    <a:pt x="63" y="53"/>
                    <a:pt x="59" y="48"/>
                    <a:pt x="54" y="45"/>
                  </a:cubicBezTo>
                  <a:cubicBezTo>
                    <a:pt x="72" y="36"/>
                    <a:pt x="59" y="10"/>
                    <a:pt x="43" y="14"/>
                  </a:cubicBezTo>
                  <a:cubicBezTo>
                    <a:pt x="42" y="9"/>
                    <a:pt x="40" y="3"/>
                    <a:pt x="35" y="2"/>
                  </a:cubicBezTo>
                  <a:cubicBezTo>
                    <a:pt x="30" y="0"/>
                    <a:pt x="26" y="5"/>
                    <a:pt x="23" y="8"/>
                  </a:cubicBezTo>
                  <a:cubicBezTo>
                    <a:pt x="13" y="19"/>
                    <a:pt x="7" y="32"/>
                    <a:pt x="1" y="45"/>
                  </a:cubicBezTo>
                  <a:cubicBezTo>
                    <a:pt x="1" y="45"/>
                    <a:pt x="1" y="45"/>
                    <a:pt x="1" y="45"/>
                  </a:cubicBezTo>
                  <a:cubicBezTo>
                    <a:pt x="1" y="45"/>
                    <a:pt x="1" y="45"/>
                    <a:pt x="0" y="46"/>
                  </a:cubicBezTo>
                  <a:cubicBezTo>
                    <a:pt x="0" y="46"/>
                    <a:pt x="0" y="47"/>
                    <a:pt x="1" y="47"/>
                  </a:cubicBezTo>
                  <a:cubicBezTo>
                    <a:pt x="1" y="47"/>
                    <a:pt x="1" y="47"/>
                    <a:pt x="2" y="47"/>
                  </a:cubicBezTo>
                  <a:cubicBezTo>
                    <a:pt x="2" y="48"/>
                    <a:pt x="2" y="48"/>
                    <a:pt x="3" y="47"/>
                  </a:cubicBezTo>
                  <a:cubicBezTo>
                    <a:pt x="3" y="48"/>
                    <a:pt x="3" y="48"/>
                    <a:pt x="3" y="48"/>
                  </a:cubicBezTo>
                  <a:cubicBezTo>
                    <a:pt x="3" y="48"/>
                    <a:pt x="3" y="48"/>
                    <a:pt x="3" y="48"/>
                  </a:cubicBezTo>
                  <a:cubicBezTo>
                    <a:pt x="17" y="58"/>
                    <a:pt x="33" y="74"/>
                    <a:pt x="52" y="68"/>
                  </a:cubicBezTo>
                  <a:cubicBezTo>
                    <a:pt x="56" y="67"/>
                    <a:pt x="62" y="64"/>
                    <a:pt x="62" y="59"/>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7" name="Freeform 59"/>
            <p:cNvSpPr/>
            <p:nvPr/>
          </p:nvSpPr>
          <p:spPr bwMode="auto">
            <a:xfrm>
              <a:off x="9891713" y="2722563"/>
              <a:ext cx="690563" cy="365125"/>
            </a:xfrm>
            <a:custGeom>
              <a:avLst/>
              <a:gdLst>
                <a:gd name="T0" fmla="*/ 149 w 163"/>
                <a:gd name="T1" fmla="*/ 1 h 86"/>
                <a:gd name="T2" fmla="*/ 144 w 163"/>
                <a:gd name="T3" fmla="*/ 8 h 86"/>
                <a:gd name="T4" fmla="*/ 139 w 163"/>
                <a:gd name="T5" fmla="*/ 17 h 86"/>
                <a:gd name="T6" fmla="*/ 139 w 163"/>
                <a:gd name="T7" fmla="*/ 18 h 86"/>
                <a:gd name="T8" fmla="*/ 64 w 163"/>
                <a:gd name="T9" fmla="*/ 35 h 86"/>
                <a:gd name="T10" fmla="*/ 23 w 163"/>
                <a:gd name="T11" fmla="*/ 57 h 86"/>
                <a:gd name="T12" fmla="*/ 0 w 163"/>
                <a:gd name="T13" fmla="*/ 85 h 86"/>
                <a:gd name="T14" fmla="*/ 1 w 163"/>
                <a:gd name="T15" fmla="*/ 86 h 86"/>
                <a:gd name="T16" fmla="*/ 28 w 163"/>
                <a:gd name="T17" fmla="*/ 57 h 86"/>
                <a:gd name="T18" fmla="*/ 70 w 163"/>
                <a:gd name="T19" fmla="*/ 37 h 86"/>
                <a:gd name="T20" fmla="*/ 140 w 163"/>
                <a:gd name="T21" fmla="*/ 22 h 86"/>
                <a:gd name="T22" fmla="*/ 155 w 163"/>
                <a:gd name="T23" fmla="*/ 32 h 86"/>
                <a:gd name="T24" fmla="*/ 157 w 163"/>
                <a:gd name="T25" fmla="*/ 32 h 86"/>
                <a:gd name="T26" fmla="*/ 162 w 163"/>
                <a:gd name="T27" fmla="*/ 14 h 86"/>
                <a:gd name="T28" fmla="*/ 151 w 163"/>
                <a:gd name="T29" fmla="*/ 2 h 86"/>
                <a:gd name="T30" fmla="*/ 149 w 163"/>
                <a:gd name="T3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86">
                  <a:moveTo>
                    <a:pt x="149" y="1"/>
                  </a:moveTo>
                  <a:cubicBezTo>
                    <a:pt x="147" y="3"/>
                    <a:pt x="146" y="6"/>
                    <a:pt x="144" y="8"/>
                  </a:cubicBezTo>
                  <a:cubicBezTo>
                    <a:pt x="143" y="11"/>
                    <a:pt x="141" y="14"/>
                    <a:pt x="139" y="17"/>
                  </a:cubicBezTo>
                  <a:cubicBezTo>
                    <a:pt x="139" y="18"/>
                    <a:pt x="139" y="18"/>
                    <a:pt x="139" y="18"/>
                  </a:cubicBezTo>
                  <a:cubicBezTo>
                    <a:pt x="114" y="20"/>
                    <a:pt x="88" y="27"/>
                    <a:pt x="64" y="35"/>
                  </a:cubicBezTo>
                  <a:cubicBezTo>
                    <a:pt x="49" y="40"/>
                    <a:pt x="35" y="47"/>
                    <a:pt x="23" y="57"/>
                  </a:cubicBezTo>
                  <a:cubicBezTo>
                    <a:pt x="14" y="63"/>
                    <a:pt x="2" y="74"/>
                    <a:pt x="0" y="85"/>
                  </a:cubicBezTo>
                  <a:cubicBezTo>
                    <a:pt x="0" y="86"/>
                    <a:pt x="1" y="86"/>
                    <a:pt x="1" y="86"/>
                  </a:cubicBezTo>
                  <a:cubicBezTo>
                    <a:pt x="9" y="75"/>
                    <a:pt x="16" y="65"/>
                    <a:pt x="28" y="57"/>
                  </a:cubicBezTo>
                  <a:cubicBezTo>
                    <a:pt x="41" y="48"/>
                    <a:pt x="55" y="42"/>
                    <a:pt x="70" y="37"/>
                  </a:cubicBezTo>
                  <a:cubicBezTo>
                    <a:pt x="93" y="30"/>
                    <a:pt x="116" y="26"/>
                    <a:pt x="140" y="22"/>
                  </a:cubicBezTo>
                  <a:cubicBezTo>
                    <a:pt x="145" y="26"/>
                    <a:pt x="150" y="29"/>
                    <a:pt x="155" y="32"/>
                  </a:cubicBezTo>
                  <a:cubicBezTo>
                    <a:pt x="155" y="33"/>
                    <a:pt x="156" y="33"/>
                    <a:pt x="157" y="32"/>
                  </a:cubicBezTo>
                  <a:cubicBezTo>
                    <a:pt x="162" y="27"/>
                    <a:pt x="163" y="20"/>
                    <a:pt x="162" y="14"/>
                  </a:cubicBezTo>
                  <a:cubicBezTo>
                    <a:pt x="161" y="9"/>
                    <a:pt x="156" y="3"/>
                    <a:pt x="151" y="2"/>
                  </a:cubicBezTo>
                  <a:cubicBezTo>
                    <a:pt x="151" y="1"/>
                    <a:pt x="150" y="0"/>
                    <a:pt x="149" y="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8" name="Freeform 60"/>
            <p:cNvSpPr/>
            <p:nvPr/>
          </p:nvSpPr>
          <p:spPr bwMode="auto">
            <a:xfrm>
              <a:off x="9290050" y="2535238"/>
              <a:ext cx="546100" cy="582613"/>
            </a:xfrm>
            <a:custGeom>
              <a:avLst/>
              <a:gdLst>
                <a:gd name="T0" fmla="*/ 128 w 129"/>
                <a:gd name="T1" fmla="*/ 38 h 137"/>
                <a:gd name="T2" fmla="*/ 112 w 129"/>
                <a:gd name="T3" fmla="*/ 31 h 137"/>
                <a:gd name="T4" fmla="*/ 106 w 129"/>
                <a:gd name="T5" fmla="*/ 43 h 137"/>
                <a:gd name="T6" fmla="*/ 106 w 129"/>
                <a:gd name="T7" fmla="*/ 44 h 137"/>
                <a:gd name="T8" fmla="*/ 107 w 129"/>
                <a:gd name="T9" fmla="*/ 45 h 137"/>
                <a:gd name="T10" fmla="*/ 76 w 129"/>
                <a:gd name="T11" fmla="*/ 58 h 137"/>
                <a:gd name="T12" fmla="*/ 91 w 129"/>
                <a:gd name="T13" fmla="*/ 19 h 137"/>
                <a:gd name="T14" fmla="*/ 103 w 129"/>
                <a:gd name="T15" fmla="*/ 14 h 137"/>
                <a:gd name="T16" fmla="*/ 100 w 129"/>
                <a:gd name="T17" fmla="*/ 4 h 137"/>
                <a:gd name="T18" fmla="*/ 88 w 129"/>
                <a:gd name="T19" fmla="*/ 7 h 137"/>
                <a:gd name="T20" fmla="*/ 89 w 129"/>
                <a:gd name="T21" fmla="*/ 16 h 137"/>
                <a:gd name="T22" fmla="*/ 81 w 129"/>
                <a:gd name="T23" fmla="*/ 38 h 137"/>
                <a:gd name="T24" fmla="*/ 74 w 129"/>
                <a:gd name="T25" fmla="*/ 21 h 137"/>
                <a:gd name="T26" fmla="*/ 76 w 129"/>
                <a:gd name="T27" fmla="*/ 11 h 137"/>
                <a:gd name="T28" fmla="*/ 67 w 129"/>
                <a:gd name="T29" fmla="*/ 5 h 137"/>
                <a:gd name="T30" fmla="*/ 61 w 129"/>
                <a:gd name="T31" fmla="*/ 16 h 137"/>
                <a:gd name="T32" fmla="*/ 71 w 129"/>
                <a:gd name="T33" fmla="*/ 23 h 137"/>
                <a:gd name="T34" fmla="*/ 72 w 129"/>
                <a:gd name="T35" fmla="*/ 23 h 137"/>
                <a:gd name="T36" fmla="*/ 80 w 129"/>
                <a:gd name="T37" fmla="*/ 41 h 137"/>
                <a:gd name="T38" fmla="*/ 61 w 129"/>
                <a:gd name="T39" fmla="*/ 79 h 137"/>
                <a:gd name="T40" fmla="*/ 48 w 129"/>
                <a:gd name="T41" fmla="*/ 37 h 137"/>
                <a:gd name="T42" fmla="*/ 48 w 129"/>
                <a:gd name="T43" fmla="*/ 26 h 137"/>
                <a:gd name="T44" fmla="*/ 35 w 129"/>
                <a:gd name="T45" fmla="*/ 24 h 137"/>
                <a:gd name="T46" fmla="*/ 32 w 129"/>
                <a:gd name="T47" fmla="*/ 38 h 137"/>
                <a:gd name="T48" fmla="*/ 42 w 129"/>
                <a:gd name="T49" fmla="*/ 40 h 137"/>
                <a:gd name="T50" fmla="*/ 44 w 129"/>
                <a:gd name="T51" fmla="*/ 41 h 137"/>
                <a:gd name="T52" fmla="*/ 45 w 129"/>
                <a:gd name="T53" fmla="*/ 40 h 137"/>
                <a:gd name="T54" fmla="*/ 59 w 129"/>
                <a:gd name="T55" fmla="*/ 82 h 137"/>
                <a:gd name="T56" fmla="*/ 32 w 129"/>
                <a:gd name="T57" fmla="*/ 117 h 137"/>
                <a:gd name="T58" fmla="*/ 19 w 129"/>
                <a:gd name="T59" fmla="*/ 70 h 137"/>
                <a:gd name="T60" fmla="*/ 17 w 129"/>
                <a:gd name="T61" fmla="*/ 57 h 137"/>
                <a:gd name="T62" fmla="*/ 5 w 129"/>
                <a:gd name="T63" fmla="*/ 57 h 137"/>
                <a:gd name="T64" fmla="*/ 5 w 129"/>
                <a:gd name="T65" fmla="*/ 71 h 137"/>
                <a:gd name="T66" fmla="*/ 16 w 129"/>
                <a:gd name="T67" fmla="*/ 72 h 137"/>
                <a:gd name="T68" fmla="*/ 31 w 129"/>
                <a:gd name="T69" fmla="*/ 119 h 137"/>
                <a:gd name="T70" fmla="*/ 16 w 129"/>
                <a:gd name="T71" fmla="*/ 136 h 137"/>
                <a:gd name="T72" fmla="*/ 17 w 129"/>
                <a:gd name="T73" fmla="*/ 137 h 137"/>
                <a:gd name="T74" fmla="*/ 47 w 129"/>
                <a:gd name="T75" fmla="*/ 105 h 137"/>
                <a:gd name="T76" fmla="*/ 69 w 129"/>
                <a:gd name="T77" fmla="*/ 96 h 137"/>
                <a:gd name="T78" fmla="*/ 87 w 129"/>
                <a:gd name="T79" fmla="*/ 95 h 137"/>
                <a:gd name="T80" fmla="*/ 90 w 129"/>
                <a:gd name="T81" fmla="*/ 98 h 137"/>
                <a:gd name="T82" fmla="*/ 90 w 129"/>
                <a:gd name="T83" fmla="*/ 100 h 137"/>
                <a:gd name="T84" fmla="*/ 106 w 129"/>
                <a:gd name="T85" fmla="*/ 96 h 137"/>
                <a:gd name="T86" fmla="*/ 102 w 129"/>
                <a:gd name="T87" fmla="*/ 79 h 137"/>
                <a:gd name="T88" fmla="*/ 86 w 129"/>
                <a:gd name="T89" fmla="*/ 84 h 137"/>
                <a:gd name="T90" fmla="*/ 86 w 129"/>
                <a:gd name="T91" fmla="*/ 91 h 137"/>
                <a:gd name="T92" fmla="*/ 51 w 129"/>
                <a:gd name="T93" fmla="*/ 100 h 137"/>
                <a:gd name="T94" fmla="*/ 74 w 129"/>
                <a:gd name="T95" fmla="*/ 62 h 137"/>
                <a:gd name="T96" fmla="*/ 75 w 129"/>
                <a:gd name="T97" fmla="*/ 62 h 137"/>
                <a:gd name="T98" fmla="*/ 109 w 129"/>
                <a:gd name="T99" fmla="*/ 48 h 137"/>
                <a:gd name="T100" fmla="*/ 120 w 129"/>
                <a:gd name="T101" fmla="*/ 50 h 137"/>
                <a:gd name="T102" fmla="*/ 128 w 129"/>
                <a:gd name="T103"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7">
                  <a:moveTo>
                    <a:pt x="128" y="38"/>
                  </a:moveTo>
                  <a:cubicBezTo>
                    <a:pt x="127" y="32"/>
                    <a:pt x="118" y="29"/>
                    <a:pt x="112" y="31"/>
                  </a:cubicBezTo>
                  <a:cubicBezTo>
                    <a:pt x="107" y="33"/>
                    <a:pt x="105" y="38"/>
                    <a:pt x="106" y="43"/>
                  </a:cubicBezTo>
                  <a:cubicBezTo>
                    <a:pt x="106" y="43"/>
                    <a:pt x="106" y="43"/>
                    <a:pt x="106" y="44"/>
                  </a:cubicBezTo>
                  <a:cubicBezTo>
                    <a:pt x="106" y="44"/>
                    <a:pt x="106" y="44"/>
                    <a:pt x="107" y="45"/>
                  </a:cubicBezTo>
                  <a:cubicBezTo>
                    <a:pt x="96" y="46"/>
                    <a:pt x="84" y="51"/>
                    <a:pt x="76" y="58"/>
                  </a:cubicBezTo>
                  <a:cubicBezTo>
                    <a:pt x="82" y="45"/>
                    <a:pt x="87" y="32"/>
                    <a:pt x="91" y="19"/>
                  </a:cubicBezTo>
                  <a:cubicBezTo>
                    <a:pt x="95" y="19"/>
                    <a:pt x="101" y="19"/>
                    <a:pt x="103" y="14"/>
                  </a:cubicBezTo>
                  <a:cubicBezTo>
                    <a:pt x="104" y="11"/>
                    <a:pt x="103" y="6"/>
                    <a:pt x="100" y="4"/>
                  </a:cubicBezTo>
                  <a:cubicBezTo>
                    <a:pt x="96" y="0"/>
                    <a:pt x="91" y="3"/>
                    <a:pt x="88" y="7"/>
                  </a:cubicBezTo>
                  <a:cubicBezTo>
                    <a:pt x="86" y="10"/>
                    <a:pt x="86" y="14"/>
                    <a:pt x="89" y="16"/>
                  </a:cubicBezTo>
                  <a:cubicBezTo>
                    <a:pt x="86" y="23"/>
                    <a:pt x="84" y="31"/>
                    <a:pt x="81" y="38"/>
                  </a:cubicBezTo>
                  <a:cubicBezTo>
                    <a:pt x="80" y="32"/>
                    <a:pt x="77" y="26"/>
                    <a:pt x="74" y="21"/>
                  </a:cubicBezTo>
                  <a:cubicBezTo>
                    <a:pt x="76" y="18"/>
                    <a:pt x="77" y="14"/>
                    <a:pt x="76" y="11"/>
                  </a:cubicBezTo>
                  <a:cubicBezTo>
                    <a:pt x="74" y="8"/>
                    <a:pt x="71" y="4"/>
                    <a:pt x="67" y="5"/>
                  </a:cubicBezTo>
                  <a:cubicBezTo>
                    <a:pt x="62" y="5"/>
                    <a:pt x="61" y="12"/>
                    <a:pt x="61" y="16"/>
                  </a:cubicBezTo>
                  <a:cubicBezTo>
                    <a:pt x="62" y="20"/>
                    <a:pt x="67" y="23"/>
                    <a:pt x="71" y="23"/>
                  </a:cubicBezTo>
                  <a:cubicBezTo>
                    <a:pt x="72" y="23"/>
                    <a:pt x="72" y="23"/>
                    <a:pt x="72" y="23"/>
                  </a:cubicBezTo>
                  <a:cubicBezTo>
                    <a:pt x="75" y="28"/>
                    <a:pt x="78" y="34"/>
                    <a:pt x="80" y="41"/>
                  </a:cubicBezTo>
                  <a:cubicBezTo>
                    <a:pt x="75" y="54"/>
                    <a:pt x="69" y="67"/>
                    <a:pt x="61" y="79"/>
                  </a:cubicBezTo>
                  <a:cubicBezTo>
                    <a:pt x="62" y="65"/>
                    <a:pt x="56" y="50"/>
                    <a:pt x="48" y="37"/>
                  </a:cubicBezTo>
                  <a:cubicBezTo>
                    <a:pt x="50" y="34"/>
                    <a:pt x="51" y="30"/>
                    <a:pt x="48" y="26"/>
                  </a:cubicBezTo>
                  <a:cubicBezTo>
                    <a:pt x="45" y="22"/>
                    <a:pt x="39" y="21"/>
                    <a:pt x="35" y="24"/>
                  </a:cubicBezTo>
                  <a:cubicBezTo>
                    <a:pt x="31" y="26"/>
                    <a:pt x="27" y="33"/>
                    <a:pt x="32" y="38"/>
                  </a:cubicBezTo>
                  <a:cubicBezTo>
                    <a:pt x="34" y="40"/>
                    <a:pt x="39" y="41"/>
                    <a:pt x="42" y="40"/>
                  </a:cubicBezTo>
                  <a:cubicBezTo>
                    <a:pt x="43" y="41"/>
                    <a:pt x="44" y="41"/>
                    <a:pt x="44" y="41"/>
                  </a:cubicBezTo>
                  <a:cubicBezTo>
                    <a:pt x="45" y="41"/>
                    <a:pt x="45" y="40"/>
                    <a:pt x="45" y="40"/>
                  </a:cubicBezTo>
                  <a:cubicBezTo>
                    <a:pt x="53" y="53"/>
                    <a:pt x="60" y="65"/>
                    <a:pt x="59" y="82"/>
                  </a:cubicBezTo>
                  <a:cubicBezTo>
                    <a:pt x="51" y="94"/>
                    <a:pt x="42" y="106"/>
                    <a:pt x="32" y="117"/>
                  </a:cubicBezTo>
                  <a:cubicBezTo>
                    <a:pt x="33" y="102"/>
                    <a:pt x="27" y="84"/>
                    <a:pt x="19" y="70"/>
                  </a:cubicBezTo>
                  <a:cubicBezTo>
                    <a:pt x="21" y="66"/>
                    <a:pt x="21" y="60"/>
                    <a:pt x="17" y="57"/>
                  </a:cubicBezTo>
                  <a:cubicBezTo>
                    <a:pt x="14" y="54"/>
                    <a:pt x="8" y="54"/>
                    <a:pt x="5" y="57"/>
                  </a:cubicBezTo>
                  <a:cubicBezTo>
                    <a:pt x="0" y="60"/>
                    <a:pt x="1" y="67"/>
                    <a:pt x="5" y="71"/>
                  </a:cubicBezTo>
                  <a:cubicBezTo>
                    <a:pt x="8" y="75"/>
                    <a:pt x="13" y="75"/>
                    <a:pt x="16" y="72"/>
                  </a:cubicBezTo>
                  <a:cubicBezTo>
                    <a:pt x="22" y="88"/>
                    <a:pt x="31" y="102"/>
                    <a:pt x="31" y="119"/>
                  </a:cubicBezTo>
                  <a:cubicBezTo>
                    <a:pt x="26" y="125"/>
                    <a:pt x="21" y="130"/>
                    <a:pt x="16" y="136"/>
                  </a:cubicBezTo>
                  <a:cubicBezTo>
                    <a:pt x="16" y="137"/>
                    <a:pt x="17" y="137"/>
                    <a:pt x="17" y="137"/>
                  </a:cubicBezTo>
                  <a:cubicBezTo>
                    <a:pt x="28" y="127"/>
                    <a:pt x="38" y="116"/>
                    <a:pt x="47" y="105"/>
                  </a:cubicBezTo>
                  <a:cubicBezTo>
                    <a:pt x="54" y="101"/>
                    <a:pt x="61" y="98"/>
                    <a:pt x="69" y="96"/>
                  </a:cubicBezTo>
                  <a:cubicBezTo>
                    <a:pt x="75" y="95"/>
                    <a:pt x="81" y="95"/>
                    <a:pt x="87" y="95"/>
                  </a:cubicBezTo>
                  <a:cubicBezTo>
                    <a:pt x="88" y="96"/>
                    <a:pt x="89" y="97"/>
                    <a:pt x="90" y="98"/>
                  </a:cubicBezTo>
                  <a:cubicBezTo>
                    <a:pt x="90" y="99"/>
                    <a:pt x="90" y="99"/>
                    <a:pt x="90" y="100"/>
                  </a:cubicBezTo>
                  <a:cubicBezTo>
                    <a:pt x="95" y="104"/>
                    <a:pt x="103" y="103"/>
                    <a:pt x="106" y="96"/>
                  </a:cubicBezTo>
                  <a:cubicBezTo>
                    <a:pt x="108" y="91"/>
                    <a:pt x="107" y="83"/>
                    <a:pt x="102" y="79"/>
                  </a:cubicBezTo>
                  <a:cubicBezTo>
                    <a:pt x="97" y="75"/>
                    <a:pt x="87" y="77"/>
                    <a:pt x="86" y="84"/>
                  </a:cubicBezTo>
                  <a:cubicBezTo>
                    <a:pt x="85" y="86"/>
                    <a:pt x="86" y="89"/>
                    <a:pt x="86" y="91"/>
                  </a:cubicBezTo>
                  <a:cubicBezTo>
                    <a:pt x="75" y="91"/>
                    <a:pt x="61" y="94"/>
                    <a:pt x="51" y="100"/>
                  </a:cubicBezTo>
                  <a:cubicBezTo>
                    <a:pt x="60" y="88"/>
                    <a:pt x="68" y="75"/>
                    <a:pt x="74" y="62"/>
                  </a:cubicBezTo>
                  <a:cubicBezTo>
                    <a:pt x="74" y="62"/>
                    <a:pt x="74" y="62"/>
                    <a:pt x="75" y="62"/>
                  </a:cubicBezTo>
                  <a:cubicBezTo>
                    <a:pt x="85" y="54"/>
                    <a:pt x="97" y="52"/>
                    <a:pt x="109" y="48"/>
                  </a:cubicBezTo>
                  <a:cubicBezTo>
                    <a:pt x="112" y="51"/>
                    <a:pt x="116" y="52"/>
                    <a:pt x="120" y="50"/>
                  </a:cubicBezTo>
                  <a:cubicBezTo>
                    <a:pt x="125" y="48"/>
                    <a:pt x="129" y="43"/>
                    <a:pt x="128" y="3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9" name="Freeform 61"/>
            <p:cNvSpPr/>
            <p:nvPr/>
          </p:nvSpPr>
          <p:spPr bwMode="auto">
            <a:xfrm>
              <a:off x="6769100" y="3994150"/>
              <a:ext cx="923925" cy="511175"/>
            </a:xfrm>
            <a:custGeom>
              <a:avLst/>
              <a:gdLst>
                <a:gd name="T0" fmla="*/ 217 w 218"/>
                <a:gd name="T1" fmla="*/ 36 h 120"/>
                <a:gd name="T2" fmla="*/ 187 w 218"/>
                <a:gd name="T3" fmla="*/ 7 h 120"/>
                <a:gd name="T4" fmla="*/ 133 w 218"/>
                <a:gd name="T5" fmla="*/ 0 h 120"/>
                <a:gd name="T6" fmla="*/ 98 w 218"/>
                <a:gd name="T7" fmla="*/ 3 h 120"/>
                <a:gd name="T8" fmla="*/ 77 w 218"/>
                <a:gd name="T9" fmla="*/ 7 h 120"/>
                <a:gd name="T10" fmla="*/ 76 w 218"/>
                <a:gd name="T11" fmla="*/ 6 h 120"/>
                <a:gd name="T12" fmla="*/ 33 w 218"/>
                <a:gd name="T13" fmla="*/ 30 h 120"/>
                <a:gd name="T14" fmla="*/ 7 w 218"/>
                <a:gd name="T15" fmla="*/ 67 h 120"/>
                <a:gd name="T16" fmla="*/ 7 w 218"/>
                <a:gd name="T17" fmla="*/ 100 h 120"/>
                <a:gd name="T18" fmla="*/ 37 w 218"/>
                <a:gd name="T19" fmla="*/ 101 h 120"/>
                <a:gd name="T20" fmla="*/ 38 w 218"/>
                <a:gd name="T21" fmla="*/ 101 h 120"/>
                <a:gd name="T22" fmla="*/ 51 w 218"/>
                <a:gd name="T23" fmla="*/ 116 h 120"/>
                <a:gd name="T24" fmla="*/ 71 w 218"/>
                <a:gd name="T25" fmla="*/ 105 h 120"/>
                <a:gd name="T26" fmla="*/ 108 w 218"/>
                <a:gd name="T27" fmla="*/ 100 h 120"/>
                <a:gd name="T28" fmla="*/ 131 w 218"/>
                <a:gd name="T29" fmla="*/ 110 h 120"/>
                <a:gd name="T30" fmla="*/ 141 w 218"/>
                <a:gd name="T31" fmla="*/ 90 h 120"/>
                <a:gd name="T32" fmla="*/ 168 w 218"/>
                <a:gd name="T33" fmla="*/ 63 h 120"/>
                <a:gd name="T34" fmla="*/ 190 w 218"/>
                <a:gd name="T35" fmla="*/ 65 h 120"/>
                <a:gd name="T36" fmla="*/ 194 w 218"/>
                <a:gd name="T37" fmla="*/ 45 h 120"/>
                <a:gd name="T38" fmla="*/ 217 w 218"/>
                <a:gd name="T3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120">
                  <a:moveTo>
                    <a:pt x="217" y="36"/>
                  </a:moveTo>
                  <a:cubicBezTo>
                    <a:pt x="218" y="20"/>
                    <a:pt x="200" y="11"/>
                    <a:pt x="187" y="7"/>
                  </a:cubicBezTo>
                  <a:cubicBezTo>
                    <a:pt x="170" y="1"/>
                    <a:pt x="151" y="0"/>
                    <a:pt x="133" y="0"/>
                  </a:cubicBezTo>
                  <a:cubicBezTo>
                    <a:pt x="121" y="0"/>
                    <a:pt x="110" y="1"/>
                    <a:pt x="98" y="3"/>
                  </a:cubicBezTo>
                  <a:cubicBezTo>
                    <a:pt x="92" y="4"/>
                    <a:pt x="83" y="4"/>
                    <a:pt x="77" y="7"/>
                  </a:cubicBezTo>
                  <a:cubicBezTo>
                    <a:pt x="77" y="7"/>
                    <a:pt x="77" y="6"/>
                    <a:pt x="76" y="6"/>
                  </a:cubicBezTo>
                  <a:cubicBezTo>
                    <a:pt x="60" y="8"/>
                    <a:pt x="45" y="20"/>
                    <a:pt x="33" y="30"/>
                  </a:cubicBezTo>
                  <a:cubicBezTo>
                    <a:pt x="22" y="40"/>
                    <a:pt x="11" y="52"/>
                    <a:pt x="7" y="67"/>
                  </a:cubicBezTo>
                  <a:cubicBezTo>
                    <a:pt x="3" y="76"/>
                    <a:pt x="0" y="91"/>
                    <a:pt x="7" y="100"/>
                  </a:cubicBezTo>
                  <a:cubicBezTo>
                    <a:pt x="15" y="110"/>
                    <a:pt x="28" y="106"/>
                    <a:pt x="37" y="101"/>
                  </a:cubicBezTo>
                  <a:cubicBezTo>
                    <a:pt x="38" y="101"/>
                    <a:pt x="38" y="101"/>
                    <a:pt x="38" y="101"/>
                  </a:cubicBezTo>
                  <a:cubicBezTo>
                    <a:pt x="37" y="109"/>
                    <a:pt x="43" y="115"/>
                    <a:pt x="51" y="116"/>
                  </a:cubicBezTo>
                  <a:cubicBezTo>
                    <a:pt x="59" y="116"/>
                    <a:pt x="67" y="111"/>
                    <a:pt x="71" y="105"/>
                  </a:cubicBezTo>
                  <a:cubicBezTo>
                    <a:pt x="82" y="119"/>
                    <a:pt x="104" y="120"/>
                    <a:pt x="108" y="100"/>
                  </a:cubicBezTo>
                  <a:cubicBezTo>
                    <a:pt x="113" y="107"/>
                    <a:pt x="122" y="113"/>
                    <a:pt x="131" y="110"/>
                  </a:cubicBezTo>
                  <a:cubicBezTo>
                    <a:pt x="140" y="108"/>
                    <a:pt x="142" y="99"/>
                    <a:pt x="141" y="90"/>
                  </a:cubicBezTo>
                  <a:cubicBezTo>
                    <a:pt x="157" y="105"/>
                    <a:pt x="171" y="80"/>
                    <a:pt x="168" y="63"/>
                  </a:cubicBezTo>
                  <a:cubicBezTo>
                    <a:pt x="174" y="66"/>
                    <a:pt x="184" y="69"/>
                    <a:pt x="190" y="65"/>
                  </a:cubicBezTo>
                  <a:cubicBezTo>
                    <a:pt x="198" y="61"/>
                    <a:pt x="197" y="53"/>
                    <a:pt x="194" y="45"/>
                  </a:cubicBezTo>
                  <a:cubicBezTo>
                    <a:pt x="203" y="49"/>
                    <a:pt x="216" y="47"/>
                    <a:pt x="217" y="3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0" name="Freeform 62"/>
            <p:cNvSpPr/>
            <p:nvPr/>
          </p:nvSpPr>
          <p:spPr bwMode="auto">
            <a:xfrm>
              <a:off x="6858000" y="3981450"/>
              <a:ext cx="639763" cy="366713"/>
            </a:xfrm>
            <a:custGeom>
              <a:avLst/>
              <a:gdLst>
                <a:gd name="T0" fmla="*/ 139 w 151"/>
                <a:gd name="T1" fmla="*/ 13 h 86"/>
                <a:gd name="T2" fmla="*/ 55 w 151"/>
                <a:gd name="T3" fmla="*/ 5 h 86"/>
                <a:gd name="T4" fmla="*/ 53 w 151"/>
                <a:gd name="T5" fmla="*/ 7 h 86"/>
                <a:gd name="T6" fmla="*/ 3 w 151"/>
                <a:gd name="T7" fmla="*/ 60 h 86"/>
                <a:gd name="T8" fmla="*/ 10 w 151"/>
                <a:gd name="T9" fmla="*/ 80 h 86"/>
                <a:gd name="T10" fmla="*/ 32 w 151"/>
                <a:gd name="T11" fmla="*/ 72 h 86"/>
                <a:gd name="T12" fmla="*/ 58 w 151"/>
                <a:gd name="T13" fmla="*/ 66 h 86"/>
                <a:gd name="T14" fmla="*/ 90 w 151"/>
                <a:gd name="T15" fmla="*/ 60 h 86"/>
                <a:gd name="T16" fmla="*/ 112 w 151"/>
                <a:gd name="T17" fmla="*/ 45 h 86"/>
                <a:gd name="T18" fmla="*/ 129 w 151"/>
                <a:gd name="T19" fmla="*/ 32 h 86"/>
                <a:gd name="T20" fmla="*/ 146 w 151"/>
                <a:gd name="T21" fmla="*/ 30 h 86"/>
                <a:gd name="T22" fmla="*/ 139 w 151"/>
                <a:gd name="T2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86">
                  <a:moveTo>
                    <a:pt x="139" y="13"/>
                  </a:moveTo>
                  <a:cubicBezTo>
                    <a:pt x="113" y="0"/>
                    <a:pt x="82" y="4"/>
                    <a:pt x="55" y="5"/>
                  </a:cubicBezTo>
                  <a:cubicBezTo>
                    <a:pt x="53" y="5"/>
                    <a:pt x="53" y="6"/>
                    <a:pt x="53" y="7"/>
                  </a:cubicBezTo>
                  <a:cubicBezTo>
                    <a:pt x="32" y="19"/>
                    <a:pt x="9" y="35"/>
                    <a:pt x="3" y="60"/>
                  </a:cubicBezTo>
                  <a:cubicBezTo>
                    <a:pt x="0" y="68"/>
                    <a:pt x="1" y="76"/>
                    <a:pt x="10" y="80"/>
                  </a:cubicBezTo>
                  <a:cubicBezTo>
                    <a:pt x="17" y="83"/>
                    <a:pt x="26" y="77"/>
                    <a:pt x="32" y="72"/>
                  </a:cubicBezTo>
                  <a:cubicBezTo>
                    <a:pt x="37" y="86"/>
                    <a:pt x="51" y="76"/>
                    <a:pt x="58" y="66"/>
                  </a:cubicBezTo>
                  <a:cubicBezTo>
                    <a:pt x="69" y="79"/>
                    <a:pt x="91" y="78"/>
                    <a:pt x="90" y="60"/>
                  </a:cubicBezTo>
                  <a:cubicBezTo>
                    <a:pt x="101" y="67"/>
                    <a:pt x="116" y="56"/>
                    <a:pt x="112" y="45"/>
                  </a:cubicBezTo>
                  <a:cubicBezTo>
                    <a:pt x="121" y="49"/>
                    <a:pt x="133" y="42"/>
                    <a:pt x="129" y="32"/>
                  </a:cubicBezTo>
                  <a:cubicBezTo>
                    <a:pt x="135" y="34"/>
                    <a:pt x="141" y="35"/>
                    <a:pt x="146" y="30"/>
                  </a:cubicBezTo>
                  <a:cubicBezTo>
                    <a:pt x="151" y="25"/>
                    <a:pt x="143" y="16"/>
                    <a:pt x="139" y="1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1" name="Freeform 63"/>
            <p:cNvSpPr/>
            <p:nvPr/>
          </p:nvSpPr>
          <p:spPr bwMode="auto">
            <a:xfrm>
              <a:off x="7723188" y="3662363"/>
              <a:ext cx="612775" cy="536575"/>
            </a:xfrm>
            <a:custGeom>
              <a:avLst/>
              <a:gdLst>
                <a:gd name="T0" fmla="*/ 110 w 145"/>
                <a:gd name="T1" fmla="*/ 124 h 126"/>
                <a:gd name="T2" fmla="*/ 116 w 145"/>
                <a:gd name="T3" fmla="*/ 108 h 126"/>
                <a:gd name="T4" fmla="*/ 103 w 145"/>
                <a:gd name="T5" fmla="*/ 103 h 126"/>
                <a:gd name="T6" fmla="*/ 103 w 145"/>
                <a:gd name="T7" fmla="*/ 103 h 126"/>
                <a:gd name="T8" fmla="*/ 101 w 145"/>
                <a:gd name="T9" fmla="*/ 104 h 126"/>
                <a:gd name="T10" fmla="*/ 85 w 145"/>
                <a:gd name="T11" fmla="*/ 75 h 126"/>
                <a:gd name="T12" fmla="*/ 126 w 145"/>
                <a:gd name="T13" fmla="*/ 86 h 126"/>
                <a:gd name="T14" fmla="*/ 132 w 145"/>
                <a:gd name="T15" fmla="*/ 97 h 126"/>
                <a:gd name="T16" fmla="*/ 142 w 145"/>
                <a:gd name="T17" fmla="*/ 93 h 126"/>
                <a:gd name="T18" fmla="*/ 138 w 145"/>
                <a:gd name="T19" fmla="*/ 82 h 126"/>
                <a:gd name="T20" fmla="*/ 128 w 145"/>
                <a:gd name="T21" fmla="*/ 83 h 126"/>
                <a:gd name="T22" fmla="*/ 105 w 145"/>
                <a:gd name="T23" fmla="*/ 78 h 126"/>
                <a:gd name="T24" fmla="*/ 122 w 145"/>
                <a:gd name="T25" fmla="*/ 69 h 126"/>
                <a:gd name="T26" fmla="*/ 132 w 145"/>
                <a:gd name="T27" fmla="*/ 69 h 126"/>
                <a:gd name="T28" fmla="*/ 137 w 145"/>
                <a:gd name="T29" fmla="*/ 60 h 126"/>
                <a:gd name="T30" fmla="*/ 126 w 145"/>
                <a:gd name="T31" fmla="*/ 56 h 126"/>
                <a:gd name="T32" fmla="*/ 119 w 145"/>
                <a:gd name="T33" fmla="*/ 66 h 126"/>
                <a:gd name="T34" fmla="*/ 120 w 145"/>
                <a:gd name="T35" fmla="*/ 67 h 126"/>
                <a:gd name="T36" fmla="*/ 103 w 145"/>
                <a:gd name="T37" fmla="*/ 77 h 126"/>
                <a:gd name="T38" fmla="*/ 63 w 145"/>
                <a:gd name="T39" fmla="*/ 63 h 126"/>
                <a:gd name="T40" fmla="*/ 102 w 145"/>
                <a:gd name="T41" fmla="*/ 45 h 126"/>
                <a:gd name="T42" fmla="*/ 114 w 145"/>
                <a:gd name="T43" fmla="*/ 44 h 126"/>
                <a:gd name="T44" fmla="*/ 115 w 145"/>
                <a:gd name="T45" fmla="*/ 31 h 126"/>
                <a:gd name="T46" fmla="*/ 100 w 145"/>
                <a:gd name="T47" fmla="*/ 29 h 126"/>
                <a:gd name="T48" fmla="*/ 99 w 145"/>
                <a:gd name="T49" fmla="*/ 40 h 126"/>
                <a:gd name="T50" fmla="*/ 99 w 145"/>
                <a:gd name="T51" fmla="*/ 42 h 126"/>
                <a:gd name="T52" fmla="*/ 100 w 145"/>
                <a:gd name="T53" fmla="*/ 43 h 126"/>
                <a:gd name="T54" fmla="*/ 60 w 145"/>
                <a:gd name="T55" fmla="*/ 61 h 126"/>
                <a:gd name="T56" fmla="*/ 21 w 145"/>
                <a:gd name="T57" fmla="*/ 38 h 126"/>
                <a:gd name="T58" fmla="*/ 67 w 145"/>
                <a:gd name="T59" fmla="*/ 19 h 126"/>
                <a:gd name="T60" fmla="*/ 80 w 145"/>
                <a:gd name="T61" fmla="*/ 16 h 126"/>
                <a:gd name="T62" fmla="*/ 79 w 145"/>
                <a:gd name="T63" fmla="*/ 4 h 126"/>
                <a:gd name="T64" fmla="*/ 64 w 145"/>
                <a:gd name="T65" fmla="*/ 5 h 126"/>
                <a:gd name="T66" fmla="*/ 64 w 145"/>
                <a:gd name="T67" fmla="*/ 17 h 126"/>
                <a:gd name="T68" fmla="*/ 19 w 145"/>
                <a:gd name="T69" fmla="*/ 36 h 126"/>
                <a:gd name="T70" fmla="*/ 1 w 145"/>
                <a:gd name="T71" fmla="*/ 24 h 126"/>
                <a:gd name="T72" fmla="*/ 0 w 145"/>
                <a:gd name="T73" fmla="*/ 25 h 126"/>
                <a:gd name="T74" fmla="*/ 36 w 145"/>
                <a:gd name="T75" fmla="*/ 52 h 126"/>
                <a:gd name="T76" fmla="*/ 46 w 145"/>
                <a:gd name="T77" fmla="*/ 72 h 126"/>
                <a:gd name="T78" fmla="*/ 50 w 145"/>
                <a:gd name="T79" fmla="*/ 90 h 126"/>
                <a:gd name="T80" fmla="*/ 47 w 145"/>
                <a:gd name="T81" fmla="*/ 93 h 126"/>
                <a:gd name="T82" fmla="*/ 45 w 145"/>
                <a:gd name="T83" fmla="*/ 94 h 126"/>
                <a:gd name="T84" fmla="*/ 50 w 145"/>
                <a:gd name="T85" fmla="*/ 108 h 126"/>
                <a:gd name="T86" fmla="*/ 67 w 145"/>
                <a:gd name="T87" fmla="*/ 103 h 126"/>
                <a:gd name="T88" fmla="*/ 60 w 145"/>
                <a:gd name="T89" fmla="*/ 88 h 126"/>
                <a:gd name="T90" fmla="*/ 53 w 145"/>
                <a:gd name="T91" fmla="*/ 88 h 126"/>
                <a:gd name="T92" fmla="*/ 41 w 145"/>
                <a:gd name="T93" fmla="*/ 55 h 126"/>
                <a:gd name="T94" fmla="*/ 81 w 145"/>
                <a:gd name="T95" fmla="*/ 74 h 126"/>
                <a:gd name="T96" fmla="*/ 81 w 145"/>
                <a:gd name="T97" fmla="*/ 74 h 126"/>
                <a:gd name="T98" fmla="*/ 98 w 145"/>
                <a:gd name="T99" fmla="*/ 107 h 126"/>
                <a:gd name="T100" fmla="*/ 98 w 145"/>
                <a:gd name="T101" fmla="*/ 118 h 126"/>
                <a:gd name="T102" fmla="*/ 110 w 145"/>
                <a:gd name="T103"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26">
                  <a:moveTo>
                    <a:pt x="110" y="124"/>
                  </a:moveTo>
                  <a:cubicBezTo>
                    <a:pt x="117" y="122"/>
                    <a:pt x="118" y="113"/>
                    <a:pt x="116" y="108"/>
                  </a:cubicBezTo>
                  <a:cubicBezTo>
                    <a:pt x="113" y="103"/>
                    <a:pt x="108" y="101"/>
                    <a:pt x="103" y="103"/>
                  </a:cubicBezTo>
                  <a:cubicBezTo>
                    <a:pt x="103" y="103"/>
                    <a:pt x="103" y="103"/>
                    <a:pt x="103" y="103"/>
                  </a:cubicBezTo>
                  <a:cubicBezTo>
                    <a:pt x="102" y="103"/>
                    <a:pt x="102" y="104"/>
                    <a:pt x="101" y="104"/>
                  </a:cubicBezTo>
                  <a:cubicBezTo>
                    <a:pt x="99" y="93"/>
                    <a:pt x="93" y="83"/>
                    <a:pt x="85" y="75"/>
                  </a:cubicBezTo>
                  <a:cubicBezTo>
                    <a:pt x="98" y="80"/>
                    <a:pt x="112" y="83"/>
                    <a:pt x="126" y="86"/>
                  </a:cubicBezTo>
                  <a:cubicBezTo>
                    <a:pt x="126" y="90"/>
                    <a:pt x="127" y="96"/>
                    <a:pt x="132" y="97"/>
                  </a:cubicBezTo>
                  <a:cubicBezTo>
                    <a:pt x="135" y="98"/>
                    <a:pt x="139" y="96"/>
                    <a:pt x="142" y="93"/>
                  </a:cubicBezTo>
                  <a:cubicBezTo>
                    <a:pt x="145" y="88"/>
                    <a:pt x="142" y="84"/>
                    <a:pt x="138" y="82"/>
                  </a:cubicBezTo>
                  <a:cubicBezTo>
                    <a:pt x="134" y="80"/>
                    <a:pt x="130" y="80"/>
                    <a:pt x="128" y="83"/>
                  </a:cubicBezTo>
                  <a:cubicBezTo>
                    <a:pt x="121" y="81"/>
                    <a:pt x="113" y="80"/>
                    <a:pt x="105" y="78"/>
                  </a:cubicBezTo>
                  <a:cubicBezTo>
                    <a:pt x="111" y="76"/>
                    <a:pt x="117" y="73"/>
                    <a:pt x="122" y="69"/>
                  </a:cubicBezTo>
                  <a:cubicBezTo>
                    <a:pt x="125" y="71"/>
                    <a:pt x="129" y="71"/>
                    <a:pt x="132" y="69"/>
                  </a:cubicBezTo>
                  <a:cubicBezTo>
                    <a:pt x="135" y="67"/>
                    <a:pt x="138" y="64"/>
                    <a:pt x="137" y="60"/>
                  </a:cubicBezTo>
                  <a:cubicBezTo>
                    <a:pt x="136" y="56"/>
                    <a:pt x="129" y="55"/>
                    <a:pt x="126" y="56"/>
                  </a:cubicBezTo>
                  <a:cubicBezTo>
                    <a:pt x="121" y="57"/>
                    <a:pt x="118" y="62"/>
                    <a:pt x="119" y="66"/>
                  </a:cubicBezTo>
                  <a:cubicBezTo>
                    <a:pt x="119" y="67"/>
                    <a:pt x="120" y="67"/>
                    <a:pt x="120" y="67"/>
                  </a:cubicBezTo>
                  <a:cubicBezTo>
                    <a:pt x="114" y="70"/>
                    <a:pt x="109" y="74"/>
                    <a:pt x="103" y="77"/>
                  </a:cubicBezTo>
                  <a:cubicBezTo>
                    <a:pt x="89" y="73"/>
                    <a:pt x="76" y="69"/>
                    <a:pt x="63" y="63"/>
                  </a:cubicBezTo>
                  <a:cubicBezTo>
                    <a:pt x="77" y="62"/>
                    <a:pt x="91" y="54"/>
                    <a:pt x="102" y="45"/>
                  </a:cubicBezTo>
                  <a:cubicBezTo>
                    <a:pt x="106" y="47"/>
                    <a:pt x="110" y="47"/>
                    <a:pt x="114" y="44"/>
                  </a:cubicBezTo>
                  <a:cubicBezTo>
                    <a:pt x="117" y="40"/>
                    <a:pt x="118" y="34"/>
                    <a:pt x="115" y="31"/>
                  </a:cubicBezTo>
                  <a:cubicBezTo>
                    <a:pt x="112" y="27"/>
                    <a:pt x="104" y="24"/>
                    <a:pt x="100" y="29"/>
                  </a:cubicBezTo>
                  <a:cubicBezTo>
                    <a:pt x="98" y="32"/>
                    <a:pt x="98" y="36"/>
                    <a:pt x="99" y="40"/>
                  </a:cubicBezTo>
                  <a:cubicBezTo>
                    <a:pt x="98" y="40"/>
                    <a:pt x="98" y="41"/>
                    <a:pt x="99" y="42"/>
                  </a:cubicBezTo>
                  <a:cubicBezTo>
                    <a:pt x="99" y="42"/>
                    <a:pt x="99" y="42"/>
                    <a:pt x="100" y="43"/>
                  </a:cubicBezTo>
                  <a:cubicBezTo>
                    <a:pt x="87" y="51"/>
                    <a:pt x="76" y="60"/>
                    <a:pt x="60" y="61"/>
                  </a:cubicBezTo>
                  <a:cubicBezTo>
                    <a:pt x="46" y="54"/>
                    <a:pt x="34" y="46"/>
                    <a:pt x="21" y="38"/>
                  </a:cubicBezTo>
                  <a:cubicBezTo>
                    <a:pt x="37" y="37"/>
                    <a:pt x="54" y="29"/>
                    <a:pt x="67" y="19"/>
                  </a:cubicBezTo>
                  <a:cubicBezTo>
                    <a:pt x="71" y="21"/>
                    <a:pt x="78" y="20"/>
                    <a:pt x="80" y="16"/>
                  </a:cubicBezTo>
                  <a:cubicBezTo>
                    <a:pt x="82" y="12"/>
                    <a:pt x="82" y="7"/>
                    <a:pt x="79" y="4"/>
                  </a:cubicBezTo>
                  <a:cubicBezTo>
                    <a:pt x="75" y="0"/>
                    <a:pt x="68" y="1"/>
                    <a:pt x="64" y="5"/>
                  </a:cubicBezTo>
                  <a:cubicBezTo>
                    <a:pt x="61" y="9"/>
                    <a:pt x="61" y="14"/>
                    <a:pt x="64" y="17"/>
                  </a:cubicBezTo>
                  <a:cubicBezTo>
                    <a:pt x="50" y="25"/>
                    <a:pt x="37" y="35"/>
                    <a:pt x="19" y="36"/>
                  </a:cubicBezTo>
                  <a:cubicBezTo>
                    <a:pt x="13" y="32"/>
                    <a:pt x="7" y="28"/>
                    <a:pt x="1" y="24"/>
                  </a:cubicBezTo>
                  <a:cubicBezTo>
                    <a:pt x="0" y="24"/>
                    <a:pt x="0" y="24"/>
                    <a:pt x="0" y="25"/>
                  </a:cubicBezTo>
                  <a:cubicBezTo>
                    <a:pt x="11" y="35"/>
                    <a:pt x="23" y="44"/>
                    <a:pt x="36" y="52"/>
                  </a:cubicBezTo>
                  <a:cubicBezTo>
                    <a:pt x="40" y="58"/>
                    <a:pt x="44" y="65"/>
                    <a:pt x="46" y="72"/>
                  </a:cubicBezTo>
                  <a:cubicBezTo>
                    <a:pt x="48" y="78"/>
                    <a:pt x="49" y="84"/>
                    <a:pt x="50" y="90"/>
                  </a:cubicBezTo>
                  <a:cubicBezTo>
                    <a:pt x="49" y="91"/>
                    <a:pt x="47" y="92"/>
                    <a:pt x="47" y="93"/>
                  </a:cubicBezTo>
                  <a:cubicBezTo>
                    <a:pt x="46" y="93"/>
                    <a:pt x="46" y="93"/>
                    <a:pt x="45" y="94"/>
                  </a:cubicBezTo>
                  <a:cubicBezTo>
                    <a:pt x="41" y="99"/>
                    <a:pt x="43" y="107"/>
                    <a:pt x="50" y="108"/>
                  </a:cubicBezTo>
                  <a:cubicBezTo>
                    <a:pt x="56" y="110"/>
                    <a:pt x="64" y="108"/>
                    <a:pt x="67" y="103"/>
                  </a:cubicBezTo>
                  <a:cubicBezTo>
                    <a:pt x="71" y="97"/>
                    <a:pt x="68" y="88"/>
                    <a:pt x="60" y="88"/>
                  </a:cubicBezTo>
                  <a:cubicBezTo>
                    <a:pt x="58" y="87"/>
                    <a:pt x="56" y="88"/>
                    <a:pt x="53" y="88"/>
                  </a:cubicBezTo>
                  <a:cubicBezTo>
                    <a:pt x="52" y="77"/>
                    <a:pt x="48" y="64"/>
                    <a:pt x="41" y="55"/>
                  </a:cubicBezTo>
                  <a:cubicBezTo>
                    <a:pt x="54" y="62"/>
                    <a:pt x="67" y="68"/>
                    <a:pt x="81" y="74"/>
                  </a:cubicBezTo>
                  <a:cubicBezTo>
                    <a:pt x="81" y="74"/>
                    <a:pt x="81" y="74"/>
                    <a:pt x="81" y="74"/>
                  </a:cubicBezTo>
                  <a:cubicBezTo>
                    <a:pt x="90" y="84"/>
                    <a:pt x="94" y="95"/>
                    <a:pt x="98" y="107"/>
                  </a:cubicBezTo>
                  <a:cubicBezTo>
                    <a:pt x="96" y="110"/>
                    <a:pt x="95" y="114"/>
                    <a:pt x="98" y="118"/>
                  </a:cubicBezTo>
                  <a:cubicBezTo>
                    <a:pt x="100" y="122"/>
                    <a:pt x="105" y="126"/>
                    <a:pt x="110" y="12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2" name="Freeform 64"/>
            <p:cNvSpPr/>
            <p:nvPr/>
          </p:nvSpPr>
          <p:spPr bwMode="auto">
            <a:xfrm>
              <a:off x="10153650" y="2552700"/>
              <a:ext cx="1373188" cy="769938"/>
            </a:xfrm>
            <a:custGeom>
              <a:avLst/>
              <a:gdLst>
                <a:gd name="T0" fmla="*/ 261 w 324"/>
                <a:gd name="T1" fmla="*/ 148 h 181"/>
                <a:gd name="T2" fmla="*/ 215 w 324"/>
                <a:gd name="T3" fmla="*/ 114 h 181"/>
                <a:gd name="T4" fmla="*/ 172 w 324"/>
                <a:gd name="T5" fmla="*/ 109 h 181"/>
                <a:gd name="T6" fmla="*/ 157 w 324"/>
                <a:gd name="T7" fmla="*/ 110 h 181"/>
                <a:gd name="T8" fmla="*/ 186 w 324"/>
                <a:gd name="T9" fmla="*/ 95 h 181"/>
                <a:gd name="T10" fmla="*/ 186 w 324"/>
                <a:gd name="T11" fmla="*/ 94 h 181"/>
                <a:gd name="T12" fmla="*/ 186 w 324"/>
                <a:gd name="T13" fmla="*/ 95 h 181"/>
                <a:gd name="T14" fmla="*/ 187 w 324"/>
                <a:gd name="T15" fmla="*/ 95 h 181"/>
                <a:gd name="T16" fmla="*/ 298 w 324"/>
                <a:gd name="T17" fmla="*/ 79 h 181"/>
                <a:gd name="T18" fmla="*/ 321 w 324"/>
                <a:gd name="T19" fmla="*/ 48 h 181"/>
                <a:gd name="T20" fmla="*/ 303 w 324"/>
                <a:gd name="T21" fmla="*/ 16 h 181"/>
                <a:gd name="T22" fmla="*/ 229 w 324"/>
                <a:gd name="T23" fmla="*/ 27 h 181"/>
                <a:gd name="T24" fmla="*/ 186 w 324"/>
                <a:gd name="T25" fmla="*/ 93 h 181"/>
                <a:gd name="T26" fmla="*/ 185 w 324"/>
                <a:gd name="T27" fmla="*/ 93 h 181"/>
                <a:gd name="T28" fmla="*/ 144 w 324"/>
                <a:gd name="T29" fmla="*/ 111 h 181"/>
                <a:gd name="T30" fmla="*/ 98 w 324"/>
                <a:gd name="T31" fmla="*/ 129 h 181"/>
                <a:gd name="T32" fmla="*/ 1 w 324"/>
                <a:gd name="T33" fmla="*/ 135 h 181"/>
                <a:gd name="T34" fmla="*/ 0 w 324"/>
                <a:gd name="T35" fmla="*/ 136 h 181"/>
                <a:gd name="T36" fmla="*/ 94 w 324"/>
                <a:gd name="T37" fmla="*/ 134 h 181"/>
                <a:gd name="T38" fmla="*/ 141 w 324"/>
                <a:gd name="T39" fmla="*/ 117 h 181"/>
                <a:gd name="T40" fmla="*/ 147 w 324"/>
                <a:gd name="T41" fmla="*/ 114 h 181"/>
                <a:gd name="T42" fmla="*/ 201 w 324"/>
                <a:gd name="T43" fmla="*/ 173 h 181"/>
                <a:gd name="T44" fmla="*/ 261 w 324"/>
                <a:gd name="T45" fmla="*/ 14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4" h="181">
                  <a:moveTo>
                    <a:pt x="261" y="148"/>
                  </a:moveTo>
                  <a:cubicBezTo>
                    <a:pt x="265" y="126"/>
                    <a:pt x="229" y="117"/>
                    <a:pt x="215" y="114"/>
                  </a:cubicBezTo>
                  <a:cubicBezTo>
                    <a:pt x="201" y="110"/>
                    <a:pt x="186" y="109"/>
                    <a:pt x="172" y="109"/>
                  </a:cubicBezTo>
                  <a:cubicBezTo>
                    <a:pt x="167" y="109"/>
                    <a:pt x="162" y="109"/>
                    <a:pt x="157" y="110"/>
                  </a:cubicBezTo>
                  <a:cubicBezTo>
                    <a:pt x="167" y="105"/>
                    <a:pt x="177" y="100"/>
                    <a:pt x="186" y="95"/>
                  </a:cubicBezTo>
                  <a:cubicBezTo>
                    <a:pt x="186" y="95"/>
                    <a:pt x="186" y="94"/>
                    <a:pt x="186" y="94"/>
                  </a:cubicBezTo>
                  <a:cubicBezTo>
                    <a:pt x="186" y="94"/>
                    <a:pt x="186" y="95"/>
                    <a:pt x="186" y="95"/>
                  </a:cubicBezTo>
                  <a:cubicBezTo>
                    <a:pt x="186" y="95"/>
                    <a:pt x="187" y="95"/>
                    <a:pt x="187" y="95"/>
                  </a:cubicBezTo>
                  <a:cubicBezTo>
                    <a:pt x="225" y="101"/>
                    <a:pt x="265" y="102"/>
                    <a:pt x="298" y="79"/>
                  </a:cubicBezTo>
                  <a:cubicBezTo>
                    <a:pt x="308" y="72"/>
                    <a:pt x="318" y="61"/>
                    <a:pt x="321" y="48"/>
                  </a:cubicBezTo>
                  <a:cubicBezTo>
                    <a:pt x="324" y="34"/>
                    <a:pt x="314" y="23"/>
                    <a:pt x="303" y="16"/>
                  </a:cubicBezTo>
                  <a:cubicBezTo>
                    <a:pt x="279" y="0"/>
                    <a:pt x="250" y="12"/>
                    <a:pt x="229" y="27"/>
                  </a:cubicBezTo>
                  <a:cubicBezTo>
                    <a:pt x="209" y="42"/>
                    <a:pt x="188" y="67"/>
                    <a:pt x="186" y="93"/>
                  </a:cubicBezTo>
                  <a:cubicBezTo>
                    <a:pt x="185" y="93"/>
                    <a:pt x="185" y="93"/>
                    <a:pt x="185" y="93"/>
                  </a:cubicBezTo>
                  <a:cubicBezTo>
                    <a:pt x="171" y="98"/>
                    <a:pt x="158" y="105"/>
                    <a:pt x="144" y="111"/>
                  </a:cubicBezTo>
                  <a:cubicBezTo>
                    <a:pt x="129" y="118"/>
                    <a:pt x="114" y="124"/>
                    <a:pt x="98" y="129"/>
                  </a:cubicBezTo>
                  <a:cubicBezTo>
                    <a:pt x="66" y="140"/>
                    <a:pt x="34" y="141"/>
                    <a:pt x="1" y="135"/>
                  </a:cubicBezTo>
                  <a:cubicBezTo>
                    <a:pt x="0" y="135"/>
                    <a:pt x="0" y="136"/>
                    <a:pt x="0" y="136"/>
                  </a:cubicBezTo>
                  <a:cubicBezTo>
                    <a:pt x="31" y="147"/>
                    <a:pt x="64" y="143"/>
                    <a:pt x="94" y="134"/>
                  </a:cubicBezTo>
                  <a:cubicBezTo>
                    <a:pt x="110" y="130"/>
                    <a:pt x="126" y="124"/>
                    <a:pt x="141" y="117"/>
                  </a:cubicBezTo>
                  <a:cubicBezTo>
                    <a:pt x="143" y="116"/>
                    <a:pt x="145" y="115"/>
                    <a:pt x="147" y="114"/>
                  </a:cubicBezTo>
                  <a:cubicBezTo>
                    <a:pt x="152" y="141"/>
                    <a:pt x="176" y="164"/>
                    <a:pt x="201" y="173"/>
                  </a:cubicBezTo>
                  <a:cubicBezTo>
                    <a:pt x="222" y="181"/>
                    <a:pt x="255" y="174"/>
                    <a:pt x="261" y="14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3" name="Freeform 65"/>
            <p:cNvSpPr/>
            <p:nvPr/>
          </p:nvSpPr>
          <p:spPr bwMode="auto">
            <a:xfrm>
              <a:off x="111125" y="2378075"/>
              <a:ext cx="593725" cy="736600"/>
            </a:xfrm>
            <a:custGeom>
              <a:avLst/>
              <a:gdLst>
                <a:gd name="T0" fmla="*/ 138 w 140"/>
                <a:gd name="T1" fmla="*/ 35 h 173"/>
                <a:gd name="T2" fmla="*/ 119 w 140"/>
                <a:gd name="T3" fmla="*/ 31 h 173"/>
                <a:gd name="T4" fmla="*/ 115 w 140"/>
                <a:gd name="T5" fmla="*/ 45 h 173"/>
                <a:gd name="T6" fmla="*/ 115 w 140"/>
                <a:gd name="T7" fmla="*/ 46 h 173"/>
                <a:gd name="T8" fmla="*/ 116 w 140"/>
                <a:gd name="T9" fmla="*/ 47 h 173"/>
                <a:gd name="T10" fmla="*/ 85 w 140"/>
                <a:gd name="T11" fmla="*/ 69 h 173"/>
                <a:gd name="T12" fmla="*/ 92 w 140"/>
                <a:gd name="T13" fmla="*/ 22 h 173"/>
                <a:gd name="T14" fmla="*/ 105 w 140"/>
                <a:gd name="T15" fmla="*/ 13 h 173"/>
                <a:gd name="T16" fmla="*/ 99 w 140"/>
                <a:gd name="T17" fmla="*/ 3 h 173"/>
                <a:gd name="T18" fmla="*/ 86 w 140"/>
                <a:gd name="T19" fmla="*/ 8 h 173"/>
                <a:gd name="T20" fmla="*/ 89 w 140"/>
                <a:gd name="T21" fmla="*/ 19 h 173"/>
                <a:gd name="T22" fmla="*/ 85 w 140"/>
                <a:gd name="T23" fmla="*/ 46 h 173"/>
                <a:gd name="T24" fmla="*/ 74 w 140"/>
                <a:gd name="T25" fmla="*/ 28 h 173"/>
                <a:gd name="T26" fmla="*/ 73 w 140"/>
                <a:gd name="T27" fmla="*/ 16 h 173"/>
                <a:gd name="T28" fmla="*/ 62 w 140"/>
                <a:gd name="T29" fmla="*/ 12 h 173"/>
                <a:gd name="T30" fmla="*/ 58 w 140"/>
                <a:gd name="T31" fmla="*/ 25 h 173"/>
                <a:gd name="T32" fmla="*/ 71 w 140"/>
                <a:gd name="T33" fmla="*/ 31 h 173"/>
                <a:gd name="T34" fmla="*/ 71 w 140"/>
                <a:gd name="T35" fmla="*/ 31 h 173"/>
                <a:gd name="T36" fmla="*/ 85 w 140"/>
                <a:gd name="T37" fmla="*/ 49 h 173"/>
                <a:gd name="T38" fmla="*/ 73 w 140"/>
                <a:gd name="T39" fmla="*/ 96 h 173"/>
                <a:gd name="T40" fmla="*/ 48 w 140"/>
                <a:gd name="T41" fmla="*/ 53 h 173"/>
                <a:gd name="T42" fmla="*/ 46 w 140"/>
                <a:gd name="T43" fmla="*/ 40 h 173"/>
                <a:gd name="T44" fmla="*/ 30 w 140"/>
                <a:gd name="T45" fmla="*/ 40 h 173"/>
                <a:gd name="T46" fmla="*/ 30 w 140"/>
                <a:gd name="T47" fmla="*/ 57 h 173"/>
                <a:gd name="T48" fmla="*/ 43 w 140"/>
                <a:gd name="T49" fmla="*/ 57 h 173"/>
                <a:gd name="T50" fmla="*/ 45 w 140"/>
                <a:gd name="T51" fmla="*/ 58 h 173"/>
                <a:gd name="T52" fmla="*/ 46 w 140"/>
                <a:gd name="T53" fmla="*/ 56 h 173"/>
                <a:gd name="T54" fmla="*/ 71 w 140"/>
                <a:gd name="T55" fmla="*/ 100 h 173"/>
                <a:gd name="T56" fmla="*/ 49 w 140"/>
                <a:gd name="T57" fmla="*/ 147 h 173"/>
                <a:gd name="T58" fmla="*/ 23 w 140"/>
                <a:gd name="T59" fmla="*/ 96 h 173"/>
                <a:gd name="T60" fmla="*/ 18 w 140"/>
                <a:gd name="T61" fmla="*/ 82 h 173"/>
                <a:gd name="T62" fmla="*/ 4 w 140"/>
                <a:gd name="T63" fmla="*/ 84 h 173"/>
                <a:gd name="T64" fmla="*/ 7 w 140"/>
                <a:gd name="T65" fmla="*/ 101 h 173"/>
                <a:gd name="T66" fmla="*/ 20 w 140"/>
                <a:gd name="T67" fmla="*/ 100 h 173"/>
                <a:gd name="T68" fmla="*/ 48 w 140"/>
                <a:gd name="T69" fmla="*/ 149 h 173"/>
                <a:gd name="T70" fmla="*/ 36 w 140"/>
                <a:gd name="T71" fmla="*/ 171 h 173"/>
                <a:gd name="T72" fmla="*/ 37 w 140"/>
                <a:gd name="T73" fmla="*/ 172 h 173"/>
                <a:gd name="T74" fmla="*/ 63 w 140"/>
                <a:gd name="T75" fmla="*/ 128 h 173"/>
                <a:gd name="T76" fmla="*/ 86 w 140"/>
                <a:gd name="T77" fmla="*/ 114 h 173"/>
                <a:gd name="T78" fmla="*/ 106 w 140"/>
                <a:gd name="T79" fmla="*/ 108 h 173"/>
                <a:gd name="T80" fmla="*/ 110 w 140"/>
                <a:gd name="T81" fmla="*/ 112 h 173"/>
                <a:gd name="T82" fmla="*/ 110 w 140"/>
                <a:gd name="T83" fmla="*/ 113 h 173"/>
                <a:gd name="T84" fmla="*/ 127 w 140"/>
                <a:gd name="T85" fmla="*/ 106 h 173"/>
                <a:gd name="T86" fmla="*/ 118 w 140"/>
                <a:gd name="T87" fmla="*/ 87 h 173"/>
                <a:gd name="T88" fmla="*/ 102 w 140"/>
                <a:gd name="T89" fmla="*/ 96 h 173"/>
                <a:gd name="T90" fmla="*/ 104 w 140"/>
                <a:gd name="T91" fmla="*/ 104 h 173"/>
                <a:gd name="T92" fmla="*/ 66 w 140"/>
                <a:gd name="T93" fmla="*/ 122 h 173"/>
                <a:gd name="T94" fmla="*/ 83 w 140"/>
                <a:gd name="T95" fmla="*/ 74 h 173"/>
                <a:gd name="T96" fmla="*/ 84 w 140"/>
                <a:gd name="T97" fmla="*/ 74 h 173"/>
                <a:gd name="T98" fmla="*/ 119 w 140"/>
                <a:gd name="T99" fmla="*/ 51 h 173"/>
                <a:gd name="T100" fmla="*/ 132 w 140"/>
                <a:gd name="T101" fmla="*/ 50 h 173"/>
                <a:gd name="T102" fmla="*/ 138 w 140"/>
                <a:gd name="T103" fmla="*/ 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73">
                  <a:moveTo>
                    <a:pt x="138" y="35"/>
                  </a:moveTo>
                  <a:cubicBezTo>
                    <a:pt x="136" y="28"/>
                    <a:pt x="125" y="27"/>
                    <a:pt x="119" y="31"/>
                  </a:cubicBezTo>
                  <a:cubicBezTo>
                    <a:pt x="114" y="34"/>
                    <a:pt x="112" y="40"/>
                    <a:pt x="115" y="45"/>
                  </a:cubicBezTo>
                  <a:cubicBezTo>
                    <a:pt x="115" y="45"/>
                    <a:pt x="115" y="46"/>
                    <a:pt x="115" y="46"/>
                  </a:cubicBezTo>
                  <a:cubicBezTo>
                    <a:pt x="115" y="47"/>
                    <a:pt x="116" y="47"/>
                    <a:pt x="116" y="47"/>
                  </a:cubicBezTo>
                  <a:cubicBezTo>
                    <a:pt x="104" y="52"/>
                    <a:pt x="92" y="60"/>
                    <a:pt x="85" y="69"/>
                  </a:cubicBezTo>
                  <a:cubicBezTo>
                    <a:pt x="89" y="53"/>
                    <a:pt x="91" y="37"/>
                    <a:pt x="92" y="22"/>
                  </a:cubicBezTo>
                  <a:cubicBezTo>
                    <a:pt x="97" y="21"/>
                    <a:pt x="104" y="19"/>
                    <a:pt x="105" y="13"/>
                  </a:cubicBezTo>
                  <a:cubicBezTo>
                    <a:pt x="105" y="9"/>
                    <a:pt x="102" y="5"/>
                    <a:pt x="99" y="3"/>
                  </a:cubicBezTo>
                  <a:cubicBezTo>
                    <a:pt x="93" y="0"/>
                    <a:pt x="89" y="3"/>
                    <a:pt x="86" y="8"/>
                  </a:cubicBezTo>
                  <a:cubicBezTo>
                    <a:pt x="84" y="13"/>
                    <a:pt x="86" y="17"/>
                    <a:pt x="89" y="19"/>
                  </a:cubicBezTo>
                  <a:cubicBezTo>
                    <a:pt x="88" y="28"/>
                    <a:pt x="87" y="37"/>
                    <a:pt x="85" y="46"/>
                  </a:cubicBezTo>
                  <a:cubicBezTo>
                    <a:pt x="82" y="39"/>
                    <a:pt x="78" y="33"/>
                    <a:pt x="74" y="28"/>
                  </a:cubicBezTo>
                  <a:cubicBezTo>
                    <a:pt x="75" y="24"/>
                    <a:pt x="75" y="19"/>
                    <a:pt x="73" y="16"/>
                  </a:cubicBezTo>
                  <a:cubicBezTo>
                    <a:pt x="70" y="13"/>
                    <a:pt x="66" y="10"/>
                    <a:pt x="62" y="12"/>
                  </a:cubicBezTo>
                  <a:cubicBezTo>
                    <a:pt x="57" y="13"/>
                    <a:pt x="57" y="21"/>
                    <a:pt x="58" y="25"/>
                  </a:cubicBezTo>
                  <a:cubicBezTo>
                    <a:pt x="60" y="30"/>
                    <a:pt x="66" y="33"/>
                    <a:pt x="71" y="31"/>
                  </a:cubicBezTo>
                  <a:cubicBezTo>
                    <a:pt x="71" y="31"/>
                    <a:pt x="71" y="31"/>
                    <a:pt x="71" y="31"/>
                  </a:cubicBezTo>
                  <a:cubicBezTo>
                    <a:pt x="76" y="36"/>
                    <a:pt x="81" y="42"/>
                    <a:pt x="85" y="49"/>
                  </a:cubicBezTo>
                  <a:cubicBezTo>
                    <a:pt x="82" y="65"/>
                    <a:pt x="78" y="81"/>
                    <a:pt x="73" y="96"/>
                  </a:cubicBezTo>
                  <a:cubicBezTo>
                    <a:pt x="71" y="80"/>
                    <a:pt x="60" y="65"/>
                    <a:pt x="48" y="53"/>
                  </a:cubicBezTo>
                  <a:cubicBezTo>
                    <a:pt x="50" y="48"/>
                    <a:pt x="50" y="43"/>
                    <a:pt x="46" y="40"/>
                  </a:cubicBezTo>
                  <a:cubicBezTo>
                    <a:pt x="42" y="36"/>
                    <a:pt x="34" y="36"/>
                    <a:pt x="30" y="40"/>
                  </a:cubicBezTo>
                  <a:cubicBezTo>
                    <a:pt x="26" y="44"/>
                    <a:pt x="24" y="53"/>
                    <a:pt x="30" y="57"/>
                  </a:cubicBezTo>
                  <a:cubicBezTo>
                    <a:pt x="33" y="59"/>
                    <a:pt x="39" y="59"/>
                    <a:pt x="43" y="57"/>
                  </a:cubicBezTo>
                  <a:cubicBezTo>
                    <a:pt x="43" y="58"/>
                    <a:pt x="44" y="58"/>
                    <a:pt x="45" y="58"/>
                  </a:cubicBezTo>
                  <a:cubicBezTo>
                    <a:pt x="45" y="57"/>
                    <a:pt x="45" y="57"/>
                    <a:pt x="46" y="56"/>
                  </a:cubicBezTo>
                  <a:cubicBezTo>
                    <a:pt x="57" y="69"/>
                    <a:pt x="68" y="82"/>
                    <a:pt x="71" y="100"/>
                  </a:cubicBezTo>
                  <a:cubicBezTo>
                    <a:pt x="65" y="116"/>
                    <a:pt x="57" y="131"/>
                    <a:pt x="49" y="147"/>
                  </a:cubicBezTo>
                  <a:cubicBezTo>
                    <a:pt x="47" y="129"/>
                    <a:pt x="35" y="110"/>
                    <a:pt x="23" y="96"/>
                  </a:cubicBezTo>
                  <a:cubicBezTo>
                    <a:pt x="25" y="91"/>
                    <a:pt x="23" y="84"/>
                    <a:pt x="18" y="82"/>
                  </a:cubicBezTo>
                  <a:cubicBezTo>
                    <a:pt x="13" y="79"/>
                    <a:pt x="7" y="81"/>
                    <a:pt x="4" y="84"/>
                  </a:cubicBezTo>
                  <a:cubicBezTo>
                    <a:pt x="0" y="90"/>
                    <a:pt x="2" y="97"/>
                    <a:pt x="7" y="101"/>
                  </a:cubicBezTo>
                  <a:cubicBezTo>
                    <a:pt x="11" y="104"/>
                    <a:pt x="17" y="103"/>
                    <a:pt x="20" y="100"/>
                  </a:cubicBezTo>
                  <a:cubicBezTo>
                    <a:pt x="31" y="116"/>
                    <a:pt x="44" y="129"/>
                    <a:pt x="48" y="149"/>
                  </a:cubicBezTo>
                  <a:cubicBezTo>
                    <a:pt x="44" y="156"/>
                    <a:pt x="39" y="164"/>
                    <a:pt x="36" y="171"/>
                  </a:cubicBezTo>
                  <a:cubicBezTo>
                    <a:pt x="35" y="172"/>
                    <a:pt x="36" y="173"/>
                    <a:pt x="37" y="172"/>
                  </a:cubicBezTo>
                  <a:cubicBezTo>
                    <a:pt x="47" y="159"/>
                    <a:pt x="56" y="144"/>
                    <a:pt x="63" y="128"/>
                  </a:cubicBezTo>
                  <a:cubicBezTo>
                    <a:pt x="70" y="122"/>
                    <a:pt x="77" y="117"/>
                    <a:pt x="86" y="114"/>
                  </a:cubicBezTo>
                  <a:cubicBezTo>
                    <a:pt x="92" y="112"/>
                    <a:pt x="99" y="110"/>
                    <a:pt x="106" y="108"/>
                  </a:cubicBezTo>
                  <a:cubicBezTo>
                    <a:pt x="107" y="109"/>
                    <a:pt x="108" y="111"/>
                    <a:pt x="110" y="112"/>
                  </a:cubicBezTo>
                  <a:cubicBezTo>
                    <a:pt x="110" y="112"/>
                    <a:pt x="110" y="113"/>
                    <a:pt x="110" y="113"/>
                  </a:cubicBezTo>
                  <a:cubicBezTo>
                    <a:pt x="117" y="117"/>
                    <a:pt x="126" y="114"/>
                    <a:pt x="127" y="106"/>
                  </a:cubicBezTo>
                  <a:cubicBezTo>
                    <a:pt x="128" y="99"/>
                    <a:pt x="125" y="90"/>
                    <a:pt x="118" y="87"/>
                  </a:cubicBezTo>
                  <a:cubicBezTo>
                    <a:pt x="112" y="83"/>
                    <a:pt x="102" y="88"/>
                    <a:pt x="102" y="96"/>
                  </a:cubicBezTo>
                  <a:cubicBezTo>
                    <a:pt x="102" y="99"/>
                    <a:pt x="102" y="102"/>
                    <a:pt x="104" y="104"/>
                  </a:cubicBezTo>
                  <a:cubicBezTo>
                    <a:pt x="91" y="107"/>
                    <a:pt x="76" y="113"/>
                    <a:pt x="66" y="122"/>
                  </a:cubicBezTo>
                  <a:cubicBezTo>
                    <a:pt x="73" y="107"/>
                    <a:pt x="79" y="91"/>
                    <a:pt x="83" y="74"/>
                  </a:cubicBezTo>
                  <a:cubicBezTo>
                    <a:pt x="84" y="74"/>
                    <a:pt x="84" y="74"/>
                    <a:pt x="84" y="74"/>
                  </a:cubicBezTo>
                  <a:cubicBezTo>
                    <a:pt x="94" y="63"/>
                    <a:pt x="106" y="57"/>
                    <a:pt x="119" y="51"/>
                  </a:cubicBezTo>
                  <a:cubicBezTo>
                    <a:pt x="123" y="53"/>
                    <a:pt x="128" y="53"/>
                    <a:pt x="132" y="50"/>
                  </a:cubicBezTo>
                  <a:cubicBezTo>
                    <a:pt x="137" y="47"/>
                    <a:pt x="140" y="40"/>
                    <a:pt x="138" y="35"/>
                  </a:cubicBezTo>
                  <a:close/>
                </a:path>
              </a:pathLst>
            </a:custGeom>
            <a:solidFill>
              <a:srgbClr val="62A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4" name="Freeform 66"/>
            <p:cNvSpPr/>
            <p:nvPr/>
          </p:nvSpPr>
          <p:spPr bwMode="auto">
            <a:xfrm>
              <a:off x="6332538" y="3505200"/>
              <a:ext cx="314325" cy="473075"/>
            </a:xfrm>
            <a:custGeom>
              <a:avLst/>
              <a:gdLst>
                <a:gd name="T0" fmla="*/ 72 w 74"/>
                <a:gd name="T1" fmla="*/ 74 h 111"/>
                <a:gd name="T2" fmla="*/ 28 w 74"/>
                <a:gd name="T3" fmla="*/ 69 h 111"/>
                <a:gd name="T4" fmla="*/ 14 w 74"/>
                <a:gd name="T5" fmla="*/ 37 h 111"/>
                <a:gd name="T6" fmla="*/ 1 w 74"/>
                <a:gd name="T7" fmla="*/ 1 h 111"/>
                <a:gd name="T8" fmla="*/ 0 w 74"/>
                <a:gd name="T9" fmla="*/ 1 h 111"/>
                <a:gd name="T10" fmla="*/ 12 w 74"/>
                <a:gd name="T11" fmla="*/ 40 h 111"/>
                <a:gd name="T12" fmla="*/ 26 w 74"/>
                <a:gd name="T13" fmla="*/ 71 h 111"/>
                <a:gd name="T14" fmla="*/ 26 w 74"/>
                <a:gd name="T15" fmla="*/ 73 h 111"/>
                <a:gd name="T16" fmla="*/ 24 w 74"/>
                <a:gd name="T17" fmla="*/ 104 h 111"/>
                <a:gd name="T18" fmla="*/ 40 w 74"/>
                <a:gd name="T19" fmla="*/ 94 h 111"/>
                <a:gd name="T20" fmla="*/ 57 w 74"/>
                <a:gd name="T21" fmla="*/ 102 h 111"/>
                <a:gd name="T22" fmla="*/ 59 w 74"/>
                <a:gd name="T23" fmla="*/ 100 h 111"/>
                <a:gd name="T24" fmla="*/ 58 w 74"/>
                <a:gd name="T25" fmla="*/ 87 h 111"/>
                <a:gd name="T26" fmla="*/ 70 w 74"/>
                <a:gd name="T27" fmla="*/ 87 h 111"/>
                <a:gd name="T28" fmla="*/ 72 w 74"/>
                <a:gd name="T29"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11">
                  <a:moveTo>
                    <a:pt x="72" y="74"/>
                  </a:moveTo>
                  <a:cubicBezTo>
                    <a:pt x="63" y="59"/>
                    <a:pt x="41" y="57"/>
                    <a:pt x="28" y="69"/>
                  </a:cubicBezTo>
                  <a:cubicBezTo>
                    <a:pt x="24" y="58"/>
                    <a:pt x="18" y="48"/>
                    <a:pt x="14" y="37"/>
                  </a:cubicBezTo>
                  <a:cubicBezTo>
                    <a:pt x="9" y="25"/>
                    <a:pt x="6" y="13"/>
                    <a:pt x="1" y="1"/>
                  </a:cubicBezTo>
                  <a:cubicBezTo>
                    <a:pt x="1" y="0"/>
                    <a:pt x="0" y="0"/>
                    <a:pt x="0" y="1"/>
                  </a:cubicBezTo>
                  <a:cubicBezTo>
                    <a:pt x="2" y="15"/>
                    <a:pt x="7" y="28"/>
                    <a:pt x="12" y="40"/>
                  </a:cubicBezTo>
                  <a:cubicBezTo>
                    <a:pt x="16" y="51"/>
                    <a:pt x="21" y="61"/>
                    <a:pt x="26" y="71"/>
                  </a:cubicBezTo>
                  <a:cubicBezTo>
                    <a:pt x="26" y="71"/>
                    <a:pt x="26" y="72"/>
                    <a:pt x="26" y="73"/>
                  </a:cubicBezTo>
                  <a:cubicBezTo>
                    <a:pt x="17" y="80"/>
                    <a:pt x="14" y="95"/>
                    <a:pt x="24" y="104"/>
                  </a:cubicBezTo>
                  <a:cubicBezTo>
                    <a:pt x="32" y="111"/>
                    <a:pt x="38" y="102"/>
                    <a:pt x="40" y="94"/>
                  </a:cubicBezTo>
                  <a:cubicBezTo>
                    <a:pt x="44" y="99"/>
                    <a:pt x="50" y="102"/>
                    <a:pt x="57" y="102"/>
                  </a:cubicBezTo>
                  <a:cubicBezTo>
                    <a:pt x="58" y="102"/>
                    <a:pt x="59" y="101"/>
                    <a:pt x="59" y="100"/>
                  </a:cubicBezTo>
                  <a:cubicBezTo>
                    <a:pt x="59" y="95"/>
                    <a:pt x="59" y="91"/>
                    <a:pt x="58" y="87"/>
                  </a:cubicBezTo>
                  <a:cubicBezTo>
                    <a:pt x="61" y="89"/>
                    <a:pt x="66" y="90"/>
                    <a:pt x="70" y="87"/>
                  </a:cubicBezTo>
                  <a:cubicBezTo>
                    <a:pt x="74" y="85"/>
                    <a:pt x="74" y="78"/>
                    <a:pt x="72" y="7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5" name="Freeform 67"/>
            <p:cNvSpPr/>
            <p:nvPr/>
          </p:nvSpPr>
          <p:spPr bwMode="auto">
            <a:xfrm>
              <a:off x="258763" y="3024188"/>
              <a:ext cx="11703050" cy="949325"/>
            </a:xfrm>
            <a:custGeom>
              <a:avLst/>
              <a:gdLst>
                <a:gd name="T0" fmla="*/ 2761 w 2763"/>
                <a:gd name="T1" fmla="*/ 171 h 223"/>
                <a:gd name="T2" fmla="*/ 2601 w 2763"/>
                <a:gd name="T3" fmla="*/ 149 h 223"/>
                <a:gd name="T4" fmla="*/ 2467 w 2763"/>
                <a:gd name="T5" fmla="*/ 84 h 223"/>
                <a:gd name="T6" fmla="*/ 2334 w 2763"/>
                <a:gd name="T7" fmla="*/ 25 h 223"/>
                <a:gd name="T8" fmla="*/ 2172 w 2763"/>
                <a:gd name="T9" fmla="*/ 14 h 223"/>
                <a:gd name="T10" fmla="*/ 2032 w 2763"/>
                <a:gd name="T11" fmla="*/ 48 h 223"/>
                <a:gd name="T12" fmla="*/ 1915 w 2763"/>
                <a:gd name="T13" fmla="*/ 100 h 223"/>
                <a:gd name="T14" fmla="*/ 1914 w 2763"/>
                <a:gd name="T15" fmla="*/ 100 h 223"/>
                <a:gd name="T16" fmla="*/ 1617 w 2763"/>
                <a:gd name="T17" fmla="*/ 188 h 223"/>
                <a:gd name="T18" fmla="*/ 1383 w 2763"/>
                <a:gd name="T19" fmla="*/ 80 h 223"/>
                <a:gd name="T20" fmla="*/ 1209 w 2763"/>
                <a:gd name="T21" fmla="*/ 14 h 223"/>
                <a:gd name="T22" fmla="*/ 1033 w 2763"/>
                <a:gd name="T23" fmla="*/ 35 h 223"/>
                <a:gd name="T24" fmla="*/ 993 w 2763"/>
                <a:gd name="T25" fmla="*/ 55 h 223"/>
                <a:gd name="T26" fmla="*/ 992 w 2763"/>
                <a:gd name="T27" fmla="*/ 55 h 223"/>
                <a:gd name="T28" fmla="*/ 749 w 2763"/>
                <a:gd name="T29" fmla="*/ 195 h 223"/>
                <a:gd name="T30" fmla="*/ 613 w 2763"/>
                <a:gd name="T31" fmla="*/ 203 h 223"/>
                <a:gd name="T32" fmla="*/ 470 w 2763"/>
                <a:gd name="T33" fmla="*/ 140 h 223"/>
                <a:gd name="T34" fmla="*/ 364 w 2763"/>
                <a:gd name="T35" fmla="*/ 72 h 223"/>
                <a:gd name="T36" fmla="*/ 252 w 2763"/>
                <a:gd name="T37" fmla="*/ 14 h 223"/>
                <a:gd name="T38" fmla="*/ 122 w 2763"/>
                <a:gd name="T39" fmla="*/ 6 h 223"/>
                <a:gd name="T40" fmla="*/ 122 w 2763"/>
                <a:gd name="T41" fmla="*/ 6 h 223"/>
                <a:gd name="T42" fmla="*/ 120 w 2763"/>
                <a:gd name="T43" fmla="*/ 6 h 223"/>
                <a:gd name="T44" fmla="*/ 119 w 2763"/>
                <a:gd name="T45" fmla="*/ 6 h 223"/>
                <a:gd name="T46" fmla="*/ 7 w 2763"/>
                <a:gd name="T47" fmla="*/ 18 h 223"/>
                <a:gd name="T48" fmla="*/ 7 w 2763"/>
                <a:gd name="T49" fmla="*/ 17 h 223"/>
                <a:gd name="T50" fmla="*/ 2 w 2763"/>
                <a:gd name="T51" fmla="*/ 18 h 223"/>
                <a:gd name="T52" fmla="*/ 2 w 2763"/>
                <a:gd name="T53" fmla="*/ 18 h 223"/>
                <a:gd name="T54" fmla="*/ 1 w 2763"/>
                <a:gd name="T55" fmla="*/ 18 h 223"/>
                <a:gd name="T56" fmla="*/ 1 w 2763"/>
                <a:gd name="T57" fmla="*/ 19 h 223"/>
                <a:gd name="T58" fmla="*/ 157 w 2763"/>
                <a:gd name="T59" fmla="*/ 7 h 223"/>
                <a:gd name="T60" fmla="*/ 238 w 2763"/>
                <a:gd name="T61" fmla="*/ 15 h 223"/>
                <a:gd name="T62" fmla="*/ 313 w 2763"/>
                <a:gd name="T63" fmla="*/ 47 h 223"/>
                <a:gd name="T64" fmla="*/ 583 w 2763"/>
                <a:gd name="T65" fmla="*/ 201 h 223"/>
                <a:gd name="T66" fmla="*/ 795 w 2763"/>
                <a:gd name="T67" fmla="*/ 182 h 223"/>
                <a:gd name="T68" fmla="*/ 992 w 2763"/>
                <a:gd name="T69" fmla="*/ 59 h 223"/>
                <a:gd name="T70" fmla="*/ 1138 w 2763"/>
                <a:gd name="T71" fmla="*/ 16 h 223"/>
                <a:gd name="T72" fmla="*/ 1277 w 2763"/>
                <a:gd name="T73" fmla="*/ 34 h 223"/>
                <a:gd name="T74" fmla="*/ 1504 w 2763"/>
                <a:gd name="T75" fmla="*/ 155 h 223"/>
                <a:gd name="T76" fmla="*/ 1697 w 2763"/>
                <a:gd name="T77" fmla="*/ 192 h 223"/>
                <a:gd name="T78" fmla="*/ 1911 w 2763"/>
                <a:gd name="T79" fmla="*/ 105 h 223"/>
                <a:gd name="T80" fmla="*/ 2058 w 2763"/>
                <a:gd name="T81" fmla="*/ 44 h 223"/>
                <a:gd name="T82" fmla="*/ 2225 w 2763"/>
                <a:gd name="T83" fmla="*/ 15 h 223"/>
                <a:gd name="T84" fmla="*/ 2387 w 2763"/>
                <a:gd name="T85" fmla="*/ 49 h 223"/>
                <a:gd name="T86" fmla="*/ 2516 w 2763"/>
                <a:gd name="T87" fmla="*/ 117 h 223"/>
                <a:gd name="T88" fmla="*/ 2761 w 2763"/>
                <a:gd name="T89" fmla="*/ 175 h 223"/>
                <a:gd name="T90" fmla="*/ 2761 w 2763"/>
                <a:gd name="T91" fmla="*/ 17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3" h="223">
                  <a:moveTo>
                    <a:pt x="2761" y="171"/>
                  </a:moveTo>
                  <a:cubicBezTo>
                    <a:pt x="2706" y="174"/>
                    <a:pt x="2653" y="167"/>
                    <a:pt x="2601" y="149"/>
                  </a:cubicBezTo>
                  <a:cubicBezTo>
                    <a:pt x="2554" y="133"/>
                    <a:pt x="2511" y="108"/>
                    <a:pt x="2467" y="84"/>
                  </a:cubicBezTo>
                  <a:cubicBezTo>
                    <a:pt x="2425" y="61"/>
                    <a:pt x="2381" y="39"/>
                    <a:pt x="2334" y="25"/>
                  </a:cubicBezTo>
                  <a:cubicBezTo>
                    <a:pt x="2281" y="9"/>
                    <a:pt x="2226" y="7"/>
                    <a:pt x="2172" y="14"/>
                  </a:cubicBezTo>
                  <a:cubicBezTo>
                    <a:pt x="2124" y="20"/>
                    <a:pt x="2077" y="32"/>
                    <a:pt x="2032" y="48"/>
                  </a:cubicBezTo>
                  <a:cubicBezTo>
                    <a:pt x="1992" y="61"/>
                    <a:pt x="1952" y="78"/>
                    <a:pt x="1915" y="100"/>
                  </a:cubicBezTo>
                  <a:cubicBezTo>
                    <a:pt x="1915" y="99"/>
                    <a:pt x="1914" y="99"/>
                    <a:pt x="1914" y="100"/>
                  </a:cubicBezTo>
                  <a:cubicBezTo>
                    <a:pt x="1822" y="148"/>
                    <a:pt x="1725" y="204"/>
                    <a:pt x="1617" y="188"/>
                  </a:cubicBezTo>
                  <a:cubicBezTo>
                    <a:pt x="1531" y="175"/>
                    <a:pt x="1457" y="123"/>
                    <a:pt x="1383" y="80"/>
                  </a:cubicBezTo>
                  <a:cubicBezTo>
                    <a:pt x="1329" y="49"/>
                    <a:pt x="1272" y="21"/>
                    <a:pt x="1209" y="14"/>
                  </a:cubicBezTo>
                  <a:cubicBezTo>
                    <a:pt x="1150" y="8"/>
                    <a:pt x="1088" y="12"/>
                    <a:pt x="1033" y="35"/>
                  </a:cubicBezTo>
                  <a:cubicBezTo>
                    <a:pt x="1019" y="39"/>
                    <a:pt x="1005" y="47"/>
                    <a:pt x="993" y="55"/>
                  </a:cubicBezTo>
                  <a:cubicBezTo>
                    <a:pt x="992" y="55"/>
                    <a:pt x="992" y="55"/>
                    <a:pt x="992" y="55"/>
                  </a:cubicBezTo>
                  <a:cubicBezTo>
                    <a:pt x="914" y="106"/>
                    <a:pt x="838" y="166"/>
                    <a:pt x="749" y="195"/>
                  </a:cubicBezTo>
                  <a:cubicBezTo>
                    <a:pt x="705" y="209"/>
                    <a:pt x="658" y="212"/>
                    <a:pt x="613" y="203"/>
                  </a:cubicBezTo>
                  <a:cubicBezTo>
                    <a:pt x="561" y="193"/>
                    <a:pt x="514" y="167"/>
                    <a:pt x="470" y="140"/>
                  </a:cubicBezTo>
                  <a:cubicBezTo>
                    <a:pt x="434" y="118"/>
                    <a:pt x="399" y="94"/>
                    <a:pt x="364" y="72"/>
                  </a:cubicBezTo>
                  <a:cubicBezTo>
                    <a:pt x="329" y="49"/>
                    <a:pt x="292" y="27"/>
                    <a:pt x="252" y="14"/>
                  </a:cubicBezTo>
                  <a:cubicBezTo>
                    <a:pt x="209" y="0"/>
                    <a:pt x="165" y="1"/>
                    <a:pt x="122" y="6"/>
                  </a:cubicBezTo>
                  <a:cubicBezTo>
                    <a:pt x="122" y="6"/>
                    <a:pt x="122" y="6"/>
                    <a:pt x="122" y="6"/>
                  </a:cubicBezTo>
                  <a:cubicBezTo>
                    <a:pt x="120" y="6"/>
                    <a:pt x="120" y="6"/>
                    <a:pt x="120" y="6"/>
                  </a:cubicBezTo>
                  <a:cubicBezTo>
                    <a:pt x="120" y="6"/>
                    <a:pt x="120" y="6"/>
                    <a:pt x="119" y="6"/>
                  </a:cubicBezTo>
                  <a:cubicBezTo>
                    <a:pt x="82" y="10"/>
                    <a:pt x="45" y="16"/>
                    <a:pt x="7" y="18"/>
                  </a:cubicBezTo>
                  <a:cubicBezTo>
                    <a:pt x="7" y="18"/>
                    <a:pt x="7" y="18"/>
                    <a:pt x="7" y="17"/>
                  </a:cubicBezTo>
                  <a:cubicBezTo>
                    <a:pt x="6" y="18"/>
                    <a:pt x="4" y="18"/>
                    <a:pt x="2" y="18"/>
                  </a:cubicBezTo>
                  <a:cubicBezTo>
                    <a:pt x="2" y="18"/>
                    <a:pt x="2" y="18"/>
                    <a:pt x="2" y="18"/>
                  </a:cubicBezTo>
                  <a:cubicBezTo>
                    <a:pt x="1" y="18"/>
                    <a:pt x="1" y="18"/>
                    <a:pt x="1" y="18"/>
                  </a:cubicBezTo>
                  <a:cubicBezTo>
                    <a:pt x="0" y="18"/>
                    <a:pt x="0" y="19"/>
                    <a:pt x="1" y="19"/>
                  </a:cubicBezTo>
                  <a:cubicBezTo>
                    <a:pt x="53" y="20"/>
                    <a:pt x="104" y="9"/>
                    <a:pt x="157" y="7"/>
                  </a:cubicBezTo>
                  <a:cubicBezTo>
                    <a:pt x="184" y="6"/>
                    <a:pt x="211" y="8"/>
                    <a:pt x="238" y="15"/>
                  </a:cubicBezTo>
                  <a:cubicBezTo>
                    <a:pt x="265" y="21"/>
                    <a:pt x="289" y="34"/>
                    <a:pt x="313" y="47"/>
                  </a:cubicBezTo>
                  <a:cubicBezTo>
                    <a:pt x="404" y="96"/>
                    <a:pt x="484" y="170"/>
                    <a:pt x="583" y="201"/>
                  </a:cubicBezTo>
                  <a:cubicBezTo>
                    <a:pt x="655" y="223"/>
                    <a:pt x="728" y="212"/>
                    <a:pt x="795" y="182"/>
                  </a:cubicBezTo>
                  <a:cubicBezTo>
                    <a:pt x="866" y="150"/>
                    <a:pt x="928" y="103"/>
                    <a:pt x="992" y="59"/>
                  </a:cubicBezTo>
                  <a:cubicBezTo>
                    <a:pt x="1036" y="32"/>
                    <a:pt x="1087" y="18"/>
                    <a:pt x="1138" y="16"/>
                  </a:cubicBezTo>
                  <a:cubicBezTo>
                    <a:pt x="1185" y="14"/>
                    <a:pt x="1233" y="19"/>
                    <a:pt x="1277" y="34"/>
                  </a:cubicBezTo>
                  <a:cubicBezTo>
                    <a:pt x="1359" y="62"/>
                    <a:pt x="1427" y="117"/>
                    <a:pt x="1504" y="155"/>
                  </a:cubicBezTo>
                  <a:cubicBezTo>
                    <a:pt x="1565" y="185"/>
                    <a:pt x="1629" y="202"/>
                    <a:pt x="1697" y="192"/>
                  </a:cubicBezTo>
                  <a:cubicBezTo>
                    <a:pt x="1774" y="182"/>
                    <a:pt x="1845" y="143"/>
                    <a:pt x="1911" y="105"/>
                  </a:cubicBezTo>
                  <a:cubicBezTo>
                    <a:pt x="1959" y="82"/>
                    <a:pt x="2007" y="60"/>
                    <a:pt x="2058" y="44"/>
                  </a:cubicBezTo>
                  <a:cubicBezTo>
                    <a:pt x="2112" y="28"/>
                    <a:pt x="2168" y="16"/>
                    <a:pt x="2225" y="15"/>
                  </a:cubicBezTo>
                  <a:cubicBezTo>
                    <a:pt x="2281" y="14"/>
                    <a:pt x="2335" y="27"/>
                    <a:pt x="2387" y="49"/>
                  </a:cubicBezTo>
                  <a:cubicBezTo>
                    <a:pt x="2432" y="68"/>
                    <a:pt x="2473" y="94"/>
                    <a:pt x="2516" y="117"/>
                  </a:cubicBezTo>
                  <a:cubicBezTo>
                    <a:pt x="2591" y="157"/>
                    <a:pt x="2675" y="184"/>
                    <a:pt x="2761" y="175"/>
                  </a:cubicBezTo>
                  <a:cubicBezTo>
                    <a:pt x="2763" y="174"/>
                    <a:pt x="2763" y="171"/>
                    <a:pt x="2761" y="171"/>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6" name="Freeform 68"/>
            <p:cNvSpPr/>
            <p:nvPr/>
          </p:nvSpPr>
          <p:spPr bwMode="auto">
            <a:xfrm>
              <a:off x="6908800" y="3778250"/>
              <a:ext cx="398463" cy="438150"/>
            </a:xfrm>
            <a:custGeom>
              <a:avLst/>
              <a:gdLst>
                <a:gd name="T0" fmla="*/ 92 w 94"/>
                <a:gd name="T1" fmla="*/ 64 h 103"/>
                <a:gd name="T2" fmla="*/ 42 w 94"/>
                <a:gd name="T3" fmla="*/ 54 h 103"/>
                <a:gd name="T4" fmla="*/ 3 w 94"/>
                <a:gd name="T5" fmla="*/ 0 h 103"/>
                <a:gd name="T6" fmla="*/ 0 w 94"/>
                <a:gd name="T7" fmla="*/ 2 h 103"/>
                <a:gd name="T8" fmla="*/ 40 w 94"/>
                <a:gd name="T9" fmla="*/ 55 h 103"/>
                <a:gd name="T10" fmla="*/ 4 w 94"/>
                <a:gd name="T11" fmla="*/ 94 h 103"/>
                <a:gd name="T12" fmla="*/ 5 w 94"/>
                <a:gd name="T13" fmla="*/ 95 h 103"/>
                <a:gd name="T14" fmla="*/ 32 w 94"/>
                <a:gd name="T15" fmla="*/ 93 h 103"/>
                <a:gd name="T16" fmla="*/ 33 w 94"/>
                <a:gd name="T17" fmla="*/ 92 h 103"/>
                <a:gd name="T18" fmla="*/ 45 w 94"/>
                <a:gd name="T19" fmla="*/ 97 h 103"/>
                <a:gd name="T20" fmla="*/ 56 w 94"/>
                <a:gd name="T21" fmla="*/ 85 h 103"/>
                <a:gd name="T22" fmla="*/ 69 w 94"/>
                <a:gd name="T23" fmla="*/ 88 h 103"/>
                <a:gd name="T24" fmla="*/ 76 w 94"/>
                <a:gd name="T25" fmla="*/ 77 h 103"/>
                <a:gd name="T26" fmla="*/ 90 w 94"/>
                <a:gd name="T27" fmla="*/ 76 h 103"/>
                <a:gd name="T28" fmla="*/ 92 w 94"/>
                <a:gd name="T29"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3">
                  <a:moveTo>
                    <a:pt x="92" y="64"/>
                  </a:moveTo>
                  <a:cubicBezTo>
                    <a:pt x="86" y="45"/>
                    <a:pt x="56" y="50"/>
                    <a:pt x="42" y="54"/>
                  </a:cubicBezTo>
                  <a:cubicBezTo>
                    <a:pt x="35" y="33"/>
                    <a:pt x="18" y="16"/>
                    <a:pt x="3" y="0"/>
                  </a:cubicBezTo>
                  <a:cubicBezTo>
                    <a:pt x="2" y="1"/>
                    <a:pt x="1" y="2"/>
                    <a:pt x="0" y="2"/>
                  </a:cubicBezTo>
                  <a:cubicBezTo>
                    <a:pt x="16" y="18"/>
                    <a:pt x="30" y="34"/>
                    <a:pt x="40" y="55"/>
                  </a:cubicBezTo>
                  <a:cubicBezTo>
                    <a:pt x="24" y="62"/>
                    <a:pt x="5" y="76"/>
                    <a:pt x="4" y="94"/>
                  </a:cubicBezTo>
                  <a:cubicBezTo>
                    <a:pt x="4" y="95"/>
                    <a:pt x="5" y="95"/>
                    <a:pt x="5" y="95"/>
                  </a:cubicBezTo>
                  <a:cubicBezTo>
                    <a:pt x="12" y="103"/>
                    <a:pt x="26" y="99"/>
                    <a:pt x="32" y="93"/>
                  </a:cubicBezTo>
                  <a:cubicBezTo>
                    <a:pt x="33" y="93"/>
                    <a:pt x="33" y="93"/>
                    <a:pt x="33" y="92"/>
                  </a:cubicBezTo>
                  <a:cubicBezTo>
                    <a:pt x="35" y="97"/>
                    <a:pt x="40" y="99"/>
                    <a:pt x="45" y="97"/>
                  </a:cubicBezTo>
                  <a:cubicBezTo>
                    <a:pt x="49" y="95"/>
                    <a:pt x="54" y="90"/>
                    <a:pt x="56" y="85"/>
                  </a:cubicBezTo>
                  <a:cubicBezTo>
                    <a:pt x="59" y="88"/>
                    <a:pt x="64" y="90"/>
                    <a:pt x="69" y="88"/>
                  </a:cubicBezTo>
                  <a:cubicBezTo>
                    <a:pt x="73" y="86"/>
                    <a:pt x="76" y="81"/>
                    <a:pt x="76" y="77"/>
                  </a:cubicBezTo>
                  <a:cubicBezTo>
                    <a:pt x="80" y="79"/>
                    <a:pt x="86" y="79"/>
                    <a:pt x="90" y="76"/>
                  </a:cubicBezTo>
                  <a:cubicBezTo>
                    <a:pt x="93" y="73"/>
                    <a:pt x="94" y="68"/>
                    <a:pt x="92" y="6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7" name="Freeform 69"/>
            <p:cNvSpPr/>
            <p:nvPr/>
          </p:nvSpPr>
          <p:spPr bwMode="auto">
            <a:xfrm>
              <a:off x="8104188" y="2846388"/>
              <a:ext cx="642938" cy="747713"/>
            </a:xfrm>
            <a:custGeom>
              <a:avLst/>
              <a:gdLst>
                <a:gd name="T0" fmla="*/ 148 w 152"/>
                <a:gd name="T1" fmla="*/ 31 h 176"/>
                <a:gd name="T2" fmla="*/ 134 w 152"/>
                <a:gd name="T3" fmla="*/ 29 h 176"/>
                <a:gd name="T4" fmla="*/ 127 w 152"/>
                <a:gd name="T5" fmla="*/ 17 h 176"/>
                <a:gd name="T6" fmla="*/ 114 w 152"/>
                <a:gd name="T7" fmla="*/ 20 h 176"/>
                <a:gd name="T8" fmla="*/ 104 w 152"/>
                <a:gd name="T9" fmla="*/ 8 h 176"/>
                <a:gd name="T10" fmla="*/ 92 w 152"/>
                <a:gd name="T11" fmla="*/ 12 h 176"/>
                <a:gd name="T12" fmla="*/ 92 w 152"/>
                <a:gd name="T13" fmla="*/ 11 h 176"/>
                <a:gd name="T14" fmla="*/ 65 w 152"/>
                <a:gd name="T15" fmla="*/ 8 h 176"/>
                <a:gd name="T16" fmla="*/ 64 w 152"/>
                <a:gd name="T17" fmla="*/ 9 h 176"/>
                <a:gd name="T18" fmla="*/ 97 w 152"/>
                <a:gd name="T19" fmla="*/ 50 h 176"/>
                <a:gd name="T20" fmla="*/ 39 w 152"/>
                <a:gd name="T21" fmla="*/ 116 h 176"/>
                <a:gd name="T22" fmla="*/ 0 w 152"/>
                <a:gd name="T23" fmla="*/ 176 h 176"/>
                <a:gd name="T24" fmla="*/ 0 w 152"/>
                <a:gd name="T25" fmla="*/ 176 h 176"/>
                <a:gd name="T26" fmla="*/ 0 w 152"/>
                <a:gd name="T27" fmla="*/ 176 h 176"/>
                <a:gd name="T28" fmla="*/ 2 w 152"/>
                <a:gd name="T29" fmla="*/ 175 h 176"/>
                <a:gd name="T30" fmla="*/ 3 w 152"/>
                <a:gd name="T31" fmla="*/ 174 h 176"/>
                <a:gd name="T32" fmla="*/ 49 w 152"/>
                <a:gd name="T33" fmla="*/ 111 h 176"/>
                <a:gd name="T34" fmla="*/ 99 w 152"/>
                <a:gd name="T35" fmla="*/ 51 h 176"/>
                <a:gd name="T36" fmla="*/ 150 w 152"/>
                <a:gd name="T37" fmla="*/ 43 h 176"/>
                <a:gd name="T38" fmla="*/ 148 w 152"/>
                <a:gd name="T39" fmla="*/ 3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76">
                  <a:moveTo>
                    <a:pt x="148" y="31"/>
                  </a:moveTo>
                  <a:cubicBezTo>
                    <a:pt x="144" y="27"/>
                    <a:pt x="139" y="27"/>
                    <a:pt x="134" y="29"/>
                  </a:cubicBezTo>
                  <a:cubicBezTo>
                    <a:pt x="134" y="25"/>
                    <a:pt x="132" y="19"/>
                    <a:pt x="127" y="17"/>
                  </a:cubicBezTo>
                  <a:cubicBezTo>
                    <a:pt x="123" y="15"/>
                    <a:pt x="118" y="17"/>
                    <a:pt x="114" y="20"/>
                  </a:cubicBezTo>
                  <a:cubicBezTo>
                    <a:pt x="113" y="15"/>
                    <a:pt x="109" y="10"/>
                    <a:pt x="104" y="8"/>
                  </a:cubicBezTo>
                  <a:cubicBezTo>
                    <a:pt x="100" y="5"/>
                    <a:pt x="95" y="8"/>
                    <a:pt x="92" y="12"/>
                  </a:cubicBezTo>
                  <a:cubicBezTo>
                    <a:pt x="92" y="12"/>
                    <a:pt x="92" y="12"/>
                    <a:pt x="92" y="11"/>
                  </a:cubicBezTo>
                  <a:cubicBezTo>
                    <a:pt x="86" y="4"/>
                    <a:pt x="72" y="0"/>
                    <a:pt x="65" y="8"/>
                  </a:cubicBezTo>
                  <a:cubicBezTo>
                    <a:pt x="64" y="8"/>
                    <a:pt x="64" y="8"/>
                    <a:pt x="64" y="9"/>
                  </a:cubicBezTo>
                  <a:cubicBezTo>
                    <a:pt x="64" y="27"/>
                    <a:pt x="82" y="42"/>
                    <a:pt x="97" y="50"/>
                  </a:cubicBezTo>
                  <a:cubicBezTo>
                    <a:pt x="83" y="77"/>
                    <a:pt x="60" y="96"/>
                    <a:pt x="39" y="116"/>
                  </a:cubicBezTo>
                  <a:cubicBezTo>
                    <a:pt x="22" y="132"/>
                    <a:pt x="4" y="152"/>
                    <a:pt x="0" y="176"/>
                  </a:cubicBezTo>
                  <a:cubicBezTo>
                    <a:pt x="0" y="176"/>
                    <a:pt x="0" y="176"/>
                    <a:pt x="0" y="176"/>
                  </a:cubicBezTo>
                  <a:cubicBezTo>
                    <a:pt x="0" y="176"/>
                    <a:pt x="0" y="176"/>
                    <a:pt x="0" y="176"/>
                  </a:cubicBezTo>
                  <a:cubicBezTo>
                    <a:pt x="1" y="175"/>
                    <a:pt x="1" y="175"/>
                    <a:pt x="2" y="175"/>
                  </a:cubicBezTo>
                  <a:cubicBezTo>
                    <a:pt x="2" y="175"/>
                    <a:pt x="3" y="174"/>
                    <a:pt x="3" y="174"/>
                  </a:cubicBezTo>
                  <a:cubicBezTo>
                    <a:pt x="11" y="148"/>
                    <a:pt x="29" y="129"/>
                    <a:pt x="49" y="111"/>
                  </a:cubicBezTo>
                  <a:cubicBezTo>
                    <a:pt x="67" y="94"/>
                    <a:pt x="90" y="75"/>
                    <a:pt x="99" y="51"/>
                  </a:cubicBezTo>
                  <a:cubicBezTo>
                    <a:pt x="113" y="55"/>
                    <a:pt x="143" y="61"/>
                    <a:pt x="150" y="43"/>
                  </a:cubicBezTo>
                  <a:cubicBezTo>
                    <a:pt x="152" y="39"/>
                    <a:pt x="152" y="33"/>
                    <a:pt x="148"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8" name="Freeform 70"/>
            <p:cNvSpPr/>
            <p:nvPr/>
          </p:nvSpPr>
          <p:spPr bwMode="auto">
            <a:xfrm>
              <a:off x="11326813" y="2952750"/>
              <a:ext cx="182563" cy="450850"/>
            </a:xfrm>
            <a:custGeom>
              <a:avLst/>
              <a:gdLst>
                <a:gd name="T0" fmla="*/ 16 w 43"/>
                <a:gd name="T1" fmla="*/ 3 h 106"/>
                <a:gd name="T2" fmla="*/ 14 w 43"/>
                <a:gd name="T3" fmla="*/ 3 h 106"/>
                <a:gd name="T4" fmla="*/ 28 w 43"/>
                <a:gd name="T5" fmla="*/ 105 h 106"/>
                <a:gd name="T6" fmla="*/ 28 w 43"/>
                <a:gd name="T7" fmla="*/ 105 h 106"/>
                <a:gd name="T8" fmla="*/ 28 w 43"/>
                <a:gd name="T9" fmla="*/ 106 h 106"/>
                <a:gd name="T10" fmla="*/ 29 w 43"/>
                <a:gd name="T11" fmla="*/ 105 h 106"/>
                <a:gd name="T12" fmla="*/ 29 w 43"/>
                <a:gd name="T13" fmla="*/ 104 h 106"/>
                <a:gd name="T14" fmla="*/ 41 w 43"/>
                <a:gd name="T15" fmla="*/ 56 h 106"/>
                <a:gd name="T16" fmla="*/ 19 w 43"/>
                <a:gd name="T17" fmla="*/ 2 h 106"/>
                <a:gd name="T18" fmla="*/ 16 w 43"/>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06">
                  <a:moveTo>
                    <a:pt x="16" y="3"/>
                  </a:moveTo>
                  <a:cubicBezTo>
                    <a:pt x="15" y="2"/>
                    <a:pt x="15" y="2"/>
                    <a:pt x="14" y="3"/>
                  </a:cubicBezTo>
                  <a:cubicBezTo>
                    <a:pt x="1" y="36"/>
                    <a:pt x="0" y="79"/>
                    <a:pt x="28" y="105"/>
                  </a:cubicBezTo>
                  <a:cubicBezTo>
                    <a:pt x="28" y="105"/>
                    <a:pt x="28" y="105"/>
                    <a:pt x="28" y="105"/>
                  </a:cubicBezTo>
                  <a:cubicBezTo>
                    <a:pt x="28" y="105"/>
                    <a:pt x="28" y="105"/>
                    <a:pt x="28" y="106"/>
                  </a:cubicBezTo>
                  <a:cubicBezTo>
                    <a:pt x="29" y="106"/>
                    <a:pt x="30" y="105"/>
                    <a:pt x="29" y="105"/>
                  </a:cubicBezTo>
                  <a:cubicBezTo>
                    <a:pt x="29" y="105"/>
                    <a:pt x="29" y="105"/>
                    <a:pt x="29" y="104"/>
                  </a:cubicBezTo>
                  <a:cubicBezTo>
                    <a:pt x="43" y="94"/>
                    <a:pt x="42" y="71"/>
                    <a:pt x="41" y="56"/>
                  </a:cubicBezTo>
                  <a:cubicBezTo>
                    <a:pt x="38" y="37"/>
                    <a:pt x="31" y="16"/>
                    <a:pt x="19" y="2"/>
                  </a:cubicBezTo>
                  <a:cubicBezTo>
                    <a:pt x="18" y="0"/>
                    <a:pt x="16" y="1"/>
                    <a:pt x="16" y="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9" name="Freeform 71"/>
            <p:cNvSpPr/>
            <p:nvPr/>
          </p:nvSpPr>
          <p:spPr bwMode="auto">
            <a:xfrm>
              <a:off x="11207750" y="3011488"/>
              <a:ext cx="728663" cy="698500"/>
            </a:xfrm>
            <a:custGeom>
              <a:avLst/>
              <a:gdLst>
                <a:gd name="T0" fmla="*/ 153 w 172"/>
                <a:gd name="T1" fmla="*/ 56 h 164"/>
                <a:gd name="T2" fmla="*/ 149 w 172"/>
                <a:gd name="T3" fmla="*/ 35 h 164"/>
                <a:gd name="T4" fmla="*/ 128 w 172"/>
                <a:gd name="T5" fmla="*/ 28 h 164"/>
                <a:gd name="T6" fmla="*/ 100 w 172"/>
                <a:gd name="T7" fmla="*/ 18 h 164"/>
                <a:gd name="T8" fmla="*/ 102 w 172"/>
                <a:gd name="T9" fmla="*/ 41 h 164"/>
                <a:gd name="T10" fmla="*/ 111 w 172"/>
                <a:gd name="T11" fmla="*/ 60 h 164"/>
                <a:gd name="T12" fmla="*/ 52 w 172"/>
                <a:gd name="T13" fmla="*/ 94 h 164"/>
                <a:gd name="T14" fmla="*/ 40 w 172"/>
                <a:gd name="T15" fmla="*/ 105 h 164"/>
                <a:gd name="T16" fmla="*/ 39 w 172"/>
                <a:gd name="T17" fmla="*/ 107 h 164"/>
                <a:gd name="T18" fmla="*/ 1 w 172"/>
                <a:gd name="T19" fmla="*/ 148 h 164"/>
                <a:gd name="T20" fmla="*/ 2 w 172"/>
                <a:gd name="T21" fmla="*/ 149 h 164"/>
                <a:gd name="T22" fmla="*/ 22 w 172"/>
                <a:gd name="T23" fmla="*/ 131 h 164"/>
                <a:gd name="T24" fmla="*/ 39 w 172"/>
                <a:gd name="T25" fmla="*/ 111 h 164"/>
                <a:gd name="T26" fmla="*/ 75 w 172"/>
                <a:gd name="T27" fmla="*/ 149 h 164"/>
                <a:gd name="T28" fmla="*/ 129 w 172"/>
                <a:gd name="T29" fmla="*/ 159 h 164"/>
                <a:gd name="T30" fmla="*/ 129 w 172"/>
                <a:gd name="T31" fmla="*/ 156 h 164"/>
                <a:gd name="T32" fmla="*/ 94 w 172"/>
                <a:gd name="T33" fmla="*/ 115 h 164"/>
                <a:gd name="T34" fmla="*/ 45 w 172"/>
                <a:gd name="T35" fmla="*/ 105 h 164"/>
                <a:gd name="T36" fmla="*/ 48 w 172"/>
                <a:gd name="T37" fmla="*/ 102 h 164"/>
                <a:gd name="T38" fmla="*/ 79 w 172"/>
                <a:gd name="T39" fmla="*/ 78 h 164"/>
                <a:gd name="T40" fmla="*/ 112 w 172"/>
                <a:gd name="T41" fmla="*/ 63 h 164"/>
                <a:gd name="T42" fmla="*/ 112 w 172"/>
                <a:gd name="T43" fmla="*/ 63 h 164"/>
                <a:gd name="T44" fmla="*/ 114 w 172"/>
                <a:gd name="T45" fmla="*/ 63 h 164"/>
                <a:gd name="T46" fmla="*/ 158 w 172"/>
                <a:gd name="T47" fmla="*/ 81 h 164"/>
                <a:gd name="T48" fmla="*/ 153 w 172"/>
                <a:gd name="T4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64">
                  <a:moveTo>
                    <a:pt x="153" y="56"/>
                  </a:moveTo>
                  <a:cubicBezTo>
                    <a:pt x="155" y="48"/>
                    <a:pt x="153" y="41"/>
                    <a:pt x="149" y="35"/>
                  </a:cubicBezTo>
                  <a:cubicBezTo>
                    <a:pt x="144" y="29"/>
                    <a:pt x="135" y="24"/>
                    <a:pt x="128" y="28"/>
                  </a:cubicBezTo>
                  <a:cubicBezTo>
                    <a:pt x="124" y="17"/>
                    <a:pt x="107" y="0"/>
                    <a:pt x="100" y="18"/>
                  </a:cubicBezTo>
                  <a:cubicBezTo>
                    <a:pt x="97" y="25"/>
                    <a:pt x="100" y="34"/>
                    <a:pt x="102" y="41"/>
                  </a:cubicBezTo>
                  <a:cubicBezTo>
                    <a:pt x="104" y="47"/>
                    <a:pt x="107" y="54"/>
                    <a:pt x="111" y="60"/>
                  </a:cubicBezTo>
                  <a:cubicBezTo>
                    <a:pt x="89" y="66"/>
                    <a:pt x="69" y="80"/>
                    <a:pt x="52" y="94"/>
                  </a:cubicBezTo>
                  <a:cubicBezTo>
                    <a:pt x="48" y="97"/>
                    <a:pt x="44" y="101"/>
                    <a:pt x="40" y="105"/>
                  </a:cubicBezTo>
                  <a:cubicBezTo>
                    <a:pt x="39" y="106"/>
                    <a:pt x="39" y="106"/>
                    <a:pt x="39" y="107"/>
                  </a:cubicBezTo>
                  <a:cubicBezTo>
                    <a:pt x="26" y="120"/>
                    <a:pt x="15" y="135"/>
                    <a:pt x="1" y="148"/>
                  </a:cubicBezTo>
                  <a:cubicBezTo>
                    <a:pt x="0" y="148"/>
                    <a:pt x="1" y="149"/>
                    <a:pt x="2" y="149"/>
                  </a:cubicBezTo>
                  <a:cubicBezTo>
                    <a:pt x="10" y="144"/>
                    <a:pt x="16" y="137"/>
                    <a:pt x="22" y="131"/>
                  </a:cubicBezTo>
                  <a:cubicBezTo>
                    <a:pt x="28" y="124"/>
                    <a:pt x="33" y="117"/>
                    <a:pt x="39" y="111"/>
                  </a:cubicBezTo>
                  <a:cubicBezTo>
                    <a:pt x="44" y="128"/>
                    <a:pt x="60" y="141"/>
                    <a:pt x="75" y="149"/>
                  </a:cubicBezTo>
                  <a:cubicBezTo>
                    <a:pt x="90" y="157"/>
                    <a:pt x="111" y="164"/>
                    <a:pt x="129" y="159"/>
                  </a:cubicBezTo>
                  <a:cubicBezTo>
                    <a:pt x="130" y="159"/>
                    <a:pt x="130" y="157"/>
                    <a:pt x="129" y="156"/>
                  </a:cubicBezTo>
                  <a:cubicBezTo>
                    <a:pt x="124" y="139"/>
                    <a:pt x="109" y="124"/>
                    <a:pt x="94" y="115"/>
                  </a:cubicBezTo>
                  <a:cubicBezTo>
                    <a:pt x="81" y="108"/>
                    <a:pt x="61" y="101"/>
                    <a:pt x="45" y="105"/>
                  </a:cubicBezTo>
                  <a:cubicBezTo>
                    <a:pt x="46" y="104"/>
                    <a:pt x="47" y="103"/>
                    <a:pt x="48" y="102"/>
                  </a:cubicBezTo>
                  <a:cubicBezTo>
                    <a:pt x="57" y="93"/>
                    <a:pt x="68" y="85"/>
                    <a:pt x="79" y="78"/>
                  </a:cubicBezTo>
                  <a:cubicBezTo>
                    <a:pt x="90" y="72"/>
                    <a:pt x="101" y="68"/>
                    <a:pt x="112" y="63"/>
                  </a:cubicBezTo>
                  <a:cubicBezTo>
                    <a:pt x="112" y="63"/>
                    <a:pt x="112" y="63"/>
                    <a:pt x="112" y="63"/>
                  </a:cubicBezTo>
                  <a:cubicBezTo>
                    <a:pt x="113" y="63"/>
                    <a:pt x="113" y="63"/>
                    <a:pt x="114" y="63"/>
                  </a:cubicBezTo>
                  <a:cubicBezTo>
                    <a:pt x="125" y="75"/>
                    <a:pt x="141" y="89"/>
                    <a:pt x="158" y="81"/>
                  </a:cubicBezTo>
                  <a:cubicBezTo>
                    <a:pt x="172" y="75"/>
                    <a:pt x="163" y="59"/>
                    <a:pt x="153" y="5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70" name="组合 69"/>
          <p:cNvGrpSpPr/>
          <p:nvPr/>
        </p:nvGrpSpPr>
        <p:grpSpPr>
          <a:xfrm>
            <a:off x="-202286" y="5264600"/>
            <a:ext cx="12394286" cy="2649700"/>
            <a:chOff x="111125" y="2139950"/>
            <a:chExt cx="11977688" cy="2560638"/>
          </a:xfrm>
        </p:grpSpPr>
        <p:sp>
          <p:nvSpPr>
            <p:cNvPr id="71" name="Freeform 5"/>
            <p:cNvSpPr/>
            <p:nvPr/>
          </p:nvSpPr>
          <p:spPr bwMode="auto">
            <a:xfrm>
              <a:off x="9853613" y="3335338"/>
              <a:ext cx="457200" cy="442913"/>
            </a:xfrm>
            <a:custGeom>
              <a:avLst/>
              <a:gdLst>
                <a:gd name="T0" fmla="*/ 92 w 108"/>
                <a:gd name="T1" fmla="*/ 20 h 104"/>
                <a:gd name="T2" fmla="*/ 49 w 108"/>
                <a:gd name="T3" fmla="*/ 1 h 104"/>
                <a:gd name="T4" fmla="*/ 16 w 108"/>
                <a:gd name="T5" fmla="*/ 14 h 104"/>
                <a:gd name="T6" fmla="*/ 2 w 108"/>
                <a:gd name="T7" fmla="*/ 45 h 104"/>
                <a:gd name="T8" fmla="*/ 10 w 108"/>
                <a:gd name="T9" fmla="*/ 82 h 104"/>
                <a:gd name="T10" fmla="*/ 37 w 108"/>
                <a:gd name="T11" fmla="*/ 102 h 104"/>
                <a:gd name="T12" fmla="*/ 54 w 108"/>
                <a:gd name="T13" fmla="*/ 85 h 104"/>
                <a:gd name="T14" fmla="*/ 80 w 108"/>
                <a:gd name="T15" fmla="*/ 63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8"/>
                    <a:pt x="63" y="3"/>
                    <a:pt x="49" y="1"/>
                  </a:cubicBezTo>
                  <a:cubicBezTo>
                    <a:pt x="37" y="0"/>
                    <a:pt x="19" y="1"/>
                    <a:pt x="16" y="14"/>
                  </a:cubicBezTo>
                  <a:cubicBezTo>
                    <a:pt x="8" y="21"/>
                    <a:pt x="4" y="38"/>
                    <a:pt x="2" y="45"/>
                  </a:cubicBezTo>
                  <a:cubicBezTo>
                    <a:pt x="0" y="58"/>
                    <a:pt x="1" y="70"/>
                    <a:pt x="10" y="82"/>
                  </a:cubicBezTo>
                  <a:cubicBezTo>
                    <a:pt x="16" y="91"/>
                    <a:pt x="25" y="100"/>
                    <a:pt x="37" y="102"/>
                  </a:cubicBezTo>
                  <a:cubicBezTo>
                    <a:pt x="47" y="104"/>
                    <a:pt x="52" y="94"/>
                    <a:pt x="54" y="85"/>
                  </a:cubicBezTo>
                  <a:cubicBezTo>
                    <a:pt x="69" y="93"/>
                    <a:pt x="82" y="79"/>
                    <a:pt x="80" y="63"/>
                  </a:cubicBezTo>
                  <a:cubicBezTo>
                    <a:pt x="89" y="70"/>
                    <a:pt x="103" y="71"/>
                    <a:pt x="105" y="58"/>
                  </a:cubicBezTo>
                  <a:cubicBezTo>
                    <a:pt x="108" y="45"/>
                    <a:pt x="101" y="29"/>
                    <a:pt x="92" y="20"/>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2" name="Freeform 6"/>
            <p:cNvSpPr/>
            <p:nvPr/>
          </p:nvSpPr>
          <p:spPr bwMode="auto">
            <a:xfrm>
              <a:off x="4567238" y="2514600"/>
              <a:ext cx="457200" cy="441325"/>
            </a:xfrm>
            <a:custGeom>
              <a:avLst/>
              <a:gdLst>
                <a:gd name="T0" fmla="*/ 105 w 108"/>
                <a:gd name="T1" fmla="*/ 46 h 104"/>
                <a:gd name="T2" fmla="*/ 80 w 108"/>
                <a:gd name="T3" fmla="*/ 41 h 104"/>
                <a:gd name="T4" fmla="*/ 54 w 108"/>
                <a:gd name="T5" fmla="*/ 19 h 104"/>
                <a:gd name="T6" fmla="*/ 36 w 108"/>
                <a:gd name="T7" fmla="*/ 2 h 104"/>
                <a:gd name="T8" fmla="*/ 9 w 108"/>
                <a:gd name="T9" fmla="*/ 22 h 104"/>
                <a:gd name="T10" fmla="*/ 2 w 108"/>
                <a:gd name="T11" fmla="*/ 59 h 104"/>
                <a:gd name="T12" fmla="*/ 16 w 108"/>
                <a:gd name="T13" fmla="*/ 90 h 104"/>
                <a:gd name="T14" fmla="*/ 48 w 108"/>
                <a:gd name="T15" fmla="*/ 103 h 104"/>
                <a:gd name="T16" fmla="*/ 92 w 108"/>
                <a:gd name="T17" fmla="*/ 84 h 104"/>
                <a:gd name="T18" fmla="*/ 105 w 108"/>
                <a:gd name="T19"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105" y="46"/>
                  </a:moveTo>
                  <a:cubicBezTo>
                    <a:pt x="103" y="33"/>
                    <a:pt x="89" y="34"/>
                    <a:pt x="80" y="41"/>
                  </a:cubicBezTo>
                  <a:cubicBezTo>
                    <a:pt x="82" y="25"/>
                    <a:pt x="69" y="11"/>
                    <a:pt x="54" y="19"/>
                  </a:cubicBezTo>
                  <a:cubicBezTo>
                    <a:pt x="52" y="10"/>
                    <a:pt x="47" y="0"/>
                    <a:pt x="36" y="2"/>
                  </a:cubicBezTo>
                  <a:cubicBezTo>
                    <a:pt x="25" y="4"/>
                    <a:pt x="16" y="13"/>
                    <a:pt x="9" y="22"/>
                  </a:cubicBezTo>
                  <a:cubicBezTo>
                    <a:pt x="1" y="34"/>
                    <a:pt x="0" y="46"/>
                    <a:pt x="2" y="59"/>
                  </a:cubicBezTo>
                  <a:cubicBezTo>
                    <a:pt x="3" y="66"/>
                    <a:pt x="8" y="83"/>
                    <a:pt x="16" y="90"/>
                  </a:cubicBezTo>
                  <a:cubicBezTo>
                    <a:pt x="19" y="103"/>
                    <a:pt x="37" y="104"/>
                    <a:pt x="48" y="103"/>
                  </a:cubicBezTo>
                  <a:cubicBezTo>
                    <a:pt x="63" y="101"/>
                    <a:pt x="81" y="96"/>
                    <a:pt x="92" y="84"/>
                  </a:cubicBezTo>
                  <a:cubicBezTo>
                    <a:pt x="101" y="75"/>
                    <a:pt x="108" y="59"/>
                    <a:pt x="105" y="46"/>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3" name="Freeform 7"/>
            <p:cNvSpPr/>
            <p:nvPr/>
          </p:nvSpPr>
          <p:spPr bwMode="auto">
            <a:xfrm>
              <a:off x="517525" y="3629025"/>
              <a:ext cx="339725" cy="387350"/>
            </a:xfrm>
            <a:custGeom>
              <a:avLst/>
              <a:gdLst>
                <a:gd name="T0" fmla="*/ 33 w 80"/>
                <a:gd name="T1" fmla="*/ 1 h 91"/>
                <a:gd name="T2" fmla="*/ 33 w 80"/>
                <a:gd name="T3" fmla="*/ 2 h 91"/>
                <a:gd name="T4" fmla="*/ 33 w 80"/>
                <a:gd name="T5" fmla="*/ 2 h 91"/>
                <a:gd name="T6" fmla="*/ 32 w 80"/>
                <a:gd name="T7" fmla="*/ 3 h 91"/>
                <a:gd name="T8" fmla="*/ 31 w 80"/>
                <a:gd name="T9" fmla="*/ 2 h 91"/>
                <a:gd name="T10" fmla="*/ 2 w 80"/>
                <a:gd name="T11" fmla="*/ 64 h 91"/>
                <a:gd name="T12" fmla="*/ 9 w 80"/>
                <a:gd name="T13" fmla="*/ 87 h 91"/>
                <a:gd name="T14" fmla="*/ 22 w 80"/>
                <a:gd name="T15" fmla="*/ 81 h 91"/>
                <a:gd name="T16" fmla="*/ 30 w 80"/>
                <a:gd name="T17" fmla="*/ 87 h 91"/>
                <a:gd name="T18" fmla="*/ 43 w 80"/>
                <a:gd name="T19" fmla="*/ 82 h 91"/>
                <a:gd name="T20" fmla="*/ 56 w 80"/>
                <a:gd name="T21" fmla="*/ 89 h 91"/>
                <a:gd name="T22" fmla="*/ 66 w 80"/>
                <a:gd name="T23" fmla="*/ 81 h 91"/>
                <a:gd name="T24" fmla="*/ 66 w 80"/>
                <a:gd name="T25" fmla="*/ 79 h 91"/>
                <a:gd name="T26" fmla="*/ 33 w 80"/>
                <a:gd name="T2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91">
                  <a:moveTo>
                    <a:pt x="33" y="1"/>
                  </a:moveTo>
                  <a:cubicBezTo>
                    <a:pt x="33" y="0"/>
                    <a:pt x="32" y="1"/>
                    <a:pt x="33" y="2"/>
                  </a:cubicBezTo>
                  <a:cubicBezTo>
                    <a:pt x="33" y="2"/>
                    <a:pt x="33" y="2"/>
                    <a:pt x="33" y="2"/>
                  </a:cubicBezTo>
                  <a:cubicBezTo>
                    <a:pt x="33" y="2"/>
                    <a:pt x="32" y="2"/>
                    <a:pt x="32" y="3"/>
                  </a:cubicBezTo>
                  <a:cubicBezTo>
                    <a:pt x="32" y="2"/>
                    <a:pt x="31" y="2"/>
                    <a:pt x="31" y="2"/>
                  </a:cubicBezTo>
                  <a:cubicBezTo>
                    <a:pt x="7" y="13"/>
                    <a:pt x="0" y="41"/>
                    <a:pt x="2" y="64"/>
                  </a:cubicBezTo>
                  <a:cubicBezTo>
                    <a:pt x="3" y="71"/>
                    <a:pt x="4" y="81"/>
                    <a:pt x="9" y="87"/>
                  </a:cubicBezTo>
                  <a:cubicBezTo>
                    <a:pt x="14" y="91"/>
                    <a:pt x="19" y="85"/>
                    <a:pt x="22" y="81"/>
                  </a:cubicBezTo>
                  <a:cubicBezTo>
                    <a:pt x="24" y="84"/>
                    <a:pt x="27" y="87"/>
                    <a:pt x="30" y="87"/>
                  </a:cubicBezTo>
                  <a:cubicBezTo>
                    <a:pt x="36" y="87"/>
                    <a:pt x="37" y="81"/>
                    <a:pt x="43" y="82"/>
                  </a:cubicBezTo>
                  <a:cubicBezTo>
                    <a:pt x="48" y="83"/>
                    <a:pt x="51" y="89"/>
                    <a:pt x="56" y="89"/>
                  </a:cubicBezTo>
                  <a:cubicBezTo>
                    <a:pt x="61" y="89"/>
                    <a:pt x="64" y="85"/>
                    <a:pt x="66" y="81"/>
                  </a:cubicBezTo>
                  <a:cubicBezTo>
                    <a:pt x="66" y="80"/>
                    <a:pt x="66" y="79"/>
                    <a:pt x="66" y="79"/>
                  </a:cubicBezTo>
                  <a:cubicBezTo>
                    <a:pt x="80" y="51"/>
                    <a:pt x="60" y="13"/>
                    <a:pt x="33" y="1"/>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4" name="Freeform 8"/>
            <p:cNvSpPr/>
            <p:nvPr/>
          </p:nvSpPr>
          <p:spPr bwMode="auto">
            <a:xfrm>
              <a:off x="1042988" y="3543300"/>
              <a:ext cx="241300" cy="255588"/>
            </a:xfrm>
            <a:custGeom>
              <a:avLst/>
              <a:gdLst>
                <a:gd name="T0" fmla="*/ 11 w 57"/>
                <a:gd name="T1" fmla="*/ 1 h 60"/>
                <a:gd name="T2" fmla="*/ 9 w 57"/>
                <a:gd name="T3" fmla="*/ 1 h 60"/>
                <a:gd name="T4" fmla="*/ 9 w 57"/>
                <a:gd name="T5" fmla="*/ 1 h 60"/>
                <a:gd name="T6" fmla="*/ 9 w 57"/>
                <a:gd name="T7" fmla="*/ 1 h 60"/>
                <a:gd name="T8" fmla="*/ 9 w 57"/>
                <a:gd name="T9" fmla="*/ 0 h 60"/>
                <a:gd name="T10" fmla="*/ 9 w 57"/>
                <a:gd name="T11" fmla="*/ 0 h 60"/>
                <a:gd name="T12" fmla="*/ 8 w 57"/>
                <a:gd name="T13" fmla="*/ 2 h 60"/>
                <a:gd name="T14" fmla="*/ 8 w 57"/>
                <a:gd name="T15" fmla="*/ 3 h 60"/>
                <a:gd name="T16" fmla="*/ 4 w 57"/>
                <a:gd name="T17" fmla="*/ 44 h 60"/>
                <a:gd name="T18" fmla="*/ 32 w 57"/>
                <a:gd name="T19" fmla="*/ 55 h 60"/>
                <a:gd name="T20" fmla="*/ 11 w 57"/>
                <a:gd name="T2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0">
                  <a:moveTo>
                    <a:pt x="11" y="1"/>
                  </a:moveTo>
                  <a:cubicBezTo>
                    <a:pt x="11" y="0"/>
                    <a:pt x="10" y="1"/>
                    <a:pt x="9" y="1"/>
                  </a:cubicBezTo>
                  <a:cubicBezTo>
                    <a:pt x="9" y="1"/>
                    <a:pt x="9" y="1"/>
                    <a:pt x="9" y="1"/>
                  </a:cubicBezTo>
                  <a:cubicBezTo>
                    <a:pt x="9" y="1"/>
                    <a:pt x="9" y="1"/>
                    <a:pt x="9" y="1"/>
                  </a:cubicBezTo>
                  <a:cubicBezTo>
                    <a:pt x="9" y="1"/>
                    <a:pt x="9" y="0"/>
                    <a:pt x="9" y="0"/>
                  </a:cubicBezTo>
                  <a:cubicBezTo>
                    <a:pt x="9" y="0"/>
                    <a:pt x="9" y="0"/>
                    <a:pt x="9" y="0"/>
                  </a:cubicBezTo>
                  <a:cubicBezTo>
                    <a:pt x="9" y="1"/>
                    <a:pt x="8" y="1"/>
                    <a:pt x="8" y="2"/>
                  </a:cubicBezTo>
                  <a:cubicBezTo>
                    <a:pt x="8" y="2"/>
                    <a:pt x="8" y="3"/>
                    <a:pt x="8" y="3"/>
                  </a:cubicBezTo>
                  <a:cubicBezTo>
                    <a:pt x="4" y="16"/>
                    <a:pt x="0" y="31"/>
                    <a:pt x="4" y="44"/>
                  </a:cubicBezTo>
                  <a:cubicBezTo>
                    <a:pt x="7" y="56"/>
                    <a:pt x="22" y="60"/>
                    <a:pt x="32" y="55"/>
                  </a:cubicBezTo>
                  <a:cubicBezTo>
                    <a:pt x="57" y="43"/>
                    <a:pt x="27" y="6"/>
                    <a:pt x="11"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5" name="Freeform 9"/>
            <p:cNvSpPr/>
            <p:nvPr/>
          </p:nvSpPr>
          <p:spPr bwMode="auto">
            <a:xfrm>
              <a:off x="11593513" y="2833688"/>
              <a:ext cx="495300" cy="646113"/>
            </a:xfrm>
            <a:custGeom>
              <a:avLst/>
              <a:gdLst>
                <a:gd name="T0" fmla="*/ 36 w 117"/>
                <a:gd name="T1" fmla="*/ 18 h 152"/>
                <a:gd name="T2" fmla="*/ 16 w 117"/>
                <a:gd name="T3" fmla="*/ 0 h 152"/>
                <a:gd name="T4" fmla="*/ 3 w 117"/>
                <a:gd name="T5" fmla="*/ 17 h 152"/>
                <a:gd name="T6" fmla="*/ 6 w 117"/>
                <a:gd name="T7" fmla="*/ 55 h 152"/>
                <a:gd name="T8" fmla="*/ 24 w 117"/>
                <a:gd name="T9" fmla="*/ 102 h 152"/>
                <a:gd name="T10" fmla="*/ 25 w 117"/>
                <a:gd name="T11" fmla="*/ 101 h 152"/>
                <a:gd name="T12" fmla="*/ 25 w 117"/>
                <a:gd name="T13" fmla="*/ 100 h 152"/>
                <a:gd name="T14" fmla="*/ 109 w 117"/>
                <a:gd name="T15" fmla="*/ 127 h 152"/>
                <a:gd name="T16" fmla="*/ 106 w 117"/>
                <a:gd name="T17" fmla="*/ 99 h 152"/>
                <a:gd name="T18" fmla="*/ 106 w 117"/>
                <a:gd name="T19" fmla="*/ 91 h 152"/>
                <a:gd name="T20" fmla="*/ 106 w 117"/>
                <a:gd name="T21" fmla="*/ 81 h 152"/>
                <a:gd name="T22" fmla="*/ 93 w 117"/>
                <a:gd name="T23" fmla="*/ 65 h 152"/>
                <a:gd name="T24" fmla="*/ 93 w 117"/>
                <a:gd name="T25" fmla="*/ 65 h 152"/>
                <a:gd name="T26" fmla="*/ 72 w 117"/>
                <a:gd name="T27" fmla="*/ 39 h 152"/>
                <a:gd name="T28" fmla="*/ 65 w 117"/>
                <a:gd name="T29" fmla="*/ 14 h 152"/>
                <a:gd name="T30" fmla="*/ 36 w 117"/>
                <a:gd name="T31" fmla="*/ 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52">
                  <a:moveTo>
                    <a:pt x="36" y="18"/>
                  </a:moveTo>
                  <a:cubicBezTo>
                    <a:pt x="32" y="10"/>
                    <a:pt x="26" y="0"/>
                    <a:pt x="16" y="0"/>
                  </a:cubicBezTo>
                  <a:cubicBezTo>
                    <a:pt x="8" y="0"/>
                    <a:pt x="4" y="11"/>
                    <a:pt x="3" y="17"/>
                  </a:cubicBezTo>
                  <a:cubicBezTo>
                    <a:pt x="0" y="29"/>
                    <a:pt x="2" y="43"/>
                    <a:pt x="6" y="55"/>
                  </a:cubicBezTo>
                  <a:cubicBezTo>
                    <a:pt x="11" y="71"/>
                    <a:pt x="22" y="85"/>
                    <a:pt x="24" y="102"/>
                  </a:cubicBezTo>
                  <a:cubicBezTo>
                    <a:pt x="24" y="102"/>
                    <a:pt x="25" y="102"/>
                    <a:pt x="25" y="101"/>
                  </a:cubicBezTo>
                  <a:cubicBezTo>
                    <a:pt x="25" y="101"/>
                    <a:pt x="25" y="101"/>
                    <a:pt x="25" y="100"/>
                  </a:cubicBezTo>
                  <a:cubicBezTo>
                    <a:pt x="40" y="123"/>
                    <a:pt x="84" y="152"/>
                    <a:pt x="109" y="127"/>
                  </a:cubicBezTo>
                  <a:cubicBezTo>
                    <a:pt x="117" y="118"/>
                    <a:pt x="113" y="107"/>
                    <a:pt x="106" y="99"/>
                  </a:cubicBezTo>
                  <a:cubicBezTo>
                    <a:pt x="102" y="96"/>
                    <a:pt x="104" y="95"/>
                    <a:pt x="106" y="91"/>
                  </a:cubicBezTo>
                  <a:cubicBezTo>
                    <a:pt x="107" y="88"/>
                    <a:pt x="107" y="84"/>
                    <a:pt x="106" y="81"/>
                  </a:cubicBezTo>
                  <a:cubicBezTo>
                    <a:pt x="105" y="74"/>
                    <a:pt x="100" y="68"/>
                    <a:pt x="93" y="65"/>
                  </a:cubicBezTo>
                  <a:cubicBezTo>
                    <a:pt x="93" y="65"/>
                    <a:pt x="93" y="65"/>
                    <a:pt x="93" y="65"/>
                  </a:cubicBezTo>
                  <a:cubicBezTo>
                    <a:pt x="96" y="55"/>
                    <a:pt x="84" y="38"/>
                    <a:pt x="72" y="39"/>
                  </a:cubicBezTo>
                  <a:cubicBezTo>
                    <a:pt x="76" y="30"/>
                    <a:pt x="73" y="20"/>
                    <a:pt x="65" y="14"/>
                  </a:cubicBezTo>
                  <a:cubicBezTo>
                    <a:pt x="55" y="8"/>
                    <a:pt x="44"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6" name="Freeform 10"/>
            <p:cNvSpPr/>
            <p:nvPr/>
          </p:nvSpPr>
          <p:spPr bwMode="auto">
            <a:xfrm>
              <a:off x="8612188" y="3697288"/>
              <a:ext cx="512763" cy="633413"/>
            </a:xfrm>
            <a:custGeom>
              <a:avLst/>
              <a:gdLst>
                <a:gd name="T0" fmla="*/ 64 w 121"/>
                <a:gd name="T1" fmla="*/ 136 h 149"/>
                <a:gd name="T2" fmla="*/ 73 w 121"/>
                <a:gd name="T3" fmla="*/ 112 h 149"/>
                <a:gd name="T4" fmla="*/ 95 w 121"/>
                <a:gd name="T5" fmla="*/ 87 h 149"/>
                <a:gd name="T6" fmla="*/ 95 w 121"/>
                <a:gd name="T7" fmla="*/ 87 h 149"/>
                <a:gd name="T8" fmla="*/ 108 w 121"/>
                <a:gd name="T9" fmla="*/ 72 h 149"/>
                <a:gd name="T10" fmla="*/ 109 w 121"/>
                <a:gd name="T11" fmla="*/ 61 h 149"/>
                <a:gd name="T12" fmla="*/ 109 w 121"/>
                <a:gd name="T13" fmla="*/ 53 h 149"/>
                <a:gd name="T14" fmla="*/ 113 w 121"/>
                <a:gd name="T15" fmla="*/ 26 h 149"/>
                <a:gd name="T16" fmla="*/ 28 w 121"/>
                <a:gd name="T17" fmla="*/ 49 h 149"/>
                <a:gd name="T18" fmla="*/ 28 w 121"/>
                <a:gd name="T19" fmla="*/ 48 h 149"/>
                <a:gd name="T20" fmla="*/ 27 w 121"/>
                <a:gd name="T21" fmla="*/ 47 h 149"/>
                <a:gd name="T22" fmla="*/ 7 w 121"/>
                <a:gd name="T23" fmla="*/ 93 h 149"/>
                <a:gd name="T24" fmla="*/ 2 w 121"/>
                <a:gd name="T25" fmla="*/ 131 h 149"/>
                <a:gd name="T26" fmla="*/ 15 w 121"/>
                <a:gd name="T27" fmla="*/ 148 h 149"/>
                <a:gd name="T28" fmla="*/ 36 w 121"/>
                <a:gd name="T29" fmla="*/ 131 h 149"/>
                <a:gd name="T30" fmla="*/ 64 w 121"/>
                <a:gd name="T31"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64" y="136"/>
                  </a:moveTo>
                  <a:cubicBezTo>
                    <a:pt x="72" y="131"/>
                    <a:pt x="76" y="121"/>
                    <a:pt x="73" y="112"/>
                  </a:cubicBezTo>
                  <a:cubicBezTo>
                    <a:pt x="85" y="114"/>
                    <a:pt x="97" y="98"/>
                    <a:pt x="95" y="87"/>
                  </a:cubicBezTo>
                  <a:cubicBezTo>
                    <a:pt x="95" y="87"/>
                    <a:pt x="95" y="87"/>
                    <a:pt x="95" y="87"/>
                  </a:cubicBezTo>
                  <a:cubicBezTo>
                    <a:pt x="101" y="85"/>
                    <a:pt x="107" y="78"/>
                    <a:pt x="108" y="72"/>
                  </a:cubicBezTo>
                  <a:cubicBezTo>
                    <a:pt x="109" y="69"/>
                    <a:pt x="110" y="65"/>
                    <a:pt x="109" y="61"/>
                  </a:cubicBezTo>
                  <a:cubicBezTo>
                    <a:pt x="107" y="57"/>
                    <a:pt x="106" y="56"/>
                    <a:pt x="109" y="53"/>
                  </a:cubicBezTo>
                  <a:cubicBezTo>
                    <a:pt x="117" y="46"/>
                    <a:pt x="121" y="35"/>
                    <a:pt x="113" y="26"/>
                  </a:cubicBezTo>
                  <a:cubicBezTo>
                    <a:pt x="90" y="0"/>
                    <a:pt x="44" y="27"/>
                    <a:pt x="28" y="49"/>
                  </a:cubicBezTo>
                  <a:cubicBezTo>
                    <a:pt x="28" y="48"/>
                    <a:pt x="28" y="48"/>
                    <a:pt x="28" y="48"/>
                  </a:cubicBezTo>
                  <a:cubicBezTo>
                    <a:pt x="28" y="47"/>
                    <a:pt x="28" y="47"/>
                    <a:pt x="27" y="47"/>
                  </a:cubicBezTo>
                  <a:cubicBezTo>
                    <a:pt x="24" y="64"/>
                    <a:pt x="13" y="78"/>
                    <a:pt x="7" y="93"/>
                  </a:cubicBezTo>
                  <a:cubicBezTo>
                    <a:pt x="2" y="105"/>
                    <a:pt x="0" y="119"/>
                    <a:pt x="2" y="131"/>
                  </a:cubicBezTo>
                  <a:cubicBezTo>
                    <a:pt x="4" y="138"/>
                    <a:pt x="7" y="148"/>
                    <a:pt x="15" y="148"/>
                  </a:cubicBezTo>
                  <a:cubicBezTo>
                    <a:pt x="25" y="149"/>
                    <a:pt x="31" y="139"/>
                    <a:pt x="36" y="131"/>
                  </a:cubicBezTo>
                  <a:cubicBezTo>
                    <a:pt x="43" y="139"/>
                    <a:pt x="54" y="143"/>
                    <a:pt x="64" y="13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7" name="Freeform 11"/>
            <p:cNvSpPr/>
            <p:nvPr/>
          </p:nvSpPr>
          <p:spPr bwMode="auto">
            <a:xfrm>
              <a:off x="6743700" y="3998913"/>
              <a:ext cx="1042988" cy="701675"/>
            </a:xfrm>
            <a:custGeom>
              <a:avLst/>
              <a:gdLst>
                <a:gd name="T0" fmla="*/ 244 w 246"/>
                <a:gd name="T1" fmla="*/ 45 h 165"/>
                <a:gd name="T2" fmla="*/ 210 w 246"/>
                <a:gd name="T3" fmla="*/ 10 h 165"/>
                <a:gd name="T4" fmla="*/ 144 w 246"/>
                <a:gd name="T5" fmla="*/ 0 h 165"/>
                <a:gd name="T6" fmla="*/ 88 w 246"/>
                <a:gd name="T7" fmla="*/ 7 h 165"/>
                <a:gd name="T8" fmla="*/ 88 w 246"/>
                <a:gd name="T9" fmla="*/ 7 h 165"/>
                <a:gd name="T10" fmla="*/ 35 w 246"/>
                <a:gd name="T11" fmla="*/ 34 h 165"/>
                <a:gd name="T12" fmla="*/ 4 w 246"/>
                <a:gd name="T13" fmla="*/ 83 h 165"/>
                <a:gd name="T14" fmla="*/ 16 w 246"/>
                <a:gd name="T15" fmla="*/ 133 h 165"/>
                <a:gd name="T16" fmla="*/ 42 w 246"/>
                <a:gd name="T17" fmla="*/ 133 h 165"/>
                <a:gd name="T18" fmla="*/ 90 w 246"/>
                <a:gd name="T19" fmla="*/ 133 h 165"/>
                <a:gd name="T20" fmla="*/ 129 w 246"/>
                <a:gd name="T21" fmla="*/ 157 h 165"/>
                <a:gd name="T22" fmla="*/ 138 w 246"/>
                <a:gd name="T23" fmla="*/ 130 h 165"/>
                <a:gd name="T24" fmla="*/ 166 w 246"/>
                <a:gd name="T25" fmla="*/ 135 h 165"/>
                <a:gd name="T26" fmla="*/ 181 w 246"/>
                <a:gd name="T27" fmla="*/ 105 h 165"/>
                <a:gd name="T28" fmla="*/ 201 w 246"/>
                <a:gd name="T29" fmla="*/ 102 h 165"/>
                <a:gd name="T30" fmla="*/ 209 w 246"/>
                <a:gd name="T31" fmla="*/ 77 h 165"/>
                <a:gd name="T32" fmla="*/ 237 w 246"/>
                <a:gd name="T33" fmla="*/ 73 h 165"/>
                <a:gd name="T34" fmla="*/ 244 w 246"/>
                <a:gd name="T35"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165">
                  <a:moveTo>
                    <a:pt x="244" y="45"/>
                  </a:moveTo>
                  <a:cubicBezTo>
                    <a:pt x="241" y="27"/>
                    <a:pt x="227" y="16"/>
                    <a:pt x="210" y="10"/>
                  </a:cubicBezTo>
                  <a:cubicBezTo>
                    <a:pt x="189" y="2"/>
                    <a:pt x="167" y="0"/>
                    <a:pt x="144" y="0"/>
                  </a:cubicBezTo>
                  <a:cubicBezTo>
                    <a:pt x="126" y="0"/>
                    <a:pt x="105" y="0"/>
                    <a:pt x="88" y="7"/>
                  </a:cubicBezTo>
                  <a:cubicBezTo>
                    <a:pt x="88" y="7"/>
                    <a:pt x="88" y="7"/>
                    <a:pt x="88" y="7"/>
                  </a:cubicBezTo>
                  <a:cubicBezTo>
                    <a:pt x="69" y="12"/>
                    <a:pt x="50" y="20"/>
                    <a:pt x="35" y="34"/>
                  </a:cubicBezTo>
                  <a:cubicBezTo>
                    <a:pt x="21" y="46"/>
                    <a:pt x="8" y="64"/>
                    <a:pt x="4" y="83"/>
                  </a:cubicBezTo>
                  <a:cubicBezTo>
                    <a:pt x="0" y="99"/>
                    <a:pt x="2" y="122"/>
                    <a:pt x="16" y="133"/>
                  </a:cubicBezTo>
                  <a:cubicBezTo>
                    <a:pt x="25" y="141"/>
                    <a:pt x="36" y="142"/>
                    <a:pt x="42" y="133"/>
                  </a:cubicBezTo>
                  <a:cubicBezTo>
                    <a:pt x="48" y="156"/>
                    <a:pt x="77" y="152"/>
                    <a:pt x="90" y="133"/>
                  </a:cubicBezTo>
                  <a:cubicBezTo>
                    <a:pt x="97" y="146"/>
                    <a:pt x="112" y="165"/>
                    <a:pt x="129" y="157"/>
                  </a:cubicBezTo>
                  <a:cubicBezTo>
                    <a:pt x="139" y="152"/>
                    <a:pt x="140" y="140"/>
                    <a:pt x="138" y="130"/>
                  </a:cubicBezTo>
                  <a:cubicBezTo>
                    <a:pt x="145" y="138"/>
                    <a:pt x="156" y="142"/>
                    <a:pt x="166" y="135"/>
                  </a:cubicBezTo>
                  <a:cubicBezTo>
                    <a:pt x="176" y="128"/>
                    <a:pt x="181" y="117"/>
                    <a:pt x="181" y="105"/>
                  </a:cubicBezTo>
                  <a:cubicBezTo>
                    <a:pt x="187" y="109"/>
                    <a:pt x="195" y="109"/>
                    <a:pt x="201" y="102"/>
                  </a:cubicBezTo>
                  <a:cubicBezTo>
                    <a:pt x="206" y="96"/>
                    <a:pt x="212" y="85"/>
                    <a:pt x="209" y="77"/>
                  </a:cubicBezTo>
                  <a:cubicBezTo>
                    <a:pt x="218" y="80"/>
                    <a:pt x="229" y="80"/>
                    <a:pt x="237" y="73"/>
                  </a:cubicBezTo>
                  <a:cubicBezTo>
                    <a:pt x="244" y="66"/>
                    <a:pt x="246" y="54"/>
                    <a:pt x="244" y="4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8" name="Freeform 12"/>
            <p:cNvSpPr/>
            <p:nvPr/>
          </p:nvSpPr>
          <p:spPr bwMode="auto">
            <a:xfrm>
              <a:off x="2508250" y="4348163"/>
              <a:ext cx="309563" cy="309563"/>
            </a:xfrm>
            <a:custGeom>
              <a:avLst/>
              <a:gdLst>
                <a:gd name="T0" fmla="*/ 67 w 73"/>
                <a:gd name="T1" fmla="*/ 29 h 73"/>
                <a:gd name="T2" fmla="*/ 33 w 73"/>
                <a:gd name="T3" fmla="*/ 0 h 73"/>
                <a:gd name="T4" fmla="*/ 32 w 73"/>
                <a:gd name="T5" fmla="*/ 1 h 73"/>
                <a:gd name="T6" fmla="*/ 31 w 73"/>
                <a:gd name="T7" fmla="*/ 2 h 73"/>
                <a:gd name="T8" fmla="*/ 31 w 73"/>
                <a:gd name="T9" fmla="*/ 3 h 73"/>
                <a:gd name="T10" fmla="*/ 30 w 73"/>
                <a:gd name="T11" fmla="*/ 3 h 73"/>
                <a:gd name="T12" fmla="*/ 2 w 73"/>
                <a:gd name="T13" fmla="*/ 48 h 73"/>
                <a:gd name="T14" fmla="*/ 10 w 73"/>
                <a:gd name="T15" fmla="*/ 59 h 73"/>
                <a:gd name="T16" fmla="*/ 25 w 73"/>
                <a:gd name="T17" fmla="*/ 54 h 73"/>
                <a:gd name="T18" fmla="*/ 57 w 73"/>
                <a:gd name="T19" fmla="*/ 47 h 73"/>
                <a:gd name="T20" fmla="*/ 71 w 73"/>
                <a:gd name="T21" fmla="*/ 42 h 73"/>
                <a:gd name="T22" fmla="*/ 67 w 73"/>
                <a:gd name="T2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3">
                  <a:moveTo>
                    <a:pt x="67" y="29"/>
                  </a:moveTo>
                  <a:cubicBezTo>
                    <a:pt x="57" y="17"/>
                    <a:pt x="45" y="9"/>
                    <a:pt x="33" y="0"/>
                  </a:cubicBezTo>
                  <a:cubicBezTo>
                    <a:pt x="33" y="0"/>
                    <a:pt x="32" y="1"/>
                    <a:pt x="32" y="1"/>
                  </a:cubicBezTo>
                  <a:cubicBezTo>
                    <a:pt x="31" y="1"/>
                    <a:pt x="31" y="2"/>
                    <a:pt x="31" y="2"/>
                  </a:cubicBezTo>
                  <a:cubicBezTo>
                    <a:pt x="31" y="2"/>
                    <a:pt x="31" y="2"/>
                    <a:pt x="31" y="3"/>
                  </a:cubicBezTo>
                  <a:cubicBezTo>
                    <a:pt x="31" y="3"/>
                    <a:pt x="30" y="3"/>
                    <a:pt x="30" y="3"/>
                  </a:cubicBezTo>
                  <a:cubicBezTo>
                    <a:pt x="18" y="15"/>
                    <a:pt x="0" y="28"/>
                    <a:pt x="2" y="48"/>
                  </a:cubicBezTo>
                  <a:cubicBezTo>
                    <a:pt x="3" y="52"/>
                    <a:pt x="6" y="58"/>
                    <a:pt x="10" y="59"/>
                  </a:cubicBezTo>
                  <a:cubicBezTo>
                    <a:pt x="16" y="61"/>
                    <a:pt x="21" y="58"/>
                    <a:pt x="25" y="54"/>
                  </a:cubicBezTo>
                  <a:cubicBezTo>
                    <a:pt x="31" y="73"/>
                    <a:pt x="59" y="64"/>
                    <a:pt x="57" y="47"/>
                  </a:cubicBezTo>
                  <a:cubicBezTo>
                    <a:pt x="62" y="47"/>
                    <a:pt x="69" y="46"/>
                    <a:pt x="71" y="42"/>
                  </a:cubicBezTo>
                  <a:cubicBezTo>
                    <a:pt x="73" y="37"/>
                    <a:pt x="69" y="32"/>
                    <a:pt x="67" y="29"/>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9" name="Freeform 13"/>
            <p:cNvSpPr/>
            <p:nvPr/>
          </p:nvSpPr>
          <p:spPr bwMode="auto">
            <a:xfrm>
              <a:off x="3206750" y="2978150"/>
              <a:ext cx="474663" cy="488950"/>
            </a:xfrm>
            <a:custGeom>
              <a:avLst/>
              <a:gdLst>
                <a:gd name="T0" fmla="*/ 57 w 112"/>
                <a:gd name="T1" fmla="*/ 106 h 115"/>
                <a:gd name="T2" fmla="*/ 13 w 112"/>
                <a:gd name="T3" fmla="*/ 106 h 115"/>
                <a:gd name="T4" fmla="*/ 0 w 112"/>
                <a:gd name="T5" fmla="*/ 72 h 115"/>
                <a:gd name="T6" fmla="*/ 13 w 112"/>
                <a:gd name="T7" fmla="*/ 31 h 115"/>
                <a:gd name="T8" fmla="*/ 14 w 112"/>
                <a:gd name="T9" fmla="*/ 31 h 115"/>
                <a:gd name="T10" fmla="*/ 33 w 112"/>
                <a:gd name="T11" fmla="*/ 11 h 115"/>
                <a:gd name="T12" fmla="*/ 52 w 112"/>
                <a:gd name="T13" fmla="*/ 1 h 115"/>
                <a:gd name="T14" fmla="*/ 60 w 112"/>
                <a:gd name="T15" fmla="*/ 21 h 115"/>
                <a:gd name="T16" fmla="*/ 64 w 112"/>
                <a:gd name="T17" fmla="*/ 22 h 115"/>
                <a:gd name="T18" fmla="*/ 64 w 112"/>
                <a:gd name="T19" fmla="*/ 20 h 115"/>
                <a:gd name="T20" fmla="*/ 64 w 112"/>
                <a:gd name="T21" fmla="*/ 20 h 115"/>
                <a:gd name="T22" fmla="*/ 69 w 112"/>
                <a:gd name="T23" fmla="*/ 14 h 115"/>
                <a:gd name="T24" fmla="*/ 78 w 112"/>
                <a:gd name="T25" fmla="*/ 10 h 115"/>
                <a:gd name="T26" fmla="*/ 88 w 112"/>
                <a:gd name="T27" fmla="*/ 27 h 115"/>
                <a:gd name="T28" fmla="*/ 90 w 112"/>
                <a:gd name="T29" fmla="*/ 29 h 115"/>
                <a:gd name="T30" fmla="*/ 91 w 112"/>
                <a:gd name="T31" fmla="*/ 29 h 115"/>
                <a:gd name="T32" fmla="*/ 92 w 112"/>
                <a:gd name="T33" fmla="*/ 28 h 115"/>
                <a:gd name="T34" fmla="*/ 104 w 112"/>
                <a:gd name="T35" fmla="*/ 25 h 115"/>
                <a:gd name="T36" fmla="*/ 110 w 112"/>
                <a:gd name="T37" fmla="*/ 35 h 115"/>
                <a:gd name="T38" fmla="*/ 107 w 112"/>
                <a:gd name="T39" fmla="*/ 56 h 115"/>
                <a:gd name="T40" fmla="*/ 97 w 112"/>
                <a:gd name="T41" fmla="*/ 73 h 115"/>
                <a:gd name="T42" fmla="*/ 97 w 112"/>
                <a:gd name="T43" fmla="*/ 73 h 115"/>
                <a:gd name="T44" fmla="*/ 57 w 112"/>
                <a:gd name="T4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57" y="106"/>
                  </a:moveTo>
                  <a:cubicBezTo>
                    <a:pt x="43" y="111"/>
                    <a:pt x="26" y="115"/>
                    <a:pt x="13" y="106"/>
                  </a:cubicBezTo>
                  <a:cubicBezTo>
                    <a:pt x="2" y="98"/>
                    <a:pt x="0" y="84"/>
                    <a:pt x="0" y="72"/>
                  </a:cubicBezTo>
                  <a:cubicBezTo>
                    <a:pt x="0" y="56"/>
                    <a:pt x="7" y="44"/>
                    <a:pt x="13" y="31"/>
                  </a:cubicBezTo>
                  <a:cubicBezTo>
                    <a:pt x="13" y="31"/>
                    <a:pt x="14" y="31"/>
                    <a:pt x="14" y="31"/>
                  </a:cubicBezTo>
                  <a:cubicBezTo>
                    <a:pt x="20" y="24"/>
                    <a:pt x="26" y="17"/>
                    <a:pt x="33" y="11"/>
                  </a:cubicBezTo>
                  <a:cubicBezTo>
                    <a:pt x="38" y="7"/>
                    <a:pt x="45" y="2"/>
                    <a:pt x="52" y="1"/>
                  </a:cubicBezTo>
                  <a:cubicBezTo>
                    <a:pt x="62" y="0"/>
                    <a:pt x="61" y="15"/>
                    <a:pt x="60" y="21"/>
                  </a:cubicBezTo>
                  <a:cubicBezTo>
                    <a:pt x="60" y="23"/>
                    <a:pt x="64" y="24"/>
                    <a:pt x="64" y="22"/>
                  </a:cubicBezTo>
                  <a:cubicBezTo>
                    <a:pt x="64" y="21"/>
                    <a:pt x="64" y="21"/>
                    <a:pt x="64" y="20"/>
                  </a:cubicBezTo>
                  <a:cubicBezTo>
                    <a:pt x="64" y="20"/>
                    <a:pt x="64" y="20"/>
                    <a:pt x="64" y="20"/>
                  </a:cubicBezTo>
                  <a:cubicBezTo>
                    <a:pt x="66" y="19"/>
                    <a:pt x="67" y="16"/>
                    <a:pt x="69" y="14"/>
                  </a:cubicBezTo>
                  <a:cubicBezTo>
                    <a:pt x="72" y="12"/>
                    <a:pt x="75" y="11"/>
                    <a:pt x="78" y="10"/>
                  </a:cubicBezTo>
                  <a:cubicBezTo>
                    <a:pt x="88" y="9"/>
                    <a:pt x="88" y="20"/>
                    <a:pt x="88" y="27"/>
                  </a:cubicBezTo>
                  <a:cubicBezTo>
                    <a:pt x="88" y="28"/>
                    <a:pt x="89" y="29"/>
                    <a:pt x="90" y="29"/>
                  </a:cubicBezTo>
                  <a:cubicBezTo>
                    <a:pt x="90" y="29"/>
                    <a:pt x="90" y="29"/>
                    <a:pt x="91" y="29"/>
                  </a:cubicBezTo>
                  <a:cubicBezTo>
                    <a:pt x="91" y="29"/>
                    <a:pt x="92" y="28"/>
                    <a:pt x="92" y="28"/>
                  </a:cubicBezTo>
                  <a:cubicBezTo>
                    <a:pt x="95" y="25"/>
                    <a:pt x="99" y="21"/>
                    <a:pt x="104" y="25"/>
                  </a:cubicBezTo>
                  <a:cubicBezTo>
                    <a:pt x="107" y="27"/>
                    <a:pt x="108" y="31"/>
                    <a:pt x="110" y="35"/>
                  </a:cubicBezTo>
                  <a:cubicBezTo>
                    <a:pt x="112" y="41"/>
                    <a:pt x="110" y="49"/>
                    <a:pt x="107" y="56"/>
                  </a:cubicBezTo>
                  <a:cubicBezTo>
                    <a:pt x="105" y="62"/>
                    <a:pt x="101" y="68"/>
                    <a:pt x="97" y="73"/>
                  </a:cubicBezTo>
                  <a:cubicBezTo>
                    <a:pt x="97" y="73"/>
                    <a:pt x="97" y="73"/>
                    <a:pt x="97" y="73"/>
                  </a:cubicBezTo>
                  <a:cubicBezTo>
                    <a:pt x="87" y="90"/>
                    <a:pt x="75" y="99"/>
                    <a:pt x="57" y="10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0" name="Freeform 14"/>
            <p:cNvSpPr/>
            <p:nvPr/>
          </p:nvSpPr>
          <p:spPr bwMode="auto">
            <a:xfrm>
              <a:off x="746125" y="2139950"/>
              <a:ext cx="982663" cy="765175"/>
            </a:xfrm>
            <a:custGeom>
              <a:avLst/>
              <a:gdLst>
                <a:gd name="T0" fmla="*/ 226 w 232"/>
                <a:gd name="T1" fmla="*/ 120 h 180"/>
                <a:gd name="T2" fmla="*/ 199 w 232"/>
                <a:gd name="T3" fmla="*/ 111 h 180"/>
                <a:gd name="T4" fmla="*/ 197 w 232"/>
                <a:gd name="T5" fmla="*/ 84 h 180"/>
                <a:gd name="T6" fmla="*/ 178 w 232"/>
                <a:gd name="T7" fmla="*/ 78 h 180"/>
                <a:gd name="T8" fmla="*/ 169 w 232"/>
                <a:gd name="T9" fmla="*/ 44 h 180"/>
                <a:gd name="T10" fmla="*/ 140 w 232"/>
                <a:gd name="T11" fmla="*/ 44 h 180"/>
                <a:gd name="T12" fmla="*/ 137 w 232"/>
                <a:gd name="T13" fmla="*/ 16 h 180"/>
                <a:gd name="T14" fmla="*/ 94 w 232"/>
                <a:gd name="T15" fmla="*/ 31 h 180"/>
                <a:gd name="T16" fmla="*/ 47 w 232"/>
                <a:gd name="T17" fmla="*/ 22 h 180"/>
                <a:gd name="T18" fmla="*/ 22 w 232"/>
                <a:gd name="T19" fmla="*/ 16 h 180"/>
                <a:gd name="T20" fmla="*/ 0 w 232"/>
                <a:gd name="T21" fmla="*/ 63 h 180"/>
                <a:gd name="T22" fmla="*/ 21 w 232"/>
                <a:gd name="T23" fmla="*/ 118 h 180"/>
                <a:gd name="T24" fmla="*/ 67 w 232"/>
                <a:gd name="T25" fmla="*/ 154 h 180"/>
                <a:gd name="T26" fmla="*/ 67 w 232"/>
                <a:gd name="T27" fmla="*/ 155 h 180"/>
                <a:gd name="T28" fmla="*/ 121 w 232"/>
                <a:gd name="T29" fmla="*/ 173 h 180"/>
                <a:gd name="T30" fmla="*/ 187 w 232"/>
                <a:gd name="T31" fmla="*/ 176 h 180"/>
                <a:gd name="T32" fmla="*/ 228 w 232"/>
                <a:gd name="T33" fmla="*/ 149 h 180"/>
                <a:gd name="T34" fmla="*/ 226 w 232"/>
                <a:gd name="T35"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180">
                  <a:moveTo>
                    <a:pt x="226" y="120"/>
                  </a:moveTo>
                  <a:cubicBezTo>
                    <a:pt x="220" y="112"/>
                    <a:pt x="209" y="110"/>
                    <a:pt x="199" y="111"/>
                  </a:cubicBezTo>
                  <a:cubicBezTo>
                    <a:pt x="204" y="103"/>
                    <a:pt x="201" y="91"/>
                    <a:pt x="197" y="84"/>
                  </a:cubicBezTo>
                  <a:cubicBezTo>
                    <a:pt x="192" y="76"/>
                    <a:pt x="185" y="74"/>
                    <a:pt x="178" y="78"/>
                  </a:cubicBezTo>
                  <a:cubicBezTo>
                    <a:pt x="180" y="66"/>
                    <a:pt x="178" y="53"/>
                    <a:pt x="169" y="44"/>
                  </a:cubicBezTo>
                  <a:cubicBezTo>
                    <a:pt x="161" y="36"/>
                    <a:pt x="149" y="38"/>
                    <a:pt x="140" y="44"/>
                  </a:cubicBezTo>
                  <a:cubicBezTo>
                    <a:pt x="145" y="35"/>
                    <a:pt x="146" y="23"/>
                    <a:pt x="137" y="16"/>
                  </a:cubicBezTo>
                  <a:cubicBezTo>
                    <a:pt x="122" y="5"/>
                    <a:pt x="104" y="20"/>
                    <a:pt x="94" y="31"/>
                  </a:cubicBezTo>
                  <a:cubicBezTo>
                    <a:pt x="86" y="10"/>
                    <a:pt x="58" y="0"/>
                    <a:pt x="47" y="22"/>
                  </a:cubicBezTo>
                  <a:cubicBezTo>
                    <a:pt x="43" y="12"/>
                    <a:pt x="33" y="10"/>
                    <a:pt x="22" y="16"/>
                  </a:cubicBezTo>
                  <a:cubicBezTo>
                    <a:pt x="6" y="25"/>
                    <a:pt x="0" y="46"/>
                    <a:pt x="0" y="63"/>
                  </a:cubicBezTo>
                  <a:cubicBezTo>
                    <a:pt x="0" y="82"/>
                    <a:pt x="10" y="102"/>
                    <a:pt x="21" y="118"/>
                  </a:cubicBezTo>
                  <a:cubicBezTo>
                    <a:pt x="32" y="133"/>
                    <a:pt x="49" y="146"/>
                    <a:pt x="67" y="154"/>
                  </a:cubicBezTo>
                  <a:cubicBezTo>
                    <a:pt x="67" y="154"/>
                    <a:pt x="67" y="154"/>
                    <a:pt x="67" y="155"/>
                  </a:cubicBezTo>
                  <a:cubicBezTo>
                    <a:pt x="82" y="165"/>
                    <a:pt x="103" y="169"/>
                    <a:pt x="121" y="173"/>
                  </a:cubicBezTo>
                  <a:cubicBezTo>
                    <a:pt x="142" y="177"/>
                    <a:pt x="165" y="180"/>
                    <a:pt x="187" y="176"/>
                  </a:cubicBezTo>
                  <a:cubicBezTo>
                    <a:pt x="204" y="174"/>
                    <a:pt x="221" y="166"/>
                    <a:pt x="228" y="149"/>
                  </a:cubicBezTo>
                  <a:cubicBezTo>
                    <a:pt x="231" y="140"/>
                    <a:pt x="232" y="128"/>
                    <a:pt x="226" y="120"/>
                  </a:cubicBezTo>
                  <a:close/>
                </a:path>
              </a:pathLst>
            </a:custGeom>
            <a:solidFill>
              <a:srgbClr val="DC43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1" name="Freeform 15"/>
            <p:cNvSpPr/>
            <p:nvPr/>
          </p:nvSpPr>
          <p:spPr bwMode="auto">
            <a:xfrm>
              <a:off x="763588" y="2317750"/>
              <a:ext cx="860425" cy="587375"/>
            </a:xfrm>
            <a:custGeom>
              <a:avLst/>
              <a:gdLst>
                <a:gd name="T0" fmla="*/ 181 w 203"/>
                <a:gd name="T1" fmla="*/ 99 h 138"/>
                <a:gd name="T2" fmla="*/ 181 w 203"/>
                <a:gd name="T3" fmla="*/ 79 h 138"/>
                <a:gd name="T4" fmla="*/ 158 w 203"/>
                <a:gd name="T5" fmla="*/ 77 h 138"/>
                <a:gd name="T6" fmla="*/ 139 w 203"/>
                <a:gd name="T7" fmla="*/ 44 h 138"/>
                <a:gd name="T8" fmla="*/ 132 w 203"/>
                <a:gd name="T9" fmla="*/ 23 h 138"/>
                <a:gd name="T10" fmla="*/ 108 w 203"/>
                <a:gd name="T11" fmla="*/ 28 h 138"/>
                <a:gd name="T12" fmla="*/ 73 w 203"/>
                <a:gd name="T13" fmla="*/ 16 h 138"/>
                <a:gd name="T14" fmla="*/ 55 w 203"/>
                <a:gd name="T15" fmla="*/ 2 h 138"/>
                <a:gd name="T16" fmla="*/ 39 w 203"/>
                <a:gd name="T17" fmla="*/ 13 h 138"/>
                <a:gd name="T18" fmla="*/ 39 w 203"/>
                <a:gd name="T19" fmla="*/ 13 h 138"/>
                <a:gd name="T20" fmla="*/ 9 w 203"/>
                <a:gd name="T21" fmla="*/ 8 h 138"/>
                <a:gd name="T22" fmla="*/ 2 w 203"/>
                <a:gd name="T23" fmla="*/ 40 h 138"/>
                <a:gd name="T24" fmla="*/ 20 w 203"/>
                <a:gd name="T25" fmla="*/ 81 h 138"/>
                <a:gd name="T26" fmla="*/ 58 w 203"/>
                <a:gd name="T27" fmla="*/ 113 h 138"/>
                <a:gd name="T28" fmla="*/ 59 w 203"/>
                <a:gd name="T29" fmla="*/ 113 h 138"/>
                <a:gd name="T30" fmla="*/ 78 w 203"/>
                <a:gd name="T31" fmla="*/ 121 h 138"/>
                <a:gd name="T32" fmla="*/ 112 w 203"/>
                <a:gd name="T33" fmla="*/ 131 h 138"/>
                <a:gd name="T34" fmla="*/ 167 w 203"/>
                <a:gd name="T35" fmla="*/ 136 h 138"/>
                <a:gd name="T36" fmla="*/ 201 w 203"/>
                <a:gd name="T37" fmla="*/ 113 h 138"/>
                <a:gd name="T38" fmla="*/ 181 w 203"/>
                <a:gd name="T39" fmla="*/ 9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138">
                  <a:moveTo>
                    <a:pt x="181" y="99"/>
                  </a:moveTo>
                  <a:cubicBezTo>
                    <a:pt x="185" y="93"/>
                    <a:pt x="188" y="85"/>
                    <a:pt x="181" y="79"/>
                  </a:cubicBezTo>
                  <a:cubicBezTo>
                    <a:pt x="176" y="74"/>
                    <a:pt x="166" y="75"/>
                    <a:pt x="158" y="77"/>
                  </a:cubicBezTo>
                  <a:cubicBezTo>
                    <a:pt x="165" y="61"/>
                    <a:pt x="157" y="33"/>
                    <a:pt x="139" y="44"/>
                  </a:cubicBezTo>
                  <a:cubicBezTo>
                    <a:pt x="141" y="36"/>
                    <a:pt x="141" y="27"/>
                    <a:pt x="132" y="23"/>
                  </a:cubicBezTo>
                  <a:cubicBezTo>
                    <a:pt x="124" y="19"/>
                    <a:pt x="114" y="23"/>
                    <a:pt x="108" y="28"/>
                  </a:cubicBezTo>
                  <a:cubicBezTo>
                    <a:pt x="108" y="8"/>
                    <a:pt x="86" y="5"/>
                    <a:pt x="73" y="16"/>
                  </a:cubicBezTo>
                  <a:cubicBezTo>
                    <a:pt x="70" y="9"/>
                    <a:pt x="63" y="3"/>
                    <a:pt x="55" y="2"/>
                  </a:cubicBezTo>
                  <a:cubicBezTo>
                    <a:pt x="47" y="1"/>
                    <a:pt x="40" y="5"/>
                    <a:pt x="39" y="13"/>
                  </a:cubicBezTo>
                  <a:cubicBezTo>
                    <a:pt x="39" y="13"/>
                    <a:pt x="39" y="13"/>
                    <a:pt x="39" y="13"/>
                  </a:cubicBezTo>
                  <a:cubicBezTo>
                    <a:pt x="31" y="6"/>
                    <a:pt x="19" y="0"/>
                    <a:pt x="9" y="8"/>
                  </a:cubicBezTo>
                  <a:cubicBezTo>
                    <a:pt x="0" y="15"/>
                    <a:pt x="0" y="30"/>
                    <a:pt x="2" y="40"/>
                  </a:cubicBezTo>
                  <a:cubicBezTo>
                    <a:pt x="3" y="55"/>
                    <a:pt x="11" y="69"/>
                    <a:pt x="20" y="81"/>
                  </a:cubicBezTo>
                  <a:cubicBezTo>
                    <a:pt x="30" y="94"/>
                    <a:pt x="42" y="109"/>
                    <a:pt x="58" y="113"/>
                  </a:cubicBezTo>
                  <a:cubicBezTo>
                    <a:pt x="58" y="114"/>
                    <a:pt x="59" y="113"/>
                    <a:pt x="59" y="113"/>
                  </a:cubicBezTo>
                  <a:cubicBezTo>
                    <a:pt x="64" y="117"/>
                    <a:pt x="73" y="119"/>
                    <a:pt x="78" y="121"/>
                  </a:cubicBezTo>
                  <a:cubicBezTo>
                    <a:pt x="89" y="126"/>
                    <a:pt x="100" y="129"/>
                    <a:pt x="112" y="131"/>
                  </a:cubicBezTo>
                  <a:cubicBezTo>
                    <a:pt x="130" y="135"/>
                    <a:pt x="148" y="138"/>
                    <a:pt x="167" y="136"/>
                  </a:cubicBezTo>
                  <a:cubicBezTo>
                    <a:pt x="180" y="134"/>
                    <a:pt x="199" y="129"/>
                    <a:pt x="201" y="113"/>
                  </a:cubicBezTo>
                  <a:cubicBezTo>
                    <a:pt x="203" y="102"/>
                    <a:pt x="190" y="98"/>
                    <a:pt x="181" y="9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2" name="Freeform 16"/>
            <p:cNvSpPr/>
            <p:nvPr/>
          </p:nvSpPr>
          <p:spPr bwMode="auto">
            <a:xfrm>
              <a:off x="847725" y="2454275"/>
              <a:ext cx="588963" cy="425450"/>
            </a:xfrm>
            <a:custGeom>
              <a:avLst/>
              <a:gdLst>
                <a:gd name="T0" fmla="*/ 135 w 139"/>
                <a:gd name="T1" fmla="*/ 77 h 100"/>
                <a:gd name="T2" fmla="*/ 118 w 139"/>
                <a:gd name="T3" fmla="*/ 72 h 100"/>
                <a:gd name="T4" fmla="*/ 104 w 139"/>
                <a:gd name="T5" fmla="*/ 55 h 100"/>
                <a:gd name="T6" fmla="*/ 86 w 139"/>
                <a:gd name="T7" fmla="*/ 37 h 100"/>
                <a:gd name="T8" fmla="*/ 56 w 139"/>
                <a:gd name="T9" fmla="*/ 24 h 100"/>
                <a:gd name="T10" fmla="*/ 31 w 139"/>
                <a:gd name="T11" fmla="*/ 13 h 100"/>
                <a:gd name="T12" fmla="*/ 11 w 139"/>
                <a:gd name="T13" fmla="*/ 1 h 100"/>
                <a:gd name="T14" fmla="*/ 0 w 139"/>
                <a:gd name="T15" fmla="*/ 19 h 100"/>
                <a:gd name="T16" fmla="*/ 39 w 139"/>
                <a:gd name="T17" fmla="*/ 81 h 100"/>
                <a:gd name="T18" fmla="*/ 40 w 139"/>
                <a:gd name="T19" fmla="*/ 83 h 100"/>
                <a:gd name="T20" fmla="*/ 124 w 139"/>
                <a:gd name="T21" fmla="*/ 92 h 100"/>
                <a:gd name="T22" fmla="*/ 135 w 139"/>
                <a:gd name="T23"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00">
                  <a:moveTo>
                    <a:pt x="135" y="77"/>
                  </a:moveTo>
                  <a:cubicBezTo>
                    <a:pt x="131" y="72"/>
                    <a:pt x="124" y="71"/>
                    <a:pt x="118" y="72"/>
                  </a:cubicBezTo>
                  <a:cubicBezTo>
                    <a:pt x="124" y="63"/>
                    <a:pt x="115" y="53"/>
                    <a:pt x="104" y="55"/>
                  </a:cubicBezTo>
                  <a:cubicBezTo>
                    <a:pt x="111" y="46"/>
                    <a:pt x="98" y="31"/>
                    <a:pt x="86" y="37"/>
                  </a:cubicBezTo>
                  <a:cubicBezTo>
                    <a:pt x="90" y="19"/>
                    <a:pt x="69" y="13"/>
                    <a:pt x="56" y="24"/>
                  </a:cubicBezTo>
                  <a:cubicBezTo>
                    <a:pt x="51" y="13"/>
                    <a:pt x="39" y="1"/>
                    <a:pt x="31" y="13"/>
                  </a:cubicBezTo>
                  <a:cubicBezTo>
                    <a:pt x="27" y="7"/>
                    <a:pt x="19" y="0"/>
                    <a:pt x="11" y="1"/>
                  </a:cubicBezTo>
                  <a:cubicBezTo>
                    <a:pt x="2" y="3"/>
                    <a:pt x="0" y="11"/>
                    <a:pt x="0" y="19"/>
                  </a:cubicBezTo>
                  <a:cubicBezTo>
                    <a:pt x="1" y="45"/>
                    <a:pt x="21" y="65"/>
                    <a:pt x="39" y="81"/>
                  </a:cubicBezTo>
                  <a:cubicBezTo>
                    <a:pt x="39" y="81"/>
                    <a:pt x="39" y="82"/>
                    <a:pt x="40" y="83"/>
                  </a:cubicBezTo>
                  <a:cubicBezTo>
                    <a:pt x="67" y="90"/>
                    <a:pt x="96" y="100"/>
                    <a:pt x="124" y="92"/>
                  </a:cubicBezTo>
                  <a:cubicBezTo>
                    <a:pt x="129" y="91"/>
                    <a:pt x="139" y="83"/>
                    <a:pt x="135" y="7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3" name="Freeform 17"/>
            <p:cNvSpPr/>
            <p:nvPr/>
          </p:nvSpPr>
          <p:spPr bwMode="auto">
            <a:xfrm>
              <a:off x="674688" y="2573338"/>
              <a:ext cx="571500" cy="506413"/>
            </a:xfrm>
            <a:custGeom>
              <a:avLst/>
              <a:gdLst>
                <a:gd name="T0" fmla="*/ 132 w 135"/>
                <a:gd name="T1" fmla="*/ 42 h 119"/>
                <a:gd name="T2" fmla="*/ 119 w 135"/>
                <a:gd name="T3" fmla="*/ 39 h 119"/>
                <a:gd name="T4" fmla="*/ 114 w 135"/>
                <a:gd name="T5" fmla="*/ 26 h 119"/>
                <a:gd name="T6" fmla="*/ 100 w 135"/>
                <a:gd name="T7" fmla="*/ 26 h 119"/>
                <a:gd name="T8" fmla="*/ 93 w 135"/>
                <a:gd name="T9" fmla="*/ 13 h 119"/>
                <a:gd name="T10" fmla="*/ 79 w 135"/>
                <a:gd name="T11" fmla="*/ 14 h 119"/>
                <a:gd name="T12" fmla="*/ 79 w 135"/>
                <a:gd name="T13" fmla="*/ 14 h 119"/>
                <a:gd name="T14" fmla="*/ 53 w 135"/>
                <a:gd name="T15" fmla="*/ 6 h 119"/>
                <a:gd name="T16" fmla="*/ 52 w 135"/>
                <a:gd name="T17" fmla="*/ 7 h 119"/>
                <a:gd name="T18" fmla="*/ 78 w 135"/>
                <a:gd name="T19" fmla="*/ 53 h 119"/>
                <a:gd name="T20" fmla="*/ 10 w 135"/>
                <a:gd name="T21" fmla="*/ 109 h 119"/>
                <a:gd name="T22" fmla="*/ 0 w 135"/>
                <a:gd name="T23" fmla="*/ 117 h 119"/>
                <a:gd name="T24" fmla="*/ 2 w 135"/>
                <a:gd name="T25" fmla="*/ 119 h 119"/>
                <a:gd name="T26" fmla="*/ 21 w 135"/>
                <a:gd name="T27" fmla="*/ 105 h 119"/>
                <a:gd name="T28" fmla="*/ 80 w 135"/>
                <a:gd name="T29" fmla="*/ 54 h 119"/>
                <a:gd name="T30" fmla="*/ 132 w 135"/>
                <a:gd name="T31" fmla="*/ 54 h 119"/>
                <a:gd name="T32" fmla="*/ 132 w 135"/>
                <a:gd name="T33" fmla="*/ 4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119">
                  <a:moveTo>
                    <a:pt x="132" y="42"/>
                  </a:moveTo>
                  <a:cubicBezTo>
                    <a:pt x="129" y="38"/>
                    <a:pt x="123" y="37"/>
                    <a:pt x="119" y="39"/>
                  </a:cubicBezTo>
                  <a:cubicBezTo>
                    <a:pt x="120" y="34"/>
                    <a:pt x="118" y="29"/>
                    <a:pt x="114" y="26"/>
                  </a:cubicBezTo>
                  <a:cubicBezTo>
                    <a:pt x="110" y="23"/>
                    <a:pt x="104" y="24"/>
                    <a:pt x="100" y="26"/>
                  </a:cubicBezTo>
                  <a:cubicBezTo>
                    <a:pt x="100" y="21"/>
                    <a:pt x="96" y="16"/>
                    <a:pt x="93" y="13"/>
                  </a:cubicBezTo>
                  <a:cubicBezTo>
                    <a:pt x="88" y="9"/>
                    <a:pt x="83" y="11"/>
                    <a:pt x="79" y="14"/>
                  </a:cubicBezTo>
                  <a:cubicBezTo>
                    <a:pt x="79" y="14"/>
                    <a:pt x="79" y="14"/>
                    <a:pt x="79" y="14"/>
                  </a:cubicBezTo>
                  <a:cubicBezTo>
                    <a:pt x="75" y="6"/>
                    <a:pt x="61" y="0"/>
                    <a:pt x="53" y="6"/>
                  </a:cubicBezTo>
                  <a:cubicBezTo>
                    <a:pt x="53" y="6"/>
                    <a:pt x="52" y="6"/>
                    <a:pt x="52" y="7"/>
                  </a:cubicBezTo>
                  <a:cubicBezTo>
                    <a:pt x="49" y="25"/>
                    <a:pt x="65" y="43"/>
                    <a:pt x="78" y="53"/>
                  </a:cubicBezTo>
                  <a:cubicBezTo>
                    <a:pt x="60" y="77"/>
                    <a:pt x="35" y="92"/>
                    <a:pt x="10" y="109"/>
                  </a:cubicBezTo>
                  <a:cubicBezTo>
                    <a:pt x="7" y="111"/>
                    <a:pt x="3" y="114"/>
                    <a:pt x="0" y="117"/>
                  </a:cubicBezTo>
                  <a:cubicBezTo>
                    <a:pt x="0" y="117"/>
                    <a:pt x="1" y="118"/>
                    <a:pt x="2" y="119"/>
                  </a:cubicBezTo>
                  <a:cubicBezTo>
                    <a:pt x="8" y="114"/>
                    <a:pt x="14" y="110"/>
                    <a:pt x="21" y="105"/>
                  </a:cubicBezTo>
                  <a:cubicBezTo>
                    <a:pt x="42" y="91"/>
                    <a:pt x="67" y="77"/>
                    <a:pt x="80" y="54"/>
                  </a:cubicBezTo>
                  <a:cubicBezTo>
                    <a:pt x="94" y="61"/>
                    <a:pt x="122" y="71"/>
                    <a:pt x="132" y="54"/>
                  </a:cubicBezTo>
                  <a:cubicBezTo>
                    <a:pt x="135" y="51"/>
                    <a:pt x="135" y="45"/>
                    <a:pt x="132" y="42"/>
                  </a:cubicBezTo>
                  <a:close/>
                </a:path>
              </a:pathLst>
            </a:custGeom>
            <a:solidFill>
              <a:srgbClr val="F2C1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4" name="Freeform 18"/>
            <p:cNvSpPr/>
            <p:nvPr/>
          </p:nvSpPr>
          <p:spPr bwMode="auto">
            <a:xfrm>
              <a:off x="492125" y="3079750"/>
              <a:ext cx="296863" cy="693738"/>
            </a:xfrm>
            <a:custGeom>
              <a:avLst/>
              <a:gdLst>
                <a:gd name="T0" fmla="*/ 41 w 70"/>
                <a:gd name="T1" fmla="*/ 129 h 163"/>
                <a:gd name="T2" fmla="*/ 43 w 70"/>
                <a:gd name="T3" fmla="*/ 96 h 163"/>
                <a:gd name="T4" fmla="*/ 38 w 70"/>
                <a:gd name="T5" fmla="*/ 56 h 163"/>
                <a:gd name="T6" fmla="*/ 1 w 70"/>
                <a:gd name="T7" fmla="*/ 0 h 163"/>
                <a:gd name="T8" fmla="*/ 0 w 70"/>
                <a:gd name="T9" fmla="*/ 2 h 163"/>
                <a:gd name="T10" fmla="*/ 36 w 70"/>
                <a:gd name="T11" fmla="*/ 61 h 163"/>
                <a:gd name="T12" fmla="*/ 39 w 70"/>
                <a:gd name="T13" fmla="*/ 99 h 163"/>
                <a:gd name="T14" fmla="*/ 38 w 70"/>
                <a:gd name="T15" fmla="*/ 130 h 163"/>
                <a:gd name="T16" fmla="*/ 15 w 70"/>
                <a:gd name="T17" fmla="*/ 154 h 163"/>
                <a:gd name="T18" fmla="*/ 18 w 70"/>
                <a:gd name="T19" fmla="*/ 156 h 163"/>
                <a:gd name="T20" fmla="*/ 29 w 70"/>
                <a:gd name="T21" fmla="*/ 151 h 163"/>
                <a:gd name="T22" fmla="*/ 35 w 70"/>
                <a:gd name="T23" fmla="*/ 159 h 163"/>
                <a:gd name="T24" fmla="*/ 38 w 70"/>
                <a:gd name="T25" fmla="*/ 159 h 163"/>
                <a:gd name="T26" fmla="*/ 41 w 70"/>
                <a:gd name="T27" fmla="*/ 154 h 163"/>
                <a:gd name="T28" fmla="*/ 46 w 70"/>
                <a:gd name="T29" fmla="*/ 159 h 163"/>
                <a:gd name="T30" fmla="*/ 49 w 70"/>
                <a:gd name="T31" fmla="*/ 158 h 163"/>
                <a:gd name="T32" fmla="*/ 51 w 70"/>
                <a:gd name="T33" fmla="*/ 153 h 163"/>
                <a:gd name="T34" fmla="*/ 66 w 70"/>
                <a:gd name="T35" fmla="*/ 154 h 163"/>
                <a:gd name="T36" fmla="*/ 41 w 70"/>
                <a:gd name="T37" fmla="*/ 1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63">
                  <a:moveTo>
                    <a:pt x="41" y="129"/>
                  </a:moveTo>
                  <a:cubicBezTo>
                    <a:pt x="44" y="119"/>
                    <a:pt x="43" y="107"/>
                    <a:pt x="43" y="96"/>
                  </a:cubicBezTo>
                  <a:cubicBezTo>
                    <a:pt x="42" y="83"/>
                    <a:pt x="41" y="69"/>
                    <a:pt x="38" y="56"/>
                  </a:cubicBezTo>
                  <a:cubicBezTo>
                    <a:pt x="34" y="35"/>
                    <a:pt x="24" y="7"/>
                    <a:pt x="1" y="0"/>
                  </a:cubicBezTo>
                  <a:cubicBezTo>
                    <a:pt x="0" y="0"/>
                    <a:pt x="0" y="1"/>
                    <a:pt x="0" y="2"/>
                  </a:cubicBezTo>
                  <a:cubicBezTo>
                    <a:pt x="23" y="14"/>
                    <a:pt x="31" y="37"/>
                    <a:pt x="36" y="61"/>
                  </a:cubicBezTo>
                  <a:cubicBezTo>
                    <a:pt x="38" y="73"/>
                    <a:pt x="39" y="86"/>
                    <a:pt x="39" y="99"/>
                  </a:cubicBezTo>
                  <a:cubicBezTo>
                    <a:pt x="39" y="109"/>
                    <a:pt x="37" y="120"/>
                    <a:pt x="38" y="130"/>
                  </a:cubicBezTo>
                  <a:cubicBezTo>
                    <a:pt x="26" y="133"/>
                    <a:pt x="18" y="143"/>
                    <a:pt x="15" y="154"/>
                  </a:cubicBezTo>
                  <a:cubicBezTo>
                    <a:pt x="15" y="155"/>
                    <a:pt x="16" y="157"/>
                    <a:pt x="18" y="156"/>
                  </a:cubicBezTo>
                  <a:cubicBezTo>
                    <a:pt x="21" y="154"/>
                    <a:pt x="25" y="153"/>
                    <a:pt x="29" y="151"/>
                  </a:cubicBezTo>
                  <a:cubicBezTo>
                    <a:pt x="31" y="153"/>
                    <a:pt x="34" y="156"/>
                    <a:pt x="35" y="159"/>
                  </a:cubicBezTo>
                  <a:cubicBezTo>
                    <a:pt x="35" y="160"/>
                    <a:pt x="37" y="160"/>
                    <a:pt x="38" y="159"/>
                  </a:cubicBezTo>
                  <a:cubicBezTo>
                    <a:pt x="39" y="157"/>
                    <a:pt x="40" y="156"/>
                    <a:pt x="41" y="154"/>
                  </a:cubicBezTo>
                  <a:cubicBezTo>
                    <a:pt x="43" y="155"/>
                    <a:pt x="44" y="157"/>
                    <a:pt x="46" y="159"/>
                  </a:cubicBezTo>
                  <a:cubicBezTo>
                    <a:pt x="47" y="160"/>
                    <a:pt x="48" y="160"/>
                    <a:pt x="49" y="158"/>
                  </a:cubicBezTo>
                  <a:cubicBezTo>
                    <a:pt x="50" y="157"/>
                    <a:pt x="50" y="155"/>
                    <a:pt x="51" y="153"/>
                  </a:cubicBezTo>
                  <a:cubicBezTo>
                    <a:pt x="55" y="158"/>
                    <a:pt x="63" y="163"/>
                    <a:pt x="66" y="154"/>
                  </a:cubicBezTo>
                  <a:cubicBezTo>
                    <a:pt x="70" y="141"/>
                    <a:pt x="51" y="131"/>
                    <a:pt x="41" y="12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5" name="Freeform 19"/>
            <p:cNvSpPr/>
            <p:nvPr/>
          </p:nvSpPr>
          <p:spPr bwMode="auto">
            <a:xfrm>
              <a:off x="877888" y="3046413"/>
              <a:ext cx="317500" cy="633413"/>
            </a:xfrm>
            <a:custGeom>
              <a:avLst/>
              <a:gdLst>
                <a:gd name="T0" fmla="*/ 51 w 75"/>
                <a:gd name="T1" fmla="*/ 115 h 149"/>
                <a:gd name="T2" fmla="*/ 50 w 75"/>
                <a:gd name="T3" fmla="*/ 115 h 149"/>
                <a:gd name="T4" fmla="*/ 48 w 75"/>
                <a:gd name="T5" fmla="*/ 86 h 149"/>
                <a:gd name="T6" fmla="*/ 41 w 75"/>
                <a:gd name="T7" fmla="*/ 48 h 149"/>
                <a:gd name="T8" fmla="*/ 1 w 75"/>
                <a:gd name="T9" fmla="*/ 0 h 149"/>
                <a:gd name="T10" fmla="*/ 1 w 75"/>
                <a:gd name="T11" fmla="*/ 2 h 149"/>
                <a:gd name="T12" fmla="*/ 40 w 75"/>
                <a:gd name="T13" fmla="*/ 55 h 149"/>
                <a:gd name="T14" fmla="*/ 45 w 75"/>
                <a:gd name="T15" fmla="*/ 90 h 149"/>
                <a:gd name="T16" fmla="*/ 46 w 75"/>
                <a:gd name="T17" fmla="*/ 115 h 149"/>
                <a:gd name="T18" fmla="*/ 45 w 75"/>
                <a:gd name="T19" fmla="*/ 142 h 149"/>
                <a:gd name="T20" fmla="*/ 50 w 75"/>
                <a:gd name="T21" fmla="*/ 149 h 149"/>
                <a:gd name="T22" fmla="*/ 61 w 75"/>
                <a:gd name="T23" fmla="*/ 148 h 149"/>
                <a:gd name="T24" fmla="*/ 51 w 75"/>
                <a:gd name="T2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49">
                  <a:moveTo>
                    <a:pt x="51" y="115"/>
                  </a:moveTo>
                  <a:cubicBezTo>
                    <a:pt x="50" y="115"/>
                    <a:pt x="50" y="115"/>
                    <a:pt x="50" y="115"/>
                  </a:cubicBezTo>
                  <a:cubicBezTo>
                    <a:pt x="50" y="106"/>
                    <a:pt x="49" y="95"/>
                    <a:pt x="48" y="86"/>
                  </a:cubicBezTo>
                  <a:cubicBezTo>
                    <a:pt x="46" y="73"/>
                    <a:pt x="45" y="61"/>
                    <a:pt x="41" y="48"/>
                  </a:cubicBezTo>
                  <a:cubicBezTo>
                    <a:pt x="36" y="28"/>
                    <a:pt x="24" y="6"/>
                    <a:pt x="1" y="0"/>
                  </a:cubicBezTo>
                  <a:cubicBezTo>
                    <a:pt x="0" y="0"/>
                    <a:pt x="0" y="1"/>
                    <a:pt x="1" y="2"/>
                  </a:cubicBezTo>
                  <a:cubicBezTo>
                    <a:pt x="24" y="11"/>
                    <a:pt x="34" y="32"/>
                    <a:pt x="40" y="55"/>
                  </a:cubicBezTo>
                  <a:cubicBezTo>
                    <a:pt x="43" y="67"/>
                    <a:pt x="44" y="78"/>
                    <a:pt x="45" y="90"/>
                  </a:cubicBezTo>
                  <a:cubicBezTo>
                    <a:pt x="46" y="98"/>
                    <a:pt x="45" y="107"/>
                    <a:pt x="46" y="115"/>
                  </a:cubicBezTo>
                  <a:cubicBezTo>
                    <a:pt x="44" y="124"/>
                    <a:pt x="42" y="133"/>
                    <a:pt x="45" y="142"/>
                  </a:cubicBezTo>
                  <a:cubicBezTo>
                    <a:pt x="46" y="144"/>
                    <a:pt x="48" y="149"/>
                    <a:pt x="50" y="149"/>
                  </a:cubicBezTo>
                  <a:cubicBezTo>
                    <a:pt x="54" y="149"/>
                    <a:pt x="58" y="149"/>
                    <a:pt x="61" y="148"/>
                  </a:cubicBezTo>
                  <a:cubicBezTo>
                    <a:pt x="75" y="141"/>
                    <a:pt x="56" y="120"/>
                    <a:pt x="51" y="115"/>
                  </a:cubicBezTo>
                  <a:close/>
                </a:path>
              </a:pathLst>
            </a:custGeom>
            <a:solidFill>
              <a:srgbClr val="1D8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6" name="Freeform 20"/>
            <p:cNvSpPr/>
            <p:nvPr/>
          </p:nvSpPr>
          <p:spPr bwMode="auto">
            <a:xfrm>
              <a:off x="831850" y="3148013"/>
              <a:ext cx="215900" cy="501650"/>
            </a:xfrm>
            <a:custGeom>
              <a:avLst/>
              <a:gdLst>
                <a:gd name="T0" fmla="*/ 40 w 51"/>
                <a:gd name="T1" fmla="*/ 2 h 118"/>
                <a:gd name="T2" fmla="*/ 41 w 51"/>
                <a:gd name="T3" fmla="*/ 1 h 118"/>
                <a:gd name="T4" fmla="*/ 40 w 51"/>
                <a:gd name="T5" fmla="*/ 0 h 118"/>
                <a:gd name="T6" fmla="*/ 39 w 51"/>
                <a:gd name="T7" fmla="*/ 2 h 118"/>
                <a:gd name="T8" fmla="*/ 39 w 51"/>
                <a:gd name="T9" fmla="*/ 2 h 118"/>
                <a:gd name="T10" fmla="*/ 3 w 51"/>
                <a:gd name="T11" fmla="*/ 116 h 118"/>
                <a:gd name="T12" fmla="*/ 4 w 51"/>
                <a:gd name="T13" fmla="*/ 117 h 118"/>
                <a:gd name="T14" fmla="*/ 6 w 51"/>
                <a:gd name="T15" fmla="*/ 117 h 118"/>
                <a:gd name="T16" fmla="*/ 41 w 51"/>
                <a:gd name="T17" fmla="*/ 67 h 118"/>
                <a:gd name="T18" fmla="*/ 40 w 51"/>
                <a:gd name="T1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8">
                  <a:moveTo>
                    <a:pt x="40" y="2"/>
                  </a:moveTo>
                  <a:cubicBezTo>
                    <a:pt x="40" y="2"/>
                    <a:pt x="41" y="1"/>
                    <a:pt x="41" y="1"/>
                  </a:cubicBezTo>
                  <a:cubicBezTo>
                    <a:pt x="41" y="0"/>
                    <a:pt x="41" y="0"/>
                    <a:pt x="40" y="0"/>
                  </a:cubicBezTo>
                  <a:cubicBezTo>
                    <a:pt x="40" y="1"/>
                    <a:pt x="40" y="2"/>
                    <a:pt x="39" y="2"/>
                  </a:cubicBezTo>
                  <a:cubicBezTo>
                    <a:pt x="39" y="2"/>
                    <a:pt x="39" y="2"/>
                    <a:pt x="39" y="2"/>
                  </a:cubicBezTo>
                  <a:cubicBezTo>
                    <a:pt x="18" y="36"/>
                    <a:pt x="0" y="75"/>
                    <a:pt x="3" y="116"/>
                  </a:cubicBezTo>
                  <a:cubicBezTo>
                    <a:pt x="3" y="117"/>
                    <a:pt x="4" y="117"/>
                    <a:pt x="4" y="117"/>
                  </a:cubicBezTo>
                  <a:cubicBezTo>
                    <a:pt x="4" y="117"/>
                    <a:pt x="5" y="118"/>
                    <a:pt x="6" y="117"/>
                  </a:cubicBezTo>
                  <a:cubicBezTo>
                    <a:pt x="24" y="106"/>
                    <a:pt x="35" y="86"/>
                    <a:pt x="41" y="67"/>
                  </a:cubicBezTo>
                  <a:cubicBezTo>
                    <a:pt x="48" y="47"/>
                    <a:pt x="51" y="21"/>
                    <a:pt x="40" y="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7" name="Freeform 21"/>
            <p:cNvSpPr/>
            <p:nvPr/>
          </p:nvSpPr>
          <p:spPr bwMode="auto">
            <a:xfrm>
              <a:off x="1304925" y="3087688"/>
              <a:ext cx="149225" cy="523875"/>
            </a:xfrm>
            <a:custGeom>
              <a:avLst/>
              <a:gdLst>
                <a:gd name="T0" fmla="*/ 31 w 35"/>
                <a:gd name="T1" fmla="*/ 52 h 123"/>
                <a:gd name="T2" fmla="*/ 0 w 35"/>
                <a:gd name="T3" fmla="*/ 0 h 123"/>
                <a:gd name="T4" fmla="*/ 0 w 35"/>
                <a:gd name="T5" fmla="*/ 0 h 123"/>
                <a:gd name="T6" fmla="*/ 29 w 35"/>
                <a:gd name="T7" fmla="*/ 57 h 123"/>
                <a:gd name="T8" fmla="*/ 31 w 35"/>
                <a:gd name="T9" fmla="*/ 121 h 123"/>
                <a:gd name="T10" fmla="*/ 34 w 35"/>
                <a:gd name="T11" fmla="*/ 121 h 123"/>
                <a:gd name="T12" fmla="*/ 31 w 35"/>
                <a:gd name="T13" fmla="*/ 52 h 123"/>
              </a:gdLst>
              <a:ahLst/>
              <a:cxnLst>
                <a:cxn ang="0">
                  <a:pos x="T0" y="T1"/>
                </a:cxn>
                <a:cxn ang="0">
                  <a:pos x="T2" y="T3"/>
                </a:cxn>
                <a:cxn ang="0">
                  <a:pos x="T4" y="T5"/>
                </a:cxn>
                <a:cxn ang="0">
                  <a:pos x="T6" y="T7"/>
                </a:cxn>
                <a:cxn ang="0">
                  <a:pos x="T8" y="T9"/>
                </a:cxn>
                <a:cxn ang="0">
                  <a:pos x="T10" y="T11"/>
                </a:cxn>
                <a:cxn ang="0">
                  <a:pos x="T12" y="T13"/>
                </a:cxn>
              </a:cxnLst>
              <a:rect l="0" t="0" r="r" b="b"/>
              <a:pathLst>
                <a:path w="35" h="123">
                  <a:moveTo>
                    <a:pt x="31" y="52"/>
                  </a:moveTo>
                  <a:cubicBezTo>
                    <a:pt x="27" y="33"/>
                    <a:pt x="20" y="8"/>
                    <a:pt x="0" y="0"/>
                  </a:cubicBezTo>
                  <a:cubicBezTo>
                    <a:pt x="0" y="0"/>
                    <a:pt x="0" y="0"/>
                    <a:pt x="0" y="0"/>
                  </a:cubicBezTo>
                  <a:cubicBezTo>
                    <a:pt x="19" y="13"/>
                    <a:pt x="25" y="36"/>
                    <a:pt x="29" y="57"/>
                  </a:cubicBezTo>
                  <a:cubicBezTo>
                    <a:pt x="32" y="78"/>
                    <a:pt x="32" y="100"/>
                    <a:pt x="31" y="121"/>
                  </a:cubicBezTo>
                  <a:cubicBezTo>
                    <a:pt x="31" y="123"/>
                    <a:pt x="34" y="123"/>
                    <a:pt x="34" y="121"/>
                  </a:cubicBezTo>
                  <a:cubicBezTo>
                    <a:pt x="35" y="98"/>
                    <a:pt x="35" y="75"/>
                    <a:pt x="31" y="5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8" name="Freeform 22"/>
            <p:cNvSpPr/>
            <p:nvPr/>
          </p:nvSpPr>
          <p:spPr bwMode="auto">
            <a:xfrm>
              <a:off x="1292225" y="3581400"/>
              <a:ext cx="296863" cy="290513"/>
            </a:xfrm>
            <a:custGeom>
              <a:avLst/>
              <a:gdLst>
                <a:gd name="T0" fmla="*/ 37 w 70"/>
                <a:gd name="T1" fmla="*/ 1 h 68"/>
                <a:gd name="T2" fmla="*/ 36 w 70"/>
                <a:gd name="T3" fmla="*/ 1 h 68"/>
                <a:gd name="T4" fmla="*/ 34 w 70"/>
                <a:gd name="T5" fmla="*/ 2 h 68"/>
                <a:gd name="T6" fmla="*/ 1 w 70"/>
                <a:gd name="T7" fmla="*/ 47 h 68"/>
                <a:gd name="T8" fmla="*/ 7 w 70"/>
                <a:gd name="T9" fmla="*/ 58 h 68"/>
                <a:gd name="T10" fmla="*/ 19 w 70"/>
                <a:gd name="T11" fmla="*/ 50 h 68"/>
                <a:gd name="T12" fmla="*/ 25 w 70"/>
                <a:gd name="T13" fmla="*/ 67 h 68"/>
                <a:gd name="T14" fmla="*/ 27 w 70"/>
                <a:gd name="T15" fmla="*/ 67 h 68"/>
                <a:gd name="T16" fmla="*/ 38 w 70"/>
                <a:gd name="T17" fmla="*/ 53 h 68"/>
                <a:gd name="T18" fmla="*/ 48 w 70"/>
                <a:gd name="T19" fmla="*/ 64 h 68"/>
                <a:gd name="T20" fmla="*/ 60 w 70"/>
                <a:gd name="T21" fmla="*/ 56 h 68"/>
                <a:gd name="T22" fmla="*/ 37 w 70"/>
                <a:gd name="T2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8">
                  <a:moveTo>
                    <a:pt x="37" y="1"/>
                  </a:moveTo>
                  <a:cubicBezTo>
                    <a:pt x="37" y="1"/>
                    <a:pt x="37" y="0"/>
                    <a:pt x="36" y="1"/>
                  </a:cubicBezTo>
                  <a:cubicBezTo>
                    <a:pt x="35" y="0"/>
                    <a:pt x="34" y="1"/>
                    <a:pt x="34" y="2"/>
                  </a:cubicBezTo>
                  <a:cubicBezTo>
                    <a:pt x="19" y="13"/>
                    <a:pt x="2" y="27"/>
                    <a:pt x="1" y="47"/>
                  </a:cubicBezTo>
                  <a:cubicBezTo>
                    <a:pt x="0" y="51"/>
                    <a:pt x="2" y="56"/>
                    <a:pt x="7" y="58"/>
                  </a:cubicBezTo>
                  <a:cubicBezTo>
                    <a:pt x="11" y="59"/>
                    <a:pt x="16" y="55"/>
                    <a:pt x="19" y="50"/>
                  </a:cubicBezTo>
                  <a:cubicBezTo>
                    <a:pt x="19" y="56"/>
                    <a:pt x="20" y="62"/>
                    <a:pt x="25" y="67"/>
                  </a:cubicBezTo>
                  <a:cubicBezTo>
                    <a:pt x="25" y="68"/>
                    <a:pt x="26" y="68"/>
                    <a:pt x="27" y="67"/>
                  </a:cubicBezTo>
                  <a:cubicBezTo>
                    <a:pt x="32" y="63"/>
                    <a:pt x="36" y="59"/>
                    <a:pt x="38" y="53"/>
                  </a:cubicBezTo>
                  <a:cubicBezTo>
                    <a:pt x="40" y="58"/>
                    <a:pt x="42" y="63"/>
                    <a:pt x="48" y="64"/>
                  </a:cubicBezTo>
                  <a:cubicBezTo>
                    <a:pt x="53" y="65"/>
                    <a:pt x="58" y="60"/>
                    <a:pt x="60" y="56"/>
                  </a:cubicBezTo>
                  <a:cubicBezTo>
                    <a:pt x="70" y="36"/>
                    <a:pt x="51" y="14"/>
                    <a:pt x="37"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9" name="Freeform 23"/>
            <p:cNvSpPr/>
            <p:nvPr/>
          </p:nvSpPr>
          <p:spPr bwMode="auto">
            <a:xfrm>
              <a:off x="1652588" y="3292475"/>
              <a:ext cx="555625" cy="1352550"/>
            </a:xfrm>
            <a:custGeom>
              <a:avLst/>
              <a:gdLst>
                <a:gd name="T0" fmla="*/ 131 w 131"/>
                <a:gd name="T1" fmla="*/ 207 h 318"/>
                <a:gd name="T2" fmla="*/ 130 w 131"/>
                <a:gd name="T3" fmla="*/ 207 h 318"/>
                <a:gd name="T4" fmla="*/ 121 w 131"/>
                <a:gd name="T5" fmla="*/ 183 h 318"/>
                <a:gd name="T6" fmla="*/ 100 w 131"/>
                <a:gd name="T7" fmla="*/ 170 h 318"/>
                <a:gd name="T8" fmla="*/ 116 w 131"/>
                <a:gd name="T9" fmla="*/ 168 h 318"/>
                <a:gd name="T10" fmla="*/ 117 w 131"/>
                <a:gd name="T11" fmla="*/ 168 h 318"/>
                <a:gd name="T12" fmla="*/ 118 w 131"/>
                <a:gd name="T13" fmla="*/ 167 h 318"/>
                <a:gd name="T14" fmla="*/ 100 w 131"/>
                <a:gd name="T15" fmla="*/ 137 h 318"/>
                <a:gd name="T16" fmla="*/ 101 w 131"/>
                <a:gd name="T17" fmla="*/ 136 h 318"/>
                <a:gd name="T18" fmla="*/ 68 w 131"/>
                <a:gd name="T19" fmla="*/ 129 h 318"/>
                <a:gd name="T20" fmla="*/ 90 w 131"/>
                <a:gd name="T21" fmla="*/ 125 h 318"/>
                <a:gd name="T22" fmla="*/ 91 w 131"/>
                <a:gd name="T23" fmla="*/ 125 h 318"/>
                <a:gd name="T24" fmla="*/ 92 w 131"/>
                <a:gd name="T25" fmla="*/ 124 h 318"/>
                <a:gd name="T26" fmla="*/ 68 w 131"/>
                <a:gd name="T27" fmla="*/ 95 h 318"/>
                <a:gd name="T28" fmla="*/ 40 w 131"/>
                <a:gd name="T29" fmla="*/ 65 h 318"/>
                <a:gd name="T30" fmla="*/ 17 w 131"/>
                <a:gd name="T31" fmla="*/ 0 h 318"/>
                <a:gd name="T32" fmla="*/ 17 w 131"/>
                <a:gd name="T33" fmla="*/ 1 h 318"/>
                <a:gd name="T34" fmla="*/ 37 w 131"/>
                <a:gd name="T35" fmla="*/ 66 h 318"/>
                <a:gd name="T36" fmla="*/ 15 w 131"/>
                <a:gd name="T37" fmla="*/ 131 h 318"/>
                <a:gd name="T38" fmla="*/ 16 w 131"/>
                <a:gd name="T39" fmla="*/ 134 h 318"/>
                <a:gd name="T40" fmla="*/ 24 w 131"/>
                <a:gd name="T41" fmla="*/ 137 h 318"/>
                <a:gd name="T42" fmla="*/ 6 w 131"/>
                <a:gd name="T43" fmla="*/ 189 h 318"/>
                <a:gd name="T44" fmla="*/ 8 w 131"/>
                <a:gd name="T45" fmla="*/ 191 h 318"/>
                <a:gd name="T46" fmla="*/ 15 w 131"/>
                <a:gd name="T47" fmla="*/ 191 h 318"/>
                <a:gd name="T48" fmla="*/ 8 w 131"/>
                <a:gd name="T49" fmla="*/ 239 h 318"/>
                <a:gd name="T50" fmla="*/ 10 w 131"/>
                <a:gd name="T51" fmla="*/ 240 h 318"/>
                <a:gd name="T52" fmla="*/ 21 w 131"/>
                <a:gd name="T53" fmla="*/ 231 h 318"/>
                <a:gd name="T54" fmla="*/ 38 w 131"/>
                <a:gd name="T55" fmla="*/ 293 h 318"/>
                <a:gd name="T56" fmla="*/ 40 w 131"/>
                <a:gd name="T57" fmla="*/ 292 h 318"/>
                <a:gd name="T58" fmla="*/ 41 w 131"/>
                <a:gd name="T59" fmla="*/ 292 h 318"/>
                <a:gd name="T60" fmla="*/ 50 w 131"/>
                <a:gd name="T61" fmla="*/ 286 h 318"/>
                <a:gd name="T62" fmla="*/ 88 w 131"/>
                <a:gd name="T63" fmla="*/ 318 h 318"/>
                <a:gd name="T64" fmla="*/ 89 w 131"/>
                <a:gd name="T65" fmla="*/ 316 h 318"/>
                <a:gd name="T66" fmla="*/ 114 w 131"/>
                <a:gd name="T67" fmla="*/ 286 h 318"/>
                <a:gd name="T68" fmla="*/ 114 w 131"/>
                <a:gd name="T69" fmla="*/ 286 h 318"/>
                <a:gd name="T70" fmla="*/ 114 w 131"/>
                <a:gd name="T71" fmla="*/ 285 h 318"/>
                <a:gd name="T72" fmla="*/ 114 w 131"/>
                <a:gd name="T73" fmla="*/ 285 h 318"/>
                <a:gd name="T74" fmla="*/ 114 w 131"/>
                <a:gd name="T75" fmla="*/ 284 h 318"/>
                <a:gd name="T76" fmla="*/ 93 w 131"/>
                <a:gd name="T77" fmla="*/ 266 h 318"/>
                <a:gd name="T78" fmla="*/ 116 w 131"/>
                <a:gd name="T79" fmla="*/ 275 h 318"/>
                <a:gd name="T80" fmla="*/ 118 w 131"/>
                <a:gd name="T81" fmla="*/ 274 h 318"/>
                <a:gd name="T82" fmla="*/ 127 w 131"/>
                <a:gd name="T83" fmla="*/ 223 h 318"/>
                <a:gd name="T84" fmla="*/ 127 w 131"/>
                <a:gd name="T85" fmla="*/ 223 h 318"/>
                <a:gd name="T86" fmla="*/ 114 w 131"/>
                <a:gd name="T87" fmla="*/ 204 h 318"/>
                <a:gd name="T88" fmla="*/ 129 w 131"/>
                <a:gd name="T89" fmla="*/ 210 h 318"/>
                <a:gd name="T90" fmla="*/ 131 w 131"/>
                <a:gd name="T91" fmla="*/ 209 h 318"/>
                <a:gd name="T92" fmla="*/ 131 w 131"/>
                <a:gd name="T93" fmla="*/ 209 h 318"/>
                <a:gd name="T94" fmla="*/ 131 w 131"/>
                <a:gd name="T95" fmla="*/ 2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318">
                  <a:moveTo>
                    <a:pt x="131" y="207"/>
                  </a:moveTo>
                  <a:cubicBezTo>
                    <a:pt x="131" y="207"/>
                    <a:pt x="130" y="207"/>
                    <a:pt x="130" y="207"/>
                  </a:cubicBezTo>
                  <a:cubicBezTo>
                    <a:pt x="128" y="199"/>
                    <a:pt x="126" y="190"/>
                    <a:pt x="121" y="183"/>
                  </a:cubicBezTo>
                  <a:cubicBezTo>
                    <a:pt x="116" y="176"/>
                    <a:pt x="108" y="173"/>
                    <a:pt x="100" y="170"/>
                  </a:cubicBezTo>
                  <a:cubicBezTo>
                    <a:pt x="105" y="169"/>
                    <a:pt x="111" y="169"/>
                    <a:pt x="116" y="168"/>
                  </a:cubicBezTo>
                  <a:cubicBezTo>
                    <a:pt x="117" y="168"/>
                    <a:pt x="117" y="168"/>
                    <a:pt x="117" y="168"/>
                  </a:cubicBezTo>
                  <a:cubicBezTo>
                    <a:pt x="117" y="168"/>
                    <a:pt x="118" y="168"/>
                    <a:pt x="118" y="167"/>
                  </a:cubicBezTo>
                  <a:cubicBezTo>
                    <a:pt x="114" y="156"/>
                    <a:pt x="109" y="145"/>
                    <a:pt x="100" y="137"/>
                  </a:cubicBezTo>
                  <a:cubicBezTo>
                    <a:pt x="101" y="137"/>
                    <a:pt x="102" y="136"/>
                    <a:pt x="101" y="136"/>
                  </a:cubicBezTo>
                  <a:cubicBezTo>
                    <a:pt x="91" y="131"/>
                    <a:pt x="79" y="130"/>
                    <a:pt x="68" y="129"/>
                  </a:cubicBezTo>
                  <a:cubicBezTo>
                    <a:pt x="75" y="126"/>
                    <a:pt x="83" y="126"/>
                    <a:pt x="90" y="125"/>
                  </a:cubicBezTo>
                  <a:cubicBezTo>
                    <a:pt x="90" y="125"/>
                    <a:pt x="91" y="125"/>
                    <a:pt x="91" y="125"/>
                  </a:cubicBezTo>
                  <a:cubicBezTo>
                    <a:pt x="91" y="126"/>
                    <a:pt x="93" y="125"/>
                    <a:pt x="92" y="124"/>
                  </a:cubicBezTo>
                  <a:cubicBezTo>
                    <a:pt x="85" y="114"/>
                    <a:pt x="76" y="105"/>
                    <a:pt x="68" y="95"/>
                  </a:cubicBezTo>
                  <a:cubicBezTo>
                    <a:pt x="59" y="84"/>
                    <a:pt x="51" y="73"/>
                    <a:pt x="40" y="65"/>
                  </a:cubicBezTo>
                  <a:cubicBezTo>
                    <a:pt x="39" y="44"/>
                    <a:pt x="37" y="11"/>
                    <a:pt x="17" y="0"/>
                  </a:cubicBezTo>
                  <a:cubicBezTo>
                    <a:pt x="17" y="0"/>
                    <a:pt x="16" y="0"/>
                    <a:pt x="17" y="1"/>
                  </a:cubicBezTo>
                  <a:cubicBezTo>
                    <a:pt x="35" y="17"/>
                    <a:pt x="34" y="43"/>
                    <a:pt x="37" y="66"/>
                  </a:cubicBezTo>
                  <a:cubicBezTo>
                    <a:pt x="39" y="89"/>
                    <a:pt x="26" y="111"/>
                    <a:pt x="15" y="131"/>
                  </a:cubicBezTo>
                  <a:cubicBezTo>
                    <a:pt x="14" y="132"/>
                    <a:pt x="15" y="133"/>
                    <a:pt x="16" y="134"/>
                  </a:cubicBezTo>
                  <a:cubicBezTo>
                    <a:pt x="19" y="135"/>
                    <a:pt x="21" y="136"/>
                    <a:pt x="24" y="137"/>
                  </a:cubicBezTo>
                  <a:cubicBezTo>
                    <a:pt x="9" y="151"/>
                    <a:pt x="6" y="170"/>
                    <a:pt x="6" y="189"/>
                  </a:cubicBezTo>
                  <a:cubicBezTo>
                    <a:pt x="6" y="190"/>
                    <a:pt x="7" y="191"/>
                    <a:pt x="8" y="191"/>
                  </a:cubicBezTo>
                  <a:cubicBezTo>
                    <a:pt x="10" y="191"/>
                    <a:pt x="12" y="191"/>
                    <a:pt x="15" y="191"/>
                  </a:cubicBezTo>
                  <a:cubicBezTo>
                    <a:pt x="0" y="201"/>
                    <a:pt x="1" y="225"/>
                    <a:pt x="8" y="239"/>
                  </a:cubicBezTo>
                  <a:cubicBezTo>
                    <a:pt x="8" y="240"/>
                    <a:pt x="9" y="240"/>
                    <a:pt x="10" y="240"/>
                  </a:cubicBezTo>
                  <a:cubicBezTo>
                    <a:pt x="13" y="236"/>
                    <a:pt x="17" y="234"/>
                    <a:pt x="21" y="231"/>
                  </a:cubicBezTo>
                  <a:cubicBezTo>
                    <a:pt x="13" y="255"/>
                    <a:pt x="21" y="275"/>
                    <a:pt x="38" y="293"/>
                  </a:cubicBezTo>
                  <a:cubicBezTo>
                    <a:pt x="39" y="293"/>
                    <a:pt x="40" y="293"/>
                    <a:pt x="40" y="292"/>
                  </a:cubicBezTo>
                  <a:cubicBezTo>
                    <a:pt x="41" y="292"/>
                    <a:pt x="41" y="293"/>
                    <a:pt x="41" y="292"/>
                  </a:cubicBezTo>
                  <a:cubicBezTo>
                    <a:pt x="44" y="291"/>
                    <a:pt x="47" y="289"/>
                    <a:pt x="50" y="286"/>
                  </a:cubicBezTo>
                  <a:cubicBezTo>
                    <a:pt x="49" y="307"/>
                    <a:pt x="70" y="317"/>
                    <a:pt x="88" y="318"/>
                  </a:cubicBezTo>
                  <a:cubicBezTo>
                    <a:pt x="89" y="318"/>
                    <a:pt x="89" y="317"/>
                    <a:pt x="89" y="316"/>
                  </a:cubicBezTo>
                  <a:cubicBezTo>
                    <a:pt x="100" y="310"/>
                    <a:pt x="110" y="298"/>
                    <a:pt x="114" y="286"/>
                  </a:cubicBezTo>
                  <a:cubicBezTo>
                    <a:pt x="114" y="286"/>
                    <a:pt x="114" y="286"/>
                    <a:pt x="114" y="286"/>
                  </a:cubicBezTo>
                  <a:cubicBezTo>
                    <a:pt x="114" y="285"/>
                    <a:pt x="114" y="285"/>
                    <a:pt x="114" y="285"/>
                  </a:cubicBezTo>
                  <a:cubicBezTo>
                    <a:pt x="114" y="285"/>
                    <a:pt x="114" y="285"/>
                    <a:pt x="114" y="285"/>
                  </a:cubicBezTo>
                  <a:cubicBezTo>
                    <a:pt x="114" y="285"/>
                    <a:pt x="114" y="285"/>
                    <a:pt x="114" y="284"/>
                  </a:cubicBezTo>
                  <a:cubicBezTo>
                    <a:pt x="109" y="277"/>
                    <a:pt x="101" y="271"/>
                    <a:pt x="93" y="266"/>
                  </a:cubicBezTo>
                  <a:cubicBezTo>
                    <a:pt x="101" y="268"/>
                    <a:pt x="109" y="270"/>
                    <a:pt x="116" y="275"/>
                  </a:cubicBezTo>
                  <a:cubicBezTo>
                    <a:pt x="116" y="275"/>
                    <a:pt x="117" y="275"/>
                    <a:pt x="118" y="274"/>
                  </a:cubicBezTo>
                  <a:cubicBezTo>
                    <a:pt x="125" y="259"/>
                    <a:pt x="130" y="240"/>
                    <a:pt x="127" y="223"/>
                  </a:cubicBezTo>
                  <a:cubicBezTo>
                    <a:pt x="127" y="223"/>
                    <a:pt x="127" y="223"/>
                    <a:pt x="127" y="223"/>
                  </a:cubicBezTo>
                  <a:cubicBezTo>
                    <a:pt x="126" y="215"/>
                    <a:pt x="120" y="209"/>
                    <a:pt x="114" y="204"/>
                  </a:cubicBezTo>
                  <a:cubicBezTo>
                    <a:pt x="119" y="205"/>
                    <a:pt x="124" y="206"/>
                    <a:pt x="129" y="210"/>
                  </a:cubicBezTo>
                  <a:cubicBezTo>
                    <a:pt x="130" y="210"/>
                    <a:pt x="130" y="210"/>
                    <a:pt x="131" y="209"/>
                  </a:cubicBezTo>
                  <a:cubicBezTo>
                    <a:pt x="131" y="209"/>
                    <a:pt x="131" y="209"/>
                    <a:pt x="131" y="209"/>
                  </a:cubicBezTo>
                  <a:cubicBezTo>
                    <a:pt x="131" y="208"/>
                    <a:pt x="131" y="208"/>
                    <a:pt x="131" y="207"/>
                  </a:cubicBezTo>
                  <a:close/>
                </a:path>
              </a:pathLst>
            </a:custGeom>
            <a:solidFill>
              <a:srgbClr val="156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0" name="Freeform 24"/>
            <p:cNvSpPr/>
            <p:nvPr/>
          </p:nvSpPr>
          <p:spPr bwMode="auto">
            <a:xfrm>
              <a:off x="250825" y="3079750"/>
              <a:ext cx="223838" cy="501650"/>
            </a:xfrm>
            <a:custGeom>
              <a:avLst/>
              <a:gdLst>
                <a:gd name="T0" fmla="*/ 52 w 53"/>
                <a:gd name="T1" fmla="*/ 115 h 118"/>
                <a:gd name="T2" fmla="*/ 3 w 53"/>
                <a:gd name="T3" fmla="*/ 6 h 118"/>
                <a:gd name="T4" fmla="*/ 3 w 53"/>
                <a:gd name="T5" fmla="*/ 6 h 118"/>
                <a:gd name="T6" fmla="*/ 2 w 53"/>
                <a:gd name="T7" fmla="*/ 7 h 118"/>
                <a:gd name="T8" fmla="*/ 49 w 53"/>
                <a:gd name="T9" fmla="*/ 116 h 118"/>
                <a:gd name="T10" fmla="*/ 49 w 53"/>
                <a:gd name="T11" fmla="*/ 116 h 118"/>
                <a:gd name="T12" fmla="*/ 52 w 53"/>
                <a:gd name="T13" fmla="*/ 116 h 118"/>
                <a:gd name="T14" fmla="*/ 52 w 53"/>
                <a:gd name="T15" fmla="*/ 116 h 118"/>
                <a:gd name="T16" fmla="*/ 52 w 53"/>
                <a:gd name="T17"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18">
                  <a:moveTo>
                    <a:pt x="52" y="115"/>
                  </a:moveTo>
                  <a:cubicBezTo>
                    <a:pt x="53" y="82"/>
                    <a:pt x="53" y="0"/>
                    <a:pt x="3" y="6"/>
                  </a:cubicBezTo>
                  <a:cubicBezTo>
                    <a:pt x="3" y="6"/>
                    <a:pt x="2" y="6"/>
                    <a:pt x="3" y="6"/>
                  </a:cubicBezTo>
                  <a:cubicBezTo>
                    <a:pt x="2" y="6"/>
                    <a:pt x="2" y="7"/>
                    <a:pt x="2" y="7"/>
                  </a:cubicBezTo>
                  <a:cubicBezTo>
                    <a:pt x="0" y="48"/>
                    <a:pt x="19" y="88"/>
                    <a:pt x="49" y="116"/>
                  </a:cubicBezTo>
                  <a:cubicBezTo>
                    <a:pt x="49" y="116"/>
                    <a:pt x="49" y="116"/>
                    <a:pt x="49" y="116"/>
                  </a:cubicBezTo>
                  <a:cubicBezTo>
                    <a:pt x="49" y="118"/>
                    <a:pt x="52" y="118"/>
                    <a:pt x="52" y="116"/>
                  </a:cubicBezTo>
                  <a:cubicBezTo>
                    <a:pt x="52" y="116"/>
                    <a:pt x="52" y="116"/>
                    <a:pt x="52" y="116"/>
                  </a:cubicBezTo>
                  <a:cubicBezTo>
                    <a:pt x="52" y="115"/>
                    <a:pt x="52" y="115"/>
                    <a:pt x="52" y="115"/>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1" name="Freeform 25"/>
            <p:cNvSpPr/>
            <p:nvPr/>
          </p:nvSpPr>
          <p:spPr bwMode="auto">
            <a:xfrm>
              <a:off x="1500188" y="2522538"/>
              <a:ext cx="1246188" cy="706438"/>
            </a:xfrm>
            <a:custGeom>
              <a:avLst/>
              <a:gdLst>
                <a:gd name="T0" fmla="*/ 273 w 294"/>
                <a:gd name="T1" fmla="*/ 43 h 166"/>
                <a:gd name="T2" fmla="*/ 273 w 294"/>
                <a:gd name="T3" fmla="*/ 44 h 166"/>
                <a:gd name="T4" fmla="*/ 244 w 294"/>
                <a:gd name="T5" fmla="*/ 46 h 166"/>
                <a:gd name="T6" fmla="*/ 276 w 294"/>
                <a:gd name="T7" fmla="*/ 23 h 166"/>
                <a:gd name="T8" fmla="*/ 268 w 294"/>
                <a:gd name="T9" fmla="*/ 4 h 166"/>
                <a:gd name="T10" fmla="*/ 265 w 294"/>
                <a:gd name="T11" fmla="*/ 12 h 166"/>
                <a:gd name="T12" fmla="*/ 217 w 294"/>
                <a:gd name="T13" fmla="*/ 60 h 166"/>
                <a:gd name="T14" fmla="*/ 233 w 294"/>
                <a:gd name="T15" fmla="*/ 21 h 166"/>
                <a:gd name="T16" fmla="*/ 210 w 294"/>
                <a:gd name="T17" fmla="*/ 21 h 166"/>
                <a:gd name="T18" fmla="*/ 220 w 294"/>
                <a:gd name="T19" fmla="*/ 30 h 166"/>
                <a:gd name="T20" fmla="*/ 216 w 294"/>
                <a:gd name="T21" fmla="*/ 61 h 166"/>
                <a:gd name="T22" fmla="*/ 150 w 294"/>
                <a:gd name="T23" fmla="*/ 99 h 166"/>
                <a:gd name="T24" fmla="*/ 184 w 294"/>
                <a:gd name="T25" fmla="*/ 54 h 166"/>
                <a:gd name="T26" fmla="*/ 169 w 294"/>
                <a:gd name="T27" fmla="*/ 37 h 166"/>
                <a:gd name="T28" fmla="*/ 169 w 294"/>
                <a:gd name="T29" fmla="*/ 51 h 166"/>
                <a:gd name="T30" fmla="*/ 148 w 294"/>
                <a:gd name="T31" fmla="*/ 100 h 166"/>
                <a:gd name="T32" fmla="*/ 80 w 294"/>
                <a:gd name="T33" fmla="*/ 128 h 166"/>
                <a:gd name="T34" fmla="*/ 131 w 294"/>
                <a:gd name="T35" fmla="*/ 87 h 166"/>
                <a:gd name="T36" fmla="*/ 115 w 294"/>
                <a:gd name="T37" fmla="*/ 73 h 166"/>
                <a:gd name="T38" fmla="*/ 113 w 294"/>
                <a:gd name="T39" fmla="*/ 85 h 166"/>
                <a:gd name="T40" fmla="*/ 42 w 294"/>
                <a:gd name="T41" fmla="*/ 142 h 166"/>
                <a:gd name="T42" fmla="*/ 32 w 294"/>
                <a:gd name="T43" fmla="*/ 130 h 166"/>
                <a:gd name="T44" fmla="*/ 51 w 294"/>
                <a:gd name="T45" fmla="*/ 113 h 166"/>
                <a:gd name="T46" fmla="*/ 36 w 294"/>
                <a:gd name="T47" fmla="*/ 97 h 166"/>
                <a:gd name="T48" fmla="*/ 39 w 294"/>
                <a:gd name="T49" fmla="*/ 113 h 166"/>
                <a:gd name="T50" fmla="*/ 0 w 294"/>
                <a:gd name="T51" fmla="*/ 152 h 166"/>
                <a:gd name="T52" fmla="*/ 36 w 294"/>
                <a:gd name="T53" fmla="*/ 147 h 166"/>
                <a:gd name="T54" fmla="*/ 88 w 294"/>
                <a:gd name="T55" fmla="*/ 153 h 166"/>
                <a:gd name="T56" fmla="*/ 102 w 294"/>
                <a:gd name="T57" fmla="*/ 165 h 166"/>
                <a:gd name="T58" fmla="*/ 95 w 294"/>
                <a:gd name="T59" fmla="*/ 142 h 166"/>
                <a:gd name="T60" fmla="*/ 89 w 294"/>
                <a:gd name="T61" fmla="*/ 149 h 166"/>
                <a:gd name="T62" fmla="*/ 48 w 294"/>
                <a:gd name="T63" fmla="*/ 144 h 166"/>
                <a:gd name="T64" fmla="*/ 121 w 294"/>
                <a:gd name="T65" fmla="*/ 116 h 166"/>
                <a:gd name="T66" fmla="*/ 159 w 294"/>
                <a:gd name="T67" fmla="*/ 143 h 166"/>
                <a:gd name="T68" fmla="*/ 172 w 294"/>
                <a:gd name="T69" fmla="*/ 151 h 166"/>
                <a:gd name="T70" fmla="*/ 167 w 294"/>
                <a:gd name="T71" fmla="*/ 130 h 166"/>
                <a:gd name="T72" fmla="*/ 123 w 294"/>
                <a:gd name="T73" fmla="*/ 115 h 166"/>
                <a:gd name="T74" fmla="*/ 187 w 294"/>
                <a:gd name="T75" fmla="*/ 85 h 166"/>
                <a:gd name="T76" fmla="*/ 216 w 294"/>
                <a:gd name="T77" fmla="*/ 104 h 166"/>
                <a:gd name="T78" fmla="*/ 234 w 294"/>
                <a:gd name="T79" fmla="*/ 95 h 166"/>
                <a:gd name="T80" fmla="*/ 225 w 294"/>
                <a:gd name="T81" fmla="*/ 90 h 166"/>
                <a:gd name="T82" fmla="*/ 221 w 294"/>
                <a:gd name="T83" fmla="*/ 91 h 166"/>
                <a:gd name="T84" fmla="*/ 218 w 294"/>
                <a:gd name="T85" fmla="*/ 93 h 166"/>
                <a:gd name="T86" fmla="*/ 243 w 294"/>
                <a:gd name="T87" fmla="*/ 48 h 166"/>
                <a:gd name="T88" fmla="*/ 273 w 294"/>
                <a:gd name="T89" fmla="*/ 48 h 166"/>
                <a:gd name="T90" fmla="*/ 293 w 294"/>
                <a:gd name="T91" fmla="*/ 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166">
                  <a:moveTo>
                    <a:pt x="284" y="34"/>
                  </a:moveTo>
                  <a:cubicBezTo>
                    <a:pt x="279" y="34"/>
                    <a:pt x="275" y="38"/>
                    <a:pt x="273" y="43"/>
                  </a:cubicBezTo>
                  <a:cubicBezTo>
                    <a:pt x="273" y="43"/>
                    <a:pt x="273" y="43"/>
                    <a:pt x="273" y="43"/>
                  </a:cubicBezTo>
                  <a:cubicBezTo>
                    <a:pt x="273" y="43"/>
                    <a:pt x="273" y="44"/>
                    <a:pt x="273" y="44"/>
                  </a:cubicBezTo>
                  <a:cubicBezTo>
                    <a:pt x="272" y="44"/>
                    <a:pt x="272" y="45"/>
                    <a:pt x="272" y="46"/>
                  </a:cubicBezTo>
                  <a:cubicBezTo>
                    <a:pt x="263" y="45"/>
                    <a:pt x="254" y="46"/>
                    <a:pt x="244" y="46"/>
                  </a:cubicBezTo>
                  <a:cubicBezTo>
                    <a:pt x="253" y="39"/>
                    <a:pt x="262" y="30"/>
                    <a:pt x="269" y="22"/>
                  </a:cubicBezTo>
                  <a:cubicBezTo>
                    <a:pt x="271" y="23"/>
                    <a:pt x="273" y="24"/>
                    <a:pt x="276" y="23"/>
                  </a:cubicBezTo>
                  <a:cubicBezTo>
                    <a:pt x="281" y="21"/>
                    <a:pt x="285" y="15"/>
                    <a:pt x="284" y="10"/>
                  </a:cubicBezTo>
                  <a:cubicBezTo>
                    <a:pt x="283" y="4"/>
                    <a:pt x="273" y="0"/>
                    <a:pt x="268" y="4"/>
                  </a:cubicBezTo>
                  <a:cubicBezTo>
                    <a:pt x="266" y="5"/>
                    <a:pt x="266" y="8"/>
                    <a:pt x="266" y="11"/>
                  </a:cubicBezTo>
                  <a:cubicBezTo>
                    <a:pt x="265" y="12"/>
                    <a:pt x="265" y="12"/>
                    <a:pt x="265" y="12"/>
                  </a:cubicBezTo>
                  <a:cubicBezTo>
                    <a:pt x="265" y="15"/>
                    <a:pt x="266" y="18"/>
                    <a:pt x="267" y="20"/>
                  </a:cubicBezTo>
                  <a:cubicBezTo>
                    <a:pt x="252" y="35"/>
                    <a:pt x="235" y="48"/>
                    <a:pt x="217" y="60"/>
                  </a:cubicBezTo>
                  <a:cubicBezTo>
                    <a:pt x="220" y="50"/>
                    <a:pt x="222" y="40"/>
                    <a:pt x="223" y="30"/>
                  </a:cubicBezTo>
                  <a:cubicBezTo>
                    <a:pt x="228" y="30"/>
                    <a:pt x="233" y="26"/>
                    <a:pt x="233" y="21"/>
                  </a:cubicBezTo>
                  <a:cubicBezTo>
                    <a:pt x="234" y="15"/>
                    <a:pt x="230" y="10"/>
                    <a:pt x="224" y="10"/>
                  </a:cubicBezTo>
                  <a:cubicBezTo>
                    <a:pt x="219" y="9"/>
                    <a:pt x="208" y="13"/>
                    <a:pt x="210" y="21"/>
                  </a:cubicBezTo>
                  <a:cubicBezTo>
                    <a:pt x="211" y="25"/>
                    <a:pt x="215" y="29"/>
                    <a:pt x="219" y="29"/>
                  </a:cubicBezTo>
                  <a:cubicBezTo>
                    <a:pt x="219" y="30"/>
                    <a:pt x="220" y="30"/>
                    <a:pt x="220" y="30"/>
                  </a:cubicBezTo>
                  <a:cubicBezTo>
                    <a:pt x="220" y="30"/>
                    <a:pt x="220" y="30"/>
                    <a:pt x="221" y="30"/>
                  </a:cubicBezTo>
                  <a:cubicBezTo>
                    <a:pt x="219" y="41"/>
                    <a:pt x="217" y="51"/>
                    <a:pt x="216" y="61"/>
                  </a:cubicBezTo>
                  <a:cubicBezTo>
                    <a:pt x="195" y="75"/>
                    <a:pt x="173" y="87"/>
                    <a:pt x="151" y="98"/>
                  </a:cubicBezTo>
                  <a:cubicBezTo>
                    <a:pt x="150" y="98"/>
                    <a:pt x="150" y="98"/>
                    <a:pt x="150" y="99"/>
                  </a:cubicBezTo>
                  <a:cubicBezTo>
                    <a:pt x="156" y="83"/>
                    <a:pt x="165" y="70"/>
                    <a:pt x="173" y="56"/>
                  </a:cubicBezTo>
                  <a:cubicBezTo>
                    <a:pt x="177" y="58"/>
                    <a:pt x="181" y="58"/>
                    <a:pt x="184" y="54"/>
                  </a:cubicBezTo>
                  <a:cubicBezTo>
                    <a:pt x="188" y="49"/>
                    <a:pt x="190" y="41"/>
                    <a:pt x="186" y="36"/>
                  </a:cubicBezTo>
                  <a:cubicBezTo>
                    <a:pt x="182" y="30"/>
                    <a:pt x="173" y="31"/>
                    <a:pt x="169" y="37"/>
                  </a:cubicBezTo>
                  <a:cubicBezTo>
                    <a:pt x="166" y="41"/>
                    <a:pt x="166" y="46"/>
                    <a:pt x="169" y="50"/>
                  </a:cubicBezTo>
                  <a:cubicBezTo>
                    <a:pt x="168" y="51"/>
                    <a:pt x="168" y="51"/>
                    <a:pt x="169" y="51"/>
                  </a:cubicBezTo>
                  <a:cubicBezTo>
                    <a:pt x="169" y="53"/>
                    <a:pt x="170" y="54"/>
                    <a:pt x="171" y="55"/>
                  </a:cubicBezTo>
                  <a:cubicBezTo>
                    <a:pt x="162" y="69"/>
                    <a:pt x="153" y="83"/>
                    <a:pt x="148" y="100"/>
                  </a:cubicBezTo>
                  <a:cubicBezTo>
                    <a:pt x="127" y="110"/>
                    <a:pt x="105" y="119"/>
                    <a:pt x="83" y="127"/>
                  </a:cubicBezTo>
                  <a:cubicBezTo>
                    <a:pt x="82" y="128"/>
                    <a:pt x="81" y="128"/>
                    <a:pt x="80" y="128"/>
                  </a:cubicBezTo>
                  <a:cubicBezTo>
                    <a:pt x="90" y="113"/>
                    <a:pt x="102" y="100"/>
                    <a:pt x="114" y="88"/>
                  </a:cubicBezTo>
                  <a:cubicBezTo>
                    <a:pt x="119" y="92"/>
                    <a:pt x="127" y="92"/>
                    <a:pt x="131" y="87"/>
                  </a:cubicBezTo>
                  <a:cubicBezTo>
                    <a:pt x="135" y="83"/>
                    <a:pt x="135" y="75"/>
                    <a:pt x="132" y="71"/>
                  </a:cubicBezTo>
                  <a:cubicBezTo>
                    <a:pt x="127" y="64"/>
                    <a:pt x="119" y="68"/>
                    <a:pt x="115" y="73"/>
                  </a:cubicBezTo>
                  <a:cubicBezTo>
                    <a:pt x="114" y="73"/>
                    <a:pt x="114" y="73"/>
                    <a:pt x="114" y="74"/>
                  </a:cubicBezTo>
                  <a:cubicBezTo>
                    <a:pt x="112" y="77"/>
                    <a:pt x="110" y="82"/>
                    <a:pt x="113" y="85"/>
                  </a:cubicBezTo>
                  <a:cubicBezTo>
                    <a:pt x="99" y="98"/>
                    <a:pt x="86" y="112"/>
                    <a:pt x="78" y="129"/>
                  </a:cubicBezTo>
                  <a:cubicBezTo>
                    <a:pt x="66" y="133"/>
                    <a:pt x="54" y="138"/>
                    <a:pt x="42" y="142"/>
                  </a:cubicBezTo>
                  <a:cubicBezTo>
                    <a:pt x="36" y="143"/>
                    <a:pt x="30" y="145"/>
                    <a:pt x="24" y="146"/>
                  </a:cubicBezTo>
                  <a:cubicBezTo>
                    <a:pt x="27" y="141"/>
                    <a:pt x="29" y="135"/>
                    <a:pt x="32" y="130"/>
                  </a:cubicBezTo>
                  <a:cubicBezTo>
                    <a:pt x="35" y="125"/>
                    <a:pt x="38" y="120"/>
                    <a:pt x="41" y="114"/>
                  </a:cubicBezTo>
                  <a:cubicBezTo>
                    <a:pt x="44" y="116"/>
                    <a:pt x="48" y="116"/>
                    <a:pt x="51" y="113"/>
                  </a:cubicBezTo>
                  <a:cubicBezTo>
                    <a:pt x="57" y="109"/>
                    <a:pt x="58" y="101"/>
                    <a:pt x="54" y="96"/>
                  </a:cubicBezTo>
                  <a:cubicBezTo>
                    <a:pt x="49" y="90"/>
                    <a:pt x="40" y="90"/>
                    <a:pt x="36" y="97"/>
                  </a:cubicBezTo>
                  <a:cubicBezTo>
                    <a:pt x="34" y="100"/>
                    <a:pt x="33" y="107"/>
                    <a:pt x="36" y="110"/>
                  </a:cubicBezTo>
                  <a:cubicBezTo>
                    <a:pt x="37" y="111"/>
                    <a:pt x="38" y="112"/>
                    <a:pt x="39" y="113"/>
                  </a:cubicBezTo>
                  <a:cubicBezTo>
                    <a:pt x="31" y="122"/>
                    <a:pt x="26" y="135"/>
                    <a:pt x="21" y="146"/>
                  </a:cubicBezTo>
                  <a:cubicBezTo>
                    <a:pt x="14" y="148"/>
                    <a:pt x="7" y="150"/>
                    <a:pt x="0" y="152"/>
                  </a:cubicBezTo>
                  <a:cubicBezTo>
                    <a:pt x="0" y="152"/>
                    <a:pt x="0" y="153"/>
                    <a:pt x="0" y="153"/>
                  </a:cubicBezTo>
                  <a:cubicBezTo>
                    <a:pt x="12" y="155"/>
                    <a:pt x="25" y="150"/>
                    <a:pt x="36" y="147"/>
                  </a:cubicBezTo>
                  <a:cubicBezTo>
                    <a:pt x="40" y="146"/>
                    <a:pt x="43" y="145"/>
                    <a:pt x="46" y="144"/>
                  </a:cubicBezTo>
                  <a:cubicBezTo>
                    <a:pt x="58" y="149"/>
                    <a:pt x="74" y="153"/>
                    <a:pt x="88" y="153"/>
                  </a:cubicBezTo>
                  <a:cubicBezTo>
                    <a:pt x="87" y="154"/>
                    <a:pt x="87" y="155"/>
                    <a:pt x="87" y="156"/>
                  </a:cubicBezTo>
                  <a:cubicBezTo>
                    <a:pt x="88" y="163"/>
                    <a:pt x="95" y="166"/>
                    <a:pt x="102" y="165"/>
                  </a:cubicBezTo>
                  <a:cubicBezTo>
                    <a:pt x="108" y="165"/>
                    <a:pt x="111" y="159"/>
                    <a:pt x="110" y="153"/>
                  </a:cubicBezTo>
                  <a:cubicBezTo>
                    <a:pt x="109" y="147"/>
                    <a:pt x="101" y="140"/>
                    <a:pt x="95" y="142"/>
                  </a:cubicBezTo>
                  <a:cubicBezTo>
                    <a:pt x="94" y="143"/>
                    <a:pt x="94" y="144"/>
                    <a:pt x="94" y="144"/>
                  </a:cubicBezTo>
                  <a:cubicBezTo>
                    <a:pt x="92" y="145"/>
                    <a:pt x="90" y="147"/>
                    <a:pt x="89" y="149"/>
                  </a:cubicBezTo>
                  <a:cubicBezTo>
                    <a:pt x="82" y="149"/>
                    <a:pt x="76" y="149"/>
                    <a:pt x="69" y="148"/>
                  </a:cubicBezTo>
                  <a:cubicBezTo>
                    <a:pt x="62" y="147"/>
                    <a:pt x="55" y="145"/>
                    <a:pt x="48" y="144"/>
                  </a:cubicBezTo>
                  <a:cubicBezTo>
                    <a:pt x="59" y="140"/>
                    <a:pt x="70" y="136"/>
                    <a:pt x="81" y="132"/>
                  </a:cubicBezTo>
                  <a:cubicBezTo>
                    <a:pt x="94" y="127"/>
                    <a:pt x="107" y="122"/>
                    <a:pt x="121" y="116"/>
                  </a:cubicBezTo>
                  <a:cubicBezTo>
                    <a:pt x="132" y="125"/>
                    <a:pt x="145" y="133"/>
                    <a:pt x="158" y="137"/>
                  </a:cubicBezTo>
                  <a:cubicBezTo>
                    <a:pt x="158" y="139"/>
                    <a:pt x="158" y="141"/>
                    <a:pt x="159" y="143"/>
                  </a:cubicBezTo>
                  <a:cubicBezTo>
                    <a:pt x="159" y="144"/>
                    <a:pt x="159" y="144"/>
                    <a:pt x="159" y="144"/>
                  </a:cubicBezTo>
                  <a:cubicBezTo>
                    <a:pt x="161" y="149"/>
                    <a:pt x="166" y="152"/>
                    <a:pt x="172" y="151"/>
                  </a:cubicBezTo>
                  <a:cubicBezTo>
                    <a:pt x="178" y="150"/>
                    <a:pt x="185" y="143"/>
                    <a:pt x="182" y="136"/>
                  </a:cubicBezTo>
                  <a:cubicBezTo>
                    <a:pt x="179" y="131"/>
                    <a:pt x="172" y="129"/>
                    <a:pt x="167" y="130"/>
                  </a:cubicBezTo>
                  <a:cubicBezTo>
                    <a:pt x="164" y="130"/>
                    <a:pt x="161" y="132"/>
                    <a:pt x="160" y="134"/>
                  </a:cubicBezTo>
                  <a:cubicBezTo>
                    <a:pt x="146" y="130"/>
                    <a:pt x="134" y="123"/>
                    <a:pt x="123" y="115"/>
                  </a:cubicBezTo>
                  <a:cubicBezTo>
                    <a:pt x="131" y="112"/>
                    <a:pt x="139" y="108"/>
                    <a:pt x="148" y="104"/>
                  </a:cubicBezTo>
                  <a:cubicBezTo>
                    <a:pt x="160" y="98"/>
                    <a:pt x="174" y="92"/>
                    <a:pt x="187" y="85"/>
                  </a:cubicBezTo>
                  <a:cubicBezTo>
                    <a:pt x="195" y="91"/>
                    <a:pt x="206" y="94"/>
                    <a:pt x="217" y="96"/>
                  </a:cubicBezTo>
                  <a:cubicBezTo>
                    <a:pt x="216" y="99"/>
                    <a:pt x="215" y="101"/>
                    <a:pt x="216" y="104"/>
                  </a:cubicBezTo>
                  <a:cubicBezTo>
                    <a:pt x="218" y="110"/>
                    <a:pt x="227" y="113"/>
                    <a:pt x="232" y="109"/>
                  </a:cubicBezTo>
                  <a:cubicBezTo>
                    <a:pt x="236" y="106"/>
                    <a:pt x="236" y="100"/>
                    <a:pt x="234" y="95"/>
                  </a:cubicBezTo>
                  <a:cubicBezTo>
                    <a:pt x="232" y="92"/>
                    <a:pt x="229" y="90"/>
                    <a:pt x="225" y="91"/>
                  </a:cubicBezTo>
                  <a:cubicBezTo>
                    <a:pt x="225" y="90"/>
                    <a:pt x="225" y="90"/>
                    <a:pt x="225" y="90"/>
                  </a:cubicBezTo>
                  <a:cubicBezTo>
                    <a:pt x="225" y="90"/>
                    <a:pt x="225" y="90"/>
                    <a:pt x="225" y="90"/>
                  </a:cubicBezTo>
                  <a:cubicBezTo>
                    <a:pt x="224" y="90"/>
                    <a:pt x="223" y="91"/>
                    <a:pt x="221" y="91"/>
                  </a:cubicBezTo>
                  <a:cubicBezTo>
                    <a:pt x="220" y="92"/>
                    <a:pt x="220" y="92"/>
                    <a:pt x="219" y="93"/>
                  </a:cubicBezTo>
                  <a:cubicBezTo>
                    <a:pt x="219" y="93"/>
                    <a:pt x="218" y="93"/>
                    <a:pt x="218" y="93"/>
                  </a:cubicBezTo>
                  <a:cubicBezTo>
                    <a:pt x="208" y="91"/>
                    <a:pt x="198" y="88"/>
                    <a:pt x="188" y="84"/>
                  </a:cubicBezTo>
                  <a:cubicBezTo>
                    <a:pt x="207" y="73"/>
                    <a:pt x="226" y="61"/>
                    <a:pt x="243" y="48"/>
                  </a:cubicBezTo>
                  <a:cubicBezTo>
                    <a:pt x="253" y="48"/>
                    <a:pt x="263" y="49"/>
                    <a:pt x="273" y="48"/>
                  </a:cubicBezTo>
                  <a:cubicBezTo>
                    <a:pt x="273" y="48"/>
                    <a:pt x="273" y="48"/>
                    <a:pt x="273" y="48"/>
                  </a:cubicBezTo>
                  <a:cubicBezTo>
                    <a:pt x="275" y="51"/>
                    <a:pt x="279" y="54"/>
                    <a:pt x="282" y="54"/>
                  </a:cubicBezTo>
                  <a:cubicBezTo>
                    <a:pt x="287" y="55"/>
                    <a:pt x="292" y="52"/>
                    <a:pt x="293" y="46"/>
                  </a:cubicBezTo>
                  <a:cubicBezTo>
                    <a:pt x="294" y="40"/>
                    <a:pt x="290" y="33"/>
                    <a:pt x="284" y="3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2" name="Freeform 26"/>
            <p:cNvSpPr/>
            <p:nvPr/>
          </p:nvSpPr>
          <p:spPr bwMode="auto">
            <a:xfrm>
              <a:off x="1852613" y="2841625"/>
              <a:ext cx="1346200" cy="858838"/>
            </a:xfrm>
            <a:custGeom>
              <a:avLst/>
              <a:gdLst>
                <a:gd name="T0" fmla="*/ 315 w 318"/>
                <a:gd name="T1" fmla="*/ 27 h 202"/>
                <a:gd name="T2" fmla="*/ 280 w 318"/>
                <a:gd name="T3" fmla="*/ 42 h 202"/>
                <a:gd name="T4" fmla="*/ 246 w 318"/>
                <a:gd name="T5" fmla="*/ 54 h 202"/>
                <a:gd name="T6" fmla="*/ 199 w 318"/>
                <a:gd name="T7" fmla="*/ 96 h 202"/>
                <a:gd name="T8" fmla="*/ 179 w 318"/>
                <a:gd name="T9" fmla="*/ 102 h 202"/>
                <a:gd name="T10" fmla="*/ 116 w 318"/>
                <a:gd name="T11" fmla="*/ 117 h 202"/>
                <a:gd name="T12" fmla="*/ 137 w 318"/>
                <a:gd name="T13" fmla="*/ 99 h 202"/>
                <a:gd name="T14" fmla="*/ 145 w 318"/>
                <a:gd name="T15" fmla="*/ 91 h 202"/>
                <a:gd name="T16" fmla="*/ 204 w 318"/>
                <a:gd name="T17" fmla="*/ 4 h 202"/>
                <a:gd name="T18" fmla="*/ 206 w 318"/>
                <a:gd name="T19" fmla="*/ 2 h 202"/>
                <a:gd name="T20" fmla="*/ 204 w 318"/>
                <a:gd name="T21" fmla="*/ 1 h 202"/>
                <a:gd name="T22" fmla="*/ 185 w 318"/>
                <a:gd name="T23" fmla="*/ 22 h 202"/>
                <a:gd name="T24" fmla="*/ 162 w 318"/>
                <a:gd name="T25" fmla="*/ 43 h 202"/>
                <a:gd name="T26" fmla="*/ 141 w 318"/>
                <a:gd name="T27" fmla="*/ 90 h 202"/>
                <a:gd name="T28" fmla="*/ 141 w 318"/>
                <a:gd name="T29" fmla="*/ 90 h 202"/>
                <a:gd name="T30" fmla="*/ 137 w 318"/>
                <a:gd name="T31" fmla="*/ 95 h 202"/>
                <a:gd name="T32" fmla="*/ 111 w 318"/>
                <a:gd name="T33" fmla="*/ 118 h 202"/>
                <a:gd name="T34" fmla="*/ 76 w 318"/>
                <a:gd name="T35" fmla="*/ 123 h 202"/>
                <a:gd name="T36" fmla="*/ 76 w 318"/>
                <a:gd name="T37" fmla="*/ 123 h 202"/>
                <a:gd name="T38" fmla="*/ 75 w 318"/>
                <a:gd name="T39" fmla="*/ 123 h 202"/>
                <a:gd name="T40" fmla="*/ 57 w 318"/>
                <a:gd name="T41" fmla="*/ 126 h 202"/>
                <a:gd name="T42" fmla="*/ 1 w 318"/>
                <a:gd name="T43" fmla="*/ 125 h 202"/>
                <a:gd name="T44" fmla="*/ 1 w 318"/>
                <a:gd name="T45" fmla="*/ 126 h 202"/>
                <a:gd name="T46" fmla="*/ 50 w 318"/>
                <a:gd name="T47" fmla="*/ 130 h 202"/>
                <a:gd name="T48" fmla="*/ 77 w 318"/>
                <a:gd name="T49" fmla="*/ 127 h 202"/>
                <a:gd name="T50" fmla="*/ 122 w 318"/>
                <a:gd name="T51" fmla="*/ 158 h 202"/>
                <a:gd name="T52" fmla="*/ 164 w 318"/>
                <a:gd name="T53" fmla="*/ 171 h 202"/>
                <a:gd name="T54" fmla="*/ 251 w 318"/>
                <a:gd name="T55" fmla="*/ 156 h 202"/>
                <a:gd name="T56" fmla="*/ 251 w 318"/>
                <a:gd name="T57" fmla="*/ 155 h 202"/>
                <a:gd name="T58" fmla="*/ 252 w 318"/>
                <a:gd name="T59" fmla="*/ 155 h 202"/>
                <a:gd name="T60" fmla="*/ 251 w 318"/>
                <a:gd name="T61" fmla="*/ 153 h 202"/>
                <a:gd name="T62" fmla="*/ 163 w 318"/>
                <a:gd name="T63" fmla="*/ 167 h 202"/>
                <a:gd name="T64" fmla="*/ 163 w 318"/>
                <a:gd name="T65" fmla="*/ 167 h 202"/>
                <a:gd name="T66" fmla="*/ 127 w 318"/>
                <a:gd name="T67" fmla="*/ 157 h 202"/>
                <a:gd name="T68" fmla="*/ 78 w 318"/>
                <a:gd name="T69" fmla="*/ 126 h 202"/>
                <a:gd name="T70" fmla="*/ 108 w 318"/>
                <a:gd name="T71" fmla="*/ 121 h 202"/>
                <a:gd name="T72" fmla="*/ 199 w 318"/>
                <a:gd name="T73" fmla="*/ 100 h 202"/>
                <a:gd name="T74" fmla="*/ 199 w 318"/>
                <a:gd name="T75" fmla="*/ 100 h 202"/>
                <a:gd name="T76" fmla="*/ 265 w 318"/>
                <a:gd name="T77" fmla="*/ 104 h 202"/>
                <a:gd name="T78" fmla="*/ 296 w 318"/>
                <a:gd name="T79" fmla="*/ 74 h 202"/>
                <a:gd name="T80" fmla="*/ 315 w 318"/>
                <a:gd name="T81" fmla="*/ 30 h 202"/>
                <a:gd name="T82" fmla="*/ 316 w 318"/>
                <a:gd name="T83" fmla="*/ 29 h 202"/>
                <a:gd name="T84" fmla="*/ 315 w 318"/>
                <a:gd name="T85"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202">
                  <a:moveTo>
                    <a:pt x="315" y="27"/>
                  </a:moveTo>
                  <a:cubicBezTo>
                    <a:pt x="304" y="33"/>
                    <a:pt x="292" y="38"/>
                    <a:pt x="280" y="42"/>
                  </a:cubicBezTo>
                  <a:cubicBezTo>
                    <a:pt x="269" y="46"/>
                    <a:pt x="257" y="49"/>
                    <a:pt x="246" y="54"/>
                  </a:cubicBezTo>
                  <a:cubicBezTo>
                    <a:pt x="226" y="63"/>
                    <a:pt x="211" y="78"/>
                    <a:pt x="199" y="96"/>
                  </a:cubicBezTo>
                  <a:cubicBezTo>
                    <a:pt x="193" y="98"/>
                    <a:pt x="186" y="100"/>
                    <a:pt x="179" y="102"/>
                  </a:cubicBezTo>
                  <a:cubicBezTo>
                    <a:pt x="158" y="109"/>
                    <a:pt x="137" y="113"/>
                    <a:pt x="116" y="117"/>
                  </a:cubicBezTo>
                  <a:cubicBezTo>
                    <a:pt x="124" y="113"/>
                    <a:pt x="131" y="105"/>
                    <a:pt x="137" y="99"/>
                  </a:cubicBezTo>
                  <a:cubicBezTo>
                    <a:pt x="140" y="96"/>
                    <a:pt x="142" y="94"/>
                    <a:pt x="145" y="91"/>
                  </a:cubicBezTo>
                  <a:cubicBezTo>
                    <a:pt x="192" y="99"/>
                    <a:pt x="197" y="38"/>
                    <a:pt x="204" y="4"/>
                  </a:cubicBezTo>
                  <a:cubicBezTo>
                    <a:pt x="205" y="3"/>
                    <a:pt x="205" y="3"/>
                    <a:pt x="206" y="2"/>
                  </a:cubicBezTo>
                  <a:cubicBezTo>
                    <a:pt x="206" y="1"/>
                    <a:pt x="205" y="0"/>
                    <a:pt x="204" y="1"/>
                  </a:cubicBezTo>
                  <a:cubicBezTo>
                    <a:pt x="198" y="8"/>
                    <a:pt x="192" y="15"/>
                    <a:pt x="185" y="22"/>
                  </a:cubicBezTo>
                  <a:cubicBezTo>
                    <a:pt x="177" y="29"/>
                    <a:pt x="169" y="35"/>
                    <a:pt x="162" y="43"/>
                  </a:cubicBezTo>
                  <a:cubicBezTo>
                    <a:pt x="149" y="55"/>
                    <a:pt x="139" y="71"/>
                    <a:pt x="141" y="90"/>
                  </a:cubicBezTo>
                  <a:cubicBezTo>
                    <a:pt x="141" y="90"/>
                    <a:pt x="141" y="90"/>
                    <a:pt x="141" y="90"/>
                  </a:cubicBezTo>
                  <a:cubicBezTo>
                    <a:pt x="140" y="91"/>
                    <a:pt x="139" y="93"/>
                    <a:pt x="137" y="95"/>
                  </a:cubicBezTo>
                  <a:cubicBezTo>
                    <a:pt x="129" y="104"/>
                    <a:pt x="121" y="111"/>
                    <a:pt x="111" y="118"/>
                  </a:cubicBezTo>
                  <a:cubicBezTo>
                    <a:pt x="99" y="120"/>
                    <a:pt x="88" y="122"/>
                    <a:pt x="76" y="123"/>
                  </a:cubicBezTo>
                  <a:cubicBezTo>
                    <a:pt x="76" y="123"/>
                    <a:pt x="76" y="123"/>
                    <a:pt x="76" y="123"/>
                  </a:cubicBezTo>
                  <a:cubicBezTo>
                    <a:pt x="76" y="123"/>
                    <a:pt x="75" y="123"/>
                    <a:pt x="75" y="123"/>
                  </a:cubicBezTo>
                  <a:cubicBezTo>
                    <a:pt x="69" y="124"/>
                    <a:pt x="63" y="125"/>
                    <a:pt x="57" y="126"/>
                  </a:cubicBezTo>
                  <a:cubicBezTo>
                    <a:pt x="38" y="129"/>
                    <a:pt x="20" y="130"/>
                    <a:pt x="1" y="125"/>
                  </a:cubicBezTo>
                  <a:cubicBezTo>
                    <a:pt x="1" y="124"/>
                    <a:pt x="0" y="125"/>
                    <a:pt x="1" y="126"/>
                  </a:cubicBezTo>
                  <a:cubicBezTo>
                    <a:pt x="15" y="134"/>
                    <a:pt x="35" y="132"/>
                    <a:pt x="50" y="130"/>
                  </a:cubicBezTo>
                  <a:cubicBezTo>
                    <a:pt x="59" y="129"/>
                    <a:pt x="68" y="128"/>
                    <a:pt x="77" y="127"/>
                  </a:cubicBezTo>
                  <a:cubicBezTo>
                    <a:pt x="86" y="142"/>
                    <a:pt x="107" y="151"/>
                    <a:pt x="122" y="158"/>
                  </a:cubicBezTo>
                  <a:cubicBezTo>
                    <a:pt x="135" y="163"/>
                    <a:pt x="149" y="168"/>
                    <a:pt x="164" y="171"/>
                  </a:cubicBezTo>
                  <a:cubicBezTo>
                    <a:pt x="182" y="202"/>
                    <a:pt x="242" y="188"/>
                    <a:pt x="251" y="156"/>
                  </a:cubicBezTo>
                  <a:cubicBezTo>
                    <a:pt x="251" y="156"/>
                    <a:pt x="251" y="156"/>
                    <a:pt x="251" y="155"/>
                  </a:cubicBezTo>
                  <a:cubicBezTo>
                    <a:pt x="251" y="155"/>
                    <a:pt x="251" y="155"/>
                    <a:pt x="252" y="155"/>
                  </a:cubicBezTo>
                  <a:cubicBezTo>
                    <a:pt x="253" y="155"/>
                    <a:pt x="253" y="152"/>
                    <a:pt x="251" y="153"/>
                  </a:cubicBezTo>
                  <a:cubicBezTo>
                    <a:pt x="222" y="155"/>
                    <a:pt x="184" y="140"/>
                    <a:pt x="163" y="167"/>
                  </a:cubicBezTo>
                  <a:cubicBezTo>
                    <a:pt x="163" y="167"/>
                    <a:pt x="163" y="167"/>
                    <a:pt x="163" y="167"/>
                  </a:cubicBezTo>
                  <a:cubicBezTo>
                    <a:pt x="151" y="165"/>
                    <a:pt x="139" y="161"/>
                    <a:pt x="127" y="157"/>
                  </a:cubicBezTo>
                  <a:cubicBezTo>
                    <a:pt x="110" y="150"/>
                    <a:pt x="90" y="141"/>
                    <a:pt x="78" y="126"/>
                  </a:cubicBezTo>
                  <a:cubicBezTo>
                    <a:pt x="88" y="125"/>
                    <a:pt x="98" y="123"/>
                    <a:pt x="108" y="121"/>
                  </a:cubicBezTo>
                  <a:cubicBezTo>
                    <a:pt x="138" y="116"/>
                    <a:pt x="169" y="110"/>
                    <a:pt x="199" y="100"/>
                  </a:cubicBezTo>
                  <a:cubicBezTo>
                    <a:pt x="199" y="100"/>
                    <a:pt x="199" y="100"/>
                    <a:pt x="199" y="100"/>
                  </a:cubicBezTo>
                  <a:cubicBezTo>
                    <a:pt x="214" y="119"/>
                    <a:pt x="247" y="113"/>
                    <a:pt x="265" y="104"/>
                  </a:cubicBezTo>
                  <a:cubicBezTo>
                    <a:pt x="278" y="98"/>
                    <a:pt x="288" y="85"/>
                    <a:pt x="296" y="74"/>
                  </a:cubicBezTo>
                  <a:cubicBezTo>
                    <a:pt x="305" y="61"/>
                    <a:pt x="313" y="45"/>
                    <a:pt x="315" y="30"/>
                  </a:cubicBezTo>
                  <a:cubicBezTo>
                    <a:pt x="315" y="30"/>
                    <a:pt x="316" y="30"/>
                    <a:pt x="316" y="29"/>
                  </a:cubicBezTo>
                  <a:cubicBezTo>
                    <a:pt x="318" y="29"/>
                    <a:pt x="317" y="27"/>
                    <a:pt x="315" y="27"/>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3" name="Freeform 27"/>
            <p:cNvSpPr/>
            <p:nvPr/>
          </p:nvSpPr>
          <p:spPr bwMode="auto">
            <a:xfrm>
              <a:off x="2401888" y="3727450"/>
              <a:ext cx="319088" cy="714375"/>
            </a:xfrm>
            <a:custGeom>
              <a:avLst/>
              <a:gdLst>
                <a:gd name="T0" fmla="*/ 74 w 75"/>
                <a:gd name="T1" fmla="*/ 155 h 168"/>
                <a:gd name="T2" fmla="*/ 67 w 75"/>
                <a:gd name="T3" fmla="*/ 150 h 168"/>
                <a:gd name="T4" fmla="*/ 58 w 75"/>
                <a:gd name="T5" fmla="*/ 144 h 168"/>
                <a:gd name="T6" fmla="*/ 58 w 75"/>
                <a:gd name="T7" fmla="*/ 144 h 168"/>
                <a:gd name="T8" fmla="*/ 46 w 75"/>
                <a:gd name="T9" fmla="*/ 67 h 168"/>
                <a:gd name="T10" fmla="*/ 28 w 75"/>
                <a:gd name="T11" fmla="*/ 24 h 168"/>
                <a:gd name="T12" fmla="*/ 1 w 75"/>
                <a:gd name="T13" fmla="*/ 0 h 168"/>
                <a:gd name="T14" fmla="*/ 1 w 75"/>
                <a:gd name="T15" fmla="*/ 1 h 168"/>
                <a:gd name="T16" fmla="*/ 27 w 75"/>
                <a:gd name="T17" fmla="*/ 30 h 168"/>
                <a:gd name="T18" fmla="*/ 44 w 75"/>
                <a:gd name="T19" fmla="*/ 73 h 168"/>
                <a:gd name="T20" fmla="*/ 54 w 75"/>
                <a:gd name="T21" fmla="*/ 144 h 168"/>
                <a:gd name="T22" fmla="*/ 42 w 75"/>
                <a:gd name="T23" fmla="*/ 158 h 168"/>
                <a:gd name="T24" fmla="*/ 42 w 75"/>
                <a:gd name="T25" fmla="*/ 160 h 168"/>
                <a:gd name="T26" fmla="*/ 60 w 75"/>
                <a:gd name="T27" fmla="*/ 167 h 168"/>
                <a:gd name="T28" fmla="*/ 73 w 75"/>
                <a:gd name="T29" fmla="*/ 157 h 168"/>
                <a:gd name="T30" fmla="*/ 74 w 75"/>
                <a:gd name="T31" fmla="*/ 1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68">
                  <a:moveTo>
                    <a:pt x="74" y="155"/>
                  </a:moveTo>
                  <a:cubicBezTo>
                    <a:pt x="72" y="153"/>
                    <a:pt x="70" y="151"/>
                    <a:pt x="67" y="150"/>
                  </a:cubicBezTo>
                  <a:cubicBezTo>
                    <a:pt x="64" y="148"/>
                    <a:pt x="61" y="146"/>
                    <a:pt x="58" y="144"/>
                  </a:cubicBezTo>
                  <a:cubicBezTo>
                    <a:pt x="58" y="144"/>
                    <a:pt x="58" y="144"/>
                    <a:pt x="58" y="144"/>
                  </a:cubicBezTo>
                  <a:cubicBezTo>
                    <a:pt x="58" y="118"/>
                    <a:pt x="53" y="91"/>
                    <a:pt x="46" y="67"/>
                  </a:cubicBezTo>
                  <a:cubicBezTo>
                    <a:pt x="42" y="52"/>
                    <a:pt x="37" y="38"/>
                    <a:pt x="28" y="24"/>
                  </a:cubicBezTo>
                  <a:cubicBezTo>
                    <a:pt x="22" y="15"/>
                    <a:pt x="13" y="3"/>
                    <a:pt x="1" y="0"/>
                  </a:cubicBezTo>
                  <a:cubicBezTo>
                    <a:pt x="1" y="0"/>
                    <a:pt x="0" y="1"/>
                    <a:pt x="1" y="1"/>
                  </a:cubicBezTo>
                  <a:cubicBezTo>
                    <a:pt x="12" y="10"/>
                    <a:pt x="20" y="17"/>
                    <a:pt x="27" y="30"/>
                  </a:cubicBezTo>
                  <a:cubicBezTo>
                    <a:pt x="35" y="43"/>
                    <a:pt x="40" y="58"/>
                    <a:pt x="44" y="73"/>
                  </a:cubicBezTo>
                  <a:cubicBezTo>
                    <a:pt x="50" y="96"/>
                    <a:pt x="51" y="120"/>
                    <a:pt x="54" y="144"/>
                  </a:cubicBezTo>
                  <a:cubicBezTo>
                    <a:pt x="49" y="148"/>
                    <a:pt x="46" y="153"/>
                    <a:pt x="42" y="158"/>
                  </a:cubicBezTo>
                  <a:cubicBezTo>
                    <a:pt x="42" y="159"/>
                    <a:pt x="42" y="160"/>
                    <a:pt x="42" y="160"/>
                  </a:cubicBezTo>
                  <a:cubicBezTo>
                    <a:pt x="47" y="165"/>
                    <a:pt x="53" y="168"/>
                    <a:pt x="60" y="167"/>
                  </a:cubicBezTo>
                  <a:cubicBezTo>
                    <a:pt x="65" y="166"/>
                    <a:pt x="71" y="162"/>
                    <a:pt x="73" y="157"/>
                  </a:cubicBezTo>
                  <a:cubicBezTo>
                    <a:pt x="74" y="157"/>
                    <a:pt x="75" y="156"/>
                    <a:pt x="74" y="15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4" name="Freeform 28"/>
            <p:cNvSpPr/>
            <p:nvPr/>
          </p:nvSpPr>
          <p:spPr bwMode="auto">
            <a:xfrm>
              <a:off x="2767013" y="3887788"/>
              <a:ext cx="541338" cy="584200"/>
            </a:xfrm>
            <a:custGeom>
              <a:avLst/>
              <a:gdLst>
                <a:gd name="T0" fmla="*/ 120 w 128"/>
                <a:gd name="T1" fmla="*/ 87 h 137"/>
                <a:gd name="T2" fmla="*/ 109 w 128"/>
                <a:gd name="T3" fmla="*/ 89 h 137"/>
                <a:gd name="T4" fmla="*/ 74 w 128"/>
                <a:gd name="T5" fmla="*/ 76 h 137"/>
                <a:gd name="T6" fmla="*/ 74 w 128"/>
                <a:gd name="T7" fmla="*/ 76 h 137"/>
                <a:gd name="T8" fmla="*/ 51 w 128"/>
                <a:gd name="T9" fmla="*/ 38 h 137"/>
                <a:gd name="T10" fmla="*/ 86 w 128"/>
                <a:gd name="T11" fmla="*/ 47 h 137"/>
                <a:gd name="T12" fmla="*/ 86 w 128"/>
                <a:gd name="T13" fmla="*/ 53 h 137"/>
                <a:gd name="T14" fmla="*/ 102 w 128"/>
                <a:gd name="T15" fmla="*/ 59 h 137"/>
                <a:gd name="T16" fmla="*/ 105 w 128"/>
                <a:gd name="T17" fmla="*/ 41 h 137"/>
                <a:gd name="T18" fmla="*/ 90 w 128"/>
                <a:gd name="T19" fmla="*/ 38 h 137"/>
                <a:gd name="T20" fmla="*/ 90 w 128"/>
                <a:gd name="T21" fmla="*/ 39 h 137"/>
                <a:gd name="T22" fmla="*/ 87 w 128"/>
                <a:gd name="T23" fmla="*/ 43 h 137"/>
                <a:gd name="T24" fmla="*/ 69 w 128"/>
                <a:gd name="T25" fmla="*/ 41 h 137"/>
                <a:gd name="T26" fmla="*/ 47 w 128"/>
                <a:gd name="T27" fmla="*/ 33 h 137"/>
                <a:gd name="T28" fmla="*/ 17 w 128"/>
                <a:gd name="T29" fmla="*/ 1 h 137"/>
                <a:gd name="T30" fmla="*/ 16 w 128"/>
                <a:gd name="T31" fmla="*/ 1 h 137"/>
                <a:gd name="T32" fmla="*/ 30 w 128"/>
                <a:gd name="T33" fmla="*/ 18 h 137"/>
                <a:gd name="T34" fmla="*/ 16 w 128"/>
                <a:gd name="T35" fmla="*/ 65 h 137"/>
                <a:gd name="T36" fmla="*/ 4 w 128"/>
                <a:gd name="T37" fmla="*/ 66 h 137"/>
                <a:gd name="T38" fmla="*/ 5 w 128"/>
                <a:gd name="T39" fmla="*/ 81 h 137"/>
                <a:gd name="T40" fmla="*/ 17 w 128"/>
                <a:gd name="T41" fmla="*/ 81 h 137"/>
                <a:gd name="T42" fmla="*/ 18 w 128"/>
                <a:gd name="T43" fmla="*/ 68 h 137"/>
                <a:gd name="T44" fmla="*/ 32 w 128"/>
                <a:gd name="T45" fmla="*/ 20 h 137"/>
                <a:gd name="T46" fmla="*/ 59 w 128"/>
                <a:gd name="T47" fmla="*/ 56 h 137"/>
                <a:gd name="T48" fmla="*/ 45 w 128"/>
                <a:gd name="T49" fmla="*/ 97 h 137"/>
                <a:gd name="T50" fmla="*/ 44 w 128"/>
                <a:gd name="T51" fmla="*/ 97 h 137"/>
                <a:gd name="T52" fmla="*/ 42 w 128"/>
                <a:gd name="T53" fmla="*/ 97 h 137"/>
                <a:gd name="T54" fmla="*/ 32 w 128"/>
                <a:gd name="T55" fmla="*/ 100 h 137"/>
                <a:gd name="T56" fmla="*/ 35 w 128"/>
                <a:gd name="T57" fmla="*/ 114 h 137"/>
                <a:gd name="T58" fmla="*/ 48 w 128"/>
                <a:gd name="T59" fmla="*/ 111 h 137"/>
                <a:gd name="T60" fmla="*/ 48 w 128"/>
                <a:gd name="T61" fmla="*/ 100 h 137"/>
                <a:gd name="T62" fmla="*/ 61 w 128"/>
                <a:gd name="T63" fmla="*/ 59 h 137"/>
                <a:gd name="T64" fmla="*/ 80 w 128"/>
                <a:gd name="T65" fmla="*/ 97 h 137"/>
                <a:gd name="T66" fmla="*/ 72 w 128"/>
                <a:gd name="T67" fmla="*/ 115 h 137"/>
                <a:gd name="T68" fmla="*/ 71 w 128"/>
                <a:gd name="T69" fmla="*/ 114 h 137"/>
                <a:gd name="T70" fmla="*/ 61 w 128"/>
                <a:gd name="T71" fmla="*/ 122 h 137"/>
                <a:gd name="T72" fmla="*/ 67 w 128"/>
                <a:gd name="T73" fmla="*/ 133 h 137"/>
                <a:gd name="T74" fmla="*/ 75 w 128"/>
                <a:gd name="T75" fmla="*/ 127 h 137"/>
                <a:gd name="T76" fmla="*/ 74 w 128"/>
                <a:gd name="T77" fmla="*/ 117 h 137"/>
                <a:gd name="T78" fmla="*/ 81 w 128"/>
                <a:gd name="T79" fmla="*/ 99 h 137"/>
                <a:gd name="T80" fmla="*/ 89 w 128"/>
                <a:gd name="T81" fmla="*/ 121 h 137"/>
                <a:gd name="T82" fmla="*/ 88 w 128"/>
                <a:gd name="T83" fmla="*/ 131 h 137"/>
                <a:gd name="T84" fmla="*/ 100 w 128"/>
                <a:gd name="T85" fmla="*/ 134 h 137"/>
                <a:gd name="T86" fmla="*/ 103 w 128"/>
                <a:gd name="T87" fmla="*/ 123 h 137"/>
                <a:gd name="T88" fmla="*/ 91 w 128"/>
                <a:gd name="T89" fmla="*/ 119 h 137"/>
                <a:gd name="T90" fmla="*/ 76 w 128"/>
                <a:gd name="T91" fmla="*/ 79 h 137"/>
                <a:gd name="T92" fmla="*/ 106 w 128"/>
                <a:gd name="T93" fmla="*/ 93 h 137"/>
                <a:gd name="T94" fmla="*/ 106 w 128"/>
                <a:gd name="T95" fmla="*/ 94 h 137"/>
                <a:gd name="T96" fmla="*/ 106 w 128"/>
                <a:gd name="T97" fmla="*/ 95 h 137"/>
                <a:gd name="T98" fmla="*/ 112 w 128"/>
                <a:gd name="T99" fmla="*/ 106 h 137"/>
                <a:gd name="T100" fmla="*/ 128 w 128"/>
                <a:gd name="T101" fmla="*/ 99 h 137"/>
                <a:gd name="T102" fmla="*/ 120 w 128"/>
                <a:gd name="T103" fmla="*/ 8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137">
                  <a:moveTo>
                    <a:pt x="120" y="87"/>
                  </a:moveTo>
                  <a:cubicBezTo>
                    <a:pt x="116" y="85"/>
                    <a:pt x="112" y="86"/>
                    <a:pt x="109" y="89"/>
                  </a:cubicBezTo>
                  <a:cubicBezTo>
                    <a:pt x="96" y="86"/>
                    <a:pt x="85" y="83"/>
                    <a:pt x="74" y="76"/>
                  </a:cubicBezTo>
                  <a:cubicBezTo>
                    <a:pt x="74" y="76"/>
                    <a:pt x="74" y="76"/>
                    <a:pt x="74" y="76"/>
                  </a:cubicBezTo>
                  <a:cubicBezTo>
                    <a:pt x="67" y="62"/>
                    <a:pt x="60" y="50"/>
                    <a:pt x="51" y="38"/>
                  </a:cubicBezTo>
                  <a:cubicBezTo>
                    <a:pt x="61" y="44"/>
                    <a:pt x="74" y="47"/>
                    <a:pt x="86" y="47"/>
                  </a:cubicBezTo>
                  <a:cubicBezTo>
                    <a:pt x="85" y="49"/>
                    <a:pt x="85" y="51"/>
                    <a:pt x="86" y="53"/>
                  </a:cubicBezTo>
                  <a:cubicBezTo>
                    <a:pt x="87" y="61"/>
                    <a:pt x="96" y="63"/>
                    <a:pt x="102" y="59"/>
                  </a:cubicBezTo>
                  <a:cubicBezTo>
                    <a:pt x="106" y="55"/>
                    <a:pt x="107" y="47"/>
                    <a:pt x="105" y="41"/>
                  </a:cubicBezTo>
                  <a:cubicBezTo>
                    <a:pt x="103" y="34"/>
                    <a:pt x="95" y="33"/>
                    <a:pt x="90" y="38"/>
                  </a:cubicBezTo>
                  <a:cubicBezTo>
                    <a:pt x="90" y="38"/>
                    <a:pt x="90" y="39"/>
                    <a:pt x="90" y="39"/>
                  </a:cubicBezTo>
                  <a:cubicBezTo>
                    <a:pt x="89" y="40"/>
                    <a:pt x="88" y="42"/>
                    <a:pt x="87" y="43"/>
                  </a:cubicBezTo>
                  <a:cubicBezTo>
                    <a:pt x="81" y="42"/>
                    <a:pt x="75" y="42"/>
                    <a:pt x="69" y="41"/>
                  </a:cubicBezTo>
                  <a:cubicBezTo>
                    <a:pt x="61" y="40"/>
                    <a:pt x="54" y="37"/>
                    <a:pt x="47" y="33"/>
                  </a:cubicBezTo>
                  <a:cubicBezTo>
                    <a:pt x="38" y="21"/>
                    <a:pt x="28" y="10"/>
                    <a:pt x="17" y="1"/>
                  </a:cubicBezTo>
                  <a:cubicBezTo>
                    <a:pt x="16" y="0"/>
                    <a:pt x="16" y="1"/>
                    <a:pt x="16" y="1"/>
                  </a:cubicBezTo>
                  <a:cubicBezTo>
                    <a:pt x="21" y="7"/>
                    <a:pt x="26" y="13"/>
                    <a:pt x="30" y="18"/>
                  </a:cubicBezTo>
                  <a:cubicBezTo>
                    <a:pt x="30" y="36"/>
                    <a:pt x="22" y="50"/>
                    <a:pt x="16" y="65"/>
                  </a:cubicBezTo>
                  <a:cubicBezTo>
                    <a:pt x="12" y="63"/>
                    <a:pt x="7" y="63"/>
                    <a:pt x="4" y="66"/>
                  </a:cubicBezTo>
                  <a:cubicBezTo>
                    <a:pt x="1" y="70"/>
                    <a:pt x="0" y="77"/>
                    <a:pt x="5" y="81"/>
                  </a:cubicBezTo>
                  <a:cubicBezTo>
                    <a:pt x="8" y="83"/>
                    <a:pt x="13" y="83"/>
                    <a:pt x="17" y="81"/>
                  </a:cubicBezTo>
                  <a:cubicBezTo>
                    <a:pt x="21" y="78"/>
                    <a:pt x="21" y="71"/>
                    <a:pt x="18" y="68"/>
                  </a:cubicBezTo>
                  <a:cubicBezTo>
                    <a:pt x="26" y="54"/>
                    <a:pt x="33" y="36"/>
                    <a:pt x="32" y="20"/>
                  </a:cubicBezTo>
                  <a:cubicBezTo>
                    <a:pt x="42" y="32"/>
                    <a:pt x="51" y="43"/>
                    <a:pt x="59" y="56"/>
                  </a:cubicBezTo>
                  <a:cubicBezTo>
                    <a:pt x="60" y="72"/>
                    <a:pt x="53" y="84"/>
                    <a:pt x="45" y="97"/>
                  </a:cubicBezTo>
                  <a:cubicBezTo>
                    <a:pt x="45" y="97"/>
                    <a:pt x="45" y="97"/>
                    <a:pt x="44" y="97"/>
                  </a:cubicBezTo>
                  <a:cubicBezTo>
                    <a:pt x="43" y="96"/>
                    <a:pt x="43" y="96"/>
                    <a:pt x="42" y="97"/>
                  </a:cubicBezTo>
                  <a:cubicBezTo>
                    <a:pt x="38" y="96"/>
                    <a:pt x="34" y="97"/>
                    <a:pt x="32" y="100"/>
                  </a:cubicBezTo>
                  <a:cubicBezTo>
                    <a:pt x="27" y="104"/>
                    <a:pt x="31" y="111"/>
                    <a:pt x="35" y="114"/>
                  </a:cubicBezTo>
                  <a:cubicBezTo>
                    <a:pt x="39" y="117"/>
                    <a:pt x="45" y="115"/>
                    <a:pt x="48" y="111"/>
                  </a:cubicBezTo>
                  <a:cubicBezTo>
                    <a:pt x="51" y="108"/>
                    <a:pt x="50" y="103"/>
                    <a:pt x="48" y="100"/>
                  </a:cubicBezTo>
                  <a:cubicBezTo>
                    <a:pt x="56" y="88"/>
                    <a:pt x="62" y="73"/>
                    <a:pt x="61" y="59"/>
                  </a:cubicBezTo>
                  <a:cubicBezTo>
                    <a:pt x="69" y="71"/>
                    <a:pt x="75" y="84"/>
                    <a:pt x="80" y="97"/>
                  </a:cubicBezTo>
                  <a:cubicBezTo>
                    <a:pt x="77" y="103"/>
                    <a:pt x="75" y="109"/>
                    <a:pt x="72" y="115"/>
                  </a:cubicBezTo>
                  <a:cubicBezTo>
                    <a:pt x="72" y="115"/>
                    <a:pt x="71" y="114"/>
                    <a:pt x="71" y="114"/>
                  </a:cubicBezTo>
                  <a:cubicBezTo>
                    <a:pt x="67" y="114"/>
                    <a:pt x="62" y="117"/>
                    <a:pt x="61" y="122"/>
                  </a:cubicBezTo>
                  <a:cubicBezTo>
                    <a:pt x="61" y="126"/>
                    <a:pt x="62" y="132"/>
                    <a:pt x="67" y="133"/>
                  </a:cubicBezTo>
                  <a:cubicBezTo>
                    <a:pt x="71" y="133"/>
                    <a:pt x="74" y="130"/>
                    <a:pt x="75" y="127"/>
                  </a:cubicBezTo>
                  <a:cubicBezTo>
                    <a:pt x="77" y="124"/>
                    <a:pt x="76" y="120"/>
                    <a:pt x="74" y="117"/>
                  </a:cubicBezTo>
                  <a:cubicBezTo>
                    <a:pt x="77" y="111"/>
                    <a:pt x="79" y="105"/>
                    <a:pt x="81" y="99"/>
                  </a:cubicBezTo>
                  <a:cubicBezTo>
                    <a:pt x="83" y="107"/>
                    <a:pt x="86" y="114"/>
                    <a:pt x="89" y="121"/>
                  </a:cubicBezTo>
                  <a:cubicBezTo>
                    <a:pt x="86" y="124"/>
                    <a:pt x="86" y="128"/>
                    <a:pt x="88" y="131"/>
                  </a:cubicBezTo>
                  <a:cubicBezTo>
                    <a:pt x="91" y="135"/>
                    <a:pt x="96" y="137"/>
                    <a:pt x="100" y="134"/>
                  </a:cubicBezTo>
                  <a:cubicBezTo>
                    <a:pt x="103" y="131"/>
                    <a:pt x="104" y="127"/>
                    <a:pt x="103" y="123"/>
                  </a:cubicBezTo>
                  <a:cubicBezTo>
                    <a:pt x="101" y="119"/>
                    <a:pt x="95" y="118"/>
                    <a:pt x="91" y="119"/>
                  </a:cubicBezTo>
                  <a:cubicBezTo>
                    <a:pt x="87" y="105"/>
                    <a:pt x="82" y="92"/>
                    <a:pt x="76" y="79"/>
                  </a:cubicBezTo>
                  <a:cubicBezTo>
                    <a:pt x="84" y="86"/>
                    <a:pt x="96" y="91"/>
                    <a:pt x="106" y="93"/>
                  </a:cubicBezTo>
                  <a:cubicBezTo>
                    <a:pt x="106" y="93"/>
                    <a:pt x="106" y="93"/>
                    <a:pt x="106" y="94"/>
                  </a:cubicBezTo>
                  <a:cubicBezTo>
                    <a:pt x="106" y="94"/>
                    <a:pt x="106" y="94"/>
                    <a:pt x="106" y="95"/>
                  </a:cubicBezTo>
                  <a:cubicBezTo>
                    <a:pt x="105" y="99"/>
                    <a:pt x="107" y="104"/>
                    <a:pt x="112" y="106"/>
                  </a:cubicBezTo>
                  <a:cubicBezTo>
                    <a:pt x="117" y="108"/>
                    <a:pt x="127" y="106"/>
                    <a:pt x="128" y="99"/>
                  </a:cubicBezTo>
                  <a:cubicBezTo>
                    <a:pt x="128" y="94"/>
                    <a:pt x="124" y="89"/>
                    <a:pt x="120" y="87"/>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5" name="Freeform 29"/>
            <p:cNvSpPr/>
            <p:nvPr/>
          </p:nvSpPr>
          <p:spPr bwMode="auto">
            <a:xfrm>
              <a:off x="2736850" y="3173413"/>
              <a:ext cx="855663" cy="693738"/>
            </a:xfrm>
            <a:custGeom>
              <a:avLst/>
              <a:gdLst>
                <a:gd name="T0" fmla="*/ 200 w 202"/>
                <a:gd name="T1" fmla="*/ 36 h 163"/>
                <a:gd name="T2" fmla="*/ 159 w 202"/>
                <a:gd name="T3" fmla="*/ 36 h 163"/>
                <a:gd name="T4" fmla="*/ 130 w 202"/>
                <a:gd name="T5" fmla="*/ 54 h 163"/>
                <a:gd name="T6" fmla="*/ 119 w 202"/>
                <a:gd name="T7" fmla="*/ 0 h 163"/>
                <a:gd name="T8" fmla="*/ 116 w 202"/>
                <a:gd name="T9" fmla="*/ 1 h 163"/>
                <a:gd name="T10" fmla="*/ 121 w 202"/>
                <a:gd name="T11" fmla="*/ 67 h 163"/>
                <a:gd name="T12" fmla="*/ 121 w 202"/>
                <a:gd name="T13" fmla="*/ 68 h 163"/>
                <a:gd name="T14" fmla="*/ 121 w 202"/>
                <a:gd name="T15" fmla="*/ 69 h 163"/>
                <a:gd name="T16" fmla="*/ 98 w 202"/>
                <a:gd name="T17" fmla="*/ 97 h 163"/>
                <a:gd name="T18" fmla="*/ 70 w 202"/>
                <a:gd name="T19" fmla="*/ 124 h 163"/>
                <a:gd name="T20" fmla="*/ 1 w 202"/>
                <a:gd name="T21" fmla="*/ 162 h 163"/>
                <a:gd name="T22" fmla="*/ 1 w 202"/>
                <a:gd name="T23" fmla="*/ 163 h 163"/>
                <a:gd name="T24" fmla="*/ 68 w 202"/>
                <a:gd name="T25" fmla="*/ 130 h 163"/>
                <a:gd name="T26" fmla="*/ 98 w 202"/>
                <a:gd name="T27" fmla="*/ 101 h 163"/>
                <a:gd name="T28" fmla="*/ 123 w 202"/>
                <a:gd name="T29" fmla="*/ 70 h 163"/>
                <a:gd name="T30" fmla="*/ 123 w 202"/>
                <a:gd name="T31" fmla="*/ 70 h 163"/>
                <a:gd name="T32" fmla="*/ 123 w 202"/>
                <a:gd name="T33" fmla="*/ 70 h 163"/>
                <a:gd name="T34" fmla="*/ 124 w 202"/>
                <a:gd name="T35" fmla="*/ 68 h 163"/>
                <a:gd name="T36" fmla="*/ 169 w 202"/>
                <a:gd name="T37" fmla="*/ 67 h 163"/>
                <a:gd name="T38" fmla="*/ 202 w 202"/>
                <a:gd name="T39" fmla="*/ 37 h 163"/>
                <a:gd name="T40" fmla="*/ 200 w 202"/>
                <a:gd name="T41" fmla="*/ 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163">
                  <a:moveTo>
                    <a:pt x="200" y="36"/>
                  </a:moveTo>
                  <a:cubicBezTo>
                    <a:pt x="189" y="29"/>
                    <a:pt x="171" y="32"/>
                    <a:pt x="159" y="36"/>
                  </a:cubicBezTo>
                  <a:cubicBezTo>
                    <a:pt x="148" y="40"/>
                    <a:pt x="138" y="46"/>
                    <a:pt x="130" y="54"/>
                  </a:cubicBezTo>
                  <a:cubicBezTo>
                    <a:pt x="134" y="35"/>
                    <a:pt x="130" y="12"/>
                    <a:pt x="119" y="0"/>
                  </a:cubicBezTo>
                  <a:cubicBezTo>
                    <a:pt x="118" y="0"/>
                    <a:pt x="117" y="0"/>
                    <a:pt x="116" y="1"/>
                  </a:cubicBezTo>
                  <a:cubicBezTo>
                    <a:pt x="104" y="18"/>
                    <a:pt x="104" y="52"/>
                    <a:pt x="121" y="67"/>
                  </a:cubicBezTo>
                  <a:cubicBezTo>
                    <a:pt x="121" y="67"/>
                    <a:pt x="121" y="68"/>
                    <a:pt x="121" y="68"/>
                  </a:cubicBezTo>
                  <a:cubicBezTo>
                    <a:pt x="120" y="68"/>
                    <a:pt x="120" y="69"/>
                    <a:pt x="121" y="69"/>
                  </a:cubicBezTo>
                  <a:cubicBezTo>
                    <a:pt x="112" y="78"/>
                    <a:pt x="105" y="88"/>
                    <a:pt x="98" y="97"/>
                  </a:cubicBezTo>
                  <a:cubicBezTo>
                    <a:pt x="89" y="106"/>
                    <a:pt x="80" y="116"/>
                    <a:pt x="70" y="124"/>
                  </a:cubicBezTo>
                  <a:cubicBezTo>
                    <a:pt x="50" y="143"/>
                    <a:pt x="27" y="154"/>
                    <a:pt x="1" y="162"/>
                  </a:cubicBezTo>
                  <a:cubicBezTo>
                    <a:pt x="0" y="162"/>
                    <a:pt x="0" y="163"/>
                    <a:pt x="1" y="163"/>
                  </a:cubicBezTo>
                  <a:cubicBezTo>
                    <a:pt x="26" y="162"/>
                    <a:pt x="50" y="146"/>
                    <a:pt x="68" y="130"/>
                  </a:cubicBezTo>
                  <a:cubicBezTo>
                    <a:pt x="79" y="122"/>
                    <a:pt x="89" y="112"/>
                    <a:pt x="98" y="101"/>
                  </a:cubicBezTo>
                  <a:cubicBezTo>
                    <a:pt x="107" y="92"/>
                    <a:pt x="116" y="81"/>
                    <a:pt x="123" y="70"/>
                  </a:cubicBezTo>
                  <a:cubicBezTo>
                    <a:pt x="123" y="70"/>
                    <a:pt x="123" y="70"/>
                    <a:pt x="123" y="70"/>
                  </a:cubicBezTo>
                  <a:cubicBezTo>
                    <a:pt x="123" y="70"/>
                    <a:pt x="123" y="70"/>
                    <a:pt x="123" y="70"/>
                  </a:cubicBezTo>
                  <a:cubicBezTo>
                    <a:pt x="124" y="69"/>
                    <a:pt x="124" y="68"/>
                    <a:pt x="124" y="68"/>
                  </a:cubicBezTo>
                  <a:cubicBezTo>
                    <a:pt x="139" y="73"/>
                    <a:pt x="155" y="72"/>
                    <a:pt x="169" y="67"/>
                  </a:cubicBezTo>
                  <a:cubicBezTo>
                    <a:pt x="182" y="61"/>
                    <a:pt x="197" y="50"/>
                    <a:pt x="202" y="37"/>
                  </a:cubicBezTo>
                  <a:cubicBezTo>
                    <a:pt x="202" y="36"/>
                    <a:pt x="201" y="35"/>
                    <a:pt x="200" y="36"/>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6" name="Freeform 30"/>
            <p:cNvSpPr/>
            <p:nvPr/>
          </p:nvSpPr>
          <p:spPr bwMode="auto">
            <a:xfrm>
              <a:off x="3495675" y="2578100"/>
              <a:ext cx="906463" cy="1258888"/>
            </a:xfrm>
            <a:custGeom>
              <a:avLst/>
              <a:gdLst>
                <a:gd name="T0" fmla="*/ 200 w 214"/>
                <a:gd name="T1" fmla="*/ 127 h 296"/>
                <a:gd name="T2" fmla="*/ 143 w 214"/>
                <a:gd name="T3" fmla="*/ 133 h 296"/>
                <a:gd name="T4" fmla="*/ 109 w 214"/>
                <a:gd name="T5" fmla="*/ 159 h 296"/>
                <a:gd name="T6" fmla="*/ 98 w 214"/>
                <a:gd name="T7" fmla="*/ 170 h 296"/>
                <a:gd name="T8" fmla="*/ 109 w 214"/>
                <a:gd name="T9" fmla="*/ 139 h 296"/>
                <a:gd name="T10" fmla="*/ 109 w 214"/>
                <a:gd name="T11" fmla="*/ 139 h 296"/>
                <a:gd name="T12" fmla="*/ 109 w 214"/>
                <a:gd name="T13" fmla="*/ 139 h 296"/>
                <a:gd name="T14" fmla="*/ 111 w 214"/>
                <a:gd name="T15" fmla="*/ 139 h 296"/>
                <a:gd name="T16" fmla="*/ 180 w 214"/>
                <a:gd name="T17" fmla="*/ 51 h 296"/>
                <a:gd name="T18" fmla="*/ 176 w 214"/>
                <a:gd name="T19" fmla="*/ 13 h 296"/>
                <a:gd name="T20" fmla="*/ 141 w 214"/>
                <a:gd name="T21" fmla="*/ 2 h 296"/>
                <a:gd name="T22" fmla="*/ 95 w 214"/>
                <a:gd name="T23" fmla="*/ 60 h 296"/>
                <a:gd name="T24" fmla="*/ 108 w 214"/>
                <a:gd name="T25" fmla="*/ 138 h 296"/>
                <a:gd name="T26" fmla="*/ 107 w 214"/>
                <a:gd name="T27" fmla="*/ 138 h 296"/>
                <a:gd name="T28" fmla="*/ 90 w 214"/>
                <a:gd name="T29" fmla="*/ 180 h 296"/>
                <a:gd name="T30" fmla="*/ 68 w 214"/>
                <a:gd name="T31" fmla="*/ 224 h 296"/>
                <a:gd name="T32" fmla="*/ 1 w 214"/>
                <a:gd name="T33" fmla="*/ 295 h 296"/>
                <a:gd name="T34" fmla="*/ 2 w 214"/>
                <a:gd name="T35" fmla="*/ 296 h 296"/>
                <a:gd name="T36" fmla="*/ 69 w 214"/>
                <a:gd name="T37" fmla="*/ 231 h 296"/>
                <a:gd name="T38" fmla="*/ 91 w 214"/>
                <a:gd name="T39" fmla="*/ 186 h 296"/>
                <a:gd name="T40" fmla="*/ 94 w 214"/>
                <a:gd name="T41" fmla="*/ 180 h 296"/>
                <a:gd name="T42" fmla="*/ 173 w 214"/>
                <a:gd name="T43" fmla="*/ 186 h 296"/>
                <a:gd name="T44" fmla="*/ 200 w 214"/>
                <a:gd name="T45" fmla="*/ 1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6">
                  <a:moveTo>
                    <a:pt x="200" y="127"/>
                  </a:moveTo>
                  <a:cubicBezTo>
                    <a:pt x="189" y="108"/>
                    <a:pt x="156" y="126"/>
                    <a:pt x="143" y="133"/>
                  </a:cubicBezTo>
                  <a:cubicBezTo>
                    <a:pt x="131" y="141"/>
                    <a:pt x="119" y="149"/>
                    <a:pt x="109" y="159"/>
                  </a:cubicBezTo>
                  <a:cubicBezTo>
                    <a:pt x="105" y="162"/>
                    <a:pt x="101" y="166"/>
                    <a:pt x="98" y="170"/>
                  </a:cubicBezTo>
                  <a:cubicBezTo>
                    <a:pt x="102" y="160"/>
                    <a:pt x="106" y="150"/>
                    <a:pt x="109" y="139"/>
                  </a:cubicBezTo>
                  <a:cubicBezTo>
                    <a:pt x="109" y="139"/>
                    <a:pt x="109" y="139"/>
                    <a:pt x="109" y="139"/>
                  </a:cubicBezTo>
                  <a:cubicBezTo>
                    <a:pt x="109" y="139"/>
                    <a:pt x="109" y="139"/>
                    <a:pt x="109" y="139"/>
                  </a:cubicBezTo>
                  <a:cubicBezTo>
                    <a:pt x="110" y="139"/>
                    <a:pt x="110" y="139"/>
                    <a:pt x="111" y="139"/>
                  </a:cubicBezTo>
                  <a:cubicBezTo>
                    <a:pt x="143" y="117"/>
                    <a:pt x="172" y="91"/>
                    <a:pt x="180" y="51"/>
                  </a:cubicBezTo>
                  <a:cubicBezTo>
                    <a:pt x="183" y="39"/>
                    <a:pt x="183" y="24"/>
                    <a:pt x="176" y="13"/>
                  </a:cubicBezTo>
                  <a:cubicBezTo>
                    <a:pt x="169" y="1"/>
                    <a:pt x="154" y="0"/>
                    <a:pt x="141" y="2"/>
                  </a:cubicBezTo>
                  <a:cubicBezTo>
                    <a:pt x="113" y="6"/>
                    <a:pt x="99" y="35"/>
                    <a:pt x="95" y="60"/>
                  </a:cubicBezTo>
                  <a:cubicBezTo>
                    <a:pt x="91" y="85"/>
                    <a:pt x="92" y="117"/>
                    <a:pt x="108" y="138"/>
                  </a:cubicBezTo>
                  <a:cubicBezTo>
                    <a:pt x="107" y="138"/>
                    <a:pt x="107" y="138"/>
                    <a:pt x="107" y="138"/>
                  </a:cubicBezTo>
                  <a:cubicBezTo>
                    <a:pt x="100" y="152"/>
                    <a:pt x="95" y="166"/>
                    <a:pt x="90" y="180"/>
                  </a:cubicBezTo>
                  <a:cubicBezTo>
                    <a:pt x="83" y="195"/>
                    <a:pt x="76" y="210"/>
                    <a:pt x="68" y="224"/>
                  </a:cubicBezTo>
                  <a:cubicBezTo>
                    <a:pt x="52" y="254"/>
                    <a:pt x="29" y="276"/>
                    <a:pt x="1" y="295"/>
                  </a:cubicBezTo>
                  <a:cubicBezTo>
                    <a:pt x="0" y="296"/>
                    <a:pt x="1" y="296"/>
                    <a:pt x="2" y="296"/>
                  </a:cubicBezTo>
                  <a:cubicBezTo>
                    <a:pt x="31" y="283"/>
                    <a:pt x="53" y="257"/>
                    <a:pt x="69" y="231"/>
                  </a:cubicBezTo>
                  <a:cubicBezTo>
                    <a:pt x="78" y="216"/>
                    <a:pt x="85" y="201"/>
                    <a:pt x="91" y="186"/>
                  </a:cubicBezTo>
                  <a:cubicBezTo>
                    <a:pt x="92" y="184"/>
                    <a:pt x="93" y="182"/>
                    <a:pt x="94" y="180"/>
                  </a:cubicBezTo>
                  <a:cubicBezTo>
                    <a:pt x="116" y="196"/>
                    <a:pt x="149" y="196"/>
                    <a:pt x="173" y="186"/>
                  </a:cubicBezTo>
                  <a:cubicBezTo>
                    <a:pt x="194" y="177"/>
                    <a:pt x="214" y="150"/>
                    <a:pt x="200" y="12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7" name="Freeform 31"/>
            <p:cNvSpPr/>
            <p:nvPr/>
          </p:nvSpPr>
          <p:spPr bwMode="auto">
            <a:xfrm>
              <a:off x="3597275" y="3960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100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8" name="Freeform 32"/>
            <p:cNvSpPr/>
            <p:nvPr/>
          </p:nvSpPr>
          <p:spPr bwMode="auto">
            <a:xfrm>
              <a:off x="3792538" y="3990975"/>
              <a:ext cx="528638" cy="608013"/>
            </a:xfrm>
            <a:custGeom>
              <a:avLst/>
              <a:gdLst>
                <a:gd name="T0" fmla="*/ 109 w 125"/>
                <a:gd name="T1" fmla="*/ 33 h 143"/>
                <a:gd name="T2" fmla="*/ 118 w 125"/>
                <a:gd name="T3" fmla="*/ 8 h 143"/>
                <a:gd name="T4" fmla="*/ 98 w 125"/>
                <a:gd name="T5" fmla="*/ 1 h 143"/>
                <a:gd name="T6" fmla="*/ 63 w 125"/>
                <a:gd name="T7" fmla="*/ 17 h 143"/>
                <a:gd name="T8" fmla="*/ 26 w 125"/>
                <a:gd name="T9" fmla="*/ 50 h 143"/>
                <a:gd name="T10" fmla="*/ 26 w 125"/>
                <a:gd name="T11" fmla="*/ 51 h 143"/>
                <a:gd name="T12" fmla="*/ 27 w 125"/>
                <a:gd name="T13" fmla="*/ 50 h 143"/>
                <a:gd name="T14" fmla="*/ 32 w 125"/>
                <a:gd name="T15" fmla="*/ 138 h 143"/>
                <a:gd name="T16" fmla="*/ 56 w 125"/>
                <a:gd name="T17" fmla="*/ 126 h 143"/>
                <a:gd name="T18" fmla="*/ 64 w 125"/>
                <a:gd name="T19" fmla="*/ 123 h 143"/>
                <a:gd name="T20" fmla="*/ 74 w 125"/>
                <a:gd name="T21" fmla="*/ 120 h 143"/>
                <a:gd name="T22" fmla="*/ 84 w 125"/>
                <a:gd name="T23" fmla="*/ 102 h 143"/>
                <a:gd name="T24" fmla="*/ 84 w 125"/>
                <a:gd name="T25" fmla="*/ 102 h 143"/>
                <a:gd name="T26" fmla="*/ 101 w 125"/>
                <a:gd name="T27" fmla="*/ 74 h 143"/>
                <a:gd name="T28" fmla="*/ 122 w 125"/>
                <a:gd name="T29" fmla="*/ 58 h 143"/>
                <a:gd name="T30" fmla="*/ 109 w 125"/>
                <a:gd name="T31"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43">
                  <a:moveTo>
                    <a:pt x="109" y="33"/>
                  </a:moveTo>
                  <a:cubicBezTo>
                    <a:pt x="114" y="26"/>
                    <a:pt x="121" y="17"/>
                    <a:pt x="118" y="8"/>
                  </a:cubicBezTo>
                  <a:cubicBezTo>
                    <a:pt x="115" y="0"/>
                    <a:pt x="105" y="0"/>
                    <a:pt x="98" y="1"/>
                  </a:cubicBezTo>
                  <a:cubicBezTo>
                    <a:pt x="85" y="2"/>
                    <a:pt x="73" y="9"/>
                    <a:pt x="63" y="17"/>
                  </a:cubicBezTo>
                  <a:cubicBezTo>
                    <a:pt x="50" y="27"/>
                    <a:pt x="41" y="42"/>
                    <a:pt x="26" y="50"/>
                  </a:cubicBezTo>
                  <a:cubicBezTo>
                    <a:pt x="26" y="50"/>
                    <a:pt x="26" y="51"/>
                    <a:pt x="26" y="51"/>
                  </a:cubicBezTo>
                  <a:cubicBezTo>
                    <a:pt x="27" y="51"/>
                    <a:pt x="27" y="50"/>
                    <a:pt x="27" y="50"/>
                  </a:cubicBezTo>
                  <a:cubicBezTo>
                    <a:pt x="12" y="72"/>
                    <a:pt x="0" y="124"/>
                    <a:pt x="32" y="138"/>
                  </a:cubicBezTo>
                  <a:cubicBezTo>
                    <a:pt x="43" y="143"/>
                    <a:pt x="52" y="135"/>
                    <a:pt x="56" y="126"/>
                  </a:cubicBezTo>
                  <a:cubicBezTo>
                    <a:pt x="58" y="122"/>
                    <a:pt x="60" y="123"/>
                    <a:pt x="64" y="123"/>
                  </a:cubicBezTo>
                  <a:cubicBezTo>
                    <a:pt x="68" y="123"/>
                    <a:pt x="71" y="122"/>
                    <a:pt x="74" y="120"/>
                  </a:cubicBezTo>
                  <a:cubicBezTo>
                    <a:pt x="80" y="116"/>
                    <a:pt x="84" y="109"/>
                    <a:pt x="84" y="102"/>
                  </a:cubicBezTo>
                  <a:cubicBezTo>
                    <a:pt x="84" y="102"/>
                    <a:pt x="84" y="102"/>
                    <a:pt x="84" y="102"/>
                  </a:cubicBezTo>
                  <a:cubicBezTo>
                    <a:pt x="95" y="101"/>
                    <a:pt x="107" y="84"/>
                    <a:pt x="101" y="74"/>
                  </a:cubicBezTo>
                  <a:cubicBezTo>
                    <a:pt x="111" y="74"/>
                    <a:pt x="119" y="68"/>
                    <a:pt x="122" y="58"/>
                  </a:cubicBezTo>
                  <a:cubicBezTo>
                    <a:pt x="125" y="47"/>
                    <a:pt x="118" y="37"/>
                    <a:pt x="109" y="3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9" name="Freeform 33"/>
            <p:cNvSpPr/>
            <p:nvPr/>
          </p:nvSpPr>
          <p:spPr bwMode="auto">
            <a:xfrm>
              <a:off x="3384550" y="3871913"/>
              <a:ext cx="746125" cy="577850"/>
            </a:xfrm>
            <a:custGeom>
              <a:avLst/>
              <a:gdLst>
                <a:gd name="T0" fmla="*/ 157 w 176"/>
                <a:gd name="T1" fmla="*/ 48 h 136"/>
                <a:gd name="T2" fmla="*/ 136 w 176"/>
                <a:gd name="T3" fmla="*/ 58 h 136"/>
                <a:gd name="T4" fmla="*/ 121 w 176"/>
                <a:gd name="T5" fmla="*/ 72 h 136"/>
                <a:gd name="T6" fmla="*/ 69 w 176"/>
                <a:gd name="T7" fmla="*/ 29 h 136"/>
                <a:gd name="T8" fmla="*/ 1 w 176"/>
                <a:gd name="T9" fmla="*/ 0 h 136"/>
                <a:gd name="T10" fmla="*/ 0 w 176"/>
                <a:gd name="T11" fmla="*/ 1 h 136"/>
                <a:gd name="T12" fmla="*/ 24 w 176"/>
                <a:gd name="T13" fmla="*/ 14 h 136"/>
                <a:gd name="T14" fmla="*/ 60 w 176"/>
                <a:gd name="T15" fmla="*/ 28 h 136"/>
                <a:gd name="T16" fmla="*/ 93 w 176"/>
                <a:gd name="T17" fmla="*/ 50 h 136"/>
                <a:gd name="T18" fmla="*/ 119 w 176"/>
                <a:gd name="T19" fmla="*/ 75 h 136"/>
                <a:gd name="T20" fmla="*/ 119 w 176"/>
                <a:gd name="T21" fmla="*/ 75 h 136"/>
                <a:gd name="T22" fmla="*/ 119 w 176"/>
                <a:gd name="T23" fmla="*/ 77 h 136"/>
                <a:gd name="T24" fmla="*/ 118 w 176"/>
                <a:gd name="T25" fmla="*/ 125 h 136"/>
                <a:gd name="T26" fmla="*/ 140 w 176"/>
                <a:gd name="T27" fmla="*/ 111 h 136"/>
                <a:gd name="T28" fmla="*/ 158 w 176"/>
                <a:gd name="T29" fmla="*/ 99 h 136"/>
                <a:gd name="T30" fmla="*/ 157 w 176"/>
                <a:gd name="T31" fmla="*/ 78 h 136"/>
                <a:gd name="T32" fmla="*/ 157 w 176"/>
                <a:gd name="T33"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6">
                  <a:moveTo>
                    <a:pt x="157" y="48"/>
                  </a:moveTo>
                  <a:cubicBezTo>
                    <a:pt x="149" y="48"/>
                    <a:pt x="142" y="54"/>
                    <a:pt x="136" y="58"/>
                  </a:cubicBezTo>
                  <a:cubicBezTo>
                    <a:pt x="131" y="62"/>
                    <a:pt x="126" y="67"/>
                    <a:pt x="121" y="72"/>
                  </a:cubicBezTo>
                  <a:cubicBezTo>
                    <a:pt x="108" y="55"/>
                    <a:pt x="88" y="40"/>
                    <a:pt x="69" y="29"/>
                  </a:cubicBezTo>
                  <a:cubicBezTo>
                    <a:pt x="47" y="17"/>
                    <a:pt x="23" y="12"/>
                    <a:pt x="1" y="0"/>
                  </a:cubicBezTo>
                  <a:cubicBezTo>
                    <a:pt x="0" y="0"/>
                    <a:pt x="0" y="1"/>
                    <a:pt x="0" y="1"/>
                  </a:cubicBezTo>
                  <a:cubicBezTo>
                    <a:pt x="7" y="7"/>
                    <a:pt x="16" y="11"/>
                    <a:pt x="24" y="14"/>
                  </a:cubicBezTo>
                  <a:cubicBezTo>
                    <a:pt x="36" y="18"/>
                    <a:pt x="48" y="23"/>
                    <a:pt x="60" y="28"/>
                  </a:cubicBezTo>
                  <a:cubicBezTo>
                    <a:pt x="72" y="34"/>
                    <a:pt x="83" y="41"/>
                    <a:pt x="93" y="50"/>
                  </a:cubicBezTo>
                  <a:cubicBezTo>
                    <a:pt x="102" y="57"/>
                    <a:pt x="110" y="67"/>
                    <a:pt x="119" y="75"/>
                  </a:cubicBezTo>
                  <a:cubicBezTo>
                    <a:pt x="119" y="75"/>
                    <a:pt x="119" y="75"/>
                    <a:pt x="119" y="75"/>
                  </a:cubicBezTo>
                  <a:cubicBezTo>
                    <a:pt x="119" y="76"/>
                    <a:pt x="119" y="76"/>
                    <a:pt x="119" y="77"/>
                  </a:cubicBezTo>
                  <a:cubicBezTo>
                    <a:pt x="112" y="92"/>
                    <a:pt x="105" y="111"/>
                    <a:pt x="118" y="125"/>
                  </a:cubicBezTo>
                  <a:cubicBezTo>
                    <a:pt x="128" y="136"/>
                    <a:pt x="140" y="122"/>
                    <a:pt x="140" y="111"/>
                  </a:cubicBezTo>
                  <a:cubicBezTo>
                    <a:pt x="147" y="110"/>
                    <a:pt x="154" y="106"/>
                    <a:pt x="158" y="99"/>
                  </a:cubicBezTo>
                  <a:cubicBezTo>
                    <a:pt x="162" y="93"/>
                    <a:pt x="163" y="83"/>
                    <a:pt x="157" y="78"/>
                  </a:cubicBezTo>
                  <a:cubicBezTo>
                    <a:pt x="166" y="70"/>
                    <a:pt x="176" y="48"/>
                    <a:pt x="157" y="4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0" name="Freeform 34"/>
            <p:cNvSpPr/>
            <p:nvPr/>
          </p:nvSpPr>
          <p:spPr bwMode="auto">
            <a:xfrm>
              <a:off x="3482975" y="3960813"/>
              <a:ext cx="182563" cy="442913"/>
            </a:xfrm>
            <a:custGeom>
              <a:avLst/>
              <a:gdLst>
                <a:gd name="T0" fmla="*/ 30 w 43"/>
                <a:gd name="T1" fmla="*/ 2 h 104"/>
                <a:gd name="T2" fmla="*/ 28 w 43"/>
                <a:gd name="T3" fmla="*/ 0 h 104"/>
                <a:gd name="T4" fmla="*/ 27 w 43"/>
                <a:gd name="T5" fmla="*/ 1 h 104"/>
                <a:gd name="T6" fmla="*/ 2 w 43"/>
                <a:gd name="T7" fmla="*/ 49 h 104"/>
                <a:gd name="T8" fmla="*/ 11 w 43"/>
                <a:gd name="T9" fmla="*/ 103 h 104"/>
                <a:gd name="T10" fmla="*/ 14 w 43"/>
                <a:gd name="T11" fmla="*/ 102 h 104"/>
                <a:gd name="T12" fmla="*/ 40 w 43"/>
                <a:gd name="T13" fmla="*/ 55 h 104"/>
                <a:gd name="T14" fmla="*/ 30 w 43"/>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4">
                  <a:moveTo>
                    <a:pt x="30" y="2"/>
                  </a:moveTo>
                  <a:cubicBezTo>
                    <a:pt x="30" y="1"/>
                    <a:pt x="29" y="0"/>
                    <a:pt x="28" y="0"/>
                  </a:cubicBezTo>
                  <a:cubicBezTo>
                    <a:pt x="27" y="0"/>
                    <a:pt x="27" y="1"/>
                    <a:pt x="27" y="1"/>
                  </a:cubicBezTo>
                  <a:cubicBezTo>
                    <a:pt x="11" y="12"/>
                    <a:pt x="5" y="32"/>
                    <a:pt x="2" y="49"/>
                  </a:cubicBezTo>
                  <a:cubicBezTo>
                    <a:pt x="0" y="66"/>
                    <a:pt x="1" y="88"/>
                    <a:pt x="11" y="103"/>
                  </a:cubicBezTo>
                  <a:cubicBezTo>
                    <a:pt x="12" y="104"/>
                    <a:pt x="14" y="103"/>
                    <a:pt x="14" y="102"/>
                  </a:cubicBezTo>
                  <a:cubicBezTo>
                    <a:pt x="29" y="92"/>
                    <a:pt x="37" y="72"/>
                    <a:pt x="40" y="55"/>
                  </a:cubicBezTo>
                  <a:cubicBezTo>
                    <a:pt x="43" y="39"/>
                    <a:pt x="42" y="14"/>
                    <a:pt x="30"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1" name="Freeform 35"/>
            <p:cNvSpPr/>
            <p:nvPr/>
          </p:nvSpPr>
          <p:spPr bwMode="auto">
            <a:xfrm>
              <a:off x="3690938" y="3798888"/>
              <a:ext cx="406400" cy="255588"/>
            </a:xfrm>
            <a:custGeom>
              <a:avLst/>
              <a:gdLst>
                <a:gd name="T0" fmla="*/ 93 w 96"/>
                <a:gd name="T1" fmla="*/ 2 h 60"/>
                <a:gd name="T2" fmla="*/ 92 w 96"/>
                <a:gd name="T3" fmla="*/ 1 h 60"/>
                <a:gd name="T4" fmla="*/ 1 w 96"/>
                <a:gd name="T5" fmla="*/ 49 h 60"/>
                <a:gd name="T6" fmla="*/ 1 w 96"/>
                <a:gd name="T7" fmla="*/ 49 h 60"/>
                <a:gd name="T8" fmla="*/ 0 w 96"/>
                <a:gd name="T9" fmla="*/ 50 h 60"/>
                <a:gd name="T10" fmla="*/ 2 w 96"/>
                <a:gd name="T11" fmla="*/ 50 h 60"/>
                <a:gd name="T12" fmla="*/ 2 w 96"/>
                <a:gd name="T13" fmla="*/ 50 h 60"/>
                <a:gd name="T14" fmla="*/ 52 w 96"/>
                <a:gd name="T15" fmla="*/ 44 h 60"/>
                <a:gd name="T16" fmla="*/ 95 w 96"/>
                <a:gd name="T17" fmla="*/ 5 h 60"/>
                <a:gd name="T18" fmla="*/ 93 w 96"/>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60">
                  <a:moveTo>
                    <a:pt x="93" y="2"/>
                  </a:moveTo>
                  <a:cubicBezTo>
                    <a:pt x="93" y="2"/>
                    <a:pt x="92" y="1"/>
                    <a:pt x="92" y="1"/>
                  </a:cubicBezTo>
                  <a:cubicBezTo>
                    <a:pt x="56" y="0"/>
                    <a:pt x="15" y="14"/>
                    <a:pt x="1" y="49"/>
                  </a:cubicBezTo>
                  <a:cubicBezTo>
                    <a:pt x="1" y="49"/>
                    <a:pt x="1" y="49"/>
                    <a:pt x="1" y="49"/>
                  </a:cubicBezTo>
                  <a:cubicBezTo>
                    <a:pt x="1" y="49"/>
                    <a:pt x="1" y="49"/>
                    <a:pt x="0" y="50"/>
                  </a:cubicBezTo>
                  <a:cubicBezTo>
                    <a:pt x="0" y="50"/>
                    <a:pt x="1" y="51"/>
                    <a:pt x="2" y="50"/>
                  </a:cubicBezTo>
                  <a:cubicBezTo>
                    <a:pt x="2" y="50"/>
                    <a:pt x="2" y="50"/>
                    <a:pt x="2" y="50"/>
                  </a:cubicBezTo>
                  <a:cubicBezTo>
                    <a:pt x="16" y="60"/>
                    <a:pt x="38" y="51"/>
                    <a:pt x="52" y="44"/>
                  </a:cubicBezTo>
                  <a:cubicBezTo>
                    <a:pt x="69" y="35"/>
                    <a:pt x="85" y="22"/>
                    <a:pt x="95" y="5"/>
                  </a:cubicBezTo>
                  <a:cubicBezTo>
                    <a:pt x="96" y="4"/>
                    <a:pt x="94" y="2"/>
                    <a:pt x="93"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2" name="Freeform 36"/>
            <p:cNvSpPr/>
            <p:nvPr/>
          </p:nvSpPr>
          <p:spPr bwMode="auto">
            <a:xfrm>
              <a:off x="4516438" y="2747963"/>
              <a:ext cx="317500" cy="476250"/>
            </a:xfrm>
            <a:custGeom>
              <a:avLst/>
              <a:gdLst>
                <a:gd name="T0" fmla="*/ 71 w 75"/>
                <a:gd name="T1" fmla="*/ 24 h 112"/>
                <a:gd name="T2" fmla="*/ 58 w 75"/>
                <a:gd name="T3" fmla="*/ 25 h 112"/>
                <a:gd name="T4" fmla="*/ 60 w 75"/>
                <a:gd name="T5" fmla="*/ 12 h 112"/>
                <a:gd name="T6" fmla="*/ 58 w 75"/>
                <a:gd name="T7" fmla="*/ 10 h 112"/>
                <a:gd name="T8" fmla="*/ 40 w 75"/>
                <a:gd name="T9" fmla="*/ 17 h 112"/>
                <a:gd name="T10" fmla="*/ 24 w 75"/>
                <a:gd name="T11" fmla="*/ 8 h 112"/>
                <a:gd name="T12" fmla="*/ 27 w 75"/>
                <a:gd name="T13" fmla="*/ 39 h 112"/>
                <a:gd name="T14" fmla="*/ 27 w 75"/>
                <a:gd name="T15" fmla="*/ 41 h 112"/>
                <a:gd name="T16" fmla="*/ 13 w 75"/>
                <a:gd name="T17" fmla="*/ 71 h 112"/>
                <a:gd name="T18" fmla="*/ 1 w 75"/>
                <a:gd name="T19" fmla="*/ 110 h 112"/>
                <a:gd name="T20" fmla="*/ 2 w 75"/>
                <a:gd name="T21" fmla="*/ 111 h 112"/>
                <a:gd name="T22" fmla="*/ 15 w 75"/>
                <a:gd name="T23" fmla="*/ 75 h 112"/>
                <a:gd name="T24" fmla="*/ 29 w 75"/>
                <a:gd name="T25" fmla="*/ 43 h 112"/>
                <a:gd name="T26" fmla="*/ 73 w 75"/>
                <a:gd name="T27" fmla="*/ 38 h 112"/>
                <a:gd name="T28" fmla="*/ 71 w 75"/>
                <a:gd name="T29"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1" y="24"/>
                  </a:moveTo>
                  <a:cubicBezTo>
                    <a:pt x="66" y="22"/>
                    <a:pt x="62" y="23"/>
                    <a:pt x="58" y="25"/>
                  </a:cubicBezTo>
                  <a:cubicBezTo>
                    <a:pt x="59" y="21"/>
                    <a:pt x="60" y="16"/>
                    <a:pt x="60" y="12"/>
                  </a:cubicBezTo>
                  <a:cubicBezTo>
                    <a:pt x="60" y="11"/>
                    <a:pt x="59" y="10"/>
                    <a:pt x="58" y="10"/>
                  </a:cubicBezTo>
                  <a:cubicBezTo>
                    <a:pt x="51" y="9"/>
                    <a:pt x="45" y="12"/>
                    <a:pt x="40" y="17"/>
                  </a:cubicBezTo>
                  <a:cubicBezTo>
                    <a:pt x="38" y="9"/>
                    <a:pt x="32" y="0"/>
                    <a:pt x="24" y="8"/>
                  </a:cubicBezTo>
                  <a:cubicBezTo>
                    <a:pt x="15" y="16"/>
                    <a:pt x="18" y="31"/>
                    <a:pt x="27" y="39"/>
                  </a:cubicBezTo>
                  <a:cubicBezTo>
                    <a:pt x="27" y="39"/>
                    <a:pt x="27" y="40"/>
                    <a:pt x="27" y="41"/>
                  </a:cubicBezTo>
                  <a:cubicBezTo>
                    <a:pt x="21" y="50"/>
                    <a:pt x="17" y="61"/>
                    <a:pt x="13" y="71"/>
                  </a:cubicBezTo>
                  <a:cubicBezTo>
                    <a:pt x="8" y="84"/>
                    <a:pt x="3" y="97"/>
                    <a:pt x="1" y="110"/>
                  </a:cubicBezTo>
                  <a:cubicBezTo>
                    <a:pt x="0" y="111"/>
                    <a:pt x="2" y="112"/>
                    <a:pt x="2" y="111"/>
                  </a:cubicBezTo>
                  <a:cubicBezTo>
                    <a:pt x="6" y="99"/>
                    <a:pt x="10" y="87"/>
                    <a:pt x="15" y="75"/>
                  </a:cubicBezTo>
                  <a:cubicBezTo>
                    <a:pt x="19" y="64"/>
                    <a:pt x="25" y="54"/>
                    <a:pt x="29" y="43"/>
                  </a:cubicBezTo>
                  <a:cubicBezTo>
                    <a:pt x="41" y="55"/>
                    <a:pt x="63" y="52"/>
                    <a:pt x="73" y="38"/>
                  </a:cubicBezTo>
                  <a:cubicBezTo>
                    <a:pt x="75" y="34"/>
                    <a:pt x="75" y="27"/>
                    <a:pt x="71" y="2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3" name="Freeform 37"/>
            <p:cNvSpPr/>
            <p:nvPr/>
          </p:nvSpPr>
          <p:spPr bwMode="auto">
            <a:xfrm>
              <a:off x="5392738" y="3097213"/>
              <a:ext cx="906463" cy="1263650"/>
            </a:xfrm>
            <a:custGeom>
              <a:avLst/>
              <a:gdLst>
                <a:gd name="T0" fmla="*/ 173 w 214"/>
                <a:gd name="T1" fmla="*/ 110 h 297"/>
                <a:gd name="T2" fmla="*/ 94 w 214"/>
                <a:gd name="T3" fmla="*/ 117 h 297"/>
                <a:gd name="T4" fmla="*/ 91 w 214"/>
                <a:gd name="T5" fmla="*/ 110 h 297"/>
                <a:gd name="T6" fmla="*/ 69 w 214"/>
                <a:gd name="T7" fmla="*/ 66 h 297"/>
                <a:gd name="T8" fmla="*/ 2 w 214"/>
                <a:gd name="T9" fmla="*/ 0 h 297"/>
                <a:gd name="T10" fmla="*/ 1 w 214"/>
                <a:gd name="T11" fmla="*/ 1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7 h 297"/>
                <a:gd name="T36" fmla="*/ 98 w 214"/>
                <a:gd name="T37" fmla="*/ 127 h 297"/>
                <a:gd name="T38" fmla="*/ 109 w 214"/>
                <a:gd name="T39" fmla="*/ 138 h 297"/>
                <a:gd name="T40" fmla="*/ 143 w 214"/>
                <a:gd name="T41" fmla="*/ 163 h 297"/>
                <a:gd name="T42" fmla="*/ 200 w 214"/>
                <a:gd name="T43" fmla="*/ 169 h 297"/>
                <a:gd name="T44" fmla="*/ 173 w 214"/>
                <a:gd name="T45" fmla="*/ 11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0"/>
                  </a:moveTo>
                  <a:cubicBezTo>
                    <a:pt x="149" y="100"/>
                    <a:pt x="116" y="100"/>
                    <a:pt x="94" y="117"/>
                  </a:cubicBezTo>
                  <a:cubicBezTo>
                    <a:pt x="93" y="114"/>
                    <a:pt x="92" y="112"/>
                    <a:pt x="91" y="110"/>
                  </a:cubicBezTo>
                  <a:cubicBezTo>
                    <a:pt x="85" y="95"/>
                    <a:pt x="78" y="80"/>
                    <a:pt x="69" y="66"/>
                  </a:cubicBezTo>
                  <a:cubicBezTo>
                    <a:pt x="53" y="39"/>
                    <a:pt x="31" y="14"/>
                    <a:pt x="2" y="0"/>
                  </a:cubicBezTo>
                  <a:cubicBezTo>
                    <a:pt x="1" y="0"/>
                    <a:pt x="0" y="1"/>
                    <a:pt x="1" y="1"/>
                  </a:cubicBezTo>
                  <a:cubicBezTo>
                    <a:pt x="29" y="20"/>
                    <a:pt x="52" y="43"/>
                    <a:pt x="68" y="73"/>
                  </a:cubicBezTo>
                  <a:cubicBezTo>
                    <a:pt x="77" y="87"/>
                    <a:pt x="83" y="102"/>
                    <a:pt x="90" y="117"/>
                  </a:cubicBezTo>
                  <a:cubicBezTo>
                    <a:pt x="95" y="131"/>
                    <a:pt x="100" y="145"/>
                    <a:pt x="107" y="158"/>
                  </a:cubicBezTo>
                  <a:cubicBezTo>
                    <a:pt x="107" y="159"/>
                    <a:pt x="107" y="159"/>
                    <a:pt x="108" y="159"/>
                  </a:cubicBezTo>
                  <a:cubicBezTo>
                    <a:pt x="92" y="179"/>
                    <a:pt x="91" y="212"/>
                    <a:pt x="95" y="236"/>
                  </a:cubicBezTo>
                  <a:cubicBezTo>
                    <a:pt x="100" y="262"/>
                    <a:pt x="113" y="290"/>
                    <a:pt x="141" y="295"/>
                  </a:cubicBezTo>
                  <a:cubicBezTo>
                    <a:pt x="154" y="297"/>
                    <a:pt x="169" y="296"/>
                    <a:pt x="176" y="284"/>
                  </a:cubicBezTo>
                  <a:cubicBezTo>
                    <a:pt x="183" y="272"/>
                    <a:pt x="183" y="258"/>
                    <a:pt x="180" y="245"/>
                  </a:cubicBezTo>
                  <a:cubicBezTo>
                    <a:pt x="172" y="206"/>
                    <a:pt x="143" y="179"/>
                    <a:pt x="111" y="158"/>
                  </a:cubicBezTo>
                  <a:cubicBezTo>
                    <a:pt x="110" y="158"/>
                    <a:pt x="110" y="158"/>
                    <a:pt x="109" y="158"/>
                  </a:cubicBezTo>
                  <a:cubicBezTo>
                    <a:pt x="109" y="158"/>
                    <a:pt x="109" y="158"/>
                    <a:pt x="109" y="158"/>
                  </a:cubicBezTo>
                  <a:cubicBezTo>
                    <a:pt x="109" y="158"/>
                    <a:pt x="109" y="158"/>
                    <a:pt x="109" y="157"/>
                  </a:cubicBezTo>
                  <a:cubicBezTo>
                    <a:pt x="106" y="147"/>
                    <a:pt x="102" y="137"/>
                    <a:pt x="98" y="127"/>
                  </a:cubicBezTo>
                  <a:cubicBezTo>
                    <a:pt x="101" y="131"/>
                    <a:pt x="105" y="134"/>
                    <a:pt x="109" y="138"/>
                  </a:cubicBezTo>
                  <a:cubicBezTo>
                    <a:pt x="119" y="147"/>
                    <a:pt x="131" y="156"/>
                    <a:pt x="143" y="163"/>
                  </a:cubicBezTo>
                  <a:cubicBezTo>
                    <a:pt x="156" y="171"/>
                    <a:pt x="189" y="188"/>
                    <a:pt x="200" y="169"/>
                  </a:cubicBezTo>
                  <a:cubicBezTo>
                    <a:pt x="214" y="146"/>
                    <a:pt x="194" y="119"/>
                    <a:pt x="173" y="110"/>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4" name="Freeform 38"/>
            <p:cNvSpPr/>
            <p:nvPr/>
          </p:nvSpPr>
          <p:spPr bwMode="auto">
            <a:xfrm>
              <a:off x="6380163" y="3768725"/>
              <a:ext cx="457200" cy="442913"/>
            </a:xfrm>
            <a:custGeom>
              <a:avLst/>
              <a:gdLst>
                <a:gd name="T0" fmla="*/ 92 w 108"/>
                <a:gd name="T1" fmla="*/ 20 h 104"/>
                <a:gd name="T2" fmla="*/ 49 w 108"/>
                <a:gd name="T3" fmla="*/ 2 h 104"/>
                <a:gd name="T4" fmla="*/ 16 w 108"/>
                <a:gd name="T5" fmla="*/ 15 h 104"/>
                <a:gd name="T6" fmla="*/ 2 w 108"/>
                <a:gd name="T7" fmla="*/ 45 h 104"/>
                <a:gd name="T8" fmla="*/ 10 w 108"/>
                <a:gd name="T9" fmla="*/ 82 h 104"/>
                <a:gd name="T10" fmla="*/ 37 w 108"/>
                <a:gd name="T11" fmla="*/ 103 h 104"/>
                <a:gd name="T12" fmla="*/ 55 w 108"/>
                <a:gd name="T13" fmla="*/ 86 h 104"/>
                <a:gd name="T14" fmla="*/ 80 w 108"/>
                <a:gd name="T15" fmla="*/ 64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9"/>
                    <a:pt x="64" y="3"/>
                    <a:pt x="49" y="2"/>
                  </a:cubicBezTo>
                  <a:cubicBezTo>
                    <a:pt x="37" y="0"/>
                    <a:pt x="19" y="2"/>
                    <a:pt x="16" y="15"/>
                  </a:cubicBezTo>
                  <a:cubicBezTo>
                    <a:pt x="8" y="21"/>
                    <a:pt x="4" y="39"/>
                    <a:pt x="2" y="45"/>
                  </a:cubicBezTo>
                  <a:cubicBezTo>
                    <a:pt x="0" y="59"/>
                    <a:pt x="2" y="71"/>
                    <a:pt x="10" y="82"/>
                  </a:cubicBezTo>
                  <a:cubicBezTo>
                    <a:pt x="16" y="91"/>
                    <a:pt x="25" y="101"/>
                    <a:pt x="37" y="103"/>
                  </a:cubicBezTo>
                  <a:cubicBezTo>
                    <a:pt x="47" y="104"/>
                    <a:pt x="52" y="95"/>
                    <a:pt x="55" y="86"/>
                  </a:cubicBezTo>
                  <a:cubicBezTo>
                    <a:pt x="69" y="94"/>
                    <a:pt x="82" y="80"/>
                    <a:pt x="80" y="64"/>
                  </a:cubicBezTo>
                  <a:cubicBezTo>
                    <a:pt x="89" y="71"/>
                    <a:pt x="103" y="72"/>
                    <a:pt x="105" y="58"/>
                  </a:cubicBezTo>
                  <a:cubicBezTo>
                    <a:pt x="108" y="46"/>
                    <a:pt x="101" y="29"/>
                    <a:pt x="92" y="20"/>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5" name="Freeform 39"/>
            <p:cNvSpPr/>
            <p:nvPr/>
          </p:nvSpPr>
          <p:spPr bwMode="auto">
            <a:xfrm>
              <a:off x="7065963" y="2952750"/>
              <a:ext cx="1122363" cy="881063"/>
            </a:xfrm>
            <a:custGeom>
              <a:avLst/>
              <a:gdLst>
                <a:gd name="T0" fmla="*/ 244 w 265"/>
                <a:gd name="T1" fmla="*/ 42 h 207"/>
                <a:gd name="T2" fmla="*/ 244 w 265"/>
                <a:gd name="T3" fmla="*/ 43 h 207"/>
                <a:gd name="T4" fmla="*/ 217 w 265"/>
                <a:gd name="T5" fmla="*/ 51 h 207"/>
                <a:gd name="T6" fmla="*/ 243 w 265"/>
                <a:gd name="T7" fmla="*/ 21 h 207"/>
                <a:gd name="T8" fmla="*/ 231 w 265"/>
                <a:gd name="T9" fmla="*/ 4 h 207"/>
                <a:gd name="T10" fmla="*/ 230 w 265"/>
                <a:gd name="T11" fmla="*/ 13 h 207"/>
                <a:gd name="T12" fmla="*/ 193 w 265"/>
                <a:gd name="T13" fmla="*/ 70 h 207"/>
                <a:gd name="T14" fmla="*/ 200 w 265"/>
                <a:gd name="T15" fmla="*/ 29 h 207"/>
                <a:gd name="T16" fmla="*/ 177 w 265"/>
                <a:gd name="T17" fmla="*/ 33 h 207"/>
                <a:gd name="T18" fmla="*/ 190 w 265"/>
                <a:gd name="T19" fmla="*/ 41 h 207"/>
                <a:gd name="T20" fmla="*/ 192 w 265"/>
                <a:gd name="T21" fmla="*/ 72 h 207"/>
                <a:gd name="T22" fmla="*/ 135 w 265"/>
                <a:gd name="T23" fmla="*/ 122 h 207"/>
                <a:gd name="T24" fmla="*/ 160 w 265"/>
                <a:gd name="T25" fmla="*/ 71 h 207"/>
                <a:gd name="T26" fmla="*/ 141 w 265"/>
                <a:gd name="T27" fmla="*/ 58 h 207"/>
                <a:gd name="T28" fmla="*/ 144 w 265"/>
                <a:gd name="T29" fmla="*/ 72 h 207"/>
                <a:gd name="T30" fmla="*/ 134 w 265"/>
                <a:gd name="T31" fmla="*/ 123 h 207"/>
                <a:gd name="T32" fmla="*/ 73 w 265"/>
                <a:gd name="T33" fmla="*/ 166 h 207"/>
                <a:gd name="T34" fmla="*/ 115 w 265"/>
                <a:gd name="T35" fmla="*/ 115 h 207"/>
                <a:gd name="T36" fmla="*/ 95 w 265"/>
                <a:gd name="T37" fmla="*/ 104 h 207"/>
                <a:gd name="T38" fmla="*/ 96 w 265"/>
                <a:gd name="T39" fmla="*/ 117 h 207"/>
                <a:gd name="T40" fmla="*/ 39 w 265"/>
                <a:gd name="T41" fmla="*/ 187 h 207"/>
                <a:gd name="T42" fmla="*/ 27 w 265"/>
                <a:gd name="T43" fmla="*/ 178 h 207"/>
                <a:gd name="T44" fmla="*/ 42 w 265"/>
                <a:gd name="T45" fmla="*/ 157 h 207"/>
                <a:gd name="T46" fmla="*/ 23 w 265"/>
                <a:gd name="T47" fmla="*/ 144 h 207"/>
                <a:gd name="T48" fmla="*/ 29 w 265"/>
                <a:gd name="T49" fmla="*/ 159 h 207"/>
                <a:gd name="T50" fmla="*/ 0 w 265"/>
                <a:gd name="T51" fmla="*/ 206 h 207"/>
                <a:gd name="T52" fmla="*/ 34 w 265"/>
                <a:gd name="T53" fmla="*/ 193 h 207"/>
                <a:gd name="T54" fmla="*/ 86 w 265"/>
                <a:gd name="T55" fmla="*/ 188 h 207"/>
                <a:gd name="T56" fmla="*/ 102 w 265"/>
                <a:gd name="T57" fmla="*/ 198 h 207"/>
                <a:gd name="T58" fmla="*/ 91 w 265"/>
                <a:gd name="T59" fmla="*/ 177 h 207"/>
                <a:gd name="T60" fmla="*/ 86 w 265"/>
                <a:gd name="T61" fmla="*/ 184 h 207"/>
                <a:gd name="T62" fmla="*/ 45 w 265"/>
                <a:gd name="T63" fmla="*/ 187 h 207"/>
                <a:gd name="T64" fmla="*/ 110 w 265"/>
                <a:gd name="T65" fmla="*/ 146 h 207"/>
                <a:gd name="T66" fmla="*/ 153 w 265"/>
                <a:gd name="T67" fmla="*/ 164 h 207"/>
                <a:gd name="T68" fmla="*/ 168 w 265"/>
                <a:gd name="T69" fmla="*/ 169 h 207"/>
                <a:gd name="T70" fmla="*/ 159 w 265"/>
                <a:gd name="T71" fmla="*/ 149 h 207"/>
                <a:gd name="T72" fmla="*/ 112 w 265"/>
                <a:gd name="T73" fmla="*/ 144 h 207"/>
                <a:gd name="T74" fmla="*/ 168 w 265"/>
                <a:gd name="T75" fmla="*/ 101 h 207"/>
                <a:gd name="T76" fmla="*/ 201 w 265"/>
                <a:gd name="T77" fmla="*/ 113 h 207"/>
                <a:gd name="T78" fmla="*/ 217 w 265"/>
                <a:gd name="T79" fmla="*/ 101 h 207"/>
                <a:gd name="T80" fmla="*/ 207 w 265"/>
                <a:gd name="T81" fmla="*/ 98 h 207"/>
                <a:gd name="T82" fmla="*/ 204 w 265"/>
                <a:gd name="T83" fmla="*/ 100 h 207"/>
                <a:gd name="T84" fmla="*/ 201 w 265"/>
                <a:gd name="T85" fmla="*/ 103 h 207"/>
                <a:gd name="T86" fmla="*/ 215 w 265"/>
                <a:gd name="T87" fmla="*/ 53 h 207"/>
                <a:gd name="T88" fmla="*/ 245 w 265"/>
                <a:gd name="T89" fmla="*/ 47 h 207"/>
                <a:gd name="T90" fmla="*/ 264 w 265"/>
                <a:gd name="T91" fmla="*/ 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207">
                  <a:moveTo>
                    <a:pt x="252" y="31"/>
                  </a:moveTo>
                  <a:cubicBezTo>
                    <a:pt x="248" y="32"/>
                    <a:pt x="245" y="37"/>
                    <a:pt x="244" y="42"/>
                  </a:cubicBezTo>
                  <a:cubicBezTo>
                    <a:pt x="244" y="42"/>
                    <a:pt x="244" y="42"/>
                    <a:pt x="244" y="42"/>
                  </a:cubicBezTo>
                  <a:cubicBezTo>
                    <a:pt x="244" y="42"/>
                    <a:pt x="244" y="43"/>
                    <a:pt x="244" y="43"/>
                  </a:cubicBezTo>
                  <a:cubicBezTo>
                    <a:pt x="244" y="43"/>
                    <a:pt x="244" y="44"/>
                    <a:pt x="244" y="45"/>
                  </a:cubicBezTo>
                  <a:cubicBezTo>
                    <a:pt x="235" y="46"/>
                    <a:pt x="225" y="49"/>
                    <a:pt x="217" y="51"/>
                  </a:cubicBezTo>
                  <a:cubicBezTo>
                    <a:pt x="224" y="42"/>
                    <a:pt x="230" y="32"/>
                    <a:pt x="236" y="22"/>
                  </a:cubicBezTo>
                  <a:cubicBezTo>
                    <a:pt x="238" y="23"/>
                    <a:pt x="240" y="23"/>
                    <a:pt x="243" y="21"/>
                  </a:cubicBezTo>
                  <a:cubicBezTo>
                    <a:pt x="247" y="19"/>
                    <a:pt x="250" y="12"/>
                    <a:pt x="248" y="7"/>
                  </a:cubicBezTo>
                  <a:cubicBezTo>
                    <a:pt x="245" y="2"/>
                    <a:pt x="235" y="0"/>
                    <a:pt x="231" y="4"/>
                  </a:cubicBezTo>
                  <a:cubicBezTo>
                    <a:pt x="230" y="6"/>
                    <a:pt x="229" y="10"/>
                    <a:pt x="230" y="13"/>
                  </a:cubicBezTo>
                  <a:cubicBezTo>
                    <a:pt x="230" y="13"/>
                    <a:pt x="230" y="13"/>
                    <a:pt x="230" y="13"/>
                  </a:cubicBezTo>
                  <a:cubicBezTo>
                    <a:pt x="230" y="16"/>
                    <a:pt x="232" y="19"/>
                    <a:pt x="234" y="21"/>
                  </a:cubicBezTo>
                  <a:cubicBezTo>
                    <a:pt x="221" y="38"/>
                    <a:pt x="208" y="55"/>
                    <a:pt x="193" y="70"/>
                  </a:cubicBezTo>
                  <a:cubicBezTo>
                    <a:pt x="194" y="60"/>
                    <a:pt x="194" y="50"/>
                    <a:pt x="193" y="40"/>
                  </a:cubicBezTo>
                  <a:cubicBezTo>
                    <a:pt x="197" y="39"/>
                    <a:pt x="201" y="34"/>
                    <a:pt x="200" y="29"/>
                  </a:cubicBezTo>
                  <a:cubicBezTo>
                    <a:pt x="200" y="23"/>
                    <a:pt x="195" y="19"/>
                    <a:pt x="189" y="20"/>
                  </a:cubicBezTo>
                  <a:cubicBezTo>
                    <a:pt x="184" y="20"/>
                    <a:pt x="175" y="27"/>
                    <a:pt x="177" y="33"/>
                  </a:cubicBezTo>
                  <a:cubicBezTo>
                    <a:pt x="179" y="38"/>
                    <a:pt x="184" y="40"/>
                    <a:pt x="189" y="39"/>
                  </a:cubicBezTo>
                  <a:cubicBezTo>
                    <a:pt x="189" y="40"/>
                    <a:pt x="189" y="41"/>
                    <a:pt x="190" y="41"/>
                  </a:cubicBezTo>
                  <a:cubicBezTo>
                    <a:pt x="190" y="41"/>
                    <a:pt x="190" y="41"/>
                    <a:pt x="190" y="41"/>
                  </a:cubicBezTo>
                  <a:cubicBezTo>
                    <a:pt x="191" y="51"/>
                    <a:pt x="191" y="61"/>
                    <a:pt x="192" y="72"/>
                  </a:cubicBezTo>
                  <a:cubicBezTo>
                    <a:pt x="174" y="90"/>
                    <a:pt x="156" y="106"/>
                    <a:pt x="136" y="122"/>
                  </a:cubicBezTo>
                  <a:cubicBezTo>
                    <a:pt x="136" y="122"/>
                    <a:pt x="135" y="122"/>
                    <a:pt x="135" y="122"/>
                  </a:cubicBezTo>
                  <a:cubicBezTo>
                    <a:pt x="138" y="106"/>
                    <a:pt x="144" y="91"/>
                    <a:pt x="149" y="76"/>
                  </a:cubicBezTo>
                  <a:cubicBezTo>
                    <a:pt x="153" y="77"/>
                    <a:pt x="157" y="76"/>
                    <a:pt x="160" y="71"/>
                  </a:cubicBezTo>
                  <a:cubicBezTo>
                    <a:pt x="163" y="66"/>
                    <a:pt x="162" y="58"/>
                    <a:pt x="158" y="53"/>
                  </a:cubicBezTo>
                  <a:cubicBezTo>
                    <a:pt x="152" y="48"/>
                    <a:pt x="143" y="51"/>
                    <a:pt x="141" y="58"/>
                  </a:cubicBezTo>
                  <a:cubicBezTo>
                    <a:pt x="139" y="62"/>
                    <a:pt x="140" y="67"/>
                    <a:pt x="143" y="71"/>
                  </a:cubicBezTo>
                  <a:cubicBezTo>
                    <a:pt x="143" y="71"/>
                    <a:pt x="143" y="72"/>
                    <a:pt x="144" y="72"/>
                  </a:cubicBezTo>
                  <a:cubicBezTo>
                    <a:pt x="145" y="73"/>
                    <a:pt x="146" y="74"/>
                    <a:pt x="147" y="75"/>
                  </a:cubicBezTo>
                  <a:cubicBezTo>
                    <a:pt x="141" y="91"/>
                    <a:pt x="135" y="107"/>
                    <a:pt x="134" y="123"/>
                  </a:cubicBezTo>
                  <a:cubicBezTo>
                    <a:pt x="115" y="138"/>
                    <a:pt x="96" y="151"/>
                    <a:pt x="76" y="164"/>
                  </a:cubicBezTo>
                  <a:cubicBezTo>
                    <a:pt x="75" y="165"/>
                    <a:pt x="74" y="165"/>
                    <a:pt x="73" y="166"/>
                  </a:cubicBezTo>
                  <a:cubicBezTo>
                    <a:pt x="80" y="149"/>
                    <a:pt x="88" y="134"/>
                    <a:pt x="98" y="119"/>
                  </a:cubicBezTo>
                  <a:cubicBezTo>
                    <a:pt x="103" y="122"/>
                    <a:pt x="112" y="121"/>
                    <a:pt x="115" y="115"/>
                  </a:cubicBezTo>
                  <a:cubicBezTo>
                    <a:pt x="117" y="110"/>
                    <a:pt x="116" y="102"/>
                    <a:pt x="112" y="99"/>
                  </a:cubicBezTo>
                  <a:cubicBezTo>
                    <a:pt x="106" y="94"/>
                    <a:pt x="98" y="99"/>
                    <a:pt x="95" y="104"/>
                  </a:cubicBezTo>
                  <a:cubicBezTo>
                    <a:pt x="95" y="105"/>
                    <a:pt x="95" y="105"/>
                    <a:pt x="95" y="105"/>
                  </a:cubicBezTo>
                  <a:cubicBezTo>
                    <a:pt x="93" y="109"/>
                    <a:pt x="93" y="114"/>
                    <a:pt x="96" y="117"/>
                  </a:cubicBezTo>
                  <a:cubicBezTo>
                    <a:pt x="85" y="132"/>
                    <a:pt x="76" y="149"/>
                    <a:pt x="72" y="167"/>
                  </a:cubicBezTo>
                  <a:cubicBezTo>
                    <a:pt x="61" y="174"/>
                    <a:pt x="50" y="181"/>
                    <a:pt x="39" y="187"/>
                  </a:cubicBezTo>
                  <a:cubicBezTo>
                    <a:pt x="33" y="190"/>
                    <a:pt x="28" y="192"/>
                    <a:pt x="22" y="195"/>
                  </a:cubicBezTo>
                  <a:cubicBezTo>
                    <a:pt x="24" y="189"/>
                    <a:pt x="25" y="183"/>
                    <a:pt x="27" y="178"/>
                  </a:cubicBezTo>
                  <a:cubicBezTo>
                    <a:pt x="28" y="172"/>
                    <a:pt x="30" y="166"/>
                    <a:pt x="32" y="160"/>
                  </a:cubicBezTo>
                  <a:cubicBezTo>
                    <a:pt x="36" y="161"/>
                    <a:pt x="39" y="160"/>
                    <a:pt x="42" y="157"/>
                  </a:cubicBezTo>
                  <a:cubicBezTo>
                    <a:pt x="46" y="152"/>
                    <a:pt x="46" y="144"/>
                    <a:pt x="41" y="140"/>
                  </a:cubicBezTo>
                  <a:cubicBezTo>
                    <a:pt x="35" y="135"/>
                    <a:pt x="26" y="137"/>
                    <a:pt x="23" y="144"/>
                  </a:cubicBezTo>
                  <a:cubicBezTo>
                    <a:pt x="22" y="148"/>
                    <a:pt x="23" y="154"/>
                    <a:pt x="27" y="157"/>
                  </a:cubicBezTo>
                  <a:cubicBezTo>
                    <a:pt x="27" y="158"/>
                    <a:pt x="28" y="159"/>
                    <a:pt x="29" y="159"/>
                  </a:cubicBezTo>
                  <a:cubicBezTo>
                    <a:pt x="24" y="170"/>
                    <a:pt x="22" y="184"/>
                    <a:pt x="20" y="196"/>
                  </a:cubicBezTo>
                  <a:cubicBezTo>
                    <a:pt x="13" y="199"/>
                    <a:pt x="6" y="202"/>
                    <a:pt x="0" y="206"/>
                  </a:cubicBezTo>
                  <a:cubicBezTo>
                    <a:pt x="0" y="206"/>
                    <a:pt x="0" y="207"/>
                    <a:pt x="0" y="207"/>
                  </a:cubicBezTo>
                  <a:cubicBezTo>
                    <a:pt x="12" y="206"/>
                    <a:pt x="24" y="199"/>
                    <a:pt x="34" y="193"/>
                  </a:cubicBezTo>
                  <a:cubicBezTo>
                    <a:pt x="37" y="192"/>
                    <a:pt x="40" y="190"/>
                    <a:pt x="43" y="189"/>
                  </a:cubicBezTo>
                  <a:cubicBezTo>
                    <a:pt x="56" y="191"/>
                    <a:pt x="72" y="191"/>
                    <a:pt x="86" y="188"/>
                  </a:cubicBezTo>
                  <a:cubicBezTo>
                    <a:pt x="86" y="189"/>
                    <a:pt x="86" y="190"/>
                    <a:pt x="86" y="191"/>
                  </a:cubicBezTo>
                  <a:cubicBezTo>
                    <a:pt x="88" y="198"/>
                    <a:pt x="96" y="200"/>
                    <a:pt x="102" y="198"/>
                  </a:cubicBezTo>
                  <a:cubicBezTo>
                    <a:pt x="108" y="195"/>
                    <a:pt x="110" y="190"/>
                    <a:pt x="108" y="184"/>
                  </a:cubicBezTo>
                  <a:cubicBezTo>
                    <a:pt x="105" y="178"/>
                    <a:pt x="96" y="173"/>
                    <a:pt x="91" y="177"/>
                  </a:cubicBezTo>
                  <a:cubicBezTo>
                    <a:pt x="90" y="177"/>
                    <a:pt x="90" y="178"/>
                    <a:pt x="90" y="179"/>
                  </a:cubicBezTo>
                  <a:cubicBezTo>
                    <a:pt x="88" y="180"/>
                    <a:pt x="87" y="182"/>
                    <a:pt x="86" y="184"/>
                  </a:cubicBezTo>
                  <a:cubicBezTo>
                    <a:pt x="80" y="185"/>
                    <a:pt x="73" y="187"/>
                    <a:pt x="66" y="187"/>
                  </a:cubicBezTo>
                  <a:cubicBezTo>
                    <a:pt x="59" y="188"/>
                    <a:pt x="52" y="187"/>
                    <a:pt x="45" y="187"/>
                  </a:cubicBezTo>
                  <a:cubicBezTo>
                    <a:pt x="55" y="182"/>
                    <a:pt x="65" y="176"/>
                    <a:pt x="75" y="169"/>
                  </a:cubicBezTo>
                  <a:cubicBezTo>
                    <a:pt x="87" y="162"/>
                    <a:pt x="99" y="154"/>
                    <a:pt x="110" y="146"/>
                  </a:cubicBezTo>
                  <a:cubicBezTo>
                    <a:pt x="123" y="152"/>
                    <a:pt x="137" y="157"/>
                    <a:pt x="152" y="158"/>
                  </a:cubicBezTo>
                  <a:cubicBezTo>
                    <a:pt x="151" y="160"/>
                    <a:pt x="152" y="162"/>
                    <a:pt x="153" y="164"/>
                  </a:cubicBezTo>
                  <a:cubicBezTo>
                    <a:pt x="153" y="164"/>
                    <a:pt x="154" y="165"/>
                    <a:pt x="154" y="165"/>
                  </a:cubicBezTo>
                  <a:cubicBezTo>
                    <a:pt x="157" y="169"/>
                    <a:pt x="162" y="171"/>
                    <a:pt x="168" y="169"/>
                  </a:cubicBezTo>
                  <a:cubicBezTo>
                    <a:pt x="174" y="167"/>
                    <a:pt x="179" y="158"/>
                    <a:pt x="174" y="152"/>
                  </a:cubicBezTo>
                  <a:cubicBezTo>
                    <a:pt x="171" y="148"/>
                    <a:pt x="163" y="147"/>
                    <a:pt x="159" y="149"/>
                  </a:cubicBezTo>
                  <a:cubicBezTo>
                    <a:pt x="155" y="150"/>
                    <a:pt x="153" y="152"/>
                    <a:pt x="152" y="155"/>
                  </a:cubicBezTo>
                  <a:cubicBezTo>
                    <a:pt x="138" y="153"/>
                    <a:pt x="125" y="149"/>
                    <a:pt x="112" y="144"/>
                  </a:cubicBezTo>
                  <a:cubicBezTo>
                    <a:pt x="120" y="139"/>
                    <a:pt x="127" y="134"/>
                    <a:pt x="134" y="128"/>
                  </a:cubicBezTo>
                  <a:cubicBezTo>
                    <a:pt x="145" y="119"/>
                    <a:pt x="157" y="110"/>
                    <a:pt x="168" y="101"/>
                  </a:cubicBezTo>
                  <a:cubicBezTo>
                    <a:pt x="178" y="105"/>
                    <a:pt x="189" y="106"/>
                    <a:pt x="200" y="106"/>
                  </a:cubicBezTo>
                  <a:cubicBezTo>
                    <a:pt x="200" y="108"/>
                    <a:pt x="200" y="111"/>
                    <a:pt x="201" y="113"/>
                  </a:cubicBezTo>
                  <a:cubicBezTo>
                    <a:pt x="204" y="119"/>
                    <a:pt x="214" y="120"/>
                    <a:pt x="218" y="115"/>
                  </a:cubicBezTo>
                  <a:cubicBezTo>
                    <a:pt x="221" y="111"/>
                    <a:pt x="220" y="105"/>
                    <a:pt x="217" y="101"/>
                  </a:cubicBezTo>
                  <a:cubicBezTo>
                    <a:pt x="215" y="98"/>
                    <a:pt x="210" y="98"/>
                    <a:pt x="207" y="99"/>
                  </a:cubicBezTo>
                  <a:cubicBezTo>
                    <a:pt x="207" y="98"/>
                    <a:pt x="207" y="98"/>
                    <a:pt x="207" y="98"/>
                  </a:cubicBezTo>
                  <a:cubicBezTo>
                    <a:pt x="207" y="98"/>
                    <a:pt x="207" y="98"/>
                    <a:pt x="207" y="98"/>
                  </a:cubicBezTo>
                  <a:cubicBezTo>
                    <a:pt x="206" y="98"/>
                    <a:pt x="205" y="99"/>
                    <a:pt x="204" y="100"/>
                  </a:cubicBezTo>
                  <a:cubicBezTo>
                    <a:pt x="203" y="101"/>
                    <a:pt x="202" y="101"/>
                    <a:pt x="201" y="102"/>
                  </a:cubicBezTo>
                  <a:cubicBezTo>
                    <a:pt x="201" y="102"/>
                    <a:pt x="201" y="102"/>
                    <a:pt x="201" y="103"/>
                  </a:cubicBezTo>
                  <a:cubicBezTo>
                    <a:pt x="190" y="102"/>
                    <a:pt x="180" y="102"/>
                    <a:pt x="169" y="100"/>
                  </a:cubicBezTo>
                  <a:cubicBezTo>
                    <a:pt x="186" y="85"/>
                    <a:pt x="202" y="70"/>
                    <a:pt x="215" y="53"/>
                  </a:cubicBezTo>
                  <a:cubicBezTo>
                    <a:pt x="225" y="51"/>
                    <a:pt x="236" y="50"/>
                    <a:pt x="245" y="47"/>
                  </a:cubicBezTo>
                  <a:cubicBezTo>
                    <a:pt x="245" y="47"/>
                    <a:pt x="245" y="47"/>
                    <a:pt x="245" y="47"/>
                  </a:cubicBezTo>
                  <a:cubicBezTo>
                    <a:pt x="248" y="50"/>
                    <a:pt x="252" y="51"/>
                    <a:pt x="255" y="51"/>
                  </a:cubicBezTo>
                  <a:cubicBezTo>
                    <a:pt x="260" y="50"/>
                    <a:pt x="265" y="46"/>
                    <a:pt x="264" y="41"/>
                  </a:cubicBezTo>
                  <a:cubicBezTo>
                    <a:pt x="264" y="35"/>
                    <a:pt x="259" y="28"/>
                    <a:pt x="252" y="3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6" name="Freeform 40"/>
            <p:cNvSpPr/>
            <p:nvPr/>
          </p:nvSpPr>
          <p:spPr bwMode="auto">
            <a:xfrm>
              <a:off x="6049963" y="2808288"/>
              <a:ext cx="1341438" cy="858838"/>
            </a:xfrm>
            <a:custGeom>
              <a:avLst/>
              <a:gdLst>
                <a:gd name="T0" fmla="*/ 314 w 317"/>
                <a:gd name="T1" fmla="*/ 28 h 202"/>
                <a:gd name="T2" fmla="*/ 279 w 317"/>
                <a:gd name="T3" fmla="*/ 42 h 202"/>
                <a:gd name="T4" fmla="*/ 245 w 317"/>
                <a:gd name="T5" fmla="*/ 54 h 202"/>
                <a:gd name="T6" fmla="*/ 198 w 317"/>
                <a:gd name="T7" fmla="*/ 96 h 202"/>
                <a:gd name="T8" fmla="*/ 178 w 317"/>
                <a:gd name="T9" fmla="*/ 103 h 202"/>
                <a:gd name="T10" fmla="*/ 115 w 317"/>
                <a:gd name="T11" fmla="*/ 117 h 202"/>
                <a:gd name="T12" fmla="*/ 137 w 317"/>
                <a:gd name="T13" fmla="*/ 99 h 202"/>
                <a:gd name="T14" fmla="*/ 144 w 317"/>
                <a:gd name="T15" fmla="*/ 91 h 202"/>
                <a:gd name="T16" fmla="*/ 204 w 317"/>
                <a:gd name="T17" fmla="*/ 4 h 202"/>
                <a:gd name="T18" fmla="*/ 205 w 317"/>
                <a:gd name="T19" fmla="*/ 2 h 202"/>
                <a:gd name="T20" fmla="*/ 203 w 317"/>
                <a:gd name="T21" fmla="*/ 1 h 202"/>
                <a:gd name="T22" fmla="*/ 184 w 317"/>
                <a:gd name="T23" fmla="*/ 22 h 202"/>
                <a:gd name="T24" fmla="*/ 161 w 317"/>
                <a:gd name="T25" fmla="*/ 43 h 202"/>
                <a:gd name="T26" fmla="*/ 140 w 317"/>
                <a:gd name="T27" fmla="*/ 90 h 202"/>
                <a:gd name="T28" fmla="*/ 140 w 317"/>
                <a:gd name="T29" fmla="*/ 90 h 202"/>
                <a:gd name="T30" fmla="*/ 136 w 317"/>
                <a:gd name="T31" fmla="*/ 95 h 202"/>
                <a:gd name="T32" fmla="*/ 110 w 317"/>
                <a:gd name="T33" fmla="*/ 118 h 202"/>
                <a:gd name="T34" fmla="*/ 75 w 317"/>
                <a:gd name="T35" fmla="*/ 124 h 202"/>
                <a:gd name="T36" fmla="*/ 75 w 317"/>
                <a:gd name="T37" fmla="*/ 123 h 202"/>
                <a:gd name="T38" fmla="*/ 74 w 317"/>
                <a:gd name="T39" fmla="*/ 124 h 202"/>
                <a:gd name="T40" fmla="*/ 56 w 317"/>
                <a:gd name="T41" fmla="*/ 127 h 202"/>
                <a:gd name="T42" fmla="*/ 1 w 317"/>
                <a:gd name="T43" fmla="*/ 125 h 202"/>
                <a:gd name="T44" fmla="*/ 0 w 317"/>
                <a:gd name="T45" fmla="*/ 126 h 202"/>
                <a:gd name="T46" fmla="*/ 49 w 317"/>
                <a:gd name="T47" fmla="*/ 130 h 202"/>
                <a:gd name="T48" fmla="*/ 76 w 317"/>
                <a:gd name="T49" fmla="*/ 127 h 202"/>
                <a:gd name="T50" fmla="*/ 121 w 317"/>
                <a:gd name="T51" fmla="*/ 158 h 202"/>
                <a:gd name="T52" fmla="*/ 163 w 317"/>
                <a:gd name="T53" fmla="*/ 171 h 202"/>
                <a:gd name="T54" fmla="*/ 250 w 317"/>
                <a:gd name="T55" fmla="*/ 156 h 202"/>
                <a:gd name="T56" fmla="*/ 250 w 317"/>
                <a:gd name="T57" fmla="*/ 156 h 202"/>
                <a:gd name="T58" fmla="*/ 251 w 317"/>
                <a:gd name="T59" fmla="*/ 155 h 202"/>
                <a:gd name="T60" fmla="*/ 250 w 317"/>
                <a:gd name="T61" fmla="*/ 153 h 202"/>
                <a:gd name="T62" fmla="*/ 162 w 317"/>
                <a:gd name="T63" fmla="*/ 167 h 202"/>
                <a:gd name="T64" fmla="*/ 162 w 317"/>
                <a:gd name="T65" fmla="*/ 168 h 202"/>
                <a:gd name="T66" fmla="*/ 126 w 317"/>
                <a:gd name="T67" fmla="*/ 157 h 202"/>
                <a:gd name="T68" fmla="*/ 77 w 317"/>
                <a:gd name="T69" fmla="*/ 126 h 202"/>
                <a:gd name="T70" fmla="*/ 107 w 317"/>
                <a:gd name="T71" fmla="*/ 122 h 202"/>
                <a:gd name="T72" fmla="*/ 198 w 317"/>
                <a:gd name="T73" fmla="*/ 100 h 202"/>
                <a:gd name="T74" fmla="*/ 198 w 317"/>
                <a:gd name="T75" fmla="*/ 101 h 202"/>
                <a:gd name="T76" fmla="*/ 264 w 317"/>
                <a:gd name="T77" fmla="*/ 104 h 202"/>
                <a:gd name="T78" fmla="*/ 295 w 317"/>
                <a:gd name="T79" fmla="*/ 74 h 202"/>
                <a:gd name="T80" fmla="*/ 314 w 317"/>
                <a:gd name="T81" fmla="*/ 31 h 202"/>
                <a:gd name="T82" fmla="*/ 315 w 317"/>
                <a:gd name="T83" fmla="*/ 30 h 202"/>
                <a:gd name="T84" fmla="*/ 314 w 317"/>
                <a:gd name="T85" fmla="*/ 2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4" y="28"/>
                  </a:moveTo>
                  <a:cubicBezTo>
                    <a:pt x="303" y="33"/>
                    <a:pt x="292" y="39"/>
                    <a:pt x="279" y="42"/>
                  </a:cubicBezTo>
                  <a:cubicBezTo>
                    <a:pt x="268" y="46"/>
                    <a:pt x="256" y="49"/>
                    <a:pt x="245" y="54"/>
                  </a:cubicBezTo>
                  <a:cubicBezTo>
                    <a:pt x="225" y="63"/>
                    <a:pt x="210" y="78"/>
                    <a:pt x="198" y="96"/>
                  </a:cubicBezTo>
                  <a:cubicBezTo>
                    <a:pt x="192" y="98"/>
                    <a:pt x="185" y="101"/>
                    <a:pt x="178" y="103"/>
                  </a:cubicBezTo>
                  <a:cubicBezTo>
                    <a:pt x="157" y="109"/>
                    <a:pt x="136" y="113"/>
                    <a:pt x="115" y="117"/>
                  </a:cubicBezTo>
                  <a:cubicBezTo>
                    <a:pt x="123" y="113"/>
                    <a:pt x="130" y="105"/>
                    <a:pt x="137" y="99"/>
                  </a:cubicBezTo>
                  <a:cubicBezTo>
                    <a:pt x="139" y="96"/>
                    <a:pt x="141" y="94"/>
                    <a:pt x="144" y="91"/>
                  </a:cubicBezTo>
                  <a:cubicBezTo>
                    <a:pt x="191" y="99"/>
                    <a:pt x="196" y="38"/>
                    <a:pt x="204" y="4"/>
                  </a:cubicBezTo>
                  <a:cubicBezTo>
                    <a:pt x="204" y="4"/>
                    <a:pt x="204" y="3"/>
                    <a:pt x="205" y="2"/>
                  </a:cubicBezTo>
                  <a:cubicBezTo>
                    <a:pt x="205" y="1"/>
                    <a:pt x="204" y="0"/>
                    <a:pt x="203" y="1"/>
                  </a:cubicBezTo>
                  <a:cubicBezTo>
                    <a:pt x="197" y="8"/>
                    <a:pt x="191" y="16"/>
                    <a:pt x="184" y="22"/>
                  </a:cubicBezTo>
                  <a:cubicBezTo>
                    <a:pt x="176" y="29"/>
                    <a:pt x="168" y="36"/>
                    <a:pt x="161" y="43"/>
                  </a:cubicBezTo>
                  <a:cubicBezTo>
                    <a:pt x="148" y="55"/>
                    <a:pt x="138" y="72"/>
                    <a:pt x="140" y="90"/>
                  </a:cubicBezTo>
                  <a:cubicBezTo>
                    <a:pt x="140" y="90"/>
                    <a:pt x="140" y="90"/>
                    <a:pt x="140" y="90"/>
                  </a:cubicBezTo>
                  <a:cubicBezTo>
                    <a:pt x="139" y="92"/>
                    <a:pt x="138" y="93"/>
                    <a:pt x="136" y="95"/>
                  </a:cubicBezTo>
                  <a:cubicBezTo>
                    <a:pt x="128" y="104"/>
                    <a:pt x="120" y="111"/>
                    <a:pt x="110" y="118"/>
                  </a:cubicBezTo>
                  <a:cubicBezTo>
                    <a:pt x="99" y="120"/>
                    <a:pt x="87" y="122"/>
                    <a:pt x="75" y="124"/>
                  </a:cubicBezTo>
                  <a:cubicBezTo>
                    <a:pt x="75" y="124"/>
                    <a:pt x="75" y="123"/>
                    <a:pt x="75" y="123"/>
                  </a:cubicBezTo>
                  <a:cubicBezTo>
                    <a:pt x="75" y="123"/>
                    <a:pt x="74" y="123"/>
                    <a:pt x="74" y="124"/>
                  </a:cubicBezTo>
                  <a:cubicBezTo>
                    <a:pt x="68" y="125"/>
                    <a:pt x="62" y="126"/>
                    <a:pt x="56" y="127"/>
                  </a:cubicBezTo>
                  <a:cubicBezTo>
                    <a:pt x="37" y="129"/>
                    <a:pt x="19" y="131"/>
                    <a:pt x="1" y="125"/>
                  </a:cubicBezTo>
                  <a:cubicBezTo>
                    <a:pt x="0" y="125"/>
                    <a:pt x="0" y="126"/>
                    <a:pt x="0" y="126"/>
                  </a:cubicBezTo>
                  <a:cubicBezTo>
                    <a:pt x="14" y="135"/>
                    <a:pt x="34" y="132"/>
                    <a:pt x="49" y="130"/>
                  </a:cubicBezTo>
                  <a:cubicBezTo>
                    <a:pt x="58" y="129"/>
                    <a:pt x="67" y="128"/>
                    <a:pt x="76" y="127"/>
                  </a:cubicBezTo>
                  <a:cubicBezTo>
                    <a:pt x="85" y="142"/>
                    <a:pt x="106" y="151"/>
                    <a:pt x="121" y="158"/>
                  </a:cubicBezTo>
                  <a:cubicBezTo>
                    <a:pt x="134" y="163"/>
                    <a:pt x="148" y="168"/>
                    <a:pt x="163" y="171"/>
                  </a:cubicBezTo>
                  <a:cubicBezTo>
                    <a:pt x="181" y="202"/>
                    <a:pt x="241" y="188"/>
                    <a:pt x="250" y="156"/>
                  </a:cubicBezTo>
                  <a:cubicBezTo>
                    <a:pt x="250" y="156"/>
                    <a:pt x="250" y="156"/>
                    <a:pt x="250" y="156"/>
                  </a:cubicBezTo>
                  <a:cubicBezTo>
                    <a:pt x="250" y="155"/>
                    <a:pt x="250" y="155"/>
                    <a:pt x="251" y="155"/>
                  </a:cubicBezTo>
                  <a:cubicBezTo>
                    <a:pt x="252" y="155"/>
                    <a:pt x="252" y="153"/>
                    <a:pt x="250" y="153"/>
                  </a:cubicBezTo>
                  <a:cubicBezTo>
                    <a:pt x="221" y="155"/>
                    <a:pt x="183" y="141"/>
                    <a:pt x="162" y="167"/>
                  </a:cubicBezTo>
                  <a:cubicBezTo>
                    <a:pt x="162" y="167"/>
                    <a:pt x="162" y="168"/>
                    <a:pt x="162" y="168"/>
                  </a:cubicBezTo>
                  <a:cubicBezTo>
                    <a:pt x="150" y="165"/>
                    <a:pt x="138" y="161"/>
                    <a:pt x="126" y="157"/>
                  </a:cubicBezTo>
                  <a:cubicBezTo>
                    <a:pt x="109" y="150"/>
                    <a:pt x="89" y="141"/>
                    <a:pt x="77" y="126"/>
                  </a:cubicBezTo>
                  <a:cubicBezTo>
                    <a:pt x="87" y="125"/>
                    <a:pt x="97" y="123"/>
                    <a:pt x="107" y="122"/>
                  </a:cubicBezTo>
                  <a:cubicBezTo>
                    <a:pt x="137" y="117"/>
                    <a:pt x="168" y="111"/>
                    <a:pt x="198" y="100"/>
                  </a:cubicBezTo>
                  <a:cubicBezTo>
                    <a:pt x="198" y="100"/>
                    <a:pt x="198" y="100"/>
                    <a:pt x="198" y="101"/>
                  </a:cubicBezTo>
                  <a:cubicBezTo>
                    <a:pt x="213" y="119"/>
                    <a:pt x="246" y="113"/>
                    <a:pt x="264" y="104"/>
                  </a:cubicBezTo>
                  <a:cubicBezTo>
                    <a:pt x="277" y="98"/>
                    <a:pt x="287" y="86"/>
                    <a:pt x="295" y="74"/>
                  </a:cubicBezTo>
                  <a:cubicBezTo>
                    <a:pt x="304" y="62"/>
                    <a:pt x="312" y="46"/>
                    <a:pt x="314" y="31"/>
                  </a:cubicBezTo>
                  <a:cubicBezTo>
                    <a:pt x="315" y="30"/>
                    <a:pt x="315" y="30"/>
                    <a:pt x="315" y="30"/>
                  </a:cubicBezTo>
                  <a:cubicBezTo>
                    <a:pt x="317" y="29"/>
                    <a:pt x="316" y="27"/>
                    <a:pt x="314" y="28"/>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7" name="Freeform 41"/>
            <p:cNvSpPr/>
            <p:nvPr/>
          </p:nvSpPr>
          <p:spPr bwMode="auto">
            <a:xfrm>
              <a:off x="8221663" y="2568575"/>
              <a:ext cx="911225" cy="519113"/>
            </a:xfrm>
            <a:custGeom>
              <a:avLst/>
              <a:gdLst>
                <a:gd name="T0" fmla="*/ 192 w 215"/>
                <a:gd name="T1" fmla="*/ 78 h 122"/>
                <a:gd name="T2" fmla="*/ 189 w 215"/>
                <a:gd name="T3" fmla="*/ 58 h 122"/>
                <a:gd name="T4" fmla="*/ 166 w 215"/>
                <a:gd name="T5" fmla="*/ 60 h 122"/>
                <a:gd name="T6" fmla="*/ 141 w 215"/>
                <a:gd name="T7" fmla="*/ 31 h 122"/>
                <a:gd name="T8" fmla="*/ 132 w 215"/>
                <a:gd name="T9" fmla="*/ 11 h 122"/>
                <a:gd name="T10" fmla="*/ 108 w 215"/>
                <a:gd name="T11" fmla="*/ 19 h 122"/>
                <a:gd name="T12" fmla="*/ 72 w 215"/>
                <a:gd name="T13" fmla="*/ 13 h 122"/>
                <a:gd name="T14" fmla="*/ 52 w 215"/>
                <a:gd name="T15" fmla="*/ 2 h 122"/>
                <a:gd name="T16" fmla="*/ 38 w 215"/>
                <a:gd name="T17" fmla="*/ 16 h 122"/>
                <a:gd name="T18" fmla="*/ 38 w 215"/>
                <a:gd name="T19" fmla="*/ 16 h 122"/>
                <a:gd name="T20" fmla="*/ 8 w 215"/>
                <a:gd name="T21" fmla="*/ 15 h 122"/>
                <a:gd name="T22" fmla="*/ 6 w 215"/>
                <a:gd name="T23" fmla="*/ 49 h 122"/>
                <a:gd name="T24" fmla="*/ 30 w 215"/>
                <a:gd name="T25" fmla="*/ 86 h 122"/>
                <a:gd name="T26" fmla="*/ 73 w 215"/>
                <a:gd name="T27" fmla="*/ 112 h 122"/>
                <a:gd name="T28" fmla="*/ 74 w 215"/>
                <a:gd name="T29" fmla="*/ 111 h 122"/>
                <a:gd name="T30" fmla="*/ 94 w 215"/>
                <a:gd name="T31" fmla="*/ 117 h 122"/>
                <a:gd name="T32" fmla="*/ 129 w 215"/>
                <a:gd name="T33" fmla="*/ 121 h 122"/>
                <a:gd name="T34" fmla="*/ 184 w 215"/>
                <a:gd name="T35" fmla="*/ 116 h 122"/>
                <a:gd name="T36" fmla="*/ 215 w 215"/>
                <a:gd name="T37" fmla="*/ 89 h 122"/>
                <a:gd name="T38" fmla="*/ 192 w 215"/>
                <a:gd name="T39"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22">
                  <a:moveTo>
                    <a:pt x="192" y="78"/>
                  </a:moveTo>
                  <a:cubicBezTo>
                    <a:pt x="195" y="71"/>
                    <a:pt x="196" y="63"/>
                    <a:pt x="189" y="58"/>
                  </a:cubicBezTo>
                  <a:cubicBezTo>
                    <a:pt x="183" y="54"/>
                    <a:pt x="173" y="57"/>
                    <a:pt x="166" y="60"/>
                  </a:cubicBezTo>
                  <a:cubicBezTo>
                    <a:pt x="170" y="43"/>
                    <a:pt x="158" y="17"/>
                    <a:pt x="141" y="31"/>
                  </a:cubicBezTo>
                  <a:cubicBezTo>
                    <a:pt x="143" y="22"/>
                    <a:pt x="141" y="14"/>
                    <a:pt x="132" y="11"/>
                  </a:cubicBezTo>
                  <a:cubicBezTo>
                    <a:pt x="123" y="8"/>
                    <a:pt x="114" y="13"/>
                    <a:pt x="108" y="19"/>
                  </a:cubicBezTo>
                  <a:cubicBezTo>
                    <a:pt x="105" y="0"/>
                    <a:pt x="83" y="0"/>
                    <a:pt x="72" y="13"/>
                  </a:cubicBezTo>
                  <a:cubicBezTo>
                    <a:pt x="68" y="7"/>
                    <a:pt x="60" y="2"/>
                    <a:pt x="52" y="2"/>
                  </a:cubicBezTo>
                  <a:cubicBezTo>
                    <a:pt x="44" y="2"/>
                    <a:pt x="38" y="8"/>
                    <a:pt x="38" y="16"/>
                  </a:cubicBezTo>
                  <a:cubicBezTo>
                    <a:pt x="38" y="16"/>
                    <a:pt x="38" y="16"/>
                    <a:pt x="38" y="16"/>
                  </a:cubicBezTo>
                  <a:cubicBezTo>
                    <a:pt x="29" y="10"/>
                    <a:pt x="16" y="6"/>
                    <a:pt x="8" y="15"/>
                  </a:cubicBezTo>
                  <a:cubicBezTo>
                    <a:pt x="0" y="24"/>
                    <a:pt x="3" y="39"/>
                    <a:pt x="6" y="49"/>
                  </a:cubicBezTo>
                  <a:cubicBezTo>
                    <a:pt x="10" y="63"/>
                    <a:pt x="20" y="76"/>
                    <a:pt x="30" y="86"/>
                  </a:cubicBezTo>
                  <a:cubicBezTo>
                    <a:pt x="42" y="97"/>
                    <a:pt x="57" y="110"/>
                    <a:pt x="73" y="112"/>
                  </a:cubicBezTo>
                  <a:cubicBezTo>
                    <a:pt x="73" y="112"/>
                    <a:pt x="74" y="112"/>
                    <a:pt x="74" y="111"/>
                  </a:cubicBezTo>
                  <a:cubicBezTo>
                    <a:pt x="79" y="115"/>
                    <a:pt x="88" y="115"/>
                    <a:pt x="94" y="117"/>
                  </a:cubicBezTo>
                  <a:cubicBezTo>
                    <a:pt x="106" y="119"/>
                    <a:pt x="117" y="120"/>
                    <a:pt x="129" y="121"/>
                  </a:cubicBezTo>
                  <a:cubicBezTo>
                    <a:pt x="147" y="122"/>
                    <a:pt x="166" y="121"/>
                    <a:pt x="184" y="116"/>
                  </a:cubicBezTo>
                  <a:cubicBezTo>
                    <a:pt x="197" y="113"/>
                    <a:pt x="215" y="105"/>
                    <a:pt x="215" y="89"/>
                  </a:cubicBezTo>
                  <a:cubicBezTo>
                    <a:pt x="214" y="77"/>
                    <a:pt x="201" y="75"/>
                    <a:pt x="192" y="78"/>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8" name="Freeform 42"/>
            <p:cNvSpPr/>
            <p:nvPr/>
          </p:nvSpPr>
          <p:spPr bwMode="auto">
            <a:xfrm>
              <a:off x="8310563" y="2717800"/>
              <a:ext cx="631825" cy="379413"/>
            </a:xfrm>
            <a:custGeom>
              <a:avLst/>
              <a:gdLst>
                <a:gd name="T0" fmla="*/ 143 w 149"/>
                <a:gd name="T1" fmla="*/ 60 h 89"/>
                <a:gd name="T2" fmla="*/ 126 w 149"/>
                <a:gd name="T3" fmla="*/ 58 h 89"/>
                <a:gd name="T4" fmla="*/ 110 w 149"/>
                <a:gd name="T5" fmla="*/ 44 h 89"/>
                <a:gd name="T6" fmla="*/ 89 w 149"/>
                <a:gd name="T7" fmla="*/ 29 h 89"/>
                <a:gd name="T8" fmla="*/ 57 w 149"/>
                <a:gd name="T9" fmla="*/ 21 h 89"/>
                <a:gd name="T10" fmla="*/ 31 w 149"/>
                <a:gd name="T11" fmla="*/ 14 h 89"/>
                <a:gd name="T12" fmla="*/ 9 w 149"/>
                <a:gd name="T13" fmla="*/ 5 h 89"/>
                <a:gd name="T14" fmla="*/ 1 w 149"/>
                <a:gd name="T15" fmla="*/ 25 h 89"/>
                <a:gd name="T16" fmla="*/ 50 w 149"/>
                <a:gd name="T17" fmla="*/ 79 h 89"/>
                <a:gd name="T18" fmla="*/ 51 w 149"/>
                <a:gd name="T19" fmla="*/ 81 h 89"/>
                <a:gd name="T20" fmla="*/ 135 w 149"/>
                <a:gd name="T21" fmla="*/ 77 h 89"/>
                <a:gd name="T22" fmla="*/ 143 w 149"/>
                <a:gd name="T23"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89">
                  <a:moveTo>
                    <a:pt x="143" y="60"/>
                  </a:moveTo>
                  <a:cubicBezTo>
                    <a:pt x="139" y="56"/>
                    <a:pt x="132" y="56"/>
                    <a:pt x="126" y="58"/>
                  </a:cubicBezTo>
                  <a:cubicBezTo>
                    <a:pt x="130" y="48"/>
                    <a:pt x="120" y="40"/>
                    <a:pt x="110" y="44"/>
                  </a:cubicBezTo>
                  <a:cubicBezTo>
                    <a:pt x="114" y="33"/>
                    <a:pt x="100" y="21"/>
                    <a:pt x="89" y="29"/>
                  </a:cubicBezTo>
                  <a:cubicBezTo>
                    <a:pt x="90" y="10"/>
                    <a:pt x="68" y="8"/>
                    <a:pt x="57" y="21"/>
                  </a:cubicBezTo>
                  <a:cubicBezTo>
                    <a:pt x="51" y="10"/>
                    <a:pt x="37" y="0"/>
                    <a:pt x="31" y="14"/>
                  </a:cubicBezTo>
                  <a:cubicBezTo>
                    <a:pt x="26" y="9"/>
                    <a:pt x="17" y="3"/>
                    <a:pt x="9" y="5"/>
                  </a:cubicBezTo>
                  <a:cubicBezTo>
                    <a:pt x="1" y="8"/>
                    <a:pt x="0" y="17"/>
                    <a:pt x="1" y="25"/>
                  </a:cubicBezTo>
                  <a:cubicBezTo>
                    <a:pt x="7" y="50"/>
                    <a:pt x="29" y="67"/>
                    <a:pt x="50" y="79"/>
                  </a:cubicBezTo>
                  <a:cubicBezTo>
                    <a:pt x="49" y="80"/>
                    <a:pt x="50" y="81"/>
                    <a:pt x="51" y="81"/>
                  </a:cubicBezTo>
                  <a:cubicBezTo>
                    <a:pt x="78" y="84"/>
                    <a:pt x="109" y="89"/>
                    <a:pt x="135" y="77"/>
                  </a:cubicBezTo>
                  <a:cubicBezTo>
                    <a:pt x="140" y="75"/>
                    <a:pt x="149" y="66"/>
                    <a:pt x="143" y="6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9" name="Freeform 43"/>
            <p:cNvSpPr/>
            <p:nvPr/>
          </p:nvSpPr>
          <p:spPr bwMode="auto">
            <a:xfrm>
              <a:off x="6146800" y="2386013"/>
              <a:ext cx="512763" cy="635000"/>
            </a:xfrm>
            <a:custGeom>
              <a:avLst/>
              <a:gdLst>
                <a:gd name="T0" fmla="*/ 36 w 121"/>
                <a:gd name="T1" fmla="*/ 18 h 149"/>
                <a:gd name="T2" fmla="*/ 15 w 121"/>
                <a:gd name="T3" fmla="*/ 1 h 149"/>
                <a:gd name="T4" fmla="*/ 3 w 121"/>
                <a:gd name="T5" fmla="*/ 18 h 149"/>
                <a:gd name="T6" fmla="*/ 7 w 121"/>
                <a:gd name="T7" fmla="*/ 56 h 149"/>
                <a:gd name="T8" fmla="*/ 28 w 121"/>
                <a:gd name="T9" fmla="*/ 102 h 149"/>
                <a:gd name="T10" fmla="*/ 28 w 121"/>
                <a:gd name="T11" fmla="*/ 101 h 149"/>
                <a:gd name="T12" fmla="*/ 28 w 121"/>
                <a:gd name="T13" fmla="*/ 100 h 149"/>
                <a:gd name="T14" fmla="*/ 113 w 121"/>
                <a:gd name="T15" fmla="*/ 123 h 149"/>
                <a:gd name="T16" fmla="*/ 109 w 121"/>
                <a:gd name="T17" fmla="*/ 96 h 149"/>
                <a:gd name="T18" fmla="*/ 109 w 121"/>
                <a:gd name="T19" fmla="*/ 88 h 149"/>
                <a:gd name="T20" fmla="*/ 109 w 121"/>
                <a:gd name="T21" fmla="*/ 77 h 149"/>
                <a:gd name="T22" fmla="*/ 95 w 121"/>
                <a:gd name="T23" fmla="*/ 62 h 149"/>
                <a:gd name="T24" fmla="*/ 95 w 121"/>
                <a:gd name="T25" fmla="*/ 62 h 149"/>
                <a:gd name="T26" fmla="*/ 73 w 121"/>
                <a:gd name="T27" fmla="*/ 37 h 149"/>
                <a:gd name="T28" fmla="*/ 64 w 121"/>
                <a:gd name="T29" fmla="*/ 13 h 149"/>
                <a:gd name="T30" fmla="*/ 36 w 121"/>
                <a:gd name="T31" fmla="*/ 1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36" y="18"/>
                  </a:moveTo>
                  <a:cubicBezTo>
                    <a:pt x="32" y="10"/>
                    <a:pt x="25" y="0"/>
                    <a:pt x="15" y="1"/>
                  </a:cubicBezTo>
                  <a:cubicBezTo>
                    <a:pt x="7" y="1"/>
                    <a:pt x="4" y="11"/>
                    <a:pt x="3" y="18"/>
                  </a:cubicBezTo>
                  <a:cubicBezTo>
                    <a:pt x="0" y="30"/>
                    <a:pt x="3" y="44"/>
                    <a:pt x="7" y="56"/>
                  </a:cubicBezTo>
                  <a:cubicBezTo>
                    <a:pt x="13" y="71"/>
                    <a:pt x="24" y="85"/>
                    <a:pt x="28" y="102"/>
                  </a:cubicBezTo>
                  <a:cubicBezTo>
                    <a:pt x="28" y="102"/>
                    <a:pt x="28" y="102"/>
                    <a:pt x="28" y="101"/>
                  </a:cubicBezTo>
                  <a:cubicBezTo>
                    <a:pt x="28" y="101"/>
                    <a:pt x="28" y="101"/>
                    <a:pt x="28" y="100"/>
                  </a:cubicBezTo>
                  <a:cubicBezTo>
                    <a:pt x="45" y="122"/>
                    <a:pt x="90" y="149"/>
                    <a:pt x="113" y="123"/>
                  </a:cubicBezTo>
                  <a:cubicBezTo>
                    <a:pt x="121" y="114"/>
                    <a:pt x="117" y="103"/>
                    <a:pt x="109" y="96"/>
                  </a:cubicBezTo>
                  <a:cubicBezTo>
                    <a:pt x="106" y="93"/>
                    <a:pt x="108" y="92"/>
                    <a:pt x="109" y="88"/>
                  </a:cubicBezTo>
                  <a:cubicBezTo>
                    <a:pt x="110" y="84"/>
                    <a:pt x="109" y="80"/>
                    <a:pt x="109" y="77"/>
                  </a:cubicBezTo>
                  <a:cubicBezTo>
                    <a:pt x="107" y="71"/>
                    <a:pt x="102" y="64"/>
                    <a:pt x="95" y="62"/>
                  </a:cubicBezTo>
                  <a:cubicBezTo>
                    <a:pt x="95" y="62"/>
                    <a:pt x="95" y="62"/>
                    <a:pt x="95" y="62"/>
                  </a:cubicBezTo>
                  <a:cubicBezTo>
                    <a:pt x="97" y="51"/>
                    <a:pt x="85" y="35"/>
                    <a:pt x="73" y="37"/>
                  </a:cubicBezTo>
                  <a:cubicBezTo>
                    <a:pt x="76" y="28"/>
                    <a:pt x="73" y="18"/>
                    <a:pt x="64" y="13"/>
                  </a:cubicBezTo>
                  <a:cubicBezTo>
                    <a:pt x="55" y="6"/>
                    <a:pt x="43"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0" name="Freeform 44"/>
            <p:cNvSpPr/>
            <p:nvPr/>
          </p:nvSpPr>
          <p:spPr bwMode="auto">
            <a:xfrm>
              <a:off x="5795963" y="2565400"/>
              <a:ext cx="711200" cy="655638"/>
            </a:xfrm>
            <a:custGeom>
              <a:avLst/>
              <a:gdLst>
                <a:gd name="T0" fmla="*/ 94 w 168"/>
                <a:gd name="T1" fmla="*/ 19 h 154"/>
                <a:gd name="T2" fmla="*/ 97 w 168"/>
                <a:gd name="T3" fmla="*/ 41 h 154"/>
                <a:gd name="T4" fmla="*/ 106 w 168"/>
                <a:gd name="T5" fmla="*/ 60 h 154"/>
                <a:gd name="T6" fmla="*/ 49 w 168"/>
                <a:gd name="T7" fmla="*/ 96 h 154"/>
                <a:gd name="T8" fmla="*/ 0 w 168"/>
                <a:gd name="T9" fmla="*/ 152 h 154"/>
                <a:gd name="T10" fmla="*/ 1 w 168"/>
                <a:gd name="T11" fmla="*/ 153 h 154"/>
                <a:gd name="T12" fmla="*/ 20 w 168"/>
                <a:gd name="T13" fmla="*/ 134 h 154"/>
                <a:gd name="T14" fmla="*/ 45 w 168"/>
                <a:gd name="T15" fmla="*/ 105 h 154"/>
                <a:gd name="T16" fmla="*/ 76 w 168"/>
                <a:gd name="T17" fmla="*/ 80 h 154"/>
                <a:gd name="T18" fmla="*/ 108 w 168"/>
                <a:gd name="T19" fmla="*/ 62 h 154"/>
                <a:gd name="T20" fmla="*/ 108 w 168"/>
                <a:gd name="T21" fmla="*/ 63 h 154"/>
                <a:gd name="T22" fmla="*/ 109 w 168"/>
                <a:gd name="T23" fmla="*/ 63 h 154"/>
                <a:gd name="T24" fmla="*/ 155 w 168"/>
                <a:gd name="T25" fmla="*/ 79 h 154"/>
                <a:gd name="T26" fmla="*/ 148 w 168"/>
                <a:gd name="T27" fmla="*/ 54 h 154"/>
                <a:gd name="T28" fmla="*/ 143 w 168"/>
                <a:gd name="T29" fmla="*/ 33 h 154"/>
                <a:gd name="T30" fmla="*/ 122 w 168"/>
                <a:gd name="T31" fmla="*/ 27 h 154"/>
                <a:gd name="T32" fmla="*/ 94 w 168"/>
                <a:gd name="T3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4">
                  <a:moveTo>
                    <a:pt x="94" y="19"/>
                  </a:moveTo>
                  <a:cubicBezTo>
                    <a:pt x="91" y="26"/>
                    <a:pt x="94" y="35"/>
                    <a:pt x="97" y="41"/>
                  </a:cubicBezTo>
                  <a:cubicBezTo>
                    <a:pt x="99" y="47"/>
                    <a:pt x="102" y="54"/>
                    <a:pt x="106" y="60"/>
                  </a:cubicBezTo>
                  <a:cubicBezTo>
                    <a:pt x="85" y="67"/>
                    <a:pt x="65" y="81"/>
                    <a:pt x="49" y="96"/>
                  </a:cubicBezTo>
                  <a:cubicBezTo>
                    <a:pt x="31" y="113"/>
                    <a:pt x="18" y="135"/>
                    <a:pt x="0" y="152"/>
                  </a:cubicBezTo>
                  <a:cubicBezTo>
                    <a:pt x="0" y="153"/>
                    <a:pt x="0" y="154"/>
                    <a:pt x="1" y="153"/>
                  </a:cubicBezTo>
                  <a:cubicBezTo>
                    <a:pt x="9" y="149"/>
                    <a:pt x="15" y="141"/>
                    <a:pt x="20" y="134"/>
                  </a:cubicBezTo>
                  <a:cubicBezTo>
                    <a:pt x="29" y="124"/>
                    <a:pt x="36" y="114"/>
                    <a:pt x="45" y="105"/>
                  </a:cubicBezTo>
                  <a:cubicBezTo>
                    <a:pt x="54" y="95"/>
                    <a:pt x="65" y="87"/>
                    <a:pt x="76" y="80"/>
                  </a:cubicBezTo>
                  <a:cubicBezTo>
                    <a:pt x="86" y="73"/>
                    <a:pt x="97" y="68"/>
                    <a:pt x="108" y="62"/>
                  </a:cubicBezTo>
                  <a:cubicBezTo>
                    <a:pt x="108" y="62"/>
                    <a:pt x="108" y="63"/>
                    <a:pt x="108" y="63"/>
                  </a:cubicBezTo>
                  <a:cubicBezTo>
                    <a:pt x="108" y="63"/>
                    <a:pt x="109" y="63"/>
                    <a:pt x="109" y="63"/>
                  </a:cubicBezTo>
                  <a:cubicBezTo>
                    <a:pt x="121" y="74"/>
                    <a:pt x="138" y="87"/>
                    <a:pt x="155" y="79"/>
                  </a:cubicBezTo>
                  <a:cubicBezTo>
                    <a:pt x="168" y="72"/>
                    <a:pt x="159" y="57"/>
                    <a:pt x="148" y="54"/>
                  </a:cubicBezTo>
                  <a:cubicBezTo>
                    <a:pt x="150" y="46"/>
                    <a:pt x="147" y="39"/>
                    <a:pt x="143" y="33"/>
                  </a:cubicBezTo>
                  <a:cubicBezTo>
                    <a:pt x="138" y="27"/>
                    <a:pt x="129" y="23"/>
                    <a:pt x="122" y="27"/>
                  </a:cubicBezTo>
                  <a:cubicBezTo>
                    <a:pt x="118" y="16"/>
                    <a:pt x="100" y="0"/>
                    <a:pt x="94" y="19"/>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1" name="Freeform 45"/>
            <p:cNvSpPr/>
            <p:nvPr/>
          </p:nvSpPr>
          <p:spPr bwMode="auto">
            <a:xfrm>
              <a:off x="5892800" y="2517775"/>
              <a:ext cx="185738" cy="447675"/>
            </a:xfrm>
            <a:custGeom>
              <a:avLst/>
              <a:gdLst>
                <a:gd name="T0" fmla="*/ 13 w 44"/>
                <a:gd name="T1" fmla="*/ 3 h 105"/>
                <a:gd name="T2" fmla="*/ 12 w 44"/>
                <a:gd name="T3" fmla="*/ 3 h 105"/>
                <a:gd name="T4" fmla="*/ 29 w 44"/>
                <a:gd name="T5" fmla="*/ 104 h 105"/>
                <a:gd name="T6" fmla="*/ 30 w 44"/>
                <a:gd name="T7" fmla="*/ 105 h 105"/>
                <a:gd name="T8" fmla="*/ 30 w 44"/>
                <a:gd name="T9" fmla="*/ 105 h 105"/>
                <a:gd name="T10" fmla="*/ 31 w 44"/>
                <a:gd name="T11" fmla="*/ 104 h 105"/>
                <a:gd name="T12" fmla="*/ 31 w 44"/>
                <a:gd name="T13" fmla="*/ 104 h 105"/>
                <a:gd name="T14" fmla="*/ 40 w 44"/>
                <a:gd name="T15" fmla="*/ 54 h 105"/>
                <a:gd name="T16" fmla="*/ 17 w 44"/>
                <a:gd name="T17" fmla="*/ 2 h 105"/>
                <a:gd name="T18" fmla="*/ 13 w 44"/>
                <a:gd name="T19"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5">
                  <a:moveTo>
                    <a:pt x="13" y="3"/>
                  </a:moveTo>
                  <a:cubicBezTo>
                    <a:pt x="13" y="2"/>
                    <a:pt x="12" y="3"/>
                    <a:pt x="12" y="3"/>
                  </a:cubicBezTo>
                  <a:cubicBezTo>
                    <a:pt x="0" y="37"/>
                    <a:pt x="0" y="80"/>
                    <a:pt x="29" y="104"/>
                  </a:cubicBezTo>
                  <a:cubicBezTo>
                    <a:pt x="30" y="104"/>
                    <a:pt x="30" y="105"/>
                    <a:pt x="30" y="105"/>
                  </a:cubicBezTo>
                  <a:cubicBezTo>
                    <a:pt x="30" y="105"/>
                    <a:pt x="30" y="105"/>
                    <a:pt x="30" y="105"/>
                  </a:cubicBezTo>
                  <a:cubicBezTo>
                    <a:pt x="31" y="105"/>
                    <a:pt x="31" y="105"/>
                    <a:pt x="31" y="104"/>
                  </a:cubicBezTo>
                  <a:cubicBezTo>
                    <a:pt x="31" y="104"/>
                    <a:pt x="31" y="104"/>
                    <a:pt x="31" y="104"/>
                  </a:cubicBezTo>
                  <a:cubicBezTo>
                    <a:pt x="44" y="93"/>
                    <a:pt x="43" y="69"/>
                    <a:pt x="40" y="54"/>
                  </a:cubicBezTo>
                  <a:cubicBezTo>
                    <a:pt x="37" y="36"/>
                    <a:pt x="29" y="16"/>
                    <a:pt x="17" y="2"/>
                  </a:cubicBezTo>
                  <a:cubicBezTo>
                    <a:pt x="15" y="0"/>
                    <a:pt x="14" y="1"/>
                    <a:pt x="13"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2" name="Freeform 46"/>
            <p:cNvSpPr/>
            <p:nvPr/>
          </p:nvSpPr>
          <p:spPr bwMode="auto">
            <a:xfrm>
              <a:off x="5913438" y="2995613"/>
              <a:ext cx="449263" cy="195263"/>
            </a:xfrm>
            <a:custGeom>
              <a:avLst/>
              <a:gdLst>
                <a:gd name="T0" fmla="*/ 104 w 106"/>
                <a:gd name="T1" fmla="*/ 31 h 46"/>
                <a:gd name="T2" fmla="*/ 104 w 106"/>
                <a:gd name="T3" fmla="*/ 29 h 46"/>
                <a:gd name="T4" fmla="*/ 1 w 106"/>
                <a:gd name="T5" fmla="*/ 22 h 46"/>
                <a:gd name="T6" fmla="*/ 1 w 106"/>
                <a:gd name="T7" fmla="*/ 22 h 46"/>
                <a:gd name="T8" fmla="*/ 1 w 106"/>
                <a:gd name="T9" fmla="*/ 22 h 46"/>
                <a:gd name="T10" fmla="*/ 1 w 106"/>
                <a:gd name="T11" fmla="*/ 23 h 46"/>
                <a:gd name="T12" fmla="*/ 2 w 106"/>
                <a:gd name="T13" fmla="*/ 23 h 46"/>
                <a:gd name="T14" fmla="*/ 47 w 106"/>
                <a:gd name="T15" fmla="*/ 45 h 46"/>
                <a:gd name="T16" fmla="*/ 104 w 106"/>
                <a:gd name="T17" fmla="*/ 35 h 46"/>
                <a:gd name="T18" fmla="*/ 104 w 106"/>
                <a:gd name="T19"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6">
                  <a:moveTo>
                    <a:pt x="104" y="31"/>
                  </a:moveTo>
                  <a:cubicBezTo>
                    <a:pt x="104" y="31"/>
                    <a:pt x="104" y="30"/>
                    <a:pt x="104" y="29"/>
                  </a:cubicBezTo>
                  <a:cubicBezTo>
                    <a:pt x="74" y="10"/>
                    <a:pt x="32" y="0"/>
                    <a:pt x="1" y="22"/>
                  </a:cubicBezTo>
                  <a:cubicBezTo>
                    <a:pt x="1" y="22"/>
                    <a:pt x="1" y="22"/>
                    <a:pt x="1" y="22"/>
                  </a:cubicBezTo>
                  <a:cubicBezTo>
                    <a:pt x="1" y="22"/>
                    <a:pt x="1" y="22"/>
                    <a:pt x="1" y="22"/>
                  </a:cubicBezTo>
                  <a:cubicBezTo>
                    <a:pt x="0" y="23"/>
                    <a:pt x="1" y="24"/>
                    <a:pt x="1" y="23"/>
                  </a:cubicBezTo>
                  <a:cubicBezTo>
                    <a:pt x="1" y="23"/>
                    <a:pt x="1" y="23"/>
                    <a:pt x="2" y="23"/>
                  </a:cubicBezTo>
                  <a:cubicBezTo>
                    <a:pt x="8" y="39"/>
                    <a:pt x="32" y="43"/>
                    <a:pt x="47" y="45"/>
                  </a:cubicBezTo>
                  <a:cubicBezTo>
                    <a:pt x="66" y="46"/>
                    <a:pt x="87" y="44"/>
                    <a:pt x="104" y="35"/>
                  </a:cubicBezTo>
                  <a:cubicBezTo>
                    <a:pt x="106" y="34"/>
                    <a:pt x="105" y="32"/>
                    <a:pt x="104"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3" name="Freeform 47"/>
            <p:cNvSpPr/>
            <p:nvPr/>
          </p:nvSpPr>
          <p:spPr bwMode="auto">
            <a:xfrm>
              <a:off x="5133975" y="2411413"/>
              <a:ext cx="547688" cy="673100"/>
            </a:xfrm>
            <a:custGeom>
              <a:avLst/>
              <a:gdLst>
                <a:gd name="T0" fmla="*/ 59 w 129"/>
                <a:gd name="T1" fmla="*/ 14 h 158"/>
                <a:gd name="T2" fmla="*/ 65 w 129"/>
                <a:gd name="T3" fmla="*/ 25 h 158"/>
                <a:gd name="T4" fmla="*/ 62 w 129"/>
                <a:gd name="T5" fmla="*/ 68 h 158"/>
                <a:gd name="T6" fmla="*/ 62 w 129"/>
                <a:gd name="T7" fmla="*/ 68 h 158"/>
                <a:gd name="T8" fmla="*/ 29 w 129"/>
                <a:gd name="T9" fmla="*/ 107 h 158"/>
                <a:gd name="T10" fmla="*/ 26 w 129"/>
                <a:gd name="T11" fmla="*/ 65 h 158"/>
                <a:gd name="T12" fmla="*/ 34 w 129"/>
                <a:gd name="T13" fmla="*/ 63 h 158"/>
                <a:gd name="T14" fmla="*/ 34 w 129"/>
                <a:gd name="T15" fmla="*/ 44 h 158"/>
                <a:gd name="T16" fmla="*/ 14 w 129"/>
                <a:gd name="T17" fmla="*/ 46 h 158"/>
                <a:gd name="T18" fmla="*/ 15 w 129"/>
                <a:gd name="T19" fmla="*/ 64 h 158"/>
                <a:gd name="T20" fmla="*/ 17 w 129"/>
                <a:gd name="T21" fmla="*/ 64 h 158"/>
                <a:gd name="T22" fmla="*/ 22 w 129"/>
                <a:gd name="T23" fmla="*/ 65 h 158"/>
                <a:gd name="T24" fmla="*/ 26 w 129"/>
                <a:gd name="T25" fmla="*/ 86 h 158"/>
                <a:gd name="T26" fmla="*/ 25 w 129"/>
                <a:gd name="T27" fmla="*/ 112 h 158"/>
                <a:gd name="T28" fmla="*/ 0 w 129"/>
                <a:gd name="T29" fmla="*/ 157 h 158"/>
                <a:gd name="T30" fmla="*/ 1 w 129"/>
                <a:gd name="T31" fmla="*/ 158 h 158"/>
                <a:gd name="T32" fmla="*/ 15 w 129"/>
                <a:gd name="T33" fmla="*/ 136 h 158"/>
                <a:gd name="T34" fmla="*/ 71 w 129"/>
                <a:gd name="T35" fmla="*/ 136 h 158"/>
                <a:gd name="T36" fmla="*/ 76 w 129"/>
                <a:gd name="T37" fmla="*/ 148 h 158"/>
                <a:gd name="T38" fmla="*/ 92 w 129"/>
                <a:gd name="T39" fmla="*/ 142 h 158"/>
                <a:gd name="T40" fmla="*/ 88 w 129"/>
                <a:gd name="T41" fmla="*/ 129 h 158"/>
                <a:gd name="T42" fmla="*/ 73 w 129"/>
                <a:gd name="T43" fmla="*/ 132 h 158"/>
                <a:gd name="T44" fmla="*/ 16 w 129"/>
                <a:gd name="T45" fmla="*/ 134 h 158"/>
                <a:gd name="T46" fmla="*/ 46 w 129"/>
                <a:gd name="T47" fmla="*/ 91 h 158"/>
                <a:gd name="T48" fmla="*/ 96 w 129"/>
                <a:gd name="T49" fmla="*/ 92 h 158"/>
                <a:gd name="T50" fmla="*/ 96 w 129"/>
                <a:gd name="T51" fmla="*/ 94 h 158"/>
                <a:gd name="T52" fmla="*/ 97 w 129"/>
                <a:gd name="T53" fmla="*/ 95 h 158"/>
                <a:gd name="T54" fmla="*/ 104 w 129"/>
                <a:gd name="T55" fmla="*/ 106 h 158"/>
                <a:gd name="T56" fmla="*/ 118 w 129"/>
                <a:gd name="T57" fmla="*/ 98 h 158"/>
                <a:gd name="T58" fmla="*/ 111 w 129"/>
                <a:gd name="T59" fmla="*/ 84 h 158"/>
                <a:gd name="T60" fmla="*/ 98 w 129"/>
                <a:gd name="T61" fmla="*/ 88 h 158"/>
                <a:gd name="T62" fmla="*/ 48 w 129"/>
                <a:gd name="T63" fmla="*/ 88 h 158"/>
                <a:gd name="T64" fmla="*/ 84 w 129"/>
                <a:gd name="T65" fmla="*/ 54 h 158"/>
                <a:gd name="T66" fmla="*/ 106 w 129"/>
                <a:gd name="T67" fmla="*/ 57 h 158"/>
                <a:gd name="T68" fmla="*/ 106 w 129"/>
                <a:gd name="T69" fmla="*/ 58 h 158"/>
                <a:gd name="T70" fmla="*/ 118 w 129"/>
                <a:gd name="T71" fmla="*/ 66 h 158"/>
                <a:gd name="T72" fmla="*/ 127 w 129"/>
                <a:gd name="T73" fmla="*/ 56 h 158"/>
                <a:gd name="T74" fmla="*/ 118 w 129"/>
                <a:gd name="T75" fmla="*/ 49 h 158"/>
                <a:gd name="T76" fmla="*/ 108 w 129"/>
                <a:gd name="T77" fmla="*/ 54 h 158"/>
                <a:gd name="T78" fmla="*/ 86 w 129"/>
                <a:gd name="T79" fmla="*/ 52 h 158"/>
                <a:gd name="T80" fmla="*/ 108 w 129"/>
                <a:gd name="T81" fmla="*/ 36 h 158"/>
                <a:gd name="T82" fmla="*/ 118 w 129"/>
                <a:gd name="T83" fmla="*/ 33 h 158"/>
                <a:gd name="T84" fmla="*/ 117 w 129"/>
                <a:gd name="T85" fmla="*/ 19 h 158"/>
                <a:gd name="T86" fmla="*/ 105 w 129"/>
                <a:gd name="T87" fmla="*/ 20 h 158"/>
                <a:gd name="T88" fmla="*/ 104 w 129"/>
                <a:gd name="T89" fmla="*/ 34 h 158"/>
                <a:gd name="T90" fmla="*/ 66 w 129"/>
                <a:gd name="T91" fmla="*/ 65 h 158"/>
                <a:gd name="T92" fmla="*/ 70 w 129"/>
                <a:gd name="T93" fmla="*/ 27 h 158"/>
                <a:gd name="T94" fmla="*/ 71 w 129"/>
                <a:gd name="T95" fmla="*/ 27 h 158"/>
                <a:gd name="T96" fmla="*/ 72 w 129"/>
                <a:gd name="T97" fmla="*/ 26 h 158"/>
                <a:gd name="T98" fmla="*/ 83 w 129"/>
                <a:gd name="T99" fmla="*/ 16 h 158"/>
                <a:gd name="T100" fmla="*/ 70 w 129"/>
                <a:gd name="T101" fmla="*/ 1 h 158"/>
                <a:gd name="T102" fmla="*/ 59 w 129"/>
                <a:gd name="T103" fmla="*/ 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58">
                  <a:moveTo>
                    <a:pt x="59" y="14"/>
                  </a:moveTo>
                  <a:cubicBezTo>
                    <a:pt x="58" y="19"/>
                    <a:pt x="61" y="23"/>
                    <a:pt x="65" y="25"/>
                  </a:cubicBezTo>
                  <a:cubicBezTo>
                    <a:pt x="66" y="40"/>
                    <a:pt x="67" y="53"/>
                    <a:pt x="62" y="68"/>
                  </a:cubicBezTo>
                  <a:cubicBezTo>
                    <a:pt x="62" y="68"/>
                    <a:pt x="62" y="68"/>
                    <a:pt x="62" y="68"/>
                  </a:cubicBezTo>
                  <a:cubicBezTo>
                    <a:pt x="50" y="80"/>
                    <a:pt x="39" y="93"/>
                    <a:pt x="29" y="107"/>
                  </a:cubicBezTo>
                  <a:cubicBezTo>
                    <a:pt x="32" y="94"/>
                    <a:pt x="31" y="78"/>
                    <a:pt x="26" y="65"/>
                  </a:cubicBezTo>
                  <a:cubicBezTo>
                    <a:pt x="29" y="65"/>
                    <a:pt x="32" y="64"/>
                    <a:pt x="34" y="63"/>
                  </a:cubicBezTo>
                  <a:cubicBezTo>
                    <a:pt x="41" y="59"/>
                    <a:pt x="40" y="48"/>
                    <a:pt x="34" y="44"/>
                  </a:cubicBezTo>
                  <a:cubicBezTo>
                    <a:pt x="28" y="40"/>
                    <a:pt x="19" y="42"/>
                    <a:pt x="14" y="46"/>
                  </a:cubicBezTo>
                  <a:cubicBezTo>
                    <a:pt x="7" y="51"/>
                    <a:pt x="9" y="60"/>
                    <a:pt x="15" y="64"/>
                  </a:cubicBezTo>
                  <a:cubicBezTo>
                    <a:pt x="16" y="64"/>
                    <a:pt x="16" y="64"/>
                    <a:pt x="17" y="64"/>
                  </a:cubicBezTo>
                  <a:cubicBezTo>
                    <a:pt x="18" y="65"/>
                    <a:pt x="20" y="65"/>
                    <a:pt x="22" y="65"/>
                  </a:cubicBezTo>
                  <a:cubicBezTo>
                    <a:pt x="23" y="72"/>
                    <a:pt x="25" y="79"/>
                    <a:pt x="26" y="86"/>
                  </a:cubicBezTo>
                  <a:cubicBezTo>
                    <a:pt x="28" y="95"/>
                    <a:pt x="27" y="103"/>
                    <a:pt x="25" y="112"/>
                  </a:cubicBezTo>
                  <a:cubicBezTo>
                    <a:pt x="15" y="127"/>
                    <a:pt x="7" y="142"/>
                    <a:pt x="0" y="157"/>
                  </a:cubicBezTo>
                  <a:cubicBezTo>
                    <a:pt x="0" y="158"/>
                    <a:pt x="1" y="158"/>
                    <a:pt x="1" y="158"/>
                  </a:cubicBezTo>
                  <a:cubicBezTo>
                    <a:pt x="6" y="150"/>
                    <a:pt x="10" y="143"/>
                    <a:pt x="15" y="136"/>
                  </a:cubicBezTo>
                  <a:cubicBezTo>
                    <a:pt x="34" y="130"/>
                    <a:pt x="52" y="134"/>
                    <a:pt x="71" y="136"/>
                  </a:cubicBezTo>
                  <a:cubicBezTo>
                    <a:pt x="70" y="140"/>
                    <a:pt x="72" y="146"/>
                    <a:pt x="76" y="148"/>
                  </a:cubicBezTo>
                  <a:cubicBezTo>
                    <a:pt x="82" y="151"/>
                    <a:pt x="90" y="149"/>
                    <a:pt x="92" y="142"/>
                  </a:cubicBezTo>
                  <a:cubicBezTo>
                    <a:pt x="94" y="138"/>
                    <a:pt x="92" y="132"/>
                    <a:pt x="88" y="129"/>
                  </a:cubicBezTo>
                  <a:cubicBezTo>
                    <a:pt x="84" y="126"/>
                    <a:pt x="76" y="128"/>
                    <a:pt x="73" y="132"/>
                  </a:cubicBezTo>
                  <a:cubicBezTo>
                    <a:pt x="55" y="128"/>
                    <a:pt x="33" y="127"/>
                    <a:pt x="16" y="134"/>
                  </a:cubicBezTo>
                  <a:cubicBezTo>
                    <a:pt x="25" y="119"/>
                    <a:pt x="35" y="105"/>
                    <a:pt x="46" y="91"/>
                  </a:cubicBezTo>
                  <a:cubicBezTo>
                    <a:pt x="63" y="85"/>
                    <a:pt x="79" y="88"/>
                    <a:pt x="96" y="92"/>
                  </a:cubicBezTo>
                  <a:cubicBezTo>
                    <a:pt x="96" y="93"/>
                    <a:pt x="96" y="93"/>
                    <a:pt x="96" y="94"/>
                  </a:cubicBezTo>
                  <a:cubicBezTo>
                    <a:pt x="96" y="94"/>
                    <a:pt x="96" y="95"/>
                    <a:pt x="97" y="95"/>
                  </a:cubicBezTo>
                  <a:cubicBezTo>
                    <a:pt x="97" y="100"/>
                    <a:pt x="100" y="104"/>
                    <a:pt x="104" y="106"/>
                  </a:cubicBezTo>
                  <a:cubicBezTo>
                    <a:pt x="110" y="110"/>
                    <a:pt x="116" y="103"/>
                    <a:pt x="118" y="98"/>
                  </a:cubicBezTo>
                  <a:cubicBezTo>
                    <a:pt x="120" y="92"/>
                    <a:pt x="116" y="86"/>
                    <a:pt x="111" y="84"/>
                  </a:cubicBezTo>
                  <a:cubicBezTo>
                    <a:pt x="106" y="82"/>
                    <a:pt x="101" y="85"/>
                    <a:pt x="98" y="88"/>
                  </a:cubicBezTo>
                  <a:cubicBezTo>
                    <a:pt x="82" y="84"/>
                    <a:pt x="64" y="82"/>
                    <a:pt x="48" y="88"/>
                  </a:cubicBezTo>
                  <a:cubicBezTo>
                    <a:pt x="59" y="76"/>
                    <a:pt x="71" y="65"/>
                    <a:pt x="84" y="54"/>
                  </a:cubicBezTo>
                  <a:cubicBezTo>
                    <a:pt x="92" y="55"/>
                    <a:pt x="99" y="56"/>
                    <a:pt x="106" y="57"/>
                  </a:cubicBezTo>
                  <a:cubicBezTo>
                    <a:pt x="106" y="57"/>
                    <a:pt x="106" y="57"/>
                    <a:pt x="106" y="58"/>
                  </a:cubicBezTo>
                  <a:cubicBezTo>
                    <a:pt x="107" y="63"/>
                    <a:pt x="112" y="67"/>
                    <a:pt x="118" y="66"/>
                  </a:cubicBezTo>
                  <a:cubicBezTo>
                    <a:pt x="122" y="65"/>
                    <a:pt x="129" y="61"/>
                    <a:pt x="127" y="56"/>
                  </a:cubicBezTo>
                  <a:cubicBezTo>
                    <a:pt x="127" y="52"/>
                    <a:pt x="122" y="49"/>
                    <a:pt x="118" y="49"/>
                  </a:cubicBezTo>
                  <a:cubicBezTo>
                    <a:pt x="114" y="48"/>
                    <a:pt x="110" y="50"/>
                    <a:pt x="108" y="54"/>
                  </a:cubicBezTo>
                  <a:cubicBezTo>
                    <a:pt x="101" y="52"/>
                    <a:pt x="93" y="52"/>
                    <a:pt x="86" y="52"/>
                  </a:cubicBezTo>
                  <a:cubicBezTo>
                    <a:pt x="93" y="47"/>
                    <a:pt x="100" y="41"/>
                    <a:pt x="108" y="36"/>
                  </a:cubicBezTo>
                  <a:cubicBezTo>
                    <a:pt x="111" y="38"/>
                    <a:pt x="115" y="37"/>
                    <a:pt x="118" y="33"/>
                  </a:cubicBezTo>
                  <a:cubicBezTo>
                    <a:pt x="121" y="28"/>
                    <a:pt x="122" y="23"/>
                    <a:pt x="117" y="19"/>
                  </a:cubicBezTo>
                  <a:cubicBezTo>
                    <a:pt x="113" y="17"/>
                    <a:pt x="108" y="17"/>
                    <a:pt x="105" y="20"/>
                  </a:cubicBezTo>
                  <a:cubicBezTo>
                    <a:pt x="100" y="23"/>
                    <a:pt x="101" y="30"/>
                    <a:pt x="104" y="34"/>
                  </a:cubicBezTo>
                  <a:cubicBezTo>
                    <a:pt x="90" y="43"/>
                    <a:pt x="78" y="53"/>
                    <a:pt x="66" y="65"/>
                  </a:cubicBezTo>
                  <a:cubicBezTo>
                    <a:pt x="71" y="53"/>
                    <a:pt x="72" y="39"/>
                    <a:pt x="70" y="27"/>
                  </a:cubicBezTo>
                  <a:cubicBezTo>
                    <a:pt x="70" y="27"/>
                    <a:pt x="71" y="27"/>
                    <a:pt x="71" y="27"/>
                  </a:cubicBezTo>
                  <a:cubicBezTo>
                    <a:pt x="72" y="27"/>
                    <a:pt x="72" y="27"/>
                    <a:pt x="72" y="26"/>
                  </a:cubicBezTo>
                  <a:cubicBezTo>
                    <a:pt x="78" y="26"/>
                    <a:pt x="83" y="22"/>
                    <a:pt x="83" y="16"/>
                  </a:cubicBezTo>
                  <a:cubicBezTo>
                    <a:pt x="83" y="9"/>
                    <a:pt x="77" y="0"/>
                    <a:pt x="70" y="1"/>
                  </a:cubicBezTo>
                  <a:cubicBezTo>
                    <a:pt x="64" y="2"/>
                    <a:pt x="59" y="8"/>
                    <a:pt x="59" y="1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4" name="Freeform 48"/>
            <p:cNvSpPr/>
            <p:nvPr/>
          </p:nvSpPr>
          <p:spPr bwMode="auto">
            <a:xfrm>
              <a:off x="3944938" y="3292475"/>
              <a:ext cx="1341438" cy="860425"/>
            </a:xfrm>
            <a:custGeom>
              <a:avLst/>
              <a:gdLst>
                <a:gd name="T0" fmla="*/ 316 w 317"/>
                <a:gd name="T1" fmla="*/ 172 h 202"/>
                <a:gd name="T2" fmla="*/ 314 w 317"/>
                <a:gd name="T3" fmla="*/ 171 h 202"/>
                <a:gd name="T4" fmla="*/ 296 w 317"/>
                <a:gd name="T5" fmla="*/ 128 h 202"/>
                <a:gd name="T6" fmla="*/ 264 w 317"/>
                <a:gd name="T7" fmla="*/ 98 h 202"/>
                <a:gd name="T8" fmla="*/ 199 w 317"/>
                <a:gd name="T9" fmla="*/ 101 h 202"/>
                <a:gd name="T10" fmla="*/ 198 w 317"/>
                <a:gd name="T11" fmla="*/ 102 h 202"/>
                <a:gd name="T12" fmla="*/ 107 w 317"/>
                <a:gd name="T13" fmla="*/ 80 h 202"/>
                <a:gd name="T14" fmla="*/ 78 w 317"/>
                <a:gd name="T15" fmla="*/ 76 h 202"/>
                <a:gd name="T16" fmla="*/ 127 w 317"/>
                <a:gd name="T17" fmla="*/ 45 h 202"/>
                <a:gd name="T18" fmla="*/ 162 w 317"/>
                <a:gd name="T19" fmla="*/ 34 h 202"/>
                <a:gd name="T20" fmla="*/ 162 w 317"/>
                <a:gd name="T21" fmla="*/ 35 h 202"/>
                <a:gd name="T22" fmla="*/ 251 w 317"/>
                <a:gd name="T23" fmla="*/ 49 h 202"/>
                <a:gd name="T24" fmla="*/ 251 w 317"/>
                <a:gd name="T25" fmla="*/ 47 h 202"/>
                <a:gd name="T26" fmla="*/ 250 w 317"/>
                <a:gd name="T27" fmla="*/ 46 h 202"/>
                <a:gd name="T28" fmla="*/ 250 w 317"/>
                <a:gd name="T29" fmla="*/ 46 h 202"/>
                <a:gd name="T30" fmla="*/ 163 w 317"/>
                <a:gd name="T31" fmla="*/ 31 h 202"/>
                <a:gd name="T32" fmla="*/ 122 w 317"/>
                <a:gd name="T33" fmla="*/ 44 h 202"/>
                <a:gd name="T34" fmla="*/ 76 w 317"/>
                <a:gd name="T35" fmla="*/ 75 h 202"/>
                <a:gd name="T36" fmla="*/ 49 w 317"/>
                <a:gd name="T37" fmla="*/ 72 h 202"/>
                <a:gd name="T38" fmla="*/ 0 w 317"/>
                <a:gd name="T39" fmla="*/ 76 h 202"/>
                <a:gd name="T40" fmla="*/ 1 w 317"/>
                <a:gd name="T41" fmla="*/ 77 h 202"/>
                <a:gd name="T42" fmla="*/ 57 w 317"/>
                <a:gd name="T43" fmla="*/ 75 h 202"/>
                <a:gd name="T44" fmla="*/ 75 w 317"/>
                <a:gd name="T45" fmla="*/ 78 h 202"/>
                <a:gd name="T46" fmla="*/ 75 w 317"/>
                <a:gd name="T47" fmla="*/ 79 h 202"/>
                <a:gd name="T48" fmla="*/ 76 w 317"/>
                <a:gd name="T49" fmla="*/ 78 h 202"/>
                <a:gd name="T50" fmla="*/ 111 w 317"/>
                <a:gd name="T51" fmla="*/ 84 h 202"/>
                <a:gd name="T52" fmla="*/ 137 w 317"/>
                <a:gd name="T53" fmla="*/ 107 h 202"/>
                <a:gd name="T54" fmla="*/ 141 w 317"/>
                <a:gd name="T55" fmla="*/ 112 h 202"/>
                <a:gd name="T56" fmla="*/ 141 w 317"/>
                <a:gd name="T57" fmla="*/ 112 h 202"/>
                <a:gd name="T58" fmla="*/ 161 w 317"/>
                <a:gd name="T59" fmla="*/ 159 h 202"/>
                <a:gd name="T60" fmla="*/ 184 w 317"/>
                <a:gd name="T61" fmla="*/ 180 h 202"/>
                <a:gd name="T62" fmla="*/ 203 w 317"/>
                <a:gd name="T63" fmla="*/ 201 h 202"/>
                <a:gd name="T64" fmla="*/ 205 w 317"/>
                <a:gd name="T65" fmla="*/ 200 h 202"/>
                <a:gd name="T66" fmla="*/ 204 w 317"/>
                <a:gd name="T67" fmla="*/ 198 h 202"/>
                <a:gd name="T68" fmla="*/ 144 w 317"/>
                <a:gd name="T69" fmla="*/ 111 h 202"/>
                <a:gd name="T70" fmla="*/ 137 w 317"/>
                <a:gd name="T71" fmla="*/ 103 h 202"/>
                <a:gd name="T72" fmla="*/ 115 w 317"/>
                <a:gd name="T73" fmla="*/ 85 h 202"/>
                <a:gd name="T74" fmla="*/ 178 w 317"/>
                <a:gd name="T75" fmla="*/ 99 h 202"/>
                <a:gd name="T76" fmla="*/ 199 w 317"/>
                <a:gd name="T77" fmla="*/ 106 h 202"/>
                <a:gd name="T78" fmla="*/ 246 w 317"/>
                <a:gd name="T79" fmla="*/ 148 h 202"/>
                <a:gd name="T80" fmla="*/ 280 w 317"/>
                <a:gd name="T81" fmla="*/ 160 h 202"/>
                <a:gd name="T82" fmla="*/ 315 w 317"/>
                <a:gd name="T83" fmla="*/ 174 h 202"/>
                <a:gd name="T84" fmla="*/ 316 w 317"/>
                <a:gd name="T85" fmla="*/ 1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6" y="172"/>
                  </a:moveTo>
                  <a:cubicBezTo>
                    <a:pt x="315" y="172"/>
                    <a:pt x="315" y="172"/>
                    <a:pt x="314" y="171"/>
                  </a:cubicBezTo>
                  <a:cubicBezTo>
                    <a:pt x="312" y="156"/>
                    <a:pt x="304" y="140"/>
                    <a:pt x="296" y="128"/>
                  </a:cubicBezTo>
                  <a:cubicBezTo>
                    <a:pt x="288" y="116"/>
                    <a:pt x="278" y="104"/>
                    <a:pt x="264" y="98"/>
                  </a:cubicBezTo>
                  <a:cubicBezTo>
                    <a:pt x="246" y="89"/>
                    <a:pt x="213" y="83"/>
                    <a:pt x="199" y="101"/>
                  </a:cubicBezTo>
                  <a:cubicBezTo>
                    <a:pt x="199" y="102"/>
                    <a:pt x="199" y="102"/>
                    <a:pt x="198" y="102"/>
                  </a:cubicBezTo>
                  <a:cubicBezTo>
                    <a:pt x="169" y="91"/>
                    <a:pt x="137" y="85"/>
                    <a:pt x="107" y="80"/>
                  </a:cubicBezTo>
                  <a:cubicBezTo>
                    <a:pt x="97" y="79"/>
                    <a:pt x="87" y="77"/>
                    <a:pt x="78" y="76"/>
                  </a:cubicBezTo>
                  <a:cubicBezTo>
                    <a:pt x="90" y="61"/>
                    <a:pt x="110" y="52"/>
                    <a:pt x="127" y="45"/>
                  </a:cubicBezTo>
                  <a:cubicBezTo>
                    <a:pt x="138" y="41"/>
                    <a:pt x="150" y="37"/>
                    <a:pt x="162" y="34"/>
                  </a:cubicBezTo>
                  <a:cubicBezTo>
                    <a:pt x="162" y="34"/>
                    <a:pt x="162" y="35"/>
                    <a:pt x="162" y="35"/>
                  </a:cubicBezTo>
                  <a:cubicBezTo>
                    <a:pt x="184" y="61"/>
                    <a:pt x="222" y="47"/>
                    <a:pt x="251" y="49"/>
                  </a:cubicBezTo>
                  <a:cubicBezTo>
                    <a:pt x="252" y="49"/>
                    <a:pt x="253" y="47"/>
                    <a:pt x="251" y="47"/>
                  </a:cubicBezTo>
                  <a:cubicBezTo>
                    <a:pt x="251" y="47"/>
                    <a:pt x="250" y="46"/>
                    <a:pt x="250" y="46"/>
                  </a:cubicBezTo>
                  <a:cubicBezTo>
                    <a:pt x="250" y="46"/>
                    <a:pt x="250" y="46"/>
                    <a:pt x="250" y="46"/>
                  </a:cubicBezTo>
                  <a:cubicBezTo>
                    <a:pt x="241" y="14"/>
                    <a:pt x="181" y="0"/>
                    <a:pt x="163" y="31"/>
                  </a:cubicBezTo>
                  <a:cubicBezTo>
                    <a:pt x="149" y="34"/>
                    <a:pt x="135" y="39"/>
                    <a:pt x="122" y="44"/>
                  </a:cubicBezTo>
                  <a:cubicBezTo>
                    <a:pt x="106" y="51"/>
                    <a:pt x="85" y="60"/>
                    <a:pt x="76" y="75"/>
                  </a:cubicBezTo>
                  <a:cubicBezTo>
                    <a:pt x="67" y="74"/>
                    <a:pt x="58" y="73"/>
                    <a:pt x="49" y="72"/>
                  </a:cubicBezTo>
                  <a:cubicBezTo>
                    <a:pt x="34" y="70"/>
                    <a:pt x="14" y="67"/>
                    <a:pt x="0" y="76"/>
                  </a:cubicBezTo>
                  <a:cubicBezTo>
                    <a:pt x="0" y="76"/>
                    <a:pt x="0" y="77"/>
                    <a:pt x="1" y="77"/>
                  </a:cubicBezTo>
                  <a:cubicBezTo>
                    <a:pt x="19" y="71"/>
                    <a:pt x="38" y="73"/>
                    <a:pt x="57" y="75"/>
                  </a:cubicBezTo>
                  <a:cubicBezTo>
                    <a:pt x="63" y="76"/>
                    <a:pt x="69" y="77"/>
                    <a:pt x="75" y="78"/>
                  </a:cubicBezTo>
                  <a:cubicBezTo>
                    <a:pt x="75" y="79"/>
                    <a:pt x="75" y="79"/>
                    <a:pt x="75" y="79"/>
                  </a:cubicBezTo>
                  <a:cubicBezTo>
                    <a:pt x="75" y="79"/>
                    <a:pt x="76" y="78"/>
                    <a:pt x="76" y="78"/>
                  </a:cubicBezTo>
                  <a:cubicBezTo>
                    <a:pt x="87" y="80"/>
                    <a:pt x="99" y="82"/>
                    <a:pt x="111" y="84"/>
                  </a:cubicBezTo>
                  <a:cubicBezTo>
                    <a:pt x="120" y="91"/>
                    <a:pt x="129" y="98"/>
                    <a:pt x="137" y="107"/>
                  </a:cubicBezTo>
                  <a:cubicBezTo>
                    <a:pt x="138" y="109"/>
                    <a:pt x="139" y="110"/>
                    <a:pt x="141" y="112"/>
                  </a:cubicBezTo>
                  <a:cubicBezTo>
                    <a:pt x="141" y="112"/>
                    <a:pt x="141" y="112"/>
                    <a:pt x="141" y="112"/>
                  </a:cubicBezTo>
                  <a:cubicBezTo>
                    <a:pt x="138" y="130"/>
                    <a:pt x="149" y="147"/>
                    <a:pt x="161" y="159"/>
                  </a:cubicBezTo>
                  <a:cubicBezTo>
                    <a:pt x="168" y="166"/>
                    <a:pt x="176" y="173"/>
                    <a:pt x="184" y="180"/>
                  </a:cubicBezTo>
                  <a:cubicBezTo>
                    <a:pt x="191" y="186"/>
                    <a:pt x="197" y="194"/>
                    <a:pt x="203" y="201"/>
                  </a:cubicBezTo>
                  <a:cubicBezTo>
                    <a:pt x="204" y="202"/>
                    <a:pt x="206" y="201"/>
                    <a:pt x="205" y="200"/>
                  </a:cubicBezTo>
                  <a:cubicBezTo>
                    <a:pt x="205" y="199"/>
                    <a:pt x="204" y="198"/>
                    <a:pt x="204" y="198"/>
                  </a:cubicBezTo>
                  <a:cubicBezTo>
                    <a:pt x="197" y="164"/>
                    <a:pt x="191" y="103"/>
                    <a:pt x="144" y="111"/>
                  </a:cubicBezTo>
                  <a:cubicBezTo>
                    <a:pt x="142" y="108"/>
                    <a:pt x="139" y="106"/>
                    <a:pt x="137" y="103"/>
                  </a:cubicBezTo>
                  <a:cubicBezTo>
                    <a:pt x="131" y="97"/>
                    <a:pt x="124" y="89"/>
                    <a:pt x="115" y="85"/>
                  </a:cubicBezTo>
                  <a:cubicBezTo>
                    <a:pt x="136" y="89"/>
                    <a:pt x="158" y="93"/>
                    <a:pt x="178" y="99"/>
                  </a:cubicBezTo>
                  <a:cubicBezTo>
                    <a:pt x="185" y="101"/>
                    <a:pt x="192" y="104"/>
                    <a:pt x="199" y="106"/>
                  </a:cubicBezTo>
                  <a:cubicBezTo>
                    <a:pt x="211" y="124"/>
                    <a:pt x="226" y="139"/>
                    <a:pt x="246" y="148"/>
                  </a:cubicBezTo>
                  <a:cubicBezTo>
                    <a:pt x="257" y="153"/>
                    <a:pt x="268" y="156"/>
                    <a:pt x="280" y="160"/>
                  </a:cubicBezTo>
                  <a:cubicBezTo>
                    <a:pt x="292" y="163"/>
                    <a:pt x="303" y="169"/>
                    <a:pt x="315" y="174"/>
                  </a:cubicBezTo>
                  <a:cubicBezTo>
                    <a:pt x="316" y="175"/>
                    <a:pt x="317" y="173"/>
                    <a:pt x="316" y="17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5" name="Freeform 49"/>
            <p:cNvSpPr/>
            <p:nvPr/>
          </p:nvSpPr>
          <p:spPr bwMode="auto">
            <a:xfrm>
              <a:off x="4940300" y="3084513"/>
              <a:ext cx="393700" cy="390525"/>
            </a:xfrm>
            <a:custGeom>
              <a:avLst/>
              <a:gdLst>
                <a:gd name="T0" fmla="*/ 53 w 93"/>
                <a:gd name="T1" fmla="*/ 32 h 92"/>
                <a:gd name="T2" fmla="*/ 0 w 93"/>
                <a:gd name="T3" fmla="*/ 3 h 92"/>
                <a:gd name="T4" fmla="*/ 0 w 93"/>
                <a:gd name="T5" fmla="*/ 4 h 92"/>
                <a:gd name="T6" fmla="*/ 54 w 93"/>
                <a:gd name="T7" fmla="*/ 37 h 92"/>
                <a:gd name="T8" fmla="*/ 90 w 93"/>
                <a:gd name="T9" fmla="*/ 90 h 92"/>
                <a:gd name="T10" fmla="*/ 93 w 93"/>
                <a:gd name="T11" fmla="*/ 88 h 92"/>
                <a:gd name="T12" fmla="*/ 53 w 93"/>
                <a:gd name="T13" fmla="*/ 32 h 92"/>
              </a:gdLst>
              <a:ahLst/>
              <a:cxnLst>
                <a:cxn ang="0">
                  <a:pos x="T0" y="T1"/>
                </a:cxn>
                <a:cxn ang="0">
                  <a:pos x="T2" y="T3"/>
                </a:cxn>
                <a:cxn ang="0">
                  <a:pos x="T4" y="T5"/>
                </a:cxn>
                <a:cxn ang="0">
                  <a:pos x="T6" y="T7"/>
                </a:cxn>
                <a:cxn ang="0">
                  <a:pos x="T8" y="T9"/>
                </a:cxn>
                <a:cxn ang="0">
                  <a:pos x="T10" y="T11"/>
                </a:cxn>
                <a:cxn ang="0">
                  <a:pos x="T12" y="T13"/>
                </a:cxn>
              </a:cxnLst>
              <a:rect l="0" t="0" r="r" b="b"/>
              <a:pathLst>
                <a:path w="93" h="92">
                  <a:moveTo>
                    <a:pt x="53" y="32"/>
                  </a:moveTo>
                  <a:cubicBezTo>
                    <a:pt x="40" y="17"/>
                    <a:pt x="21" y="0"/>
                    <a:pt x="0" y="3"/>
                  </a:cubicBezTo>
                  <a:cubicBezTo>
                    <a:pt x="0" y="3"/>
                    <a:pt x="0" y="4"/>
                    <a:pt x="0" y="4"/>
                  </a:cubicBezTo>
                  <a:cubicBezTo>
                    <a:pt x="23" y="5"/>
                    <a:pt x="40" y="21"/>
                    <a:pt x="54" y="37"/>
                  </a:cubicBezTo>
                  <a:cubicBezTo>
                    <a:pt x="68" y="53"/>
                    <a:pt x="79" y="72"/>
                    <a:pt x="90" y="90"/>
                  </a:cubicBezTo>
                  <a:cubicBezTo>
                    <a:pt x="91" y="92"/>
                    <a:pt x="93" y="90"/>
                    <a:pt x="93" y="88"/>
                  </a:cubicBezTo>
                  <a:cubicBezTo>
                    <a:pt x="81" y="69"/>
                    <a:pt x="69" y="49"/>
                    <a:pt x="53" y="32"/>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6" name="Freeform 50"/>
            <p:cNvSpPr/>
            <p:nvPr/>
          </p:nvSpPr>
          <p:spPr bwMode="auto">
            <a:xfrm>
              <a:off x="5257800" y="3449638"/>
              <a:ext cx="271463" cy="280988"/>
            </a:xfrm>
            <a:custGeom>
              <a:avLst/>
              <a:gdLst>
                <a:gd name="T0" fmla="*/ 16 w 64"/>
                <a:gd name="T1" fmla="*/ 1 h 66"/>
                <a:gd name="T2" fmla="*/ 15 w 64"/>
                <a:gd name="T3" fmla="*/ 1 h 66"/>
                <a:gd name="T4" fmla="*/ 14 w 64"/>
                <a:gd name="T5" fmla="*/ 4 h 66"/>
                <a:gd name="T6" fmla="*/ 9 w 64"/>
                <a:gd name="T7" fmla="*/ 59 h 66"/>
                <a:gd name="T8" fmla="*/ 20 w 64"/>
                <a:gd name="T9" fmla="*/ 65 h 66"/>
                <a:gd name="T10" fmla="*/ 26 w 64"/>
                <a:gd name="T11" fmla="*/ 52 h 66"/>
                <a:gd name="T12" fmla="*/ 40 w 64"/>
                <a:gd name="T13" fmla="*/ 63 h 66"/>
                <a:gd name="T14" fmla="*/ 42 w 64"/>
                <a:gd name="T15" fmla="*/ 62 h 66"/>
                <a:gd name="T16" fmla="*/ 44 w 64"/>
                <a:gd name="T17" fmla="*/ 45 h 66"/>
                <a:gd name="T18" fmla="*/ 58 w 64"/>
                <a:gd name="T19" fmla="*/ 49 h 66"/>
                <a:gd name="T20" fmla="*/ 64 w 64"/>
                <a:gd name="T21" fmla="*/ 35 h 66"/>
                <a:gd name="T22" fmla="*/ 16 w 64"/>
                <a:gd name="T2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6">
                  <a:moveTo>
                    <a:pt x="16" y="1"/>
                  </a:moveTo>
                  <a:cubicBezTo>
                    <a:pt x="16" y="1"/>
                    <a:pt x="15" y="0"/>
                    <a:pt x="15" y="1"/>
                  </a:cubicBezTo>
                  <a:cubicBezTo>
                    <a:pt x="14" y="1"/>
                    <a:pt x="13" y="3"/>
                    <a:pt x="14" y="4"/>
                  </a:cubicBezTo>
                  <a:cubicBezTo>
                    <a:pt x="7" y="20"/>
                    <a:pt x="0" y="42"/>
                    <a:pt x="9" y="59"/>
                  </a:cubicBezTo>
                  <a:cubicBezTo>
                    <a:pt x="11" y="63"/>
                    <a:pt x="15" y="66"/>
                    <a:pt x="20" y="65"/>
                  </a:cubicBezTo>
                  <a:cubicBezTo>
                    <a:pt x="25" y="64"/>
                    <a:pt x="26" y="58"/>
                    <a:pt x="26" y="52"/>
                  </a:cubicBezTo>
                  <a:cubicBezTo>
                    <a:pt x="30" y="57"/>
                    <a:pt x="34" y="61"/>
                    <a:pt x="40" y="63"/>
                  </a:cubicBezTo>
                  <a:cubicBezTo>
                    <a:pt x="41" y="64"/>
                    <a:pt x="42" y="63"/>
                    <a:pt x="42" y="62"/>
                  </a:cubicBezTo>
                  <a:cubicBezTo>
                    <a:pt x="44" y="56"/>
                    <a:pt x="45" y="51"/>
                    <a:pt x="44" y="45"/>
                  </a:cubicBezTo>
                  <a:cubicBezTo>
                    <a:pt x="48" y="48"/>
                    <a:pt x="53" y="50"/>
                    <a:pt x="58" y="49"/>
                  </a:cubicBezTo>
                  <a:cubicBezTo>
                    <a:pt x="64" y="47"/>
                    <a:pt x="64" y="40"/>
                    <a:pt x="64" y="35"/>
                  </a:cubicBezTo>
                  <a:cubicBezTo>
                    <a:pt x="62" y="13"/>
                    <a:pt x="35" y="4"/>
                    <a:pt x="16"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7" name="Freeform 51"/>
            <p:cNvSpPr/>
            <p:nvPr/>
          </p:nvSpPr>
          <p:spPr bwMode="auto">
            <a:xfrm>
              <a:off x="10013950" y="3092450"/>
              <a:ext cx="906463" cy="1263650"/>
            </a:xfrm>
            <a:custGeom>
              <a:avLst/>
              <a:gdLst>
                <a:gd name="T0" fmla="*/ 173 w 214"/>
                <a:gd name="T1" fmla="*/ 111 h 297"/>
                <a:gd name="T2" fmla="*/ 94 w 214"/>
                <a:gd name="T3" fmla="*/ 117 h 297"/>
                <a:gd name="T4" fmla="*/ 91 w 214"/>
                <a:gd name="T5" fmla="*/ 111 h 297"/>
                <a:gd name="T6" fmla="*/ 69 w 214"/>
                <a:gd name="T7" fmla="*/ 66 h 297"/>
                <a:gd name="T8" fmla="*/ 2 w 214"/>
                <a:gd name="T9" fmla="*/ 1 h 297"/>
                <a:gd name="T10" fmla="*/ 1 w 214"/>
                <a:gd name="T11" fmla="*/ 2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8 h 297"/>
                <a:gd name="T36" fmla="*/ 98 w 214"/>
                <a:gd name="T37" fmla="*/ 127 h 297"/>
                <a:gd name="T38" fmla="*/ 109 w 214"/>
                <a:gd name="T39" fmla="*/ 138 h 297"/>
                <a:gd name="T40" fmla="*/ 143 w 214"/>
                <a:gd name="T41" fmla="*/ 163 h 297"/>
                <a:gd name="T42" fmla="*/ 200 w 214"/>
                <a:gd name="T43" fmla="*/ 169 h 297"/>
                <a:gd name="T44" fmla="*/ 173 w 214"/>
                <a:gd name="T45" fmla="*/ 11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1"/>
                  </a:moveTo>
                  <a:cubicBezTo>
                    <a:pt x="149" y="100"/>
                    <a:pt x="116" y="101"/>
                    <a:pt x="94" y="117"/>
                  </a:cubicBezTo>
                  <a:cubicBezTo>
                    <a:pt x="93" y="115"/>
                    <a:pt x="92" y="113"/>
                    <a:pt x="91" y="111"/>
                  </a:cubicBezTo>
                  <a:cubicBezTo>
                    <a:pt x="85" y="95"/>
                    <a:pt x="78" y="80"/>
                    <a:pt x="69" y="66"/>
                  </a:cubicBezTo>
                  <a:cubicBezTo>
                    <a:pt x="53" y="39"/>
                    <a:pt x="31" y="14"/>
                    <a:pt x="2" y="1"/>
                  </a:cubicBezTo>
                  <a:cubicBezTo>
                    <a:pt x="1" y="0"/>
                    <a:pt x="0" y="1"/>
                    <a:pt x="1" y="2"/>
                  </a:cubicBezTo>
                  <a:cubicBezTo>
                    <a:pt x="29" y="20"/>
                    <a:pt x="52" y="43"/>
                    <a:pt x="68" y="73"/>
                  </a:cubicBezTo>
                  <a:cubicBezTo>
                    <a:pt x="76" y="87"/>
                    <a:pt x="83" y="102"/>
                    <a:pt x="90" y="117"/>
                  </a:cubicBezTo>
                  <a:cubicBezTo>
                    <a:pt x="95" y="131"/>
                    <a:pt x="100" y="145"/>
                    <a:pt x="107" y="158"/>
                  </a:cubicBezTo>
                  <a:cubicBezTo>
                    <a:pt x="107" y="159"/>
                    <a:pt x="107" y="159"/>
                    <a:pt x="108" y="159"/>
                  </a:cubicBezTo>
                  <a:cubicBezTo>
                    <a:pt x="92" y="180"/>
                    <a:pt x="91" y="212"/>
                    <a:pt x="95" y="236"/>
                  </a:cubicBezTo>
                  <a:cubicBezTo>
                    <a:pt x="99" y="262"/>
                    <a:pt x="113" y="290"/>
                    <a:pt x="141" y="295"/>
                  </a:cubicBezTo>
                  <a:cubicBezTo>
                    <a:pt x="154" y="297"/>
                    <a:pt x="169" y="296"/>
                    <a:pt x="176" y="284"/>
                  </a:cubicBezTo>
                  <a:cubicBezTo>
                    <a:pt x="183" y="272"/>
                    <a:pt x="183" y="258"/>
                    <a:pt x="180" y="245"/>
                  </a:cubicBezTo>
                  <a:cubicBezTo>
                    <a:pt x="172" y="206"/>
                    <a:pt x="143" y="180"/>
                    <a:pt x="111" y="158"/>
                  </a:cubicBezTo>
                  <a:cubicBezTo>
                    <a:pt x="110" y="158"/>
                    <a:pt x="110" y="158"/>
                    <a:pt x="109" y="158"/>
                  </a:cubicBezTo>
                  <a:cubicBezTo>
                    <a:pt x="109" y="158"/>
                    <a:pt x="109" y="158"/>
                    <a:pt x="109" y="158"/>
                  </a:cubicBezTo>
                  <a:cubicBezTo>
                    <a:pt x="109" y="158"/>
                    <a:pt x="109" y="158"/>
                    <a:pt x="109" y="158"/>
                  </a:cubicBezTo>
                  <a:cubicBezTo>
                    <a:pt x="106" y="147"/>
                    <a:pt x="102" y="137"/>
                    <a:pt x="98" y="127"/>
                  </a:cubicBezTo>
                  <a:cubicBezTo>
                    <a:pt x="101" y="131"/>
                    <a:pt x="105" y="135"/>
                    <a:pt x="109" y="138"/>
                  </a:cubicBezTo>
                  <a:cubicBezTo>
                    <a:pt x="119" y="148"/>
                    <a:pt x="131" y="156"/>
                    <a:pt x="143" y="163"/>
                  </a:cubicBezTo>
                  <a:cubicBezTo>
                    <a:pt x="156" y="171"/>
                    <a:pt x="189" y="188"/>
                    <a:pt x="200" y="169"/>
                  </a:cubicBezTo>
                  <a:cubicBezTo>
                    <a:pt x="214" y="147"/>
                    <a:pt x="194" y="119"/>
                    <a:pt x="173" y="111"/>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8" name="Freeform 52"/>
            <p:cNvSpPr/>
            <p:nvPr/>
          </p:nvSpPr>
          <p:spPr bwMode="auto">
            <a:xfrm>
              <a:off x="9802813" y="3067050"/>
              <a:ext cx="317500" cy="476250"/>
            </a:xfrm>
            <a:custGeom>
              <a:avLst/>
              <a:gdLst>
                <a:gd name="T0" fmla="*/ 73 w 75"/>
                <a:gd name="T1" fmla="*/ 74 h 112"/>
                <a:gd name="T2" fmla="*/ 29 w 75"/>
                <a:gd name="T3" fmla="*/ 69 h 112"/>
                <a:gd name="T4" fmla="*/ 15 w 75"/>
                <a:gd name="T5" fmla="*/ 37 h 112"/>
                <a:gd name="T6" fmla="*/ 2 w 75"/>
                <a:gd name="T7" fmla="*/ 1 h 112"/>
                <a:gd name="T8" fmla="*/ 1 w 75"/>
                <a:gd name="T9" fmla="*/ 2 h 112"/>
                <a:gd name="T10" fmla="*/ 13 w 75"/>
                <a:gd name="T11" fmla="*/ 41 h 112"/>
                <a:gd name="T12" fmla="*/ 27 w 75"/>
                <a:gd name="T13" fmla="*/ 71 h 112"/>
                <a:gd name="T14" fmla="*/ 27 w 75"/>
                <a:gd name="T15" fmla="*/ 73 h 112"/>
                <a:gd name="T16" fmla="*/ 24 w 75"/>
                <a:gd name="T17" fmla="*/ 104 h 112"/>
                <a:gd name="T18" fmla="*/ 40 w 75"/>
                <a:gd name="T19" fmla="*/ 95 h 112"/>
                <a:gd name="T20" fmla="*/ 58 w 75"/>
                <a:gd name="T21" fmla="*/ 102 h 112"/>
                <a:gd name="T22" fmla="*/ 60 w 75"/>
                <a:gd name="T23" fmla="*/ 100 h 112"/>
                <a:gd name="T24" fmla="*/ 58 w 75"/>
                <a:gd name="T25" fmla="*/ 87 h 112"/>
                <a:gd name="T26" fmla="*/ 71 w 75"/>
                <a:gd name="T27" fmla="*/ 87 h 112"/>
                <a:gd name="T28" fmla="*/ 73 w 75"/>
                <a:gd name="T29"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3" y="74"/>
                  </a:moveTo>
                  <a:cubicBezTo>
                    <a:pt x="64" y="60"/>
                    <a:pt x="42" y="57"/>
                    <a:pt x="29" y="69"/>
                  </a:cubicBezTo>
                  <a:cubicBezTo>
                    <a:pt x="25" y="58"/>
                    <a:pt x="19" y="48"/>
                    <a:pt x="15" y="37"/>
                  </a:cubicBezTo>
                  <a:cubicBezTo>
                    <a:pt x="10" y="25"/>
                    <a:pt x="7" y="13"/>
                    <a:pt x="2" y="1"/>
                  </a:cubicBezTo>
                  <a:cubicBezTo>
                    <a:pt x="2" y="0"/>
                    <a:pt x="0" y="1"/>
                    <a:pt x="1" y="2"/>
                  </a:cubicBezTo>
                  <a:cubicBezTo>
                    <a:pt x="3" y="15"/>
                    <a:pt x="8" y="28"/>
                    <a:pt x="13" y="41"/>
                  </a:cubicBezTo>
                  <a:cubicBezTo>
                    <a:pt x="17" y="51"/>
                    <a:pt x="22" y="62"/>
                    <a:pt x="27" y="71"/>
                  </a:cubicBezTo>
                  <a:cubicBezTo>
                    <a:pt x="27" y="72"/>
                    <a:pt x="27" y="73"/>
                    <a:pt x="27" y="73"/>
                  </a:cubicBezTo>
                  <a:cubicBezTo>
                    <a:pt x="18" y="80"/>
                    <a:pt x="15" y="96"/>
                    <a:pt x="24" y="104"/>
                  </a:cubicBezTo>
                  <a:cubicBezTo>
                    <a:pt x="33" y="112"/>
                    <a:pt x="38" y="103"/>
                    <a:pt x="40" y="95"/>
                  </a:cubicBezTo>
                  <a:cubicBezTo>
                    <a:pt x="45" y="100"/>
                    <a:pt x="51" y="102"/>
                    <a:pt x="58" y="102"/>
                  </a:cubicBezTo>
                  <a:cubicBezTo>
                    <a:pt x="59" y="102"/>
                    <a:pt x="60" y="101"/>
                    <a:pt x="60" y="100"/>
                  </a:cubicBezTo>
                  <a:cubicBezTo>
                    <a:pt x="60" y="95"/>
                    <a:pt x="60" y="91"/>
                    <a:pt x="58" y="87"/>
                  </a:cubicBezTo>
                  <a:cubicBezTo>
                    <a:pt x="62" y="89"/>
                    <a:pt x="67" y="90"/>
                    <a:pt x="71" y="87"/>
                  </a:cubicBezTo>
                  <a:cubicBezTo>
                    <a:pt x="75" y="85"/>
                    <a:pt x="75" y="78"/>
                    <a:pt x="73" y="7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9" name="Freeform 53"/>
            <p:cNvSpPr/>
            <p:nvPr/>
          </p:nvSpPr>
          <p:spPr bwMode="auto">
            <a:xfrm>
              <a:off x="8909050" y="3228975"/>
              <a:ext cx="952500" cy="1190625"/>
            </a:xfrm>
            <a:custGeom>
              <a:avLst/>
              <a:gdLst>
                <a:gd name="T0" fmla="*/ 180 w 225"/>
                <a:gd name="T1" fmla="*/ 278 h 280"/>
                <a:gd name="T2" fmla="*/ 180 w 225"/>
                <a:gd name="T3" fmla="*/ 276 h 280"/>
                <a:gd name="T4" fmla="*/ 193 w 225"/>
                <a:gd name="T5" fmla="*/ 231 h 280"/>
                <a:gd name="T6" fmla="*/ 189 w 225"/>
                <a:gd name="T7" fmla="*/ 188 h 280"/>
                <a:gd name="T8" fmla="*/ 136 w 225"/>
                <a:gd name="T9" fmla="*/ 148 h 280"/>
                <a:gd name="T10" fmla="*/ 136 w 225"/>
                <a:gd name="T11" fmla="*/ 148 h 280"/>
                <a:gd name="T12" fmla="*/ 80 w 225"/>
                <a:gd name="T13" fmla="*/ 73 h 280"/>
                <a:gd name="T14" fmla="*/ 61 w 225"/>
                <a:gd name="T15" fmla="*/ 50 h 280"/>
                <a:gd name="T16" fmla="*/ 118 w 225"/>
                <a:gd name="T17" fmla="*/ 58 h 280"/>
                <a:gd name="T18" fmla="*/ 152 w 225"/>
                <a:gd name="T19" fmla="*/ 73 h 280"/>
                <a:gd name="T20" fmla="*/ 152 w 225"/>
                <a:gd name="T21" fmla="*/ 74 h 280"/>
                <a:gd name="T22" fmla="*/ 210 w 225"/>
                <a:gd name="T23" fmla="*/ 141 h 280"/>
                <a:gd name="T24" fmla="*/ 212 w 225"/>
                <a:gd name="T25" fmla="*/ 140 h 280"/>
                <a:gd name="T26" fmla="*/ 211 w 225"/>
                <a:gd name="T27" fmla="*/ 139 h 280"/>
                <a:gd name="T28" fmla="*/ 212 w 225"/>
                <a:gd name="T29" fmla="*/ 139 h 280"/>
                <a:gd name="T30" fmla="*/ 155 w 225"/>
                <a:gd name="T31" fmla="*/ 71 h 280"/>
                <a:gd name="T32" fmla="*/ 114 w 225"/>
                <a:gd name="T33" fmla="*/ 54 h 280"/>
                <a:gd name="T34" fmla="*/ 60 w 225"/>
                <a:gd name="T35" fmla="*/ 49 h 280"/>
                <a:gd name="T36" fmla="*/ 41 w 225"/>
                <a:gd name="T37" fmla="*/ 29 h 280"/>
                <a:gd name="T38" fmla="*/ 1 w 225"/>
                <a:gd name="T39" fmla="*/ 1 h 280"/>
                <a:gd name="T40" fmla="*/ 1 w 225"/>
                <a:gd name="T41" fmla="*/ 2 h 280"/>
                <a:gd name="T42" fmla="*/ 44 w 225"/>
                <a:gd name="T43" fmla="*/ 36 h 280"/>
                <a:gd name="T44" fmla="*/ 57 w 225"/>
                <a:gd name="T45" fmla="*/ 50 h 280"/>
                <a:gd name="T46" fmla="*/ 57 w 225"/>
                <a:gd name="T47" fmla="*/ 51 h 280"/>
                <a:gd name="T48" fmla="*/ 57 w 225"/>
                <a:gd name="T49" fmla="*/ 51 h 280"/>
                <a:gd name="T50" fmla="*/ 80 w 225"/>
                <a:gd name="T51" fmla="*/ 78 h 280"/>
                <a:gd name="T52" fmla="*/ 85 w 225"/>
                <a:gd name="T53" fmla="*/ 112 h 280"/>
                <a:gd name="T54" fmla="*/ 85 w 225"/>
                <a:gd name="T55" fmla="*/ 119 h 280"/>
                <a:gd name="T56" fmla="*/ 85 w 225"/>
                <a:gd name="T57" fmla="*/ 119 h 280"/>
                <a:gd name="T58" fmla="*/ 70 w 225"/>
                <a:gd name="T59" fmla="*/ 168 h 280"/>
                <a:gd name="T60" fmla="*/ 75 w 225"/>
                <a:gd name="T61" fmla="*/ 198 h 280"/>
                <a:gd name="T62" fmla="*/ 76 w 225"/>
                <a:gd name="T63" fmla="*/ 227 h 280"/>
                <a:gd name="T64" fmla="*/ 78 w 225"/>
                <a:gd name="T65" fmla="*/ 227 h 280"/>
                <a:gd name="T66" fmla="*/ 78 w 225"/>
                <a:gd name="T67" fmla="*/ 225 h 280"/>
                <a:gd name="T68" fmla="*/ 89 w 225"/>
                <a:gd name="T69" fmla="*/ 120 h 280"/>
                <a:gd name="T70" fmla="*/ 88 w 225"/>
                <a:gd name="T71" fmla="*/ 109 h 280"/>
                <a:gd name="T72" fmla="*/ 83 w 225"/>
                <a:gd name="T73" fmla="*/ 81 h 280"/>
                <a:gd name="T74" fmla="*/ 122 w 225"/>
                <a:gd name="T75" fmla="*/ 133 h 280"/>
                <a:gd name="T76" fmla="*/ 133 w 225"/>
                <a:gd name="T77" fmla="*/ 151 h 280"/>
                <a:gd name="T78" fmla="*/ 142 w 225"/>
                <a:gd name="T79" fmla="*/ 214 h 280"/>
                <a:gd name="T80" fmla="*/ 161 w 225"/>
                <a:gd name="T81" fmla="*/ 244 h 280"/>
                <a:gd name="T82" fmla="*/ 178 w 225"/>
                <a:gd name="T83" fmla="*/ 278 h 280"/>
                <a:gd name="T84" fmla="*/ 180 w 225"/>
                <a:gd name="T85"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 h="280">
                  <a:moveTo>
                    <a:pt x="180" y="278"/>
                  </a:moveTo>
                  <a:cubicBezTo>
                    <a:pt x="180" y="277"/>
                    <a:pt x="180" y="276"/>
                    <a:pt x="180" y="276"/>
                  </a:cubicBezTo>
                  <a:cubicBezTo>
                    <a:pt x="188" y="263"/>
                    <a:pt x="192" y="245"/>
                    <a:pt x="193" y="231"/>
                  </a:cubicBezTo>
                  <a:cubicBezTo>
                    <a:pt x="195" y="217"/>
                    <a:pt x="195" y="201"/>
                    <a:pt x="189" y="188"/>
                  </a:cubicBezTo>
                  <a:cubicBezTo>
                    <a:pt x="181" y="169"/>
                    <a:pt x="160" y="143"/>
                    <a:pt x="136" y="148"/>
                  </a:cubicBezTo>
                  <a:cubicBezTo>
                    <a:pt x="136" y="148"/>
                    <a:pt x="136" y="148"/>
                    <a:pt x="136" y="148"/>
                  </a:cubicBezTo>
                  <a:cubicBezTo>
                    <a:pt x="120" y="121"/>
                    <a:pt x="100" y="96"/>
                    <a:pt x="80" y="73"/>
                  </a:cubicBezTo>
                  <a:cubicBezTo>
                    <a:pt x="74" y="65"/>
                    <a:pt x="67" y="57"/>
                    <a:pt x="61" y="50"/>
                  </a:cubicBezTo>
                  <a:cubicBezTo>
                    <a:pt x="79" y="46"/>
                    <a:pt x="100" y="52"/>
                    <a:pt x="118" y="58"/>
                  </a:cubicBezTo>
                  <a:cubicBezTo>
                    <a:pt x="129" y="63"/>
                    <a:pt x="141" y="67"/>
                    <a:pt x="152" y="73"/>
                  </a:cubicBezTo>
                  <a:cubicBezTo>
                    <a:pt x="152" y="73"/>
                    <a:pt x="152" y="73"/>
                    <a:pt x="152" y="74"/>
                  </a:cubicBezTo>
                  <a:cubicBezTo>
                    <a:pt x="151" y="108"/>
                    <a:pt x="189" y="121"/>
                    <a:pt x="210" y="141"/>
                  </a:cubicBezTo>
                  <a:cubicBezTo>
                    <a:pt x="211" y="143"/>
                    <a:pt x="213" y="141"/>
                    <a:pt x="212" y="140"/>
                  </a:cubicBezTo>
                  <a:cubicBezTo>
                    <a:pt x="212" y="140"/>
                    <a:pt x="211" y="139"/>
                    <a:pt x="211" y="139"/>
                  </a:cubicBezTo>
                  <a:cubicBezTo>
                    <a:pt x="211" y="139"/>
                    <a:pt x="212" y="139"/>
                    <a:pt x="212" y="139"/>
                  </a:cubicBezTo>
                  <a:cubicBezTo>
                    <a:pt x="225" y="108"/>
                    <a:pt x="188" y="59"/>
                    <a:pt x="155" y="71"/>
                  </a:cubicBezTo>
                  <a:cubicBezTo>
                    <a:pt x="142" y="64"/>
                    <a:pt x="128" y="59"/>
                    <a:pt x="114" y="54"/>
                  </a:cubicBezTo>
                  <a:cubicBezTo>
                    <a:pt x="98" y="49"/>
                    <a:pt x="77" y="42"/>
                    <a:pt x="60" y="49"/>
                  </a:cubicBezTo>
                  <a:cubicBezTo>
                    <a:pt x="54" y="42"/>
                    <a:pt x="48" y="35"/>
                    <a:pt x="41" y="29"/>
                  </a:cubicBezTo>
                  <a:cubicBezTo>
                    <a:pt x="31" y="17"/>
                    <a:pt x="17" y="3"/>
                    <a:pt x="1" y="1"/>
                  </a:cubicBezTo>
                  <a:cubicBezTo>
                    <a:pt x="1" y="0"/>
                    <a:pt x="0" y="1"/>
                    <a:pt x="1" y="2"/>
                  </a:cubicBezTo>
                  <a:cubicBezTo>
                    <a:pt x="19" y="9"/>
                    <a:pt x="32" y="22"/>
                    <a:pt x="44" y="36"/>
                  </a:cubicBezTo>
                  <a:cubicBezTo>
                    <a:pt x="49" y="41"/>
                    <a:pt x="53" y="46"/>
                    <a:pt x="57" y="50"/>
                  </a:cubicBezTo>
                  <a:cubicBezTo>
                    <a:pt x="56" y="51"/>
                    <a:pt x="57" y="51"/>
                    <a:pt x="57" y="51"/>
                  </a:cubicBezTo>
                  <a:cubicBezTo>
                    <a:pt x="57" y="51"/>
                    <a:pt x="57" y="51"/>
                    <a:pt x="57" y="51"/>
                  </a:cubicBezTo>
                  <a:cubicBezTo>
                    <a:pt x="65" y="60"/>
                    <a:pt x="73" y="69"/>
                    <a:pt x="80" y="78"/>
                  </a:cubicBezTo>
                  <a:cubicBezTo>
                    <a:pt x="83" y="89"/>
                    <a:pt x="85" y="100"/>
                    <a:pt x="85" y="112"/>
                  </a:cubicBezTo>
                  <a:cubicBezTo>
                    <a:pt x="85" y="114"/>
                    <a:pt x="85" y="116"/>
                    <a:pt x="85" y="119"/>
                  </a:cubicBezTo>
                  <a:cubicBezTo>
                    <a:pt x="85" y="119"/>
                    <a:pt x="85" y="119"/>
                    <a:pt x="85" y="119"/>
                  </a:cubicBezTo>
                  <a:cubicBezTo>
                    <a:pt x="71" y="131"/>
                    <a:pt x="69" y="150"/>
                    <a:pt x="70" y="168"/>
                  </a:cubicBezTo>
                  <a:cubicBezTo>
                    <a:pt x="71" y="178"/>
                    <a:pt x="73" y="188"/>
                    <a:pt x="75" y="198"/>
                  </a:cubicBezTo>
                  <a:cubicBezTo>
                    <a:pt x="76" y="208"/>
                    <a:pt x="76" y="217"/>
                    <a:pt x="76" y="227"/>
                  </a:cubicBezTo>
                  <a:cubicBezTo>
                    <a:pt x="76" y="228"/>
                    <a:pt x="78" y="228"/>
                    <a:pt x="78" y="227"/>
                  </a:cubicBezTo>
                  <a:cubicBezTo>
                    <a:pt x="78" y="226"/>
                    <a:pt x="78" y="225"/>
                    <a:pt x="78" y="225"/>
                  </a:cubicBezTo>
                  <a:cubicBezTo>
                    <a:pt x="94" y="195"/>
                    <a:pt x="130" y="144"/>
                    <a:pt x="89" y="120"/>
                  </a:cubicBezTo>
                  <a:cubicBezTo>
                    <a:pt x="89" y="116"/>
                    <a:pt x="88" y="113"/>
                    <a:pt x="88" y="109"/>
                  </a:cubicBezTo>
                  <a:cubicBezTo>
                    <a:pt x="88" y="100"/>
                    <a:pt x="87" y="90"/>
                    <a:pt x="83" y="81"/>
                  </a:cubicBezTo>
                  <a:cubicBezTo>
                    <a:pt x="97" y="98"/>
                    <a:pt x="110" y="115"/>
                    <a:pt x="122" y="133"/>
                  </a:cubicBezTo>
                  <a:cubicBezTo>
                    <a:pt x="126" y="139"/>
                    <a:pt x="130" y="145"/>
                    <a:pt x="133" y="151"/>
                  </a:cubicBezTo>
                  <a:cubicBezTo>
                    <a:pt x="131" y="172"/>
                    <a:pt x="133" y="194"/>
                    <a:pt x="142" y="214"/>
                  </a:cubicBezTo>
                  <a:cubicBezTo>
                    <a:pt x="148" y="224"/>
                    <a:pt x="154" y="234"/>
                    <a:pt x="161" y="244"/>
                  </a:cubicBezTo>
                  <a:cubicBezTo>
                    <a:pt x="168" y="255"/>
                    <a:pt x="173" y="267"/>
                    <a:pt x="178" y="278"/>
                  </a:cubicBezTo>
                  <a:cubicBezTo>
                    <a:pt x="179" y="280"/>
                    <a:pt x="180" y="279"/>
                    <a:pt x="180" y="27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0" name="Freeform 54"/>
            <p:cNvSpPr/>
            <p:nvPr/>
          </p:nvSpPr>
          <p:spPr bwMode="auto">
            <a:xfrm>
              <a:off x="8272463" y="3514725"/>
              <a:ext cx="712788" cy="650875"/>
            </a:xfrm>
            <a:custGeom>
              <a:avLst/>
              <a:gdLst>
                <a:gd name="T0" fmla="*/ 122 w 168"/>
                <a:gd name="T1" fmla="*/ 127 h 153"/>
                <a:gd name="T2" fmla="*/ 143 w 168"/>
                <a:gd name="T3" fmla="*/ 120 h 153"/>
                <a:gd name="T4" fmla="*/ 148 w 168"/>
                <a:gd name="T5" fmla="*/ 99 h 153"/>
                <a:gd name="T6" fmla="*/ 155 w 168"/>
                <a:gd name="T7" fmla="*/ 74 h 153"/>
                <a:gd name="T8" fmla="*/ 109 w 168"/>
                <a:gd name="T9" fmla="*/ 90 h 153"/>
                <a:gd name="T10" fmla="*/ 108 w 168"/>
                <a:gd name="T11" fmla="*/ 91 h 153"/>
                <a:gd name="T12" fmla="*/ 108 w 168"/>
                <a:gd name="T13" fmla="*/ 91 h 153"/>
                <a:gd name="T14" fmla="*/ 76 w 168"/>
                <a:gd name="T15" fmla="*/ 74 h 153"/>
                <a:gd name="T16" fmla="*/ 45 w 168"/>
                <a:gd name="T17" fmla="*/ 48 h 153"/>
                <a:gd name="T18" fmla="*/ 21 w 168"/>
                <a:gd name="T19" fmla="*/ 19 h 153"/>
                <a:gd name="T20" fmla="*/ 1 w 168"/>
                <a:gd name="T21" fmla="*/ 0 h 153"/>
                <a:gd name="T22" fmla="*/ 1 w 168"/>
                <a:gd name="T23" fmla="*/ 1 h 153"/>
                <a:gd name="T24" fmla="*/ 49 w 168"/>
                <a:gd name="T25" fmla="*/ 57 h 153"/>
                <a:gd name="T26" fmla="*/ 106 w 168"/>
                <a:gd name="T27" fmla="*/ 94 h 153"/>
                <a:gd name="T28" fmla="*/ 97 w 168"/>
                <a:gd name="T29" fmla="*/ 112 h 153"/>
                <a:gd name="T30" fmla="*/ 94 w 168"/>
                <a:gd name="T31" fmla="*/ 135 h 153"/>
                <a:gd name="T32" fmla="*/ 122 w 168"/>
                <a:gd name="T33" fmla="*/ 1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3">
                  <a:moveTo>
                    <a:pt x="122" y="127"/>
                  </a:moveTo>
                  <a:cubicBezTo>
                    <a:pt x="129" y="131"/>
                    <a:pt x="138" y="126"/>
                    <a:pt x="143" y="120"/>
                  </a:cubicBezTo>
                  <a:cubicBezTo>
                    <a:pt x="148" y="114"/>
                    <a:pt x="150" y="107"/>
                    <a:pt x="148" y="99"/>
                  </a:cubicBezTo>
                  <a:cubicBezTo>
                    <a:pt x="159" y="96"/>
                    <a:pt x="168" y="81"/>
                    <a:pt x="155" y="74"/>
                  </a:cubicBezTo>
                  <a:cubicBezTo>
                    <a:pt x="138" y="66"/>
                    <a:pt x="122" y="79"/>
                    <a:pt x="109" y="90"/>
                  </a:cubicBezTo>
                  <a:cubicBezTo>
                    <a:pt x="109" y="90"/>
                    <a:pt x="108" y="90"/>
                    <a:pt x="108" y="91"/>
                  </a:cubicBezTo>
                  <a:cubicBezTo>
                    <a:pt x="108" y="91"/>
                    <a:pt x="108" y="91"/>
                    <a:pt x="108" y="91"/>
                  </a:cubicBezTo>
                  <a:cubicBezTo>
                    <a:pt x="97" y="85"/>
                    <a:pt x="86" y="80"/>
                    <a:pt x="76" y="74"/>
                  </a:cubicBezTo>
                  <a:cubicBezTo>
                    <a:pt x="65" y="66"/>
                    <a:pt x="54" y="58"/>
                    <a:pt x="45" y="48"/>
                  </a:cubicBezTo>
                  <a:cubicBezTo>
                    <a:pt x="37" y="39"/>
                    <a:pt x="29" y="29"/>
                    <a:pt x="21" y="19"/>
                  </a:cubicBezTo>
                  <a:cubicBezTo>
                    <a:pt x="15" y="12"/>
                    <a:pt x="9" y="5"/>
                    <a:pt x="1" y="0"/>
                  </a:cubicBezTo>
                  <a:cubicBezTo>
                    <a:pt x="1" y="0"/>
                    <a:pt x="0" y="1"/>
                    <a:pt x="1" y="1"/>
                  </a:cubicBezTo>
                  <a:cubicBezTo>
                    <a:pt x="18" y="19"/>
                    <a:pt x="31" y="40"/>
                    <a:pt x="49" y="57"/>
                  </a:cubicBezTo>
                  <a:cubicBezTo>
                    <a:pt x="65" y="72"/>
                    <a:pt x="85" y="87"/>
                    <a:pt x="106" y="94"/>
                  </a:cubicBezTo>
                  <a:cubicBezTo>
                    <a:pt x="102" y="100"/>
                    <a:pt x="99" y="106"/>
                    <a:pt x="97" y="112"/>
                  </a:cubicBezTo>
                  <a:cubicBezTo>
                    <a:pt x="95" y="119"/>
                    <a:pt x="91" y="128"/>
                    <a:pt x="94" y="135"/>
                  </a:cubicBezTo>
                  <a:cubicBezTo>
                    <a:pt x="100" y="153"/>
                    <a:pt x="118" y="137"/>
                    <a:pt x="122" y="12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1" name="Freeform 55"/>
            <p:cNvSpPr/>
            <p:nvPr/>
          </p:nvSpPr>
          <p:spPr bwMode="auto">
            <a:xfrm>
              <a:off x="8424863" y="3471863"/>
              <a:ext cx="398463" cy="263525"/>
            </a:xfrm>
            <a:custGeom>
              <a:avLst/>
              <a:gdLst>
                <a:gd name="T0" fmla="*/ 93 w 94"/>
                <a:gd name="T1" fmla="*/ 5 h 62"/>
                <a:gd name="T2" fmla="*/ 39 w 94"/>
                <a:gd name="T3" fmla="*/ 13 h 62"/>
                <a:gd name="T4" fmla="*/ 1 w 94"/>
                <a:gd name="T5" fmla="*/ 51 h 62"/>
                <a:gd name="T6" fmla="*/ 1 w 94"/>
                <a:gd name="T7" fmla="*/ 51 h 62"/>
                <a:gd name="T8" fmla="*/ 1 w 94"/>
                <a:gd name="T9" fmla="*/ 54 h 62"/>
                <a:gd name="T10" fmla="*/ 1 w 94"/>
                <a:gd name="T11" fmla="*/ 54 h 62"/>
                <a:gd name="T12" fmla="*/ 1 w 94"/>
                <a:gd name="T13" fmla="*/ 54 h 62"/>
                <a:gd name="T14" fmla="*/ 2 w 94"/>
                <a:gd name="T15" fmla="*/ 54 h 62"/>
                <a:gd name="T16" fmla="*/ 56 w 94"/>
                <a:gd name="T17" fmla="*/ 47 h 62"/>
                <a:gd name="T18" fmla="*/ 93 w 94"/>
                <a:gd name="T19" fmla="*/ 8 h 62"/>
                <a:gd name="T20" fmla="*/ 93 w 94"/>
                <a:gd name="T2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2">
                  <a:moveTo>
                    <a:pt x="93" y="5"/>
                  </a:moveTo>
                  <a:cubicBezTo>
                    <a:pt x="76" y="0"/>
                    <a:pt x="54" y="5"/>
                    <a:pt x="39" y="13"/>
                  </a:cubicBezTo>
                  <a:cubicBezTo>
                    <a:pt x="23" y="21"/>
                    <a:pt x="6" y="33"/>
                    <a:pt x="1" y="51"/>
                  </a:cubicBezTo>
                  <a:cubicBezTo>
                    <a:pt x="1" y="51"/>
                    <a:pt x="1" y="51"/>
                    <a:pt x="1" y="51"/>
                  </a:cubicBezTo>
                  <a:cubicBezTo>
                    <a:pt x="0" y="52"/>
                    <a:pt x="1" y="53"/>
                    <a:pt x="1" y="54"/>
                  </a:cubicBezTo>
                  <a:cubicBezTo>
                    <a:pt x="1" y="54"/>
                    <a:pt x="1" y="54"/>
                    <a:pt x="1" y="54"/>
                  </a:cubicBezTo>
                  <a:cubicBezTo>
                    <a:pt x="1" y="54"/>
                    <a:pt x="1" y="54"/>
                    <a:pt x="1" y="54"/>
                  </a:cubicBezTo>
                  <a:cubicBezTo>
                    <a:pt x="1" y="54"/>
                    <a:pt x="2" y="54"/>
                    <a:pt x="2" y="54"/>
                  </a:cubicBezTo>
                  <a:cubicBezTo>
                    <a:pt x="17" y="62"/>
                    <a:pt x="41" y="55"/>
                    <a:pt x="56" y="47"/>
                  </a:cubicBezTo>
                  <a:cubicBezTo>
                    <a:pt x="71" y="39"/>
                    <a:pt x="88" y="25"/>
                    <a:pt x="93" y="8"/>
                  </a:cubicBezTo>
                  <a:cubicBezTo>
                    <a:pt x="94" y="8"/>
                    <a:pt x="94" y="6"/>
                    <a:pt x="93" y="5"/>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2" name="Freeform 56"/>
            <p:cNvSpPr/>
            <p:nvPr/>
          </p:nvSpPr>
          <p:spPr bwMode="auto">
            <a:xfrm>
              <a:off x="8370888" y="3765550"/>
              <a:ext cx="190500" cy="446088"/>
            </a:xfrm>
            <a:custGeom>
              <a:avLst/>
              <a:gdLst>
                <a:gd name="T0" fmla="*/ 17 w 45"/>
                <a:gd name="T1" fmla="*/ 104 h 105"/>
                <a:gd name="T2" fmla="*/ 40 w 45"/>
                <a:gd name="T3" fmla="*/ 51 h 105"/>
                <a:gd name="T4" fmla="*/ 31 w 45"/>
                <a:gd name="T5" fmla="*/ 2 h 105"/>
                <a:gd name="T6" fmla="*/ 31 w 45"/>
                <a:gd name="T7" fmla="*/ 1 h 105"/>
                <a:gd name="T8" fmla="*/ 30 w 45"/>
                <a:gd name="T9" fmla="*/ 0 h 105"/>
                <a:gd name="T10" fmla="*/ 30 w 45"/>
                <a:gd name="T11" fmla="*/ 1 h 105"/>
                <a:gd name="T12" fmla="*/ 30 w 45"/>
                <a:gd name="T13" fmla="*/ 1 h 105"/>
                <a:gd name="T14" fmla="*/ 12 w 45"/>
                <a:gd name="T15" fmla="*/ 102 h 105"/>
                <a:gd name="T16" fmla="*/ 14 w 45"/>
                <a:gd name="T17" fmla="*/ 103 h 105"/>
                <a:gd name="T18" fmla="*/ 17 w 45"/>
                <a:gd name="T19"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5">
                  <a:moveTo>
                    <a:pt x="17" y="104"/>
                  </a:moveTo>
                  <a:cubicBezTo>
                    <a:pt x="30" y="90"/>
                    <a:pt x="37" y="70"/>
                    <a:pt x="40" y="51"/>
                  </a:cubicBezTo>
                  <a:cubicBezTo>
                    <a:pt x="43" y="36"/>
                    <a:pt x="45" y="12"/>
                    <a:pt x="31" y="2"/>
                  </a:cubicBezTo>
                  <a:cubicBezTo>
                    <a:pt x="31" y="1"/>
                    <a:pt x="31" y="1"/>
                    <a:pt x="31" y="1"/>
                  </a:cubicBezTo>
                  <a:cubicBezTo>
                    <a:pt x="32" y="1"/>
                    <a:pt x="31" y="0"/>
                    <a:pt x="30" y="0"/>
                  </a:cubicBezTo>
                  <a:cubicBezTo>
                    <a:pt x="30" y="1"/>
                    <a:pt x="30" y="1"/>
                    <a:pt x="30" y="1"/>
                  </a:cubicBezTo>
                  <a:cubicBezTo>
                    <a:pt x="30" y="1"/>
                    <a:pt x="30" y="1"/>
                    <a:pt x="30" y="1"/>
                  </a:cubicBezTo>
                  <a:cubicBezTo>
                    <a:pt x="1" y="26"/>
                    <a:pt x="0" y="69"/>
                    <a:pt x="12" y="102"/>
                  </a:cubicBezTo>
                  <a:cubicBezTo>
                    <a:pt x="12" y="103"/>
                    <a:pt x="13" y="103"/>
                    <a:pt x="14" y="103"/>
                  </a:cubicBezTo>
                  <a:cubicBezTo>
                    <a:pt x="14" y="104"/>
                    <a:pt x="16" y="105"/>
                    <a:pt x="17" y="10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3" name="Freeform 57"/>
            <p:cNvSpPr/>
            <p:nvPr/>
          </p:nvSpPr>
          <p:spPr bwMode="auto">
            <a:xfrm>
              <a:off x="10928350" y="3581400"/>
              <a:ext cx="512763" cy="744538"/>
            </a:xfrm>
            <a:custGeom>
              <a:avLst/>
              <a:gdLst>
                <a:gd name="T0" fmla="*/ 40 w 121"/>
                <a:gd name="T1" fmla="*/ 171 h 175"/>
                <a:gd name="T2" fmla="*/ 57 w 121"/>
                <a:gd name="T3" fmla="*/ 163 h 175"/>
                <a:gd name="T4" fmla="*/ 52 w 121"/>
                <a:gd name="T5" fmla="*/ 149 h 175"/>
                <a:gd name="T6" fmla="*/ 51 w 121"/>
                <a:gd name="T7" fmla="*/ 148 h 175"/>
                <a:gd name="T8" fmla="*/ 49 w 121"/>
                <a:gd name="T9" fmla="*/ 147 h 175"/>
                <a:gd name="T10" fmla="*/ 60 w 121"/>
                <a:gd name="T11" fmla="*/ 111 h 175"/>
                <a:gd name="T12" fmla="*/ 84 w 121"/>
                <a:gd name="T13" fmla="*/ 153 h 175"/>
                <a:gd name="T14" fmla="*/ 79 w 121"/>
                <a:gd name="T15" fmla="*/ 167 h 175"/>
                <a:gd name="T16" fmla="*/ 91 w 121"/>
                <a:gd name="T17" fmla="*/ 172 h 175"/>
                <a:gd name="T18" fmla="*/ 97 w 121"/>
                <a:gd name="T19" fmla="*/ 160 h 175"/>
                <a:gd name="T20" fmla="*/ 88 w 121"/>
                <a:gd name="T21" fmla="*/ 153 h 175"/>
                <a:gd name="T22" fmla="*/ 74 w 121"/>
                <a:gd name="T23" fmla="*/ 130 h 175"/>
                <a:gd name="T24" fmla="*/ 95 w 121"/>
                <a:gd name="T25" fmla="*/ 137 h 175"/>
                <a:gd name="T26" fmla="*/ 103 w 121"/>
                <a:gd name="T27" fmla="*/ 145 h 175"/>
                <a:gd name="T28" fmla="*/ 114 w 121"/>
                <a:gd name="T29" fmla="*/ 142 h 175"/>
                <a:gd name="T30" fmla="*/ 109 w 121"/>
                <a:gd name="T31" fmla="*/ 129 h 175"/>
                <a:gd name="T32" fmla="*/ 95 w 121"/>
                <a:gd name="T33" fmla="*/ 132 h 175"/>
                <a:gd name="T34" fmla="*/ 95 w 121"/>
                <a:gd name="T35" fmla="*/ 133 h 175"/>
                <a:gd name="T36" fmla="*/ 73 w 121"/>
                <a:gd name="T37" fmla="*/ 127 h 175"/>
                <a:gd name="T38" fmla="*/ 53 w 121"/>
                <a:gd name="T39" fmla="*/ 83 h 175"/>
                <a:gd name="T40" fmla="*/ 99 w 121"/>
                <a:gd name="T41" fmla="*/ 101 h 175"/>
                <a:gd name="T42" fmla="*/ 109 w 121"/>
                <a:gd name="T43" fmla="*/ 110 h 175"/>
                <a:gd name="T44" fmla="*/ 121 w 121"/>
                <a:gd name="T45" fmla="*/ 100 h 175"/>
                <a:gd name="T46" fmla="*/ 111 w 121"/>
                <a:gd name="T47" fmla="*/ 87 h 175"/>
                <a:gd name="T48" fmla="*/ 101 w 121"/>
                <a:gd name="T49" fmla="*/ 94 h 175"/>
                <a:gd name="T50" fmla="*/ 99 w 121"/>
                <a:gd name="T51" fmla="*/ 95 h 175"/>
                <a:gd name="T52" fmla="*/ 99 w 121"/>
                <a:gd name="T53" fmla="*/ 97 h 175"/>
                <a:gd name="T54" fmla="*/ 52 w 121"/>
                <a:gd name="T55" fmla="*/ 79 h 175"/>
                <a:gd name="T56" fmla="*/ 40 w 121"/>
                <a:gd name="T57" fmla="*/ 28 h 175"/>
                <a:gd name="T58" fmla="*/ 92 w 121"/>
                <a:gd name="T59" fmla="*/ 51 h 175"/>
                <a:gd name="T60" fmla="*/ 105 w 121"/>
                <a:gd name="T61" fmla="*/ 60 h 175"/>
                <a:gd name="T62" fmla="*/ 114 w 121"/>
                <a:gd name="T63" fmla="*/ 49 h 175"/>
                <a:gd name="T64" fmla="*/ 101 w 121"/>
                <a:gd name="T65" fmla="*/ 38 h 175"/>
                <a:gd name="T66" fmla="*/ 92 w 121"/>
                <a:gd name="T67" fmla="*/ 47 h 175"/>
                <a:gd name="T68" fmla="*/ 40 w 121"/>
                <a:gd name="T69" fmla="*/ 26 h 175"/>
                <a:gd name="T70" fmla="*/ 35 w 121"/>
                <a:gd name="T71" fmla="*/ 1 h 175"/>
                <a:gd name="T72" fmla="*/ 34 w 121"/>
                <a:gd name="T73" fmla="*/ 1 h 175"/>
                <a:gd name="T74" fmla="*/ 40 w 121"/>
                <a:gd name="T75" fmla="*/ 51 h 175"/>
                <a:gd name="T76" fmla="*/ 31 w 121"/>
                <a:gd name="T77" fmla="*/ 77 h 175"/>
                <a:gd name="T78" fmla="*/ 20 w 121"/>
                <a:gd name="T79" fmla="*/ 94 h 175"/>
                <a:gd name="T80" fmla="*/ 14 w 121"/>
                <a:gd name="T81" fmla="*/ 93 h 175"/>
                <a:gd name="T82" fmla="*/ 13 w 121"/>
                <a:gd name="T83" fmla="*/ 93 h 175"/>
                <a:gd name="T84" fmla="*/ 5 w 121"/>
                <a:gd name="T85" fmla="*/ 109 h 175"/>
                <a:gd name="T86" fmla="*/ 23 w 121"/>
                <a:gd name="T87" fmla="*/ 118 h 175"/>
                <a:gd name="T88" fmla="*/ 30 w 121"/>
                <a:gd name="T89" fmla="*/ 100 h 175"/>
                <a:gd name="T90" fmla="*/ 24 w 121"/>
                <a:gd name="T91" fmla="*/ 95 h 175"/>
                <a:gd name="T92" fmla="*/ 42 w 121"/>
                <a:gd name="T93" fmla="*/ 58 h 175"/>
                <a:gd name="T94" fmla="*/ 58 w 121"/>
                <a:gd name="T95" fmla="*/ 106 h 175"/>
                <a:gd name="T96" fmla="*/ 58 w 121"/>
                <a:gd name="T97" fmla="*/ 107 h 175"/>
                <a:gd name="T98" fmla="*/ 45 w 121"/>
                <a:gd name="T99" fmla="*/ 147 h 175"/>
                <a:gd name="T100" fmla="*/ 35 w 121"/>
                <a:gd name="T101" fmla="*/ 155 h 175"/>
                <a:gd name="T102" fmla="*/ 40 w 121"/>
                <a:gd name="T103"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75">
                  <a:moveTo>
                    <a:pt x="40" y="171"/>
                  </a:moveTo>
                  <a:cubicBezTo>
                    <a:pt x="46" y="175"/>
                    <a:pt x="55" y="169"/>
                    <a:pt x="57" y="163"/>
                  </a:cubicBezTo>
                  <a:cubicBezTo>
                    <a:pt x="60" y="157"/>
                    <a:pt x="57" y="151"/>
                    <a:pt x="52" y="149"/>
                  </a:cubicBezTo>
                  <a:cubicBezTo>
                    <a:pt x="51" y="148"/>
                    <a:pt x="51" y="148"/>
                    <a:pt x="51" y="148"/>
                  </a:cubicBezTo>
                  <a:cubicBezTo>
                    <a:pt x="50" y="148"/>
                    <a:pt x="50" y="148"/>
                    <a:pt x="49" y="147"/>
                  </a:cubicBezTo>
                  <a:cubicBezTo>
                    <a:pt x="56" y="137"/>
                    <a:pt x="60" y="123"/>
                    <a:pt x="60" y="111"/>
                  </a:cubicBezTo>
                  <a:cubicBezTo>
                    <a:pt x="67" y="126"/>
                    <a:pt x="75" y="140"/>
                    <a:pt x="84" y="153"/>
                  </a:cubicBezTo>
                  <a:cubicBezTo>
                    <a:pt x="80" y="156"/>
                    <a:pt x="76" y="162"/>
                    <a:pt x="79" y="167"/>
                  </a:cubicBezTo>
                  <a:cubicBezTo>
                    <a:pt x="82" y="171"/>
                    <a:pt x="86" y="173"/>
                    <a:pt x="91" y="172"/>
                  </a:cubicBezTo>
                  <a:cubicBezTo>
                    <a:pt x="97" y="171"/>
                    <a:pt x="98" y="165"/>
                    <a:pt x="97" y="160"/>
                  </a:cubicBezTo>
                  <a:cubicBezTo>
                    <a:pt x="96" y="155"/>
                    <a:pt x="92" y="153"/>
                    <a:pt x="88" y="153"/>
                  </a:cubicBezTo>
                  <a:cubicBezTo>
                    <a:pt x="83" y="145"/>
                    <a:pt x="79" y="138"/>
                    <a:pt x="74" y="130"/>
                  </a:cubicBezTo>
                  <a:cubicBezTo>
                    <a:pt x="81" y="133"/>
                    <a:pt x="88" y="135"/>
                    <a:pt x="95" y="137"/>
                  </a:cubicBezTo>
                  <a:cubicBezTo>
                    <a:pt x="96" y="141"/>
                    <a:pt x="99" y="144"/>
                    <a:pt x="103" y="145"/>
                  </a:cubicBezTo>
                  <a:cubicBezTo>
                    <a:pt x="106" y="146"/>
                    <a:pt x="112" y="146"/>
                    <a:pt x="114" y="142"/>
                  </a:cubicBezTo>
                  <a:cubicBezTo>
                    <a:pt x="117" y="138"/>
                    <a:pt x="112" y="131"/>
                    <a:pt x="109" y="129"/>
                  </a:cubicBezTo>
                  <a:cubicBezTo>
                    <a:pt x="104" y="126"/>
                    <a:pt x="98" y="128"/>
                    <a:pt x="95" y="132"/>
                  </a:cubicBezTo>
                  <a:cubicBezTo>
                    <a:pt x="95" y="133"/>
                    <a:pt x="95" y="133"/>
                    <a:pt x="95" y="133"/>
                  </a:cubicBezTo>
                  <a:cubicBezTo>
                    <a:pt x="87" y="132"/>
                    <a:pt x="80" y="130"/>
                    <a:pt x="73" y="127"/>
                  </a:cubicBezTo>
                  <a:cubicBezTo>
                    <a:pt x="65" y="113"/>
                    <a:pt x="58" y="98"/>
                    <a:pt x="53" y="83"/>
                  </a:cubicBezTo>
                  <a:cubicBezTo>
                    <a:pt x="65" y="94"/>
                    <a:pt x="83" y="99"/>
                    <a:pt x="99" y="101"/>
                  </a:cubicBezTo>
                  <a:cubicBezTo>
                    <a:pt x="100" y="106"/>
                    <a:pt x="104" y="109"/>
                    <a:pt x="109" y="110"/>
                  </a:cubicBezTo>
                  <a:cubicBezTo>
                    <a:pt x="115" y="110"/>
                    <a:pt x="120" y="106"/>
                    <a:pt x="121" y="100"/>
                  </a:cubicBezTo>
                  <a:cubicBezTo>
                    <a:pt x="121" y="94"/>
                    <a:pt x="118" y="86"/>
                    <a:pt x="111" y="87"/>
                  </a:cubicBezTo>
                  <a:cubicBezTo>
                    <a:pt x="107" y="87"/>
                    <a:pt x="103" y="90"/>
                    <a:pt x="101" y="94"/>
                  </a:cubicBezTo>
                  <a:cubicBezTo>
                    <a:pt x="100" y="94"/>
                    <a:pt x="99" y="94"/>
                    <a:pt x="99" y="95"/>
                  </a:cubicBezTo>
                  <a:cubicBezTo>
                    <a:pt x="99" y="96"/>
                    <a:pt x="99" y="96"/>
                    <a:pt x="99" y="97"/>
                  </a:cubicBezTo>
                  <a:cubicBezTo>
                    <a:pt x="82" y="94"/>
                    <a:pt x="65" y="91"/>
                    <a:pt x="52" y="79"/>
                  </a:cubicBezTo>
                  <a:cubicBezTo>
                    <a:pt x="46" y="62"/>
                    <a:pt x="43" y="45"/>
                    <a:pt x="40" y="28"/>
                  </a:cubicBezTo>
                  <a:cubicBezTo>
                    <a:pt x="53" y="41"/>
                    <a:pt x="74" y="48"/>
                    <a:pt x="92" y="51"/>
                  </a:cubicBezTo>
                  <a:cubicBezTo>
                    <a:pt x="93" y="56"/>
                    <a:pt x="100" y="61"/>
                    <a:pt x="105" y="60"/>
                  </a:cubicBezTo>
                  <a:cubicBezTo>
                    <a:pt x="110" y="59"/>
                    <a:pt x="114" y="54"/>
                    <a:pt x="114" y="49"/>
                  </a:cubicBezTo>
                  <a:cubicBezTo>
                    <a:pt x="114" y="42"/>
                    <a:pt x="108" y="37"/>
                    <a:pt x="101" y="38"/>
                  </a:cubicBezTo>
                  <a:cubicBezTo>
                    <a:pt x="96" y="38"/>
                    <a:pt x="92" y="42"/>
                    <a:pt x="92" y="47"/>
                  </a:cubicBezTo>
                  <a:cubicBezTo>
                    <a:pt x="74" y="41"/>
                    <a:pt x="55" y="38"/>
                    <a:pt x="40" y="26"/>
                  </a:cubicBezTo>
                  <a:cubicBezTo>
                    <a:pt x="38" y="17"/>
                    <a:pt x="37" y="9"/>
                    <a:pt x="35" y="1"/>
                  </a:cubicBezTo>
                  <a:cubicBezTo>
                    <a:pt x="35" y="0"/>
                    <a:pt x="34" y="0"/>
                    <a:pt x="34" y="1"/>
                  </a:cubicBezTo>
                  <a:cubicBezTo>
                    <a:pt x="34" y="17"/>
                    <a:pt x="37" y="34"/>
                    <a:pt x="40" y="51"/>
                  </a:cubicBezTo>
                  <a:cubicBezTo>
                    <a:pt x="39" y="60"/>
                    <a:pt x="36" y="69"/>
                    <a:pt x="31" y="77"/>
                  </a:cubicBezTo>
                  <a:cubicBezTo>
                    <a:pt x="28" y="83"/>
                    <a:pt x="23" y="88"/>
                    <a:pt x="20" y="94"/>
                  </a:cubicBezTo>
                  <a:cubicBezTo>
                    <a:pt x="18" y="93"/>
                    <a:pt x="16" y="93"/>
                    <a:pt x="14" y="93"/>
                  </a:cubicBezTo>
                  <a:cubicBezTo>
                    <a:pt x="14" y="93"/>
                    <a:pt x="14" y="93"/>
                    <a:pt x="13" y="93"/>
                  </a:cubicBezTo>
                  <a:cubicBezTo>
                    <a:pt x="5" y="94"/>
                    <a:pt x="0" y="102"/>
                    <a:pt x="5" y="109"/>
                  </a:cubicBezTo>
                  <a:cubicBezTo>
                    <a:pt x="8" y="114"/>
                    <a:pt x="16" y="120"/>
                    <a:pt x="23" y="118"/>
                  </a:cubicBezTo>
                  <a:cubicBezTo>
                    <a:pt x="30" y="117"/>
                    <a:pt x="35" y="107"/>
                    <a:pt x="30" y="100"/>
                  </a:cubicBezTo>
                  <a:cubicBezTo>
                    <a:pt x="29" y="98"/>
                    <a:pt x="26" y="97"/>
                    <a:pt x="24" y="95"/>
                  </a:cubicBezTo>
                  <a:cubicBezTo>
                    <a:pt x="32" y="85"/>
                    <a:pt x="40" y="71"/>
                    <a:pt x="42" y="58"/>
                  </a:cubicBezTo>
                  <a:cubicBezTo>
                    <a:pt x="46" y="74"/>
                    <a:pt x="51" y="91"/>
                    <a:pt x="58" y="106"/>
                  </a:cubicBezTo>
                  <a:cubicBezTo>
                    <a:pt x="58" y="106"/>
                    <a:pt x="58" y="107"/>
                    <a:pt x="58" y="107"/>
                  </a:cubicBezTo>
                  <a:cubicBezTo>
                    <a:pt x="57" y="122"/>
                    <a:pt x="51" y="134"/>
                    <a:pt x="45" y="147"/>
                  </a:cubicBezTo>
                  <a:cubicBezTo>
                    <a:pt x="40" y="148"/>
                    <a:pt x="36" y="151"/>
                    <a:pt x="35" y="155"/>
                  </a:cubicBezTo>
                  <a:cubicBezTo>
                    <a:pt x="33" y="161"/>
                    <a:pt x="35" y="168"/>
                    <a:pt x="40" y="17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4" name="Freeform 58"/>
            <p:cNvSpPr/>
            <p:nvPr/>
          </p:nvSpPr>
          <p:spPr bwMode="auto">
            <a:xfrm>
              <a:off x="10475913" y="2611438"/>
              <a:ext cx="304800" cy="315913"/>
            </a:xfrm>
            <a:custGeom>
              <a:avLst/>
              <a:gdLst>
                <a:gd name="T0" fmla="*/ 62 w 72"/>
                <a:gd name="T1" fmla="*/ 59 h 74"/>
                <a:gd name="T2" fmla="*/ 54 w 72"/>
                <a:gd name="T3" fmla="*/ 45 h 74"/>
                <a:gd name="T4" fmla="*/ 43 w 72"/>
                <a:gd name="T5" fmla="*/ 14 h 74"/>
                <a:gd name="T6" fmla="*/ 35 w 72"/>
                <a:gd name="T7" fmla="*/ 2 h 74"/>
                <a:gd name="T8" fmla="*/ 23 w 72"/>
                <a:gd name="T9" fmla="*/ 8 h 74"/>
                <a:gd name="T10" fmla="*/ 1 w 72"/>
                <a:gd name="T11" fmla="*/ 45 h 74"/>
                <a:gd name="T12" fmla="*/ 1 w 72"/>
                <a:gd name="T13" fmla="*/ 45 h 74"/>
                <a:gd name="T14" fmla="*/ 0 w 72"/>
                <a:gd name="T15" fmla="*/ 46 h 74"/>
                <a:gd name="T16" fmla="*/ 1 w 72"/>
                <a:gd name="T17" fmla="*/ 47 h 74"/>
                <a:gd name="T18" fmla="*/ 2 w 72"/>
                <a:gd name="T19" fmla="*/ 47 h 74"/>
                <a:gd name="T20" fmla="*/ 3 w 72"/>
                <a:gd name="T21" fmla="*/ 47 h 74"/>
                <a:gd name="T22" fmla="*/ 3 w 72"/>
                <a:gd name="T23" fmla="*/ 48 h 74"/>
                <a:gd name="T24" fmla="*/ 3 w 72"/>
                <a:gd name="T25" fmla="*/ 48 h 74"/>
                <a:gd name="T26" fmla="*/ 52 w 72"/>
                <a:gd name="T27" fmla="*/ 68 h 74"/>
                <a:gd name="T28" fmla="*/ 62 w 72"/>
                <a:gd name="T2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4">
                  <a:moveTo>
                    <a:pt x="62" y="59"/>
                  </a:moveTo>
                  <a:cubicBezTo>
                    <a:pt x="63" y="53"/>
                    <a:pt x="59" y="48"/>
                    <a:pt x="54" y="45"/>
                  </a:cubicBezTo>
                  <a:cubicBezTo>
                    <a:pt x="72" y="36"/>
                    <a:pt x="59" y="10"/>
                    <a:pt x="43" y="14"/>
                  </a:cubicBezTo>
                  <a:cubicBezTo>
                    <a:pt x="42" y="9"/>
                    <a:pt x="40" y="3"/>
                    <a:pt x="35" y="2"/>
                  </a:cubicBezTo>
                  <a:cubicBezTo>
                    <a:pt x="30" y="0"/>
                    <a:pt x="26" y="5"/>
                    <a:pt x="23" y="8"/>
                  </a:cubicBezTo>
                  <a:cubicBezTo>
                    <a:pt x="13" y="19"/>
                    <a:pt x="7" y="32"/>
                    <a:pt x="1" y="45"/>
                  </a:cubicBezTo>
                  <a:cubicBezTo>
                    <a:pt x="1" y="45"/>
                    <a:pt x="1" y="45"/>
                    <a:pt x="1" y="45"/>
                  </a:cubicBezTo>
                  <a:cubicBezTo>
                    <a:pt x="1" y="45"/>
                    <a:pt x="1" y="45"/>
                    <a:pt x="0" y="46"/>
                  </a:cubicBezTo>
                  <a:cubicBezTo>
                    <a:pt x="0" y="46"/>
                    <a:pt x="0" y="47"/>
                    <a:pt x="1" y="47"/>
                  </a:cubicBezTo>
                  <a:cubicBezTo>
                    <a:pt x="1" y="47"/>
                    <a:pt x="1" y="47"/>
                    <a:pt x="2" y="47"/>
                  </a:cubicBezTo>
                  <a:cubicBezTo>
                    <a:pt x="2" y="48"/>
                    <a:pt x="2" y="48"/>
                    <a:pt x="3" y="47"/>
                  </a:cubicBezTo>
                  <a:cubicBezTo>
                    <a:pt x="3" y="48"/>
                    <a:pt x="3" y="48"/>
                    <a:pt x="3" y="48"/>
                  </a:cubicBezTo>
                  <a:cubicBezTo>
                    <a:pt x="3" y="48"/>
                    <a:pt x="3" y="48"/>
                    <a:pt x="3" y="48"/>
                  </a:cubicBezTo>
                  <a:cubicBezTo>
                    <a:pt x="17" y="58"/>
                    <a:pt x="33" y="74"/>
                    <a:pt x="52" y="68"/>
                  </a:cubicBezTo>
                  <a:cubicBezTo>
                    <a:pt x="56" y="67"/>
                    <a:pt x="62" y="64"/>
                    <a:pt x="62" y="59"/>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5" name="Freeform 59"/>
            <p:cNvSpPr/>
            <p:nvPr/>
          </p:nvSpPr>
          <p:spPr bwMode="auto">
            <a:xfrm>
              <a:off x="9891713" y="2722563"/>
              <a:ext cx="690563" cy="365125"/>
            </a:xfrm>
            <a:custGeom>
              <a:avLst/>
              <a:gdLst>
                <a:gd name="T0" fmla="*/ 149 w 163"/>
                <a:gd name="T1" fmla="*/ 1 h 86"/>
                <a:gd name="T2" fmla="*/ 144 w 163"/>
                <a:gd name="T3" fmla="*/ 8 h 86"/>
                <a:gd name="T4" fmla="*/ 139 w 163"/>
                <a:gd name="T5" fmla="*/ 17 h 86"/>
                <a:gd name="T6" fmla="*/ 139 w 163"/>
                <a:gd name="T7" fmla="*/ 18 h 86"/>
                <a:gd name="T8" fmla="*/ 64 w 163"/>
                <a:gd name="T9" fmla="*/ 35 h 86"/>
                <a:gd name="T10" fmla="*/ 23 w 163"/>
                <a:gd name="T11" fmla="*/ 57 h 86"/>
                <a:gd name="T12" fmla="*/ 0 w 163"/>
                <a:gd name="T13" fmla="*/ 85 h 86"/>
                <a:gd name="T14" fmla="*/ 1 w 163"/>
                <a:gd name="T15" fmla="*/ 86 h 86"/>
                <a:gd name="T16" fmla="*/ 28 w 163"/>
                <a:gd name="T17" fmla="*/ 57 h 86"/>
                <a:gd name="T18" fmla="*/ 70 w 163"/>
                <a:gd name="T19" fmla="*/ 37 h 86"/>
                <a:gd name="T20" fmla="*/ 140 w 163"/>
                <a:gd name="T21" fmla="*/ 22 h 86"/>
                <a:gd name="T22" fmla="*/ 155 w 163"/>
                <a:gd name="T23" fmla="*/ 32 h 86"/>
                <a:gd name="T24" fmla="*/ 157 w 163"/>
                <a:gd name="T25" fmla="*/ 32 h 86"/>
                <a:gd name="T26" fmla="*/ 162 w 163"/>
                <a:gd name="T27" fmla="*/ 14 h 86"/>
                <a:gd name="T28" fmla="*/ 151 w 163"/>
                <a:gd name="T29" fmla="*/ 2 h 86"/>
                <a:gd name="T30" fmla="*/ 149 w 163"/>
                <a:gd name="T3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86">
                  <a:moveTo>
                    <a:pt x="149" y="1"/>
                  </a:moveTo>
                  <a:cubicBezTo>
                    <a:pt x="147" y="3"/>
                    <a:pt x="146" y="6"/>
                    <a:pt x="144" y="8"/>
                  </a:cubicBezTo>
                  <a:cubicBezTo>
                    <a:pt x="143" y="11"/>
                    <a:pt x="141" y="14"/>
                    <a:pt x="139" y="17"/>
                  </a:cubicBezTo>
                  <a:cubicBezTo>
                    <a:pt x="139" y="18"/>
                    <a:pt x="139" y="18"/>
                    <a:pt x="139" y="18"/>
                  </a:cubicBezTo>
                  <a:cubicBezTo>
                    <a:pt x="114" y="20"/>
                    <a:pt x="88" y="27"/>
                    <a:pt x="64" y="35"/>
                  </a:cubicBezTo>
                  <a:cubicBezTo>
                    <a:pt x="49" y="40"/>
                    <a:pt x="35" y="47"/>
                    <a:pt x="23" y="57"/>
                  </a:cubicBezTo>
                  <a:cubicBezTo>
                    <a:pt x="14" y="63"/>
                    <a:pt x="2" y="74"/>
                    <a:pt x="0" y="85"/>
                  </a:cubicBezTo>
                  <a:cubicBezTo>
                    <a:pt x="0" y="86"/>
                    <a:pt x="1" y="86"/>
                    <a:pt x="1" y="86"/>
                  </a:cubicBezTo>
                  <a:cubicBezTo>
                    <a:pt x="9" y="75"/>
                    <a:pt x="16" y="65"/>
                    <a:pt x="28" y="57"/>
                  </a:cubicBezTo>
                  <a:cubicBezTo>
                    <a:pt x="41" y="48"/>
                    <a:pt x="55" y="42"/>
                    <a:pt x="70" y="37"/>
                  </a:cubicBezTo>
                  <a:cubicBezTo>
                    <a:pt x="93" y="30"/>
                    <a:pt x="116" y="26"/>
                    <a:pt x="140" y="22"/>
                  </a:cubicBezTo>
                  <a:cubicBezTo>
                    <a:pt x="145" y="26"/>
                    <a:pt x="150" y="29"/>
                    <a:pt x="155" y="32"/>
                  </a:cubicBezTo>
                  <a:cubicBezTo>
                    <a:pt x="155" y="33"/>
                    <a:pt x="156" y="33"/>
                    <a:pt x="157" y="32"/>
                  </a:cubicBezTo>
                  <a:cubicBezTo>
                    <a:pt x="162" y="27"/>
                    <a:pt x="163" y="20"/>
                    <a:pt x="162" y="14"/>
                  </a:cubicBezTo>
                  <a:cubicBezTo>
                    <a:pt x="161" y="9"/>
                    <a:pt x="156" y="3"/>
                    <a:pt x="151" y="2"/>
                  </a:cubicBezTo>
                  <a:cubicBezTo>
                    <a:pt x="151" y="1"/>
                    <a:pt x="150" y="0"/>
                    <a:pt x="149" y="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6" name="Freeform 60"/>
            <p:cNvSpPr/>
            <p:nvPr/>
          </p:nvSpPr>
          <p:spPr bwMode="auto">
            <a:xfrm>
              <a:off x="9290050" y="2535238"/>
              <a:ext cx="546100" cy="582613"/>
            </a:xfrm>
            <a:custGeom>
              <a:avLst/>
              <a:gdLst>
                <a:gd name="T0" fmla="*/ 128 w 129"/>
                <a:gd name="T1" fmla="*/ 38 h 137"/>
                <a:gd name="T2" fmla="*/ 112 w 129"/>
                <a:gd name="T3" fmla="*/ 31 h 137"/>
                <a:gd name="T4" fmla="*/ 106 w 129"/>
                <a:gd name="T5" fmla="*/ 43 h 137"/>
                <a:gd name="T6" fmla="*/ 106 w 129"/>
                <a:gd name="T7" fmla="*/ 44 h 137"/>
                <a:gd name="T8" fmla="*/ 107 w 129"/>
                <a:gd name="T9" fmla="*/ 45 h 137"/>
                <a:gd name="T10" fmla="*/ 76 w 129"/>
                <a:gd name="T11" fmla="*/ 58 h 137"/>
                <a:gd name="T12" fmla="*/ 91 w 129"/>
                <a:gd name="T13" fmla="*/ 19 h 137"/>
                <a:gd name="T14" fmla="*/ 103 w 129"/>
                <a:gd name="T15" fmla="*/ 14 h 137"/>
                <a:gd name="T16" fmla="*/ 100 w 129"/>
                <a:gd name="T17" fmla="*/ 4 h 137"/>
                <a:gd name="T18" fmla="*/ 88 w 129"/>
                <a:gd name="T19" fmla="*/ 7 h 137"/>
                <a:gd name="T20" fmla="*/ 89 w 129"/>
                <a:gd name="T21" fmla="*/ 16 h 137"/>
                <a:gd name="T22" fmla="*/ 81 w 129"/>
                <a:gd name="T23" fmla="*/ 38 h 137"/>
                <a:gd name="T24" fmla="*/ 74 w 129"/>
                <a:gd name="T25" fmla="*/ 21 h 137"/>
                <a:gd name="T26" fmla="*/ 76 w 129"/>
                <a:gd name="T27" fmla="*/ 11 h 137"/>
                <a:gd name="T28" fmla="*/ 67 w 129"/>
                <a:gd name="T29" fmla="*/ 5 h 137"/>
                <a:gd name="T30" fmla="*/ 61 w 129"/>
                <a:gd name="T31" fmla="*/ 16 h 137"/>
                <a:gd name="T32" fmla="*/ 71 w 129"/>
                <a:gd name="T33" fmla="*/ 23 h 137"/>
                <a:gd name="T34" fmla="*/ 72 w 129"/>
                <a:gd name="T35" fmla="*/ 23 h 137"/>
                <a:gd name="T36" fmla="*/ 80 w 129"/>
                <a:gd name="T37" fmla="*/ 41 h 137"/>
                <a:gd name="T38" fmla="*/ 61 w 129"/>
                <a:gd name="T39" fmla="*/ 79 h 137"/>
                <a:gd name="T40" fmla="*/ 48 w 129"/>
                <a:gd name="T41" fmla="*/ 37 h 137"/>
                <a:gd name="T42" fmla="*/ 48 w 129"/>
                <a:gd name="T43" fmla="*/ 26 h 137"/>
                <a:gd name="T44" fmla="*/ 35 w 129"/>
                <a:gd name="T45" fmla="*/ 24 h 137"/>
                <a:gd name="T46" fmla="*/ 32 w 129"/>
                <a:gd name="T47" fmla="*/ 38 h 137"/>
                <a:gd name="T48" fmla="*/ 42 w 129"/>
                <a:gd name="T49" fmla="*/ 40 h 137"/>
                <a:gd name="T50" fmla="*/ 44 w 129"/>
                <a:gd name="T51" fmla="*/ 41 h 137"/>
                <a:gd name="T52" fmla="*/ 45 w 129"/>
                <a:gd name="T53" fmla="*/ 40 h 137"/>
                <a:gd name="T54" fmla="*/ 59 w 129"/>
                <a:gd name="T55" fmla="*/ 82 h 137"/>
                <a:gd name="T56" fmla="*/ 32 w 129"/>
                <a:gd name="T57" fmla="*/ 117 h 137"/>
                <a:gd name="T58" fmla="*/ 19 w 129"/>
                <a:gd name="T59" fmla="*/ 70 h 137"/>
                <a:gd name="T60" fmla="*/ 17 w 129"/>
                <a:gd name="T61" fmla="*/ 57 h 137"/>
                <a:gd name="T62" fmla="*/ 5 w 129"/>
                <a:gd name="T63" fmla="*/ 57 h 137"/>
                <a:gd name="T64" fmla="*/ 5 w 129"/>
                <a:gd name="T65" fmla="*/ 71 h 137"/>
                <a:gd name="T66" fmla="*/ 16 w 129"/>
                <a:gd name="T67" fmla="*/ 72 h 137"/>
                <a:gd name="T68" fmla="*/ 31 w 129"/>
                <a:gd name="T69" fmla="*/ 119 h 137"/>
                <a:gd name="T70" fmla="*/ 16 w 129"/>
                <a:gd name="T71" fmla="*/ 136 h 137"/>
                <a:gd name="T72" fmla="*/ 17 w 129"/>
                <a:gd name="T73" fmla="*/ 137 h 137"/>
                <a:gd name="T74" fmla="*/ 47 w 129"/>
                <a:gd name="T75" fmla="*/ 105 h 137"/>
                <a:gd name="T76" fmla="*/ 69 w 129"/>
                <a:gd name="T77" fmla="*/ 96 h 137"/>
                <a:gd name="T78" fmla="*/ 87 w 129"/>
                <a:gd name="T79" fmla="*/ 95 h 137"/>
                <a:gd name="T80" fmla="*/ 90 w 129"/>
                <a:gd name="T81" fmla="*/ 98 h 137"/>
                <a:gd name="T82" fmla="*/ 90 w 129"/>
                <a:gd name="T83" fmla="*/ 100 h 137"/>
                <a:gd name="T84" fmla="*/ 106 w 129"/>
                <a:gd name="T85" fmla="*/ 96 h 137"/>
                <a:gd name="T86" fmla="*/ 102 w 129"/>
                <a:gd name="T87" fmla="*/ 79 h 137"/>
                <a:gd name="T88" fmla="*/ 86 w 129"/>
                <a:gd name="T89" fmla="*/ 84 h 137"/>
                <a:gd name="T90" fmla="*/ 86 w 129"/>
                <a:gd name="T91" fmla="*/ 91 h 137"/>
                <a:gd name="T92" fmla="*/ 51 w 129"/>
                <a:gd name="T93" fmla="*/ 100 h 137"/>
                <a:gd name="T94" fmla="*/ 74 w 129"/>
                <a:gd name="T95" fmla="*/ 62 h 137"/>
                <a:gd name="T96" fmla="*/ 75 w 129"/>
                <a:gd name="T97" fmla="*/ 62 h 137"/>
                <a:gd name="T98" fmla="*/ 109 w 129"/>
                <a:gd name="T99" fmla="*/ 48 h 137"/>
                <a:gd name="T100" fmla="*/ 120 w 129"/>
                <a:gd name="T101" fmla="*/ 50 h 137"/>
                <a:gd name="T102" fmla="*/ 128 w 129"/>
                <a:gd name="T103"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7">
                  <a:moveTo>
                    <a:pt x="128" y="38"/>
                  </a:moveTo>
                  <a:cubicBezTo>
                    <a:pt x="127" y="32"/>
                    <a:pt x="118" y="29"/>
                    <a:pt x="112" y="31"/>
                  </a:cubicBezTo>
                  <a:cubicBezTo>
                    <a:pt x="107" y="33"/>
                    <a:pt x="105" y="38"/>
                    <a:pt x="106" y="43"/>
                  </a:cubicBezTo>
                  <a:cubicBezTo>
                    <a:pt x="106" y="43"/>
                    <a:pt x="106" y="43"/>
                    <a:pt x="106" y="44"/>
                  </a:cubicBezTo>
                  <a:cubicBezTo>
                    <a:pt x="106" y="44"/>
                    <a:pt x="106" y="44"/>
                    <a:pt x="107" y="45"/>
                  </a:cubicBezTo>
                  <a:cubicBezTo>
                    <a:pt x="96" y="46"/>
                    <a:pt x="84" y="51"/>
                    <a:pt x="76" y="58"/>
                  </a:cubicBezTo>
                  <a:cubicBezTo>
                    <a:pt x="82" y="45"/>
                    <a:pt x="87" y="32"/>
                    <a:pt x="91" y="19"/>
                  </a:cubicBezTo>
                  <a:cubicBezTo>
                    <a:pt x="95" y="19"/>
                    <a:pt x="101" y="19"/>
                    <a:pt x="103" y="14"/>
                  </a:cubicBezTo>
                  <a:cubicBezTo>
                    <a:pt x="104" y="11"/>
                    <a:pt x="103" y="6"/>
                    <a:pt x="100" y="4"/>
                  </a:cubicBezTo>
                  <a:cubicBezTo>
                    <a:pt x="96" y="0"/>
                    <a:pt x="91" y="3"/>
                    <a:pt x="88" y="7"/>
                  </a:cubicBezTo>
                  <a:cubicBezTo>
                    <a:pt x="86" y="10"/>
                    <a:pt x="86" y="14"/>
                    <a:pt x="89" y="16"/>
                  </a:cubicBezTo>
                  <a:cubicBezTo>
                    <a:pt x="86" y="23"/>
                    <a:pt x="84" y="31"/>
                    <a:pt x="81" y="38"/>
                  </a:cubicBezTo>
                  <a:cubicBezTo>
                    <a:pt x="80" y="32"/>
                    <a:pt x="77" y="26"/>
                    <a:pt x="74" y="21"/>
                  </a:cubicBezTo>
                  <a:cubicBezTo>
                    <a:pt x="76" y="18"/>
                    <a:pt x="77" y="14"/>
                    <a:pt x="76" y="11"/>
                  </a:cubicBezTo>
                  <a:cubicBezTo>
                    <a:pt x="74" y="8"/>
                    <a:pt x="71" y="4"/>
                    <a:pt x="67" y="5"/>
                  </a:cubicBezTo>
                  <a:cubicBezTo>
                    <a:pt x="62" y="5"/>
                    <a:pt x="61" y="12"/>
                    <a:pt x="61" y="16"/>
                  </a:cubicBezTo>
                  <a:cubicBezTo>
                    <a:pt x="62" y="20"/>
                    <a:pt x="67" y="23"/>
                    <a:pt x="71" y="23"/>
                  </a:cubicBezTo>
                  <a:cubicBezTo>
                    <a:pt x="72" y="23"/>
                    <a:pt x="72" y="23"/>
                    <a:pt x="72" y="23"/>
                  </a:cubicBezTo>
                  <a:cubicBezTo>
                    <a:pt x="75" y="28"/>
                    <a:pt x="78" y="34"/>
                    <a:pt x="80" y="41"/>
                  </a:cubicBezTo>
                  <a:cubicBezTo>
                    <a:pt x="75" y="54"/>
                    <a:pt x="69" y="67"/>
                    <a:pt x="61" y="79"/>
                  </a:cubicBezTo>
                  <a:cubicBezTo>
                    <a:pt x="62" y="65"/>
                    <a:pt x="56" y="50"/>
                    <a:pt x="48" y="37"/>
                  </a:cubicBezTo>
                  <a:cubicBezTo>
                    <a:pt x="50" y="34"/>
                    <a:pt x="51" y="30"/>
                    <a:pt x="48" y="26"/>
                  </a:cubicBezTo>
                  <a:cubicBezTo>
                    <a:pt x="45" y="22"/>
                    <a:pt x="39" y="21"/>
                    <a:pt x="35" y="24"/>
                  </a:cubicBezTo>
                  <a:cubicBezTo>
                    <a:pt x="31" y="26"/>
                    <a:pt x="27" y="33"/>
                    <a:pt x="32" y="38"/>
                  </a:cubicBezTo>
                  <a:cubicBezTo>
                    <a:pt x="34" y="40"/>
                    <a:pt x="39" y="41"/>
                    <a:pt x="42" y="40"/>
                  </a:cubicBezTo>
                  <a:cubicBezTo>
                    <a:pt x="43" y="41"/>
                    <a:pt x="44" y="41"/>
                    <a:pt x="44" y="41"/>
                  </a:cubicBezTo>
                  <a:cubicBezTo>
                    <a:pt x="45" y="41"/>
                    <a:pt x="45" y="40"/>
                    <a:pt x="45" y="40"/>
                  </a:cubicBezTo>
                  <a:cubicBezTo>
                    <a:pt x="53" y="53"/>
                    <a:pt x="60" y="65"/>
                    <a:pt x="59" y="82"/>
                  </a:cubicBezTo>
                  <a:cubicBezTo>
                    <a:pt x="51" y="94"/>
                    <a:pt x="42" y="106"/>
                    <a:pt x="32" y="117"/>
                  </a:cubicBezTo>
                  <a:cubicBezTo>
                    <a:pt x="33" y="102"/>
                    <a:pt x="27" y="84"/>
                    <a:pt x="19" y="70"/>
                  </a:cubicBezTo>
                  <a:cubicBezTo>
                    <a:pt x="21" y="66"/>
                    <a:pt x="21" y="60"/>
                    <a:pt x="17" y="57"/>
                  </a:cubicBezTo>
                  <a:cubicBezTo>
                    <a:pt x="14" y="54"/>
                    <a:pt x="8" y="54"/>
                    <a:pt x="5" y="57"/>
                  </a:cubicBezTo>
                  <a:cubicBezTo>
                    <a:pt x="0" y="60"/>
                    <a:pt x="1" y="67"/>
                    <a:pt x="5" y="71"/>
                  </a:cubicBezTo>
                  <a:cubicBezTo>
                    <a:pt x="8" y="75"/>
                    <a:pt x="13" y="75"/>
                    <a:pt x="16" y="72"/>
                  </a:cubicBezTo>
                  <a:cubicBezTo>
                    <a:pt x="22" y="88"/>
                    <a:pt x="31" y="102"/>
                    <a:pt x="31" y="119"/>
                  </a:cubicBezTo>
                  <a:cubicBezTo>
                    <a:pt x="26" y="125"/>
                    <a:pt x="21" y="130"/>
                    <a:pt x="16" y="136"/>
                  </a:cubicBezTo>
                  <a:cubicBezTo>
                    <a:pt x="16" y="137"/>
                    <a:pt x="17" y="137"/>
                    <a:pt x="17" y="137"/>
                  </a:cubicBezTo>
                  <a:cubicBezTo>
                    <a:pt x="28" y="127"/>
                    <a:pt x="38" y="116"/>
                    <a:pt x="47" y="105"/>
                  </a:cubicBezTo>
                  <a:cubicBezTo>
                    <a:pt x="54" y="101"/>
                    <a:pt x="61" y="98"/>
                    <a:pt x="69" y="96"/>
                  </a:cubicBezTo>
                  <a:cubicBezTo>
                    <a:pt x="75" y="95"/>
                    <a:pt x="81" y="95"/>
                    <a:pt x="87" y="95"/>
                  </a:cubicBezTo>
                  <a:cubicBezTo>
                    <a:pt x="88" y="96"/>
                    <a:pt x="89" y="97"/>
                    <a:pt x="90" y="98"/>
                  </a:cubicBezTo>
                  <a:cubicBezTo>
                    <a:pt x="90" y="99"/>
                    <a:pt x="90" y="99"/>
                    <a:pt x="90" y="100"/>
                  </a:cubicBezTo>
                  <a:cubicBezTo>
                    <a:pt x="95" y="104"/>
                    <a:pt x="103" y="103"/>
                    <a:pt x="106" y="96"/>
                  </a:cubicBezTo>
                  <a:cubicBezTo>
                    <a:pt x="108" y="91"/>
                    <a:pt x="107" y="83"/>
                    <a:pt x="102" y="79"/>
                  </a:cubicBezTo>
                  <a:cubicBezTo>
                    <a:pt x="97" y="75"/>
                    <a:pt x="87" y="77"/>
                    <a:pt x="86" y="84"/>
                  </a:cubicBezTo>
                  <a:cubicBezTo>
                    <a:pt x="85" y="86"/>
                    <a:pt x="86" y="89"/>
                    <a:pt x="86" y="91"/>
                  </a:cubicBezTo>
                  <a:cubicBezTo>
                    <a:pt x="75" y="91"/>
                    <a:pt x="61" y="94"/>
                    <a:pt x="51" y="100"/>
                  </a:cubicBezTo>
                  <a:cubicBezTo>
                    <a:pt x="60" y="88"/>
                    <a:pt x="68" y="75"/>
                    <a:pt x="74" y="62"/>
                  </a:cubicBezTo>
                  <a:cubicBezTo>
                    <a:pt x="74" y="62"/>
                    <a:pt x="74" y="62"/>
                    <a:pt x="75" y="62"/>
                  </a:cubicBezTo>
                  <a:cubicBezTo>
                    <a:pt x="85" y="54"/>
                    <a:pt x="97" y="52"/>
                    <a:pt x="109" y="48"/>
                  </a:cubicBezTo>
                  <a:cubicBezTo>
                    <a:pt x="112" y="51"/>
                    <a:pt x="116" y="52"/>
                    <a:pt x="120" y="50"/>
                  </a:cubicBezTo>
                  <a:cubicBezTo>
                    <a:pt x="125" y="48"/>
                    <a:pt x="129" y="43"/>
                    <a:pt x="128" y="3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7" name="Freeform 61"/>
            <p:cNvSpPr/>
            <p:nvPr/>
          </p:nvSpPr>
          <p:spPr bwMode="auto">
            <a:xfrm>
              <a:off x="6769100" y="3994150"/>
              <a:ext cx="923925" cy="511175"/>
            </a:xfrm>
            <a:custGeom>
              <a:avLst/>
              <a:gdLst>
                <a:gd name="T0" fmla="*/ 217 w 218"/>
                <a:gd name="T1" fmla="*/ 36 h 120"/>
                <a:gd name="T2" fmla="*/ 187 w 218"/>
                <a:gd name="T3" fmla="*/ 7 h 120"/>
                <a:gd name="T4" fmla="*/ 133 w 218"/>
                <a:gd name="T5" fmla="*/ 0 h 120"/>
                <a:gd name="T6" fmla="*/ 98 w 218"/>
                <a:gd name="T7" fmla="*/ 3 h 120"/>
                <a:gd name="T8" fmla="*/ 77 w 218"/>
                <a:gd name="T9" fmla="*/ 7 h 120"/>
                <a:gd name="T10" fmla="*/ 76 w 218"/>
                <a:gd name="T11" fmla="*/ 6 h 120"/>
                <a:gd name="T12" fmla="*/ 33 w 218"/>
                <a:gd name="T13" fmla="*/ 30 h 120"/>
                <a:gd name="T14" fmla="*/ 7 w 218"/>
                <a:gd name="T15" fmla="*/ 67 h 120"/>
                <a:gd name="T16" fmla="*/ 7 w 218"/>
                <a:gd name="T17" fmla="*/ 100 h 120"/>
                <a:gd name="T18" fmla="*/ 37 w 218"/>
                <a:gd name="T19" fmla="*/ 101 h 120"/>
                <a:gd name="T20" fmla="*/ 38 w 218"/>
                <a:gd name="T21" fmla="*/ 101 h 120"/>
                <a:gd name="T22" fmla="*/ 51 w 218"/>
                <a:gd name="T23" fmla="*/ 116 h 120"/>
                <a:gd name="T24" fmla="*/ 71 w 218"/>
                <a:gd name="T25" fmla="*/ 105 h 120"/>
                <a:gd name="T26" fmla="*/ 108 w 218"/>
                <a:gd name="T27" fmla="*/ 100 h 120"/>
                <a:gd name="T28" fmla="*/ 131 w 218"/>
                <a:gd name="T29" fmla="*/ 110 h 120"/>
                <a:gd name="T30" fmla="*/ 141 w 218"/>
                <a:gd name="T31" fmla="*/ 90 h 120"/>
                <a:gd name="T32" fmla="*/ 168 w 218"/>
                <a:gd name="T33" fmla="*/ 63 h 120"/>
                <a:gd name="T34" fmla="*/ 190 w 218"/>
                <a:gd name="T35" fmla="*/ 65 h 120"/>
                <a:gd name="T36" fmla="*/ 194 w 218"/>
                <a:gd name="T37" fmla="*/ 45 h 120"/>
                <a:gd name="T38" fmla="*/ 217 w 218"/>
                <a:gd name="T3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120">
                  <a:moveTo>
                    <a:pt x="217" y="36"/>
                  </a:moveTo>
                  <a:cubicBezTo>
                    <a:pt x="218" y="20"/>
                    <a:pt x="200" y="11"/>
                    <a:pt x="187" y="7"/>
                  </a:cubicBezTo>
                  <a:cubicBezTo>
                    <a:pt x="170" y="1"/>
                    <a:pt x="151" y="0"/>
                    <a:pt x="133" y="0"/>
                  </a:cubicBezTo>
                  <a:cubicBezTo>
                    <a:pt x="121" y="0"/>
                    <a:pt x="110" y="1"/>
                    <a:pt x="98" y="3"/>
                  </a:cubicBezTo>
                  <a:cubicBezTo>
                    <a:pt x="92" y="4"/>
                    <a:pt x="83" y="4"/>
                    <a:pt x="77" y="7"/>
                  </a:cubicBezTo>
                  <a:cubicBezTo>
                    <a:pt x="77" y="7"/>
                    <a:pt x="77" y="6"/>
                    <a:pt x="76" y="6"/>
                  </a:cubicBezTo>
                  <a:cubicBezTo>
                    <a:pt x="60" y="8"/>
                    <a:pt x="45" y="20"/>
                    <a:pt x="33" y="30"/>
                  </a:cubicBezTo>
                  <a:cubicBezTo>
                    <a:pt x="22" y="40"/>
                    <a:pt x="11" y="52"/>
                    <a:pt x="7" y="67"/>
                  </a:cubicBezTo>
                  <a:cubicBezTo>
                    <a:pt x="3" y="76"/>
                    <a:pt x="0" y="91"/>
                    <a:pt x="7" y="100"/>
                  </a:cubicBezTo>
                  <a:cubicBezTo>
                    <a:pt x="15" y="110"/>
                    <a:pt x="28" y="106"/>
                    <a:pt x="37" y="101"/>
                  </a:cubicBezTo>
                  <a:cubicBezTo>
                    <a:pt x="38" y="101"/>
                    <a:pt x="38" y="101"/>
                    <a:pt x="38" y="101"/>
                  </a:cubicBezTo>
                  <a:cubicBezTo>
                    <a:pt x="37" y="109"/>
                    <a:pt x="43" y="115"/>
                    <a:pt x="51" y="116"/>
                  </a:cubicBezTo>
                  <a:cubicBezTo>
                    <a:pt x="59" y="116"/>
                    <a:pt x="67" y="111"/>
                    <a:pt x="71" y="105"/>
                  </a:cubicBezTo>
                  <a:cubicBezTo>
                    <a:pt x="82" y="119"/>
                    <a:pt x="104" y="120"/>
                    <a:pt x="108" y="100"/>
                  </a:cubicBezTo>
                  <a:cubicBezTo>
                    <a:pt x="113" y="107"/>
                    <a:pt x="122" y="113"/>
                    <a:pt x="131" y="110"/>
                  </a:cubicBezTo>
                  <a:cubicBezTo>
                    <a:pt x="140" y="108"/>
                    <a:pt x="142" y="99"/>
                    <a:pt x="141" y="90"/>
                  </a:cubicBezTo>
                  <a:cubicBezTo>
                    <a:pt x="157" y="105"/>
                    <a:pt x="171" y="80"/>
                    <a:pt x="168" y="63"/>
                  </a:cubicBezTo>
                  <a:cubicBezTo>
                    <a:pt x="174" y="66"/>
                    <a:pt x="184" y="69"/>
                    <a:pt x="190" y="65"/>
                  </a:cubicBezTo>
                  <a:cubicBezTo>
                    <a:pt x="198" y="61"/>
                    <a:pt x="197" y="53"/>
                    <a:pt x="194" y="45"/>
                  </a:cubicBezTo>
                  <a:cubicBezTo>
                    <a:pt x="203" y="49"/>
                    <a:pt x="216" y="47"/>
                    <a:pt x="217" y="3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8" name="Freeform 62"/>
            <p:cNvSpPr/>
            <p:nvPr/>
          </p:nvSpPr>
          <p:spPr bwMode="auto">
            <a:xfrm>
              <a:off x="6858000" y="3981450"/>
              <a:ext cx="639763" cy="366713"/>
            </a:xfrm>
            <a:custGeom>
              <a:avLst/>
              <a:gdLst>
                <a:gd name="T0" fmla="*/ 139 w 151"/>
                <a:gd name="T1" fmla="*/ 13 h 86"/>
                <a:gd name="T2" fmla="*/ 55 w 151"/>
                <a:gd name="T3" fmla="*/ 5 h 86"/>
                <a:gd name="T4" fmla="*/ 53 w 151"/>
                <a:gd name="T5" fmla="*/ 7 h 86"/>
                <a:gd name="T6" fmla="*/ 3 w 151"/>
                <a:gd name="T7" fmla="*/ 60 h 86"/>
                <a:gd name="T8" fmla="*/ 10 w 151"/>
                <a:gd name="T9" fmla="*/ 80 h 86"/>
                <a:gd name="T10" fmla="*/ 32 w 151"/>
                <a:gd name="T11" fmla="*/ 72 h 86"/>
                <a:gd name="T12" fmla="*/ 58 w 151"/>
                <a:gd name="T13" fmla="*/ 66 h 86"/>
                <a:gd name="T14" fmla="*/ 90 w 151"/>
                <a:gd name="T15" fmla="*/ 60 h 86"/>
                <a:gd name="T16" fmla="*/ 112 w 151"/>
                <a:gd name="T17" fmla="*/ 45 h 86"/>
                <a:gd name="T18" fmla="*/ 129 w 151"/>
                <a:gd name="T19" fmla="*/ 32 h 86"/>
                <a:gd name="T20" fmla="*/ 146 w 151"/>
                <a:gd name="T21" fmla="*/ 30 h 86"/>
                <a:gd name="T22" fmla="*/ 139 w 151"/>
                <a:gd name="T2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86">
                  <a:moveTo>
                    <a:pt x="139" y="13"/>
                  </a:moveTo>
                  <a:cubicBezTo>
                    <a:pt x="113" y="0"/>
                    <a:pt x="82" y="4"/>
                    <a:pt x="55" y="5"/>
                  </a:cubicBezTo>
                  <a:cubicBezTo>
                    <a:pt x="53" y="5"/>
                    <a:pt x="53" y="6"/>
                    <a:pt x="53" y="7"/>
                  </a:cubicBezTo>
                  <a:cubicBezTo>
                    <a:pt x="32" y="19"/>
                    <a:pt x="9" y="35"/>
                    <a:pt x="3" y="60"/>
                  </a:cubicBezTo>
                  <a:cubicBezTo>
                    <a:pt x="0" y="68"/>
                    <a:pt x="1" y="76"/>
                    <a:pt x="10" y="80"/>
                  </a:cubicBezTo>
                  <a:cubicBezTo>
                    <a:pt x="17" y="83"/>
                    <a:pt x="26" y="77"/>
                    <a:pt x="32" y="72"/>
                  </a:cubicBezTo>
                  <a:cubicBezTo>
                    <a:pt x="37" y="86"/>
                    <a:pt x="51" y="76"/>
                    <a:pt x="58" y="66"/>
                  </a:cubicBezTo>
                  <a:cubicBezTo>
                    <a:pt x="69" y="79"/>
                    <a:pt x="91" y="78"/>
                    <a:pt x="90" y="60"/>
                  </a:cubicBezTo>
                  <a:cubicBezTo>
                    <a:pt x="101" y="67"/>
                    <a:pt x="116" y="56"/>
                    <a:pt x="112" y="45"/>
                  </a:cubicBezTo>
                  <a:cubicBezTo>
                    <a:pt x="121" y="49"/>
                    <a:pt x="133" y="42"/>
                    <a:pt x="129" y="32"/>
                  </a:cubicBezTo>
                  <a:cubicBezTo>
                    <a:pt x="135" y="34"/>
                    <a:pt x="141" y="35"/>
                    <a:pt x="146" y="30"/>
                  </a:cubicBezTo>
                  <a:cubicBezTo>
                    <a:pt x="151" y="25"/>
                    <a:pt x="143" y="16"/>
                    <a:pt x="139" y="1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9" name="Freeform 63"/>
            <p:cNvSpPr/>
            <p:nvPr/>
          </p:nvSpPr>
          <p:spPr bwMode="auto">
            <a:xfrm>
              <a:off x="7723188" y="3662363"/>
              <a:ext cx="612775" cy="536575"/>
            </a:xfrm>
            <a:custGeom>
              <a:avLst/>
              <a:gdLst>
                <a:gd name="T0" fmla="*/ 110 w 145"/>
                <a:gd name="T1" fmla="*/ 124 h 126"/>
                <a:gd name="T2" fmla="*/ 116 w 145"/>
                <a:gd name="T3" fmla="*/ 108 h 126"/>
                <a:gd name="T4" fmla="*/ 103 w 145"/>
                <a:gd name="T5" fmla="*/ 103 h 126"/>
                <a:gd name="T6" fmla="*/ 103 w 145"/>
                <a:gd name="T7" fmla="*/ 103 h 126"/>
                <a:gd name="T8" fmla="*/ 101 w 145"/>
                <a:gd name="T9" fmla="*/ 104 h 126"/>
                <a:gd name="T10" fmla="*/ 85 w 145"/>
                <a:gd name="T11" fmla="*/ 75 h 126"/>
                <a:gd name="T12" fmla="*/ 126 w 145"/>
                <a:gd name="T13" fmla="*/ 86 h 126"/>
                <a:gd name="T14" fmla="*/ 132 w 145"/>
                <a:gd name="T15" fmla="*/ 97 h 126"/>
                <a:gd name="T16" fmla="*/ 142 w 145"/>
                <a:gd name="T17" fmla="*/ 93 h 126"/>
                <a:gd name="T18" fmla="*/ 138 w 145"/>
                <a:gd name="T19" fmla="*/ 82 h 126"/>
                <a:gd name="T20" fmla="*/ 128 w 145"/>
                <a:gd name="T21" fmla="*/ 83 h 126"/>
                <a:gd name="T22" fmla="*/ 105 w 145"/>
                <a:gd name="T23" fmla="*/ 78 h 126"/>
                <a:gd name="T24" fmla="*/ 122 w 145"/>
                <a:gd name="T25" fmla="*/ 69 h 126"/>
                <a:gd name="T26" fmla="*/ 132 w 145"/>
                <a:gd name="T27" fmla="*/ 69 h 126"/>
                <a:gd name="T28" fmla="*/ 137 w 145"/>
                <a:gd name="T29" fmla="*/ 60 h 126"/>
                <a:gd name="T30" fmla="*/ 126 w 145"/>
                <a:gd name="T31" fmla="*/ 56 h 126"/>
                <a:gd name="T32" fmla="*/ 119 w 145"/>
                <a:gd name="T33" fmla="*/ 66 h 126"/>
                <a:gd name="T34" fmla="*/ 120 w 145"/>
                <a:gd name="T35" fmla="*/ 67 h 126"/>
                <a:gd name="T36" fmla="*/ 103 w 145"/>
                <a:gd name="T37" fmla="*/ 77 h 126"/>
                <a:gd name="T38" fmla="*/ 63 w 145"/>
                <a:gd name="T39" fmla="*/ 63 h 126"/>
                <a:gd name="T40" fmla="*/ 102 w 145"/>
                <a:gd name="T41" fmla="*/ 45 h 126"/>
                <a:gd name="T42" fmla="*/ 114 w 145"/>
                <a:gd name="T43" fmla="*/ 44 h 126"/>
                <a:gd name="T44" fmla="*/ 115 w 145"/>
                <a:gd name="T45" fmla="*/ 31 h 126"/>
                <a:gd name="T46" fmla="*/ 100 w 145"/>
                <a:gd name="T47" fmla="*/ 29 h 126"/>
                <a:gd name="T48" fmla="*/ 99 w 145"/>
                <a:gd name="T49" fmla="*/ 40 h 126"/>
                <a:gd name="T50" fmla="*/ 99 w 145"/>
                <a:gd name="T51" fmla="*/ 42 h 126"/>
                <a:gd name="T52" fmla="*/ 100 w 145"/>
                <a:gd name="T53" fmla="*/ 43 h 126"/>
                <a:gd name="T54" fmla="*/ 60 w 145"/>
                <a:gd name="T55" fmla="*/ 61 h 126"/>
                <a:gd name="T56" fmla="*/ 21 w 145"/>
                <a:gd name="T57" fmla="*/ 38 h 126"/>
                <a:gd name="T58" fmla="*/ 67 w 145"/>
                <a:gd name="T59" fmla="*/ 19 h 126"/>
                <a:gd name="T60" fmla="*/ 80 w 145"/>
                <a:gd name="T61" fmla="*/ 16 h 126"/>
                <a:gd name="T62" fmla="*/ 79 w 145"/>
                <a:gd name="T63" fmla="*/ 4 h 126"/>
                <a:gd name="T64" fmla="*/ 64 w 145"/>
                <a:gd name="T65" fmla="*/ 5 h 126"/>
                <a:gd name="T66" fmla="*/ 64 w 145"/>
                <a:gd name="T67" fmla="*/ 17 h 126"/>
                <a:gd name="T68" fmla="*/ 19 w 145"/>
                <a:gd name="T69" fmla="*/ 36 h 126"/>
                <a:gd name="T70" fmla="*/ 1 w 145"/>
                <a:gd name="T71" fmla="*/ 24 h 126"/>
                <a:gd name="T72" fmla="*/ 0 w 145"/>
                <a:gd name="T73" fmla="*/ 25 h 126"/>
                <a:gd name="T74" fmla="*/ 36 w 145"/>
                <a:gd name="T75" fmla="*/ 52 h 126"/>
                <a:gd name="T76" fmla="*/ 46 w 145"/>
                <a:gd name="T77" fmla="*/ 72 h 126"/>
                <a:gd name="T78" fmla="*/ 50 w 145"/>
                <a:gd name="T79" fmla="*/ 90 h 126"/>
                <a:gd name="T80" fmla="*/ 47 w 145"/>
                <a:gd name="T81" fmla="*/ 93 h 126"/>
                <a:gd name="T82" fmla="*/ 45 w 145"/>
                <a:gd name="T83" fmla="*/ 94 h 126"/>
                <a:gd name="T84" fmla="*/ 50 w 145"/>
                <a:gd name="T85" fmla="*/ 108 h 126"/>
                <a:gd name="T86" fmla="*/ 67 w 145"/>
                <a:gd name="T87" fmla="*/ 103 h 126"/>
                <a:gd name="T88" fmla="*/ 60 w 145"/>
                <a:gd name="T89" fmla="*/ 88 h 126"/>
                <a:gd name="T90" fmla="*/ 53 w 145"/>
                <a:gd name="T91" fmla="*/ 88 h 126"/>
                <a:gd name="T92" fmla="*/ 41 w 145"/>
                <a:gd name="T93" fmla="*/ 55 h 126"/>
                <a:gd name="T94" fmla="*/ 81 w 145"/>
                <a:gd name="T95" fmla="*/ 74 h 126"/>
                <a:gd name="T96" fmla="*/ 81 w 145"/>
                <a:gd name="T97" fmla="*/ 74 h 126"/>
                <a:gd name="T98" fmla="*/ 98 w 145"/>
                <a:gd name="T99" fmla="*/ 107 h 126"/>
                <a:gd name="T100" fmla="*/ 98 w 145"/>
                <a:gd name="T101" fmla="*/ 118 h 126"/>
                <a:gd name="T102" fmla="*/ 110 w 145"/>
                <a:gd name="T103"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26">
                  <a:moveTo>
                    <a:pt x="110" y="124"/>
                  </a:moveTo>
                  <a:cubicBezTo>
                    <a:pt x="117" y="122"/>
                    <a:pt x="118" y="113"/>
                    <a:pt x="116" y="108"/>
                  </a:cubicBezTo>
                  <a:cubicBezTo>
                    <a:pt x="113" y="103"/>
                    <a:pt x="108" y="101"/>
                    <a:pt x="103" y="103"/>
                  </a:cubicBezTo>
                  <a:cubicBezTo>
                    <a:pt x="103" y="103"/>
                    <a:pt x="103" y="103"/>
                    <a:pt x="103" y="103"/>
                  </a:cubicBezTo>
                  <a:cubicBezTo>
                    <a:pt x="102" y="103"/>
                    <a:pt x="102" y="104"/>
                    <a:pt x="101" y="104"/>
                  </a:cubicBezTo>
                  <a:cubicBezTo>
                    <a:pt x="99" y="93"/>
                    <a:pt x="93" y="83"/>
                    <a:pt x="85" y="75"/>
                  </a:cubicBezTo>
                  <a:cubicBezTo>
                    <a:pt x="98" y="80"/>
                    <a:pt x="112" y="83"/>
                    <a:pt x="126" y="86"/>
                  </a:cubicBezTo>
                  <a:cubicBezTo>
                    <a:pt x="126" y="90"/>
                    <a:pt x="127" y="96"/>
                    <a:pt x="132" y="97"/>
                  </a:cubicBezTo>
                  <a:cubicBezTo>
                    <a:pt x="135" y="98"/>
                    <a:pt x="139" y="96"/>
                    <a:pt x="142" y="93"/>
                  </a:cubicBezTo>
                  <a:cubicBezTo>
                    <a:pt x="145" y="88"/>
                    <a:pt x="142" y="84"/>
                    <a:pt x="138" y="82"/>
                  </a:cubicBezTo>
                  <a:cubicBezTo>
                    <a:pt x="134" y="80"/>
                    <a:pt x="130" y="80"/>
                    <a:pt x="128" y="83"/>
                  </a:cubicBezTo>
                  <a:cubicBezTo>
                    <a:pt x="121" y="81"/>
                    <a:pt x="113" y="80"/>
                    <a:pt x="105" y="78"/>
                  </a:cubicBezTo>
                  <a:cubicBezTo>
                    <a:pt x="111" y="76"/>
                    <a:pt x="117" y="73"/>
                    <a:pt x="122" y="69"/>
                  </a:cubicBezTo>
                  <a:cubicBezTo>
                    <a:pt x="125" y="71"/>
                    <a:pt x="129" y="71"/>
                    <a:pt x="132" y="69"/>
                  </a:cubicBezTo>
                  <a:cubicBezTo>
                    <a:pt x="135" y="67"/>
                    <a:pt x="138" y="64"/>
                    <a:pt x="137" y="60"/>
                  </a:cubicBezTo>
                  <a:cubicBezTo>
                    <a:pt x="136" y="56"/>
                    <a:pt x="129" y="55"/>
                    <a:pt x="126" y="56"/>
                  </a:cubicBezTo>
                  <a:cubicBezTo>
                    <a:pt x="121" y="57"/>
                    <a:pt x="118" y="62"/>
                    <a:pt x="119" y="66"/>
                  </a:cubicBezTo>
                  <a:cubicBezTo>
                    <a:pt x="119" y="67"/>
                    <a:pt x="120" y="67"/>
                    <a:pt x="120" y="67"/>
                  </a:cubicBezTo>
                  <a:cubicBezTo>
                    <a:pt x="114" y="70"/>
                    <a:pt x="109" y="74"/>
                    <a:pt x="103" y="77"/>
                  </a:cubicBezTo>
                  <a:cubicBezTo>
                    <a:pt x="89" y="73"/>
                    <a:pt x="76" y="69"/>
                    <a:pt x="63" y="63"/>
                  </a:cubicBezTo>
                  <a:cubicBezTo>
                    <a:pt x="77" y="62"/>
                    <a:pt x="91" y="54"/>
                    <a:pt x="102" y="45"/>
                  </a:cubicBezTo>
                  <a:cubicBezTo>
                    <a:pt x="106" y="47"/>
                    <a:pt x="110" y="47"/>
                    <a:pt x="114" y="44"/>
                  </a:cubicBezTo>
                  <a:cubicBezTo>
                    <a:pt x="117" y="40"/>
                    <a:pt x="118" y="34"/>
                    <a:pt x="115" y="31"/>
                  </a:cubicBezTo>
                  <a:cubicBezTo>
                    <a:pt x="112" y="27"/>
                    <a:pt x="104" y="24"/>
                    <a:pt x="100" y="29"/>
                  </a:cubicBezTo>
                  <a:cubicBezTo>
                    <a:pt x="98" y="32"/>
                    <a:pt x="98" y="36"/>
                    <a:pt x="99" y="40"/>
                  </a:cubicBezTo>
                  <a:cubicBezTo>
                    <a:pt x="98" y="40"/>
                    <a:pt x="98" y="41"/>
                    <a:pt x="99" y="42"/>
                  </a:cubicBezTo>
                  <a:cubicBezTo>
                    <a:pt x="99" y="42"/>
                    <a:pt x="99" y="42"/>
                    <a:pt x="100" y="43"/>
                  </a:cubicBezTo>
                  <a:cubicBezTo>
                    <a:pt x="87" y="51"/>
                    <a:pt x="76" y="60"/>
                    <a:pt x="60" y="61"/>
                  </a:cubicBezTo>
                  <a:cubicBezTo>
                    <a:pt x="46" y="54"/>
                    <a:pt x="34" y="46"/>
                    <a:pt x="21" y="38"/>
                  </a:cubicBezTo>
                  <a:cubicBezTo>
                    <a:pt x="37" y="37"/>
                    <a:pt x="54" y="29"/>
                    <a:pt x="67" y="19"/>
                  </a:cubicBezTo>
                  <a:cubicBezTo>
                    <a:pt x="71" y="21"/>
                    <a:pt x="78" y="20"/>
                    <a:pt x="80" y="16"/>
                  </a:cubicBezTo>
                  <a:cubicBezTo>
                    <a:pt x="82" y="12"/>
                    <a:pt x="82" y="7"/>
                    <a:pt x="79" y="4"/>
                  </a:cubicBezTo>
                  <a:cubicBezTo>
                    <a:pt x="75" y="0"/>
                    <a:pt x="68" y="1"/>
                    <a:pt x="64" y="5"/>
                  </a:cubicBezTo>
                  <a:cubicBezTo>
                    <a:pt x="61" y="9"/>
                    <a:pt x="61" y="14"/>
                    <a:pt x="64" y="17"/>
                  </a:cubicBezTo>
                  <a:cubicBezTo>
                    <a:pt x="50" y="25"/>
                    <a:pt x="37" y="35"/>
                    <a:pt x="19" y="36"/>
                  </a:cubicBezTo>
                  <a:cubicBezTo>
                    <a:pt x="13" y="32"/>
                    <a:pt x="7" y="28"/>
                    <a:pt x="1" y="24"/>
                  </a:cubicBezTo>
                  <a:cubicBezTo>
                    <a:pt x="0" y="24"/>
                    <a:pt x="0" y="24"/>
                    <a:pt x="0" y="25"/>
                  </a:cubicBezTo>
                  <a:cubicBezTo>
                    <a:pt x="11" y="35"/>
                    <a:pt x="23" y="44"/>
                    <a:pt x="36" y="52"/>
                  </a:cubicBezTo>
                  <a:cubicBezTo>
                    <a:pt x="40" y="58"/>
                    <a:pt x="44" y="65"/>
                    <a:pt x="46" y="72"/>
                  </a:cubicBezTo>
                  <a:cubicBezTo>
                    <a:pt x="48" y="78"/>
                    <a:pt x="49" y="84"/>
                    <a:pt x="50" y="90"/>
                  </a:cubicBezTo>
                  <a:cubicBezTo>
                    <a:pt x="49" y="91"/>
                    <a:pt x="47" y="92"/>
                    <a:pt x="47" y="93"/>
                  </a:cubicBezTo>
                  <a:cubicBezTo>
                    <a:pt x="46" y="93"/>
                    <a:pt x="46" y="93"/>
                    <a:pt x="45" y="94"/>
                  </a:cubicBezTo>
                  <a:cubicBezTo>
                    <a:pt x="41" y="99"/>
                    <a:pt x="43" y="107"/>
                    <a:pt x="50" y="108"/>
                  </a:cubicBezTo>
                  <a:cubicBezTo>
                    <a:pt x="56" y="110"/>
                    <a:pt x="64" y="108"/>
                    <a:pt x="67" y="103"/>
                  </a:cubicBezTo>
                  <a:cubicBezTo>
                    <a:pt x="71" y="97"/>
                    <a:pt x="68" y="88"/>
                    <a:pt x="60" y="88"/>
                  </a:cubicBezTo>
                  <a:cubicBezTo>
                    <a:pt x="58" y="87"/>
                    <a:pt x="56" y="88"/>
                    <a:pt x="53" y="88"/>
                  </a:cubicBezTo>
                  <a:cubicBezTo>
                    <a:pt x="52" y="77"/>
                    <a:pt x="48" y="64"/>
                    <a:pt x="41" y="55"/>
                  </a:cubicBezTo>
                  <a:cubicBezTo>
                    <a:pt x="54" y="62"/>
                    <a:pt x="67" y="68"/>
                    <a:pt x="81" y="74"/>
                  </a:cubicBezTo>
                  <a:cubicBezTo>
                    <a:pt x="81" y="74"/>
                    <a:pt x="81" y="74"/>
                    <a:pt x="81" y="74"/>
                  </a:cubicBezTo>
                  <a:cubicBezTo>
                    <a:pt x="90" y="84"/>
                    <a:pt x="94" y="95"/>
                    <a:pt x="98" y="107"/>
                  </a:cubicBezTo>
                  <a:cubicBezTo>
                    <a:pt x="96" y="110"/>
                    <a:pt x="95" y="114"/>
                    <a:pt x="98" y="118"/>
                  </a:cubicBezTo>
                  <a:cubicBezTo>
                    <a:pt x="100" y="122"/>
                    <a:pt x="105" y="126"/>
                    <a:pt x="110" y="12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0" name="Freeform 64"/>
            <p:cNvSpPr/>
            <p:nvPr/>
          </p:nvSpPr>
          <p:spPr bwMode="auto">
            <a:xfrm>
              <a:off x="10153650" y="2552700"/>
              <a:ext cx="1373188" cy="769938"/>
            </a:xfrm>
            <a:custGeom>
              <a:avLst/>
              <a:gdLst>
                <a:gd name="T0" fmla="*/ 261 w 324"/>
                <a:gd name="T1" fmla="*/ 148 h 181"/>
                <a:gd name="T2" fmla="*/ 215 w 324"/>
                <a:gd name="T3" fmla="*/ 114 h 181"/>
                <a:gd name="T4" fmla="*/ 172 w 324"/>
                <a:gd name="T5" fmla="*/ 109 h 181"/>
                <a:gd name="T6" fmla="*/ 157 w 324"/>
                <a:gd name="T7" fmla="*/ 110 h 181"/>
                <a:gd name="T8" fmla="*/ 186 w 324"/>
                <a:gd name="T9" fmla="*/ 95 h 181"/>
                <a:gd name="T10" fmla="*/ 186 w 324"/>
                <a:gd name="T11" fmla="*/ 94 h 181"/>
                <a:gd name="T12" fmla="*/ 186 w 324"/>
                <a:gd name="T13" fmla="*/ 95 h 181"/>
                <a:gd name="T14" fmla="*/ 187 w 324"/>
                <a:gd name="T15" fmla="*/ 95 h 181"/>
                <a:gd name="T16" fmla="*/ 298 w 324"/>
                <a:gd name="T17" fmla="*/ 79 h 181"/>
                <a:gd name="T18" fmla="*/ 321 w 324"/>
                <a:gd name="T19" fmla="*/ 48 h 181"/>
                <a:gd name="T20" fmla="*/ 303 w 324"/>
                <a:gd name="T21" fmla="*/ 16 h 181"/>
                <a:gd name="T22" fmla="*/ 229 w 324"/>
                <a:gd name="T23" fmla="*/ 27 h 181"/>
                <a:gd name="T24" fmla="*/ 186 w 324"/>
                <a:gd name="T25" fmla="*/ 93 h 181"/>
                <a:gd name="T26" fmla="*/ 185 w 324"/>
                <a:gd name="T27" fmla="*/ 93 h 181"/>
                <a:gd name="T28" fmla="*/ 144 w 324"/>
                <a:gd name="T29" fmla="*/ 111 h 181"/>
                <a:gd name="T30" fmla="*/ 98 w 324"/>
                <a:gd name="T31" fmla="*/ 129 h 181"/>
                <a:gd name="T32" fmla="*/ 1 w 324"/>
                <a:gd name="T33" fmla="*/ 135 h 181"/>
                <a:gd name="T34" fmla="*/ 0 w 324"/>
                <a:gd name="T35" fmla="*/ 136 h 181"/>
                <a:gd name="T36" fmla="*/ 94 w 324"/>
                <a:gd name="T37" fmla="*/ 134 h 181"/>
                <a:gd name="T38" fmla="*/ 141 w 324"/>
                <a:gd name="T39" fmla="*/ 117 h 181"/>
                <a:gd name="T40" fmla="*/ 147 w 324"/>
                <a:gd name="T41" fmla="*/ 114 h 181"/>
                <a:gd name="T42" fmla="*/ 201 w 324"/>
                <a:gd name="T43" fmla="*/ 173 h 181"/>
                <a:gd name="T44" fmla="*/ 261 w 324"/>
                <a:gd name="T45" fmla="*/ 14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4" h="181">
                  <a:moveTo>
                    <a:pt x="261" y="148"/>
                  </a:moveTo>
                  <a:cubicBezTo>
                    <a:pt x="265" y="126"/>
                    <a:pt x="229" y="117"/>
                    <a:pt x="215" y="114"/>
                  </a:cubicBezTo>
                  <a:cubicBezTo>
                    <a:pt x="201" y="110"/>
                    <a:pt x="186" y="109"/>
                    <a:pt x="172" y="109"/>
                  </a:cubicBezTo>
                  <a:cubicBezTo>
                    <a:pt x="167" y="109"/>
                    <a:pt x="162" y="109"/>
                    <a:pt x="157" y="110"/>
                  </a:cubicBezTo>
                  <a:cubicBezTo>
                    <a:pt x="167" y="105"/>
                    <a:pt x="177" y="100"/>
                    <a:pt x="186" y="95"/>
                  </a:cubicBezTo>
                  <a:cubicBezTo>
                    <a:pt x="186" y="95"/>
                    <a:pt x="186" y="94"/>
                    <a:pt x="186" y="94"/>
                  </a:cubicBezTo>
                  <a:cubicBezTo>
                    <a:pt x="186" y="94"/>
                    <a:pt x="186" y="95"/>
                    <a:pt x="186" y="95"/>
                  </a:cubicBezTo>
                  <a:cubicBezTo>
                    <a:pt x="186" y="95"/>
                    <a:pt x="187" y="95"/>
                    <a:pt x="187" y="95"/>
                  </a:cubicBezTo>
                  <a:cubicBezTo>
                    <a:pt x="225" y="101"/>
                    <a:pt x="265" y="102"/>
                    <a:pt x="298" y="79"/>
                  </a:cubicBezTo>
                  <a:cubicBezTo>
                    <a:pt x="308" y="72"/>
                    <a:pt x="318" y="61"/>
                    <a:pt x="321" y="48"/>
                  </a:cubicBezTo>
                  <a:cubicBezTo>
                    <a:pt x="324" y="34"/>
                    <a:pt x="314" y="23"/>
                    <a:pt x="303" y="16"/>
                  </a:cubicBezTo>
                  <a:cubicBezTo>
                    <a:pt x="279" y="0"/>
                    <a:pt x="250" y="12"/>
                    <a:pt x="229" y="27"/>
                  </a:cubicBezTo>
                  <a:cubicBezTo>
                    <a:pt x="209" y="42"/>
                    <a:pt x="188" y="67"/>
                    <a:pt x="186" y="93"/>
                  </a:cubicBezTo>
                  <a:cubicBezTo>
                    <a:pt x="185" y="93"/>
                    <a:pt x="185" y="93"/>
                    <a:pt x="185" y="93"/>
                  </a:cubicBezTo>
                  <a:cubicBezTo>
                    <a:pt x="171" y="98"/>
                    <a:pt x="158" y="105"/>
                    <a:pt x="144" y="111"/>
                  </a:cubicBezTo>
                  <a:cubicBezTo>
                    <a:pt x="129" y="118"/>
                    <a:pt x="114" y="124"/>
                    <a:pt x="98" y="129"/>
                  </a:cubicBezTo>
                  <a:cubicBezTo>
                    <a:pt x="66" y="140"/>
                    <a:pt x="34" y="141"/>
                    <a:pt x="1" y="135"/>
                  </a:cubicBezTo>
                  <a:cubicBezTo>
                    <a:pt x="0" y="135"/>
                    <a:pt x="0" y="136"/>
                    <a:pt x="0" y="136"/>
                  </a:cubicBezTo>
                  <a:cubicBezTo>
                    <a:pt x="31" y="147"/>
                    <a:pt x="64" y="143"/>
                    <a:pt x="94" y="134"/>
                  </a:cubicBezTo>
                  <a:cubicBezTo>
                    <a:pt x="110" y="130"/>
                    <a:pt x="126" y="124"/>
                    <a:pt x="141" y="117"/>
                  </a:cubicBezTo>
                  <a:cubicBezTo>
                    <a:pt x="143" y="116"/>
                    <a:pt x="145" y="115"/>
                    <a:pt x="147" y="114"/>
                  </a:cubicBezTo>
                  <a:cubicBezTo>
                    <a:pt x="152" y="141"/>
                    <a:pt x="176" y="164"/>
                    <a:pt x="201" y="173"/>
                  </a:cubicBezTo>
                  <a:cubicBezTo>
                    <a:pt x="222" y="181"/>
                    <a:pt x="255" y="174"/>
                    <a:pt x="261" y="14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1" name="Freeform 65"/>
            <p:cNvSpPr/>
            <p:nvPr/>
          </p:nvSpPr>
          <p:spPr bwMode="auto">
            <a:xfrm>
              <a:off x="111125" y="2378075"/>
              <a:ext cx="593725" cy="736600"/>
            </a:xfrm>
            <a:custGeom>
              <a:avLst/>
              <a:gdLst>
                <a:gd name="T0" fmla="*/ 138 w 140"/>
                <a:gd name="T1" fmla="*/ 35 h 173"/>
                <a:gd name="T2" fmla="*/ 119 w 140"/>
                <a:gd name="T3" fmla="*/ 31 h 173"/>
                <a:gd name="T4" fmla="*/ 115 w 140"/>
                <a:gd name="T5" fmla="*/ 45 h 173"/>
                <a:gd name="T6" fmla="*/ 115 w 140"/>
                <a:gd name="T7" fmla="*/ 46 h 173"/>
                <a:gd name="T8" fmla="*/ 116 w 140"/>
                <a:gd name="T9" fmla="*/ 47 h 173"/>
                <a:gd name="T10" fmla="*/ 85 w 140"/>
                <a:gd name="T11" fmla="*/ 69 h 173"/>
                <a:gd name="T12" fmla="*/ 92 w 140"/>
                <a:gd name="T13" fmla="*/ 22 h 173"/>
                <a:gd name="T14" fmla="*/ 105 w 140"/>
                <a:gd name="T15" fmla="*/ 13 h 173"/>
                <a:gd name="T16" fmla="*/ 99 w 140"/>
                <a:gd name="T17" fmla="*/ 3 h 173"/>
                <a:gd name="T18" fmla="*/ 86 w 140"/>
                <a:gd name="T19" fmla="*/ 8 h 173"/>
                <a:gd name="T20" fmla="*/ 89 w 140"/>
                <a:gd name="T21" fmla="*/ 19 h 173"/>
                <a:gd name="T22" fmla="*/ 85 w 140"/>
                <a:gd name="T23" fmla="*/ 46 h 173"/>
                <a:gd name="T24" fmla="*/ 74 w 140"/>
                <a:gd name="T25" fmla="*/ 28 h 173"/>
                <a:gd name="T26" fmla="*/ 73 w 140"/>
                <a:gd name="T27" fmla="*/ 16 h 173"/>
                <a:gd name="T28" fmla="*/ 62 w 140"/>
                <a:gd name="T29" fmla="*/ 12 h 173"/>
                <a:gd name="T30" fmla="*/ 58 w 140"/>
                <a:gd name="T31" fmla="*/ 25 h 173"/>
                <a:gd name="T32" fmla="*/ 71 w 140"/>
                <a:gd name="T33" fmla="*/ 31 h 173"/>
                <a:gd name="T34" fmla="*/ 71 w 140"/>
                <a:gd name="T35" fmla="*/ 31 h 173"/>
                <a:gd name="T36" fmla="*/ 85 w 140"/>
                <a:gd name="T37" fmla="*/ 49 h 173"/>
                <a:gd name="T38" fmla="*/ 73 w 140"/>
                <a:gd name="T39" fmla="*/ 96 h 173"/>
                <a:gd name="T40" fmla="*/ 48 w 140"/>
                <a:gd name="T41" fmla="*/ 53 h 173"/>
                <a:gd name="T42" fmla="*/ 46 w 140"/>
                <a:gd name="T43" fmla="*/ 40 h 173"/>
                <a:gd name="T44" fmla="*/ 30 w 140"/>
                <a:gd name="T45" fmla="*/ 40 h 173"/>
                <a:gd name="T46" fmla="*/ 30 w 140"/>
                <a:gd name="T47" fmla="*/ 57 h 173"/>
                <a:gd name="T48" fmla="*/ 43 w 140"/>
                <a:gd name="T49" fmla="*/ 57 h 173"/>
                <a:gd name="T50" fmla="*/ 45 w 140"/>
                <a:gd name="T51" fmla="*/ 58 h 173"/>
                <a:gd name="T52" fmla="*/ 46 w 140"/>
                <a:gd name="T53" fmla="*/ 56 h 173"/>
                <a:gd name="T54" fmla="*/ 71 w 140"/>
                <a:gd name="T55" fmla="*/ 100 h 173"/>
                <a:gd name="T56" fmla="*/ 49 w 140"/>
                <a:gd name="T57" fmla="*/ 147 h 173"/>
                <a:gd name="T58" fmla="*/ 23 w 140"/>
                <a:gd name="T59" fmla="*/ 96 h 173"/>
                <a:gd name="T60" fmla="*/ 18 w 140"/>
                <a:gd name="T61" fmla="*/ 82 h 173"/>
                <a:gd name="T62" fmla="*/ 4 w 140"/>
                <a:gd name="T63" fmla="*/ 84 h 173"/>
                <a:gd name="T64" fmla="*/ 7 w 140"/>
                <a:gd name="T65" fmla="*/ 101 h 173"/>
                <a:gd name="T66" fmla="*/ 20 w 140"/>
                <a:gd name="T67" fmla="*/ 100 h 173"/>
                <a:gd name="T68" fmla="*/ 48 w 140"/>
                <a:gd name="T69" fmla="*/ 149 h 173"/>
                <a:gd name="T70" fmla="*/ 36 w 140"/>
                <a:gd name="T71" fmla="*/ 171 h 173"/>
                <a:gd name="T72" fmla="*/ 37 w 140"/>
                <a:gd name="T73" fmla="*/ 172 h 173"/>
                <a:gd name="T74" fmla="*/ 63 w 140"/>
                <a:gd name="T75" fmla="*/ 128 h 173"/>
                <a:gd name="T76" fmla="*/ 86 w 140"/>
                <a:gd name="T77" fmla="*/ 114 h 173"/>
                <a:gd name="T78" fmla="*/ 106 w 140"/>
                <a:gd name="T79" fmla="*/ 108 h 173"/>
                <a:gd name="T80" fmla="*/ 110 w 140"/>
                <a:gd name="T81" fmla="*/ 112 h 173"/>
                <a:gd name="T82" fmla="*/ 110 w 140"/>
                <a:gd name="T83" fmla="*/ 113 h 173"/>
                <a:gd name="T84" fmla="*/ 127 w 140"/>
                <a:gd name="T85" fmla="*/ 106 h 173"/>
                <a:gd name="T86" fmla="*/ 118 w 140"/>
                <a:gd name="T87" fmla="*/ 87 h 173"/>
                <a:gd name="T88" fmla="*/ 102 w 140"/>
                <a:gd name="T89" fmla="*/ 96 h 173"/>
                <a:gd name="T90" fmla="*/ 104 w 140"/>
                <a:gd name="T91" fmla="*/ 104 h 173"/>
                <a:gd name="T92" fmla="*/ 66 w 140"/>
                <a:gd name="T93" fmla="*/ 122 h 173"/>
                <a:gd name="T94" fmla="*/ 83 w 140"/>
                <a:gd name="T95" fmla="*/ 74 h 173"/>
                <a:gd name="T96" fmla="*/ 84 w 140"/>
                <a:gd name="T97" fmla="*/ 74 h 173"/>
                <a:gd name="T98" fmla="*/ 119 w 140"/>
                <a:gd name="T99" fmla="*/ 51 h 173"/>
                <a:gd name="T100" fmla="*/ 132 w 140"/>
                <a:gd name="T101" fmla="*/ 50 h 173"/>
                <a:gd name="T102" fmla="*/ 138 w 140"/>
                <a:gd name="T103" fmla="*/ 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73">
                  <a:moveTo>
                    <a:pt x="138" y="35"/>
                  </a:moveTo>
                  <a:cubicBezTo>
                    <a:pt x="136" y="28"/>
                    <a:pt x="125" y="27"/>
                    <a:pt x="119" y="31"/>
                  </a:cubicBezTo>
                  <a:cubicBezTo>
                    <a:pt x="114" y="34"/>
                    <a:pt x="112" y="40"/>
                    <a:pt x="115" y="45"/>
                  </a:cubicBezTo>
                  <a:cubicBezTo>
                    <a:pt x="115" y="45"/>
                    <a:pt x="115" y="46"/>
                    <a:pt x="115" y="46"/>
                  </a:cubicBezTo>
                  <a:cubicBezTo>
                    <a:pt x="115" y="47"/>
                    <a:pt x="116" y="47"/>
                    <a:pt x="116" y="47"/>
                  </a:cubicBezTo>
                  <a:cubicBezTo>
                    <a:pt x="104" y="52"/>
                    <a:pt x="92" y="60"/>
                    <a:pt x="85" y="69"/>
                  </a:cubicBezTo>
                  <a:cubicBezTo>
                    <a:pt x="89" y="53"/>
                    <a:pt x="91" y="37"/>
                    <a:pt x="92" y="22"/>
                  </a:cubicBezTo>
                  <a:cubicBezTo>
                    <a:pt x="97" y="21"/>
                    <a:pt x="104" y="19"/>
                    <a:pt x="105" y="13"/>
                  </a:cubicBezTo>
                  <a:cubicBezTo>
                    <a:pt x="105" y="9"/>
                    <a:pt x="102" y="5"/>
                    <a:pt x="99" y="3"/>
                  </a:cubicBezTo>
                  <a:cubicBezTo>
                    <a:pt x="93" y="0"/>
                    <a:pt x="89" y="3"/>
                    <a:pt x="86" y="8"/>
                  </a:cubicBezTo>
                  <a:cubicBezTo>
                    <a:pt x="84" y="13"/>
                    <a:pt x="86" y="17"/>
                    <a:pt x="89" y="19"/>
                  </a:cubicBezTo>
                  <a:cubicBezTo>
                    <a:pt x="88" y="28"/>
                    <a:pt x="87" y="37"/>
                    <a:pt x="85" y="46"/>
                  </a:cubicBezTo>
                  <a:cubicBezTo>
                    <a:pt x="82" y="39"/>
                    <a:pt x="78" y="33"/>
                    <a:pt x="74" y="28"/>
                  </a:cubicBezTo>
                  <a:cubicBezTo>
                    <a:pt x="75" y="24"/>
                    <a:pt x="75" y="19"/>
                    <a:pt x="73" y="16"/>
                  </a:cubicBezTo>
                  <a:cubicBezTo>
                    <a:pt x="70" y="13"/>
                    <a:pt x="66" y="10"/>
                    <a:pt x="62" y="12"/>
                  </a:cubicBezTo>
                  <a:cubicBezTo>
                    <a:pt x="57" y="13"/>
                    <a:pt x="57" y="21"/>
                    <a:pt x="58" y="25"/>
                  </a:cubicBezTo>
                  <a:cubicBezTo>
                    <a:pt x="60" y="30"/>
                    <a:pt x="66" y="33"/>
                    <a:pt x="71" y="31"/>
                  </a:cubicBezTo>
                  <a:cubicBezTo>
                    <a:pt x="71" y="31"/>
                    <a:pt x="71" y="31"/>
                    <a:pt x="71" y="31"/>
                  </a:cubicBezTo>
                  <a:cubicBezTo>
                    <a:pt x="76" y="36"/>
                    <a:pt x="81" y="42"/>
                    <a:pt x="85" y="49"/>
                  </a:cubicBezTo>
                  <a:cubicBezTo>
                    <a:pt x="82" y="65"/>
                    <a:pt x="78" y="81"/>
                    <a:pt x="73" y="96"/>
                  </a:cubicBezTo>
                  <a:cubicBezTo>
                    <a:pt x="71" y="80"/>
                    <a:pt x="60" y="65"/>
                    <a:pt x="48" y="53"/>
                  </a:cubicBezTo>
                  <a:cubicBezTo>
                    <a:pt x="50" y="48"/>
                    <a:pt x="50" y="43"/>
                    <a:pt x="46" y="40"/>
                  </a:cubicBezTo>
                  <a:cubicBezTo>
                    <a:pt x="42" y="36"/>
                    <a:pt x="34" y="36"/>
                    <a:pt x="30" y="40"/>
                  </a:cubicBezTo>
                  <a:cubicBezTo>
                    <a:pt x="26" y="44"/>
                    <a:pt x="24" y="53"/>
                    <a:pt x="30" y="57"/>
                  </a:cubicBezTo>
                  <a:cubicBezTo>
                    <a:pt x="33" y="59"/>
                    <a:pt x="39" y="59"/>
                    <a:pt x="43" y="57"/>
                  </a:cubicBezTo>
                  <a:cubicBezTo>
                    <a:pt x="43" y="58"/>
                    <a:pt x="44" y="58"/>
                    <a:pt x="45" y="58"/>
                  </a:cubicBezTo>
                  <a:cubicBezTo>
                    <a:pt x="45" y="57"/>
                    <a:pt x="45" y="57"/>
                    <a:pt x="46" y="56"/>
                  </a:cubicBezTo>
                  <a:cubicBezTo>
                    <a:pt x="57" y="69"/>
                    <a:pt x="68" y="82"/>
                    <a:pt x="71" y="100"/>
                  </a:cubicBezTo>
                  <a:cubicBezTo>
                    <a:pt x="65" y="116"/>
                    <a:pt x="57" y="131"/>
                    <a:pt x="49" y="147"/>
                  </a:cubicBezTo>
                  <a:cubicBezTo>
                    <a:pt x="47" y="129"/>
                    <a:pt x="35" y="110"/>
                    <a:pt x="23" y="96"/>
                  </a:cubicBezTo>
                  <a:cubicBezTo>
                    <a:pt x="25" y="91"/>
                    <a:pt x="23" y="84"/>
                    <a:pt x="18" y="82"/>
                  </a:cubicBezTo>
                  <a:cubicBezTo>
                    <a:pt x="13" y="79"/>
                    <a:pt x="7" y="81"/>
                    <a:pt x="4" y="84"/>
                  </a:cubicBezTo>
                  <a:cubicBezTo>
                    <a:pt x="0" y="90"/>
                    <a:pt x="2" y="97"/>
                    <a:pt x="7" y="101"/>
                  </a:cubicBezTo>
                  <a:cubicBezTo>
                    <a:pt x="11" y="104"/>
                    <a:pt x="17" y="103"/>
                    <a:pt x="20" y="100"/>
                  </a:cubicBezTo>
                  <a:cubicBezTo>
                    <a:pt x="31" y="116"/>
                    <a:pt x="44" y="129"/>
                    <a:pt x="48" y="149"/>
                  </a:cubicBezTo>
                  <a:cubicBezTo>
                    <a:pt x="44" y="156"/>
                    <a:pt x="39" y="164"/>
                    <a:pt x="36" y="171"/>
                  </a:cubicBezTo>
                  <a:cubicBezTo>
                    <a:pt x="35" y="172"/>
                    <a:pt x="36" y="173"/>
                    <a:pt x="37" y="172"/>
                  </a:cubicBezTo>
                  <a:cubicBezTo>
                    <a:pt x="47" y="159"/>
                    <a:pt x="56" y="144"/>
                    <a:pt x="63" y="128"/>
                  </a:cubicBezTo>
                  <a:cubicBezTo>
                    <a:pt x="70" y="122"/>
                    <a:pt x="77" y="117"/>
                    <a:pt x="86" y="114"/>
                  </a:cubicBezTo>
                  <a:cubicBezTo>
                    <a:pt x="92" y="112"/>
                    <a:pt x="99" y="110"/>
                    <a:pt x="106" y="108"/>
                  </a:cubicBezTo>
                  <a:cubicBezTo>
                    <a:pt x="107" y="109"/>
                    <a:pt x="108" y="111"/>
                    <a:pt x="110" y="112"/>
                  </a:cubicBezTo>
                  <a:cubicBezTo>
                    <a:pt x="110" y="112"/>
                    <a:pt x="110" y="113"/>
                    <a:pt x="110" y="113"/>
                  </a:cubicBezTo>
                  <a:cubicBezTo>
                    <a:pt x="117" y="117"/>
                    <a:pt x="126" y="114"/>
                    <a:pt x="127" y="106"/>
                  </a:cubicBezTo>
                  <a:cubicBezTo>
                    <a:pt x="128" y="99"/>
                    <a:pt x="125" y="90"/>
                    <a:pt x="118" y="87"/>
                  </a:cubicBezTo>
                  <a:cubicBezTo>
                    <a:pt x="112" y="83"/>
                    <a:pt x="102" y="88"/>
                    <a:pt x="102" y="96"/>
                  </a:cubicBezTo>
                  <a:cubicBezTo>
                    <a:pt x="102" y="99"/>
                    <a:pt x="102" y="102"/>
                    <a:pt x="104" y="104"/>
                  </a:cubicBezTo>
                  <a:cubicBezTo>
                    <a:pt x="91" y="107"/>
                    <a:pt x="76" y="113"/>
                    <a:pt x="66" y="122"/>
                  </a:cubicBezTo>
                  <a:cubicBezTo>
                    <a:pt x="73" y="107"/>
                    <a:pt x="79" y="91"/>
                    <a:pt x="83" y="74"/>
                  </a:cubicBezTo>
                  <a:cubicBezTo>
                    <a:pt x="84" y="74"/>
                    <a:pt x="84" y="74"/>
                    <a:pt x="84" y="74"/>
                  </a:cubicBezTo>
                  <a:cubicBezTo>
                    <a:pt x="94" y="63"/>
                    <a:pt x="106" y="57"/>
                    <a:pt x="119" y="51"/>
                  </a:cubicBezTo>
                  <a:cubicBezTo>
                    <a:pt x="123" y="53"/>
                    <a:pt x="128" y="53"/>
                    <a:pt x="132" y="50"/>
                  </a:cubicBezTo>
                  <a:cubicBezTo>
                    <a:pt x="137" y="47"/>
                    <a:pt x="140" y="40"/>
                    <a:pt x="138" y="35"/>
                  </a:cubicBezTo>
                  <a:close/>
                </a:path>
              </a:pathLst>
            </a:custGeom>
            <a:solidFill>
              <a:srgbClr val="62A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2" name="Freeform 66"/>
            <p:cNvSpPr/>
            <p:nvPr/>
          </p:nvSpPr>
          <p:spPr bwMode="auto">
            <a:xfrm>
              <a:off x="6332538" y="3505200"/>
              <a:ext cx="314325" cy="473075"/>
            </a:xfrm>
            <a:custGeom>
              <a:avLst/>
              <a:gdLst>
                <a:gd name="T0" fmla="*/ 72 w 74"/>
                <a:gd name="T1" fmla="*/ 74 h 111"/>
                <a:gd name="T2" fmla="*/ 28 w 74"/>
                <a:gd name="T3" fmla="*/ 69 h 111"/>
                <a:gd name="T4" fmla="*/ 14 w 74"/>
                <a:gd name="T5" fmla="*/ 37 h 111"/>
                <a:gd name="T6" fmla="*/ 1 w 74"/>
                <a:gd name="T7" fmla="*/ 1 h 111"/>
                <a:gd name="T8" fmla="*/ 0 w 74"/>
                <a:gd name="T9" fmla="*/ 1 h 111"/>
                <a:gd name="T10" fmla="*/ 12 w 74"/>
                <a:gd name="T11" fmla="*/ 40 h 111"/>
                <a:gd name="T12" fmla="*/ 26 w 74"/>
                <a:gd name="T13" fmla="*/ 71 h 111"/>
                <a:gd name="T14" fmla="*/ 26 w 74"/>
                <a:gd name="T15" fmla="*/ 73 h 111"/>
                <a:gd name="T16" fmla="*/ 24 w 74"/>
                <a:gd name="T17" fmla="*/ 104 h 111"/>
                <a:gd name="T18" fmla="*/ 40 w 74"/>
                <a:gd name="T19" fmla="*/ 94 h 111"/>
                <a:gd name="T20" fmla="*/ 57 w 74"/>
                <a:gd name="T21" fmla="*/ 102 h 111"/>
                <a:gd name="T22" fmla="*/ 59 w 74"/>
                <a:gd name="T23" fmla="*/ 100 h 111"/>
                <a:gd name="T24" fmla="*/ 58 w 74"/>
                <a:gd name="T25" fmla="*/ 87 h 111"/>
                <a:gd name="T26" fmla="*/ 70 w 74"/>
                <a:gd name="T27" fmla="*/ 87 h 111"/>
                <a:gd name="T28" fmla="*/ 72 w 74"/>
                <a:gd name="T29"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11">
                  <a:moveTo>
                    <a:pt x="72" y="74"/>
                  </a:moveTo>
                  <a:cubicBezTo>
                    <a:pt x="63" y="59"/>
                    <a:pt x="41" y="57"/>
                    <a:pt x="28" y="69"/>
                  </a:cubicBezTo>
                  <a:cubicBezTo>
                    <a:pt x="24" y="58"/>
                    <a:pt x="18" y="48"/>
                    <a:pt x="14" y="37"/>
                  </a:cubicBezTo>
                  <a:cubicBezTo>
                    <a:pt x="9" y="25"/>
                    <a:pt x="6" y="13"/>
                    <a:pt x="1" y="1"/>
                  </a:cubicBezTo>
                  <a:cubicBezTo>
                    <a:pt x="1" y="0"/>
                    <a:pt x="0" y="0"/>
                    <a:pt x="0" y="1"/>
                  </a:cubicBezTo>
                  <a:cubicBezTo>
                    <a:pt x="2" y="15"/>
                    <a:pt x="7" y="28"/>
                    <a:pt x="12" y="40"/>
                  </a:cubicBezTo>
                  <a:cubicBezTo>
                    <a:pt x="16" y="51"/>
                    <a:pt x="21" y="61"/>
                    <a:pt x="26" y="71"/>
                  </a:cubicBezTo>
                  <a:cubicBezTo>
                    <a:pt x="26" y="71"/>
                    <a:pt x="26" y="72"/>
                    <a:pt x="26" y="73"/>
                  </a:cubicBezTo>
                  <a:cubicBezTo>
                    <a:pt x="17" y="80"/>
                    <a:pt x="14" y="95"/>
                    <a:pt x="24" y="104"/>
                  </a:cubicBezTo>
                  <a:cubicBezTo>
                    <a:pt x="32" y="111"/>
                    <a:pt x="38" y="102"/>
                    <a:pt x="40" y="94"/>
                  </a:cubicBezTo>
                  <a:cubicBezTo>
                    <a:pt x="44" y="99"/>
                    <a:pt x="50" y="102"/>
                    <a:pt x="57" y="102"/>
                  </a:cubicBezTo>
                  <a:cubicBezTo>
                    <a:pt x="58" y="102"/>
                    <a:pt x="59" y="101"/>
                    <a:pt x="59" y="100"/>
                  </a:cubicBezTo>
                  <a:cubicBezTo>
                    <a:pt x="59" y="95"/>
                    <a:pt x="59" y="91"/>
                    <a:pt x="58" y="87"/>
                  </a:cubicBezTo>
                  <a:cubicBezTo>
                    <a:pt x="61" y="89"/>
                    <a:pt x="66" y="90"/>
                    <a:pt x="70" y="87"/>
                  </a:cubicBezTo>
                  <a:cubicBezTo>
                    <a:pt x="74" y="85"/>
                    <a:pt x="74" y="78"/>
                    <a:pt x="72" y="7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3" name="Freeform 67"/>
            <p:cNvSpPr/>
            <p:nvPr/>
          </p:nvSpPr>
          <p:spPr bwMode="auto">
            <a:xfrm>
              <a:off x="258763" y="3024188"/>
              <a:ext cx="11703050" cy="949325"/>
            </a:xfrm>
            <a:custGeom>
              <a:avLst/>
              <a:gdLst>
                <a:gd name="T0" fmla="*/ 2761 w 2763"/>
                <a:gd name="T1" fmla="*/ 171 h 223"/>
                <a:gd name="T2" fmla="*/ 2601 w 2763"/>
                <a:gd name="T3" fmla="*/ 149 h 223"/>
                <a:gd name="T4" fmla="*/ 2467 w 2763"/>
                <a:gd name="T5" fmla="*/ 84 h 223"/>
                <a:gd name="T6" fmla="*/ 2334 w 2763"/>
                <a:gd name="T7" fmla="*/ 25 h 223"/>
                <a:gd name="T8" fmla="*/ 2172 w 2763"/>
                <a:gd name="T9" fmla="*/ 14 h 223"/>
                <a:gd name="T10" fmla="*/ 2032 w 2763"/>
                <a:gd name="T11" fmla="*/ 48 h 223"/>
                <a:gd name="T12" fmla="*/ 1915 w 2763"/>
                <a:gd name="T13" fmla="*/ 100 h 223"/>
                <a:gd name="T14" fmla="*/ 1914 w 2763"/>
                <a:gd name="T15" fmla="*/ 100 h 223"/>
                <a:gd name="T16" fmla="*/ 1617 w 2763"/>
                <a:gd name="T17" fmla="*/ 188 h 223"/>
                <a:gd name="T18" fmla="*/ 1383 w 2763"/>
                <a:gd name="T19" fmla="*/ 80 h 223"/>
                <a:gd name="T20" fmla="*/ 1209 w 2763"/>
                <a:gd name="T21" fmla="*/ 14 h 223"/>
                <a:gd name="T22" fmla="*/ 1033 w 2763"/>
                <a:gd name="T23" fmla="*/ 35 h 223"/>
                <a:gd name="T24" fmla="*/ 993 w 2763"/>
                <a:gd name="T25" fmla="*/ 55 h 223"/>
                <a:gd name="T26" fmla="*/ 992 w 2763"/>
                <a:gd name="T27" fmla="*/ 55 h 223"/>
                <a:gd name="T28" fmla="*/ 749 w 2763"/>
                <a:gd name="T29" fmla="*/ 195 h 223"/>
                <a:gd name="T30" fmla="*/ 613 w 2763"/>
                <a:gd name="T31" fmla="*/ 203 h 223"/>
                <a:gd name="T32" fmla="*/ 470 w 2763"/>
                <a:gd name="T33" fmla="*/ 140 h 223"/>
                <a:gd name="T34" fmla="*/ 364 w 2763"/>
                <a:gd name="T35" fmla="*/ 72 h 223"/>
                <a:gd name="T36" fmla="*/ 252 w 2763"/>
                <a:gd name="T37" fmla="*/ 14 h 223"/>
                <a:gd name="T38" fmla="*/ 122 w 2763"/>
                <a:gd name="T39" fmla="*/ 6 h 223"/>
                <a:gd name="T40" fmla="*/ 122 w 2763"/>
                <a:gd name="T41" fmla="*/ 6 h 223"/>
                <a:gd name="T42" fmla="*/ 120 w 2763"/>
                <a:gd name="T43" fmla="*/ 6 h 223"/>
                <a:gd name="T44" fmla="*/ 119 w 2763"/>
                <a:gd name="T45" fmla="*/ 6 h 223"/>
                <a:gd name="T46" fmla="*/ 7 w 2763"/>
                <a:gd name="T47" fmla="*/ 18 h 223"/>
                <a:gd name="T48" fmla="*/ 7 w 2763"/>
                <a:gd name="T49" fmla="*/ 17 h 223"/>
                <a:gd name="T50" fmla="*/ 2 w 2763"/>
                <a:gd name="T51" fmla="*/ 18 h 223"/>
                <a:gd name="T52" fmla="*/ 2 w 2763"/>
                <a:gd name="T53" fmla="*/ 18 h 223"/>
                <a:gd name="T54" fmla="*/ 1 w 2763"/>
                <a:gd name="T55" fmla="*/ 18 h 223"/>
                <a:gd name="T56" fmla="*/ 1 w 2763"/>
                <a:gd name="T57" fmla="*/ 19 h 223"/>
                <a:gd name="T58" fmla="*/ 157 w 2763"/>
                <a:gd name="T59" fmla="*/ 7 h 223"/>
                <a:gd name="T60" fmla="*/ 238 w 2763"/>
                <a:gd name="T61" fmla="*/ 15 h 223"/>
                <a:gd name="T62" fmla="*/ 313 w 2763"/>
                <a:gd name="T63" fmla="*/ 47 h 223"/>
                <a:gd name="T64" fmla="*/ 583 w 2763"/>
                <a:gd name="T65" fmla="*/ 201 h 223"/>
                <a:gd name="T66" fmla="*/ 795 w 2763"/>
                <a:gd name="T67" fmla="*/ 182 h 223"/>
                <a:gd name="T68" fmla="*/ 992 w 2763"/>
                <a:gd name="T69" fmla="*/ 59 h 223"/>
                <a:gd name="T70" fmla="*/ 1138 w 2763"/>
                <a:gd name="T71" fmla="*/ 16 h 223"/>
                <a:gd name="T72" fmla="*/ 1277 w 2763"/>
                <a:gd name="T73" fmla="*/ 34 h 223"/>
                <a:gd name="T74" fmla="*/ 1504 w 2763"/>
                <a:gd name="T75" fmla="*/ 155 h 223"/>
                <a:gd name="T76" fmla="*/ 1697 w 2763"/>
                <a:gd name="T77" fmla="*/ 192 h 223"/>
                <a:gd name="T78" fmla="*/ 1911 w 2763"/>
                <a:gd name="T79" fmla="*/ 105 h 223"/>
                <a:gd name="T80" fmla="*/ 2058 w 2763"/>
                <a:gd name="T81" fmla="*/ 44 h 223"/>
                <a:gd name="T82" fmla="*/ 2225 w 2763"/>
                <a:gd name="T83" fmla="*/ 15 h 223"/>
                <a:gd name="T84" fmla="*/ 2387 w 2763"/>
                <a:gd name="T85" fmla="*/ 49 h 223"/>
                <a:gd name="T86" fmla="*/ 2516 w 2763"/>
                <a:gd name="T87" fmla="*/ 117 h 223"/>
                <a:gd name="T88" fmla="*/ 2761 w 2763"/>
                <a:gd name="T89" fmla="*/ 175 h 223"/>
                <a:gd name="T90" fmla="*/ 2761 w 2763"/>
                <a:gd name="T91" fmla="*/ 17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3" h="223">
                  <a:moveTo>
                    <a:pt x="2761" y="171"/>
                  </a:moveTo>
                  <a:cubicBezTo>
                    <a:pt x="2706" y="174"/>
                    <a:pt x="2653" y="167"/>
                    <a:pt x="2601" y="149"/>
                  </a:cubicBezTo>
                  <a:cubicBezTo>
                    <a:pt x="2554" y="133"/>
                    <a:pt x="2511" y="108"/>
                    <a:pt x="2467" y="84"/>
                  </a:cubicBezTo>
                  <a:cubicBezTo>
                    <a:pt x="2425" y="61"/>
                    <a:pt x="2381" y="39"/>
                    <a:pt x="2334" y="25"/>
                  </a:cubicBezTo>
                  <a:cubicBezTo>
                    <a:pt x="2281" y="9"/>
                    <a:pt x="2226" y="7"/>
                    <a:pt x="2172" y="14"/>
                  </a:cubicBezTo>
                  <a:cubicBezTo>
                    <a:pt x="2124" y="20"/>
                    <a:pt x="2077" y="32"/>
                    <a:pt x="2032" y="48"/>
                  </a:cubicBezTo>
                  <a:cubicBezTo>
                    <a:pt x="1992" y="61"/>
                    <a:pt x="1952" y="78"/>
                    <a:pt x="1915" y="100"/>
                  </a:cubicBezTo>
                  <a:cubicBezTo>
                    <a:pt x="1915" y="99"/>
                    <a:pt x="1914" y="99"/>
                    <a:pt x="1914" y="100"/>
                  </a:cubicBezTo>
                  <a:cubicBezTo>
                    <a:pt x="1822" y="148"/>
                    <a:pt x="1725" y="204"/>
                    <a:pt x="1617" y="188"/>
                  </a:cubicBezTo>
                  <a:cubicBezTo>
                    <a:pt x="1531" y="175"/>
                    <a:pt x="1457" y="123"/>
                    <a:pt x="1383" y="80"/>
                  </a:cubicBezTo>
                  <a:cubicBezTo>
                    <a:pt x="1329" y="49"/>
                    <a:pt x="1272" y="21"/>
                    <a:pt x="1209" y="14"/>
                  </a:cubicBezTo>
                  <a:cubicBezTo>
                    <a:pt x="1150" y="8"/>
                    <a:pt x="1088" y="12"/>
                    <a:pt x="1033" y="35"/>
                  </a:cubicBezTo>
                  <a:cubicBezTo>
                    <a:pt x="1019" y="39"/>
                    <a:pt x="1005" y="47"/>
                    <a:pt x="993" y="55"/>
                  </a:cubicBezTo>
                  <a:cubicBezTo>
                    <a:pt x="992" y="55"/>
                    <a:pt x="992" y="55"/>
                    <a:pt x="992" y="55"/>
                  </a:cubicBezTo>
                  <a:cubicBezTo>
                    <a:pt x="914" y="106"/>
                    <a:pt x="838" y="166"/>
                    <a:pt x="749" y="195"/>
                  </a:cubicBezTo>
                  <a:cubicBezTo>
                    <a:pt x="705" y="209"/>
                    <a:pt x="658" y="212"/>
                    <a:pt x="613" y="203"/>
                  </a:cubicBezTo>
                  <a:cubicBezTo>
                    <a:pt x="561" y="193"/>
                    <a:pt x="514" y="167"/>
                    <a:pt x="470" y="140"/>
                  </a:cubicBezTo>
                  <a:cubicBezTo>
                    <a:pt x="434" y="118"/>
                    <a:pt x="399" y="94"/>
                    <a:pt x="364" y="72"/>
                  </a:cubicBezTo>
                  <a:cubicBezTo>
                    <a:pt x="329" y="49"/>
                    <a:pt x="292" y="27"/>
                    <a:pt x="252" y="14"/>
                  </a:cubicBezTo>
                  <a:cubicBezTo>
                    <a:pt x="209" y="0"/>
                    <a:pt x="165" y="1"/>
                    <a:pt x="122" y="6"/>
                  </a:cubicBezTo>
                  <a:cubicBezTo>
                    <a:pt x="122" y="6"/>
                    <a:pt x="122" y="6"/>
                    <a:pt x="122" y="6"/>
                  </a:cubicBezTo>
                  <a:cubicBezTo>
                    <a:pt x="120" y="6"/>
                    <a:pt x="120" y="6"/>
                    <a:pt x="120" y="6"/>
                  </a:cubicBezTo>
                  <a:cubicBezTo>
                    <a:pt x="120" y="6"/>
                    <a:pt x="120" y="6"/>
                    <a:pt x="119" y="6"/>
                  </a:cubicBezTo>
                  <a:cubicBezTo>
                    <a:pt x="82" y="10"/>
                    <a:pt x="45" y="16"/>
                    <a:pt x="7" y="18"/>
                  </a:cubicBezTo>
                  <a:cubicBezTo>
                    <a:pt x="7" y="18"/>
                    <a:pt x="7" y="18"/>
                    <a:pt x="7" y="17"/>
                  </a:cubicBezTo>
                  <a:cubicBezTo>
                    <a:pt x="6" y="18"/>
                    <a:pt x="4" y="18"/>
                    <a:pt x="2" y="18"/>
                  </a:cubicBezTo>
                  <a:cubicBezTo>
                    <a:pt x="2" y="18"/>
                    <a:pt x="2" y="18"/>
                    <a:pt x="2" y="18"/>
                  </a:cubicBezTo>
                  <a:cubicBezTo>
                    <a:pt x="1" y="18"/>
                    <a:pt x="1" y="18"/>
                    <a:pt x="1" y="18"/>
                  </a:cubicBezTo>
                  <a:cubicBezTo>
                    <a:pt x="0" y="18"/>
                    <a:pt x="0" y="19"/>
                    <a:pt x="1" y="19"/>
                  </a:cubicBezTo>
                  <a:cubicBezTo>
                    <a:pt x="53" y="20"/>
                    <a:pt x="104" y="9"/>
                    <a:pt x="157" y="7"/>
                  </a:cubicBezTo>
                  <a:cubicBezTo>
                    <a:pt x="184" y="6"/>
                    <a:pt x="211" y="8"/>
                    <a:pt x="238" y="15"/>
                  </a:cubicBezTo>
                  <a:cubicBezTo>
                    <a:pt x="265" y="21"/>
                    <a:pt x="289" y="34"/>
                    <a:pt x="313" y="47"/>
                  </a:cubicBezTo>
                  <a:cubicBezTo>
                    <a:pt x="404" y="96"/>
                    <a:pt x="484" y="170"/>
                    <a:pt x="583" y="201"/>
                  </a:cubicBezTo>
                  <a:cubicBezTo>
                    <a:pt x="655" y="223"/>
                    <a:pt x="728" y="212"/>
                    <a:pt x="795" y="182"/>
                  </a:cubicBezTo>
                  <a:cubicBezTo>
                    <a:pt x="866" y="150"/>
                    <a:pt x="928" y="103"/>
                    <a:pt x="992" y="59"/>
                  </a:cubicBezTo>
                  <a:cubicBezTo>
                    <a:pt x="1036" y="32"/>
                    <a:pt x="1087" y="18"/>
                    <a:pt x="1138" y="16"/>
                  </a:cubicBezTo>
                  <a:cubicBezTo>
                    <a:pt x="1185" y="14"/>
                    <a:pt x="1233" y="19"/>
                    <a:pt x="1277" y="34"/>
                  </a:cubicBezTo>
                  <a:cubicBezTo>
                    <a:pt x="1359" y="62"/>
                    <a:pt x="1427" y="117"/>
                    <a:pt x="1504" y="155"/>
                  </a:cubicBezTo>
                  <a:cubicBezTo>
                    <a:pt x="1565" y="185"/>
                    <a:pt x="1629" y="202"/>
                    <a:pt x="1697" y="192"/>
                  </a:cubicBezTo>
                  <a:cubicBezTo>
                    <a:pt x="1774" y="182"/>
                    <a:pt x="1845" y="143"/>
                    <a:pt x="1911" y="105"/>
                  </a:cubicBezTo>
                  <a:cubicBezTo>
                    <a:pt x="1959" y="82"/>
                    <a:pt x="2007" y="60"/>
                    <a:pt x="2058" y="44"/>
                  </a:cubicBezTo>
                  <a:cubicBezTo>
                    <a:pt x="2112" y="28"/>
                    <a:pt x="2168" y="16"/>
                    <a:pt x="2225" y="15"/>
                  </a:cubicBezTo>
                  <a:cubicBezTo>
                    <a:pt x="2281" y="14"/>
                    <a:pt x="2335" y="27"/>
                    <a:pt x="2387" y="49"/>
                  </a:cubicBezTo>
                  <a:cubicBezTo>
                    <a:pt x="2432" y="68"/>
                    <a:pt x="2473" y="94"/>
                    <a:pt x="2516" y="117"/>
                  </a:cubicBezTo>
                  <a:cubicBezTo>
                    <a:pt x="2591" y="157"/>
                    <a:pt x="2675" y="184"/>
                    <a:pt x="2761" y="175"/>
                  </a:cubicBezTo>
                  <a:cubicBezTo>
                    <a:pt x="2763" y="174"/>
                    <a:pt x="2763" y="171"/>
                    <a:pt x="2761" y="171"/>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4" name="Freeform 68"/>
            <p:cNvSpPr/>
            <p:nvPr/>
          </p:nvSpPr>
          <p:spPr bwMode="auto">
            <a:xfrm>
              <a:off x="6908800" y="3778250"/>
              <a:ext cx="398463" cy="438150"/>
            </a:xfrm>
            <a:custGeom>
              <a:avLst/>
              <a:gdLst>
                <a:gd name="T0" fmla="*/ 92 w 94"/>
                <a:gd name="T1" fmla="*/ 64 h 103"/>
                <a:gd name="T2" fmla="*/ 42 w 94"/>
                <a:gd name="T3" fmla="*/ 54 h 103"/>
                <a:gd name="T4" fmla="*/ 3 w 94"/>
                <a:gd name="T5" fmla="*/ 0 h 103"/>
                <a:gd name="T6" fmla="*/ 0 w 94"/>
                <a:gd name="T7" fmla="*/ 2 h 103"/>
                <a:gd name="T8" fmla="*/ 40 w 94"/>
                <a:gd name="T9" fmla="*/ 55 h 103"/>
                <a:gd name="T10" fmla="*/ 4 w 94"/>
                <a:gd name="T11" fmla="*/ 94 h 103"/>
                <a:gd name="T12" fmla="*/ 5 w 94"/>
                <a:gd name="T13" fmla="*/ 95 h 103"/>
                <a:gd name="T14" fmla="*/ 32 w 94"/>
                <a:gd name="T15" fmla="*/ 93 h 103"/>
                <a:gd name="T16" fmla="*/ 33 w 94"/>
                <a:gd name="T17" fmla="*/ 92 h 103"/>
                <a:gd name="T18" fmla="*/ 45 w 94"/>
                <a:gd name="T19" fmla="*/ 97 h 103"/>
                <a:gd name="T20" fmla="*/ 56 w 94"/>
                <a:gd name="T21" fmla="*/ 85 h 103"/>
                <a:gd name="T22" fmla="*/ 69 w 94"/>
                <a:gd name="T23" fmla="*/ 88 h 103"/>
                <a:gd name="T24" fmla="*/ 76 w 94"/>
                <a:gd name="T25" fmla="*/ 77 h 103"/>
                <a:gd name="T26" fmla="*/ 90 w 94"/>
                <a:gd name="T27" fmla="*/ 76 h 103"/>
                <a:gd name="T28" fmla="*/ 92 w 94"/>
                <a:gd name="T29"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3">
                  <a:moveTo>
                    <a:pt x="92" y="64"/>
                  </a:moveTo>
                  <a:cubicBezTo>
                    <a:pt x="86" y="45"/>
                    <a:pt x="56" y="50"/>
                    <a:pt x="42" y="54"/>
                  </a:cubicBezTo>
                  <a:cubicBezTo>
                    <a:pt x="35" y="33"/>
                    <a:pt x="18" y="16"/>
                    <a:pt x="3" y="0"/>
                  </a:cubicBezTo>
                  <a:cubicBezTo>
                    <a:pt x="2" y="1"/>
                    <a:pt x="1" y="2"/>
                    <a:pt x="0" y="2"/>
                  </a:cubicBezTo>
                  <a:cubicBezTo>
                    <a:pt x="16" y="18"/>
                    <a:pt x="30" y="34"/>
                    <a:pt x="40" y="55"/>
                  </a:cubicBezTo>
                  <a:cubicBezTo>
                    <a:pt x="24" y="62"/>
                    <a:pt x="5" y="76"/>
                    <a:pt x="4" y="94"/>
                  </a:cubicBezTo>
                  <a:cubicBezTo>
                    <a:pt x="4" y="95"/>
                    <a:pt x="5" y="95"/>
                    <a:pt x="5" y="95"/>
                  </a:cubicBezTo>
                  <a:cubicBezTo>
                    <a:pt x="12" y="103"/>
                    <a:pt x="26" y="99"/>
                    <a:pt x="32" y="93"/>
                  </a:cubicBezTo>
                  <a:cubicBezTo>
                    <a:pt x="33" y="93"/>
                    <a:pt x="33" y="93"/>
                    <a:pt x="33" y="92"/>
                  </a:cubicBezTo>
                  <a:cubicBezTo>
                    <a:pt x="35" y="97"/>
                    <a:pt x="40" y="99"/>
                    <a:pt x="45" y="97"/>
                  </a:cubicBezTo>
                  <a:cubicBezTo>
                    <a:pt x="49" y="95"/>
                    <a:pt x="54" y="90"/>
                    <a:pt x="56" y="85"/>
                  </a:cubicBezTo>
                  <a:cubicBezTo>
                    <a:pt x="59" y="88"/>
                    <a:pt x="64" y="90"/>
                    <a:pt x="69" y="88"/>
                  </a:cubicBezTo>
                  <a:cubicBezTo>
                    <a:pt x="73" y="86"/>
                    <a:pt x="76" y="81"/>
                    <a:pt x="76" y="77"/>
                  </a:cubicBezTo>
                  <a:cubicBezTo>
                    <a:pt x="80" y="79"/>
                    <a:pt x="86" y="79"/>
                    <a:pt x="90" y="76"/>
                  </a:cubicBezTo>
                  <a:cubicBezTo>
                    <a:pt x="93" y="73"/>
                    <a:pt x="94" y="68"/>
                    <a:pt x="92" y="6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5" name="Freeform 69"/>
            <p:cNvSpPr/>
            <p:nvPr/>
          </p:nvSpPr>
          <p:spPr bwMode="auto">
            <a:xfrm>
              <a:off x="8104188" y="2846388"/>
              <a:ext cx="642938" cy="747713"/>
            </a:xfrm>
            <a:custGeom>
              <a:avLst/>
              <a:gdLst>
                <a:gd name="T0" fmla="*/ 148 w 152"/>
                <a:gd name="T1" fmla="*/ 31 h 176"/>
                <a:gd name="T2" fmla="*/ 134 w 152"/>
                <a:gd name="T3" fmla="*/ 29 h 176"/>
                <a:gd name="T4" fmla="*/ 127 w 152"/>
                <a:gd name="T5" fmla="*/ 17 h 176"/>
                <a:gd name="T6" fmla="*/ 114 w 152"/>
                <a:gd name="T7" fmla="*/ 20 h 176"/>
                <a:gd name="T8" fmla="*/ 104 w 152"/>
                <a:gd name="T9" fmla="*/ 8 h 176"/>
                <a:gd name="T10" fmla="*/ 92 w 152"/>
                <a:gd name="T11" fmla="*/ 12 h 176"/>
                <a:gd name="T12" fmla="*/ 92 w 152"/>
                <a:gd name="T13" fmla="*/ 11 h 176"/>
                <a:gd name="T14" fmla="*/ 65 w 152"/>
                <a:gd name="T15" fmla="*/ 8 h 176"/>
                <a:gd name="T16" fmla="*/ 64 w 152"/>
                <a:gd name="T17" fmla="*/ 9 h 176"/>
                <a:gd name="T18" fmla="*/ 97 w 152"/>
                <a:gd name="T19" fmla="*/ 50 h 176"/>
                <a:gd name="T20" fmla="*/ 39 w 152"/>
                <a:gd name="T21" fmla="*/ 116 h 176"/>
                <a:gd name="T22" fmla="*/ 0 w 152"/>
                <a:gd name="T23" fmla="*/ 176 h 176"/>
                <a:gd name="T24" fmla="*/ 0 w 152"/>
                <a:gd name="T25" fmla="*/ 176 h 176"/>
                <a:gd name="T26" fmla="*/ 0 w 152"/>
                <a:gd name="T27" fmla="*/ 176 h 176"/>
                <a:gd name="T28" fmla="*/ 2 w 152"/>
                <a:gd name="T29" fmla="*/ 175 h 176"/>
                <a:gd name="T30" fmla="*/ 3 w 152"/>
                <a:gd name="T31" fmla="*/ 174 h 176"/>
                <a:gd name="T32" fmla="*/ 49 w 152"/>
                <a:gd name="T33" fmla="*/ 111 h 176"/>
                <a:gd name="T34" fmla="*/ 99 w 152"/>
                <a:gd name="T35" fmla="*/ 51 h 176"/>
                <a:gd name="T36" fmla="*/ 150 w 152"/>
                <a:gd name="T37" fmla="*/ 43 h 176"/>
                <a:gd name="T38" fmla="*/ 148 w 152"/>
                <a:gd name="T39" fmla="*/ 3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76">
                  <a:moveTo>
                    <a:pt x="148" y="31"/>
                  </a:moveTo>
                  <a:cubicBezTo>
                    <a:pt x="144" y="27"/>
                    <a:pt x="139" y="27"/>
                    <a:pt x="134" y="29"/>
                  </a:cubicBezTo>
                  <a:cubicBezTo>
                    <a:pt x="134" y="25"/>
                    <a:pt x="132" y="19"/>
                    <a:pt x="127" y="17"/>
                  </a:cubicBezTo>
                  <a:cubicBezTo>
                    <a:pt x="123" y="15"/>
                    <a:pt x="118" y="17"/>
                    <a:pt x="114" y="20"/>
                  </a:cubicBezTo>
                  <a:cubicBezTo>
                    <a:pt x="113" y="15"/>
                    <a:pt x="109" y="10"/>
                    <a:pt x="104" y="8"/>
                  </a:cubicBezTo>
                  <a:cubicBezTo>
                    <a:pt x="100" y="5"/>
                    <a:pt x="95" y="8"/>
                    <a:pt x="92" y="12"/>
                  </a:cubicBezTo>
                  <a:cubicBezTo>
                    <a:pt x="92" y="12"/>
                    <a:pt x="92" y="12"/>
                    <a:pt x="92" y="11"/>
                  </a:cubicBezTo>
                  <a:cubicBezTo>
                    <a:pt x="86" y="4"/>
                    <a:pt x="72" y="0"/>
                    <a:pt x="65" y="8"/>
                  </a:cubicBezTo>
                  <a:cubicBezTo>
                    <a:pt x="64" y="8"/>
                    <a:pt x="64" y="8"/>
                    <a:pt x="64" y="9"/>
                  </a:cubicBezTo>
                  <a:cubicBezTo>
                    <a:pt x="64" y="27"/>
                    <a:pt x="82" y="42"/>
                    <a:pt x="97" y="50"/>
                  </a:cubicBezTo>
                  <a:cubicBezTo>
                    <a:pt x="83" y="77"/>
                    <a:pt x="60" y="96"/>
                    <a:pt x="39" y="116"/>
                  </a:cubicBezTo>
                  <a:cubicBezTo>
                    <a:pt x="22" y="132"/>
                    <a:pt x="4" y="152"/>
                    <a:pt x="0" y="176"/>
                  </a:cubicBezTo>
                  <a:cubicBezTo>
                    <a:pt x="0" y="176"/>
                    <a:pt x="0" y="176"/>
                    <a:pt x="0" y="176"/>
                  </a:cubicBezTo>
                  <a:cubicBezTo>
                    <a:pt x="0" y="176"/>
                    <a:pt x="0" y="176"/>
                    <a:pt x="0" y="176"/>
                  </a:cubicBezTo>
                  <a:cubicBezTo>
                    <a:pt x="1" y="175"/>
                    <a:pt x="1" y="175"/>
                    <a:pt x="2" y="175"/>
                  </a:cubicBezTo>
                  <a:cubicBezTo>
                    <a:pt x="2" y="175"/>
                    <a:pt x="3" y="174"/>
                    <a:pt x="3" y="174"/>
                  </a:cubicBezTo>
                  <a:cubicBezTo>
                    <a:pt x="11" y="148"/>
                    <a:pt x="29" y="129"/>
                    <a:pt x="49" y="111"/>
                  </a:cubicBezTo>
                  <a:cubicBezTo>
                    <a:pt x="67" y="94"/>
                    <a:pt x="90" y="75"/>
                    <a:pt x="99" y="51"/>
                  </a:cubicBezTo>
                  <a:cubicBezTo>
                    <a:pt x="113" y="55"/>
                    <a:pt x="143" y="61"/>
                    <a:pt x="150" y="43"/>
                  </a:cubicBezTo>
                  <a:cubicBezTo>
                    <a:pt x="152" y="39"/>
                    <a:pt x="152" y="33"/>
                    <a:pt x="148"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6" name="Freeform 70"/>
            <p:cNvSpPr/>
            <p:nvPr/>
          </p:nvSpPr>
          <p:spPr bwMode="auto">
            <a:xfrm>
              <a:off x="11326813" y="2952750"/>
              <a:ext cx="182563" cy="450850"/>
            </a:xfrm>
            <a:custGeom>
              <a:avLst/>
              <a:gdLst>
                <a:gd name="T0" fmla="*/ 16 w 43"/>
                <a:gd name="T1" fmla="*/ 3 h 106"/>
                <a:gd name="T2" fmla="*/ 14 w 43"/>
                <a:gd name="T3" fmla="*/ 3 h 106"/>
                <a:gd name="T4" fmla="*/ 28 w 43"/>
                <a:gd name="T5" fmla="*/ 105 h 106"/>
                <a:gd name="T6" fmla="*/ 28 w 43"/>
                <a:gd name="T7" fmla="*/ 105 h 106"/>
                <a:gd name="T8" fmla="*/ 28 w 43"/>
                <a:gd name="T9" fmla="*/ 106 h 106"/>
                <a:gd name="T10" fmla="*/ 29 w 43"/>
                <a:gd name="T11" fmla="*/ 105 h 106"/>
                <a:gd name="T12" fmla="*/ 29 w 43"/>
                <a:gd name="T13" fmla="*/ 104 h 106"/>
                <a:gd name="T14" fmla="*/ 41 w 43"/>
                <a:gd name="T15" fmla="*/ 56 h 106"/>
                <a:gd name="T16" fmla="*/ 19 w 43"/>
                <a:gd name="T17" fmla="*/ 2 h 106"/>
                <a:gd name="T18" fmla="*/ 16 w 43"/>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06">
                  <a:moveTo>
                    <a:pt x="16" y="3"/>
                  </a:moveTo>
                  <a:cubicBezTo>
                    <a:pt x="15" y="2"/>
                    <a:pt x="15" y="2"/>
                    <a:pt x="14" y="3"/>
                  </a:cubicBezTo>
                  <a:cubicBezTo>
                    <a:pt x="1" y="36"/>
                    <a:pt x="0" y="79"/>
                    <a:pt x="28" y="105"/>
                  </a:cubicBezTo>
                  <a:cubicBezTo>
                    <a:pt x="28" y="105"/>
                    <a:pt x="28" y="105"/>
                    <a:pt x="28" y="105"/>
                  </a:cubicBezTo>
                  <a:cubicBezTo>
                    <a:pt x="28" y="105"/>
                    <a:pt x="28" y="105"/>
                    <a:pt x="28" y="106"/>
                  </a:cubicBezTo>
                  <a:cubicBezTo>
                    <a:pt x="29" y="106"/>
                    <a:pt x="30" y="105"/>
                    <a:pt x="29" y="105"/>
                  </a:cubicBezTo>
                  <a:cubicBezTo>
                    <a:pt x="29" y="105"/>
                    <a:pt x="29" y="105"/>
                    <a:pt x="29" y="104"/>
                  </a:cubicBezTo>
                  <a:cubicBezTo>
                    <a:pt x="43" y="94"/>
                    <a:pt x="42" y="71"/>
                    <a:pt x="41" y="56"/>
                  </a:cubicBezTo>
                  <a:cubicBezTo>
                    <a:pt x="38" y="37"/>
                    <a:pt x="31" y="16"/>
                    <a:pt x="19" y="2"/>
                  </a:cubicBezTo>
                  <a:cubicBezTo>
                    <a:pt x="18" y="0"/>
                    <a:pt x="16" y="1"/>
                    <a:pt x="16" y="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7" name="Freeform 71"/>
            <p:cNvSpPr/>
            <p:nvPr/>
          </p:nvSpPr>
          <p:spPr bwMode="auto">
            <a:xfrm>
              <a:off x="11207750" y="3011488"/>
              <a:ext cx="728663" cy="698500"/>
            </a:xfrm>
            <a:custGeom>
              <a:avLst/>
              <a:gdLst>
                <a:gd name="T0" fmla="*/ 153 w 172"/>
                <a:gd name="T1" fmla="*/ 56 h 164"/>
                <a:gd name="T2" fmla="*/ 149 w 172"/>
                <a:gd name="T3" fmla="*/ 35 h 164"/>
                <a:gd name="T4" fmla="*/ 128 w 172"/>
                <a:gd name="T5" fmla="*/ 28 h 164"/>
                <a:gd name="T6" fmla="*/ 100 w 172"/>
                <a:gd name="T7" fmla="*/ 18 h 164"/>
                <a:gd name="T8" fmla="*/ 102 w 172"/>
                <a:gd name="T9" fmla="*/ 41 h 164"/>
                <a:gd name="T10" fmla="*/ 111 w 172"/>
                <a:gd name="T11" fmla="*/ 60 h 164"/>
                <a:gd name="T12" fmla="*/ 52 w 172"/>
                <a:gd name="T13" fmla="*/ 94 h 164"/>
                <a:gd name="T14" fmla="*/ 40 w 172"/>
                <a:gd name="T15" fmla="*/ 105 h 164"/>
                <a:gd name="T16" fmla="*/ 39 w 172"/>
                <a:gd name="T17" fmla="*/ 107 h 164"/>
                <a:gd name="T18" fmla="*/ 1 w 172"/>
                <a:gd name="T19" fmla="*/ 148 h 164"/>
                <a:gd name="T20" fmla="*/ 2 w 172"/>
                <a:gd name="T21" fmla="*/ 149 h 164"/>
                <a:gd name="T22" fmla="*/ 22 w 172"/>
                <a:gd name="T23" fmla="*/ 131 h 164"/>
                <a:gd name="T24" fmla="*/ 39 w 172"/>
                <a:gd name="T25" fmla="*/ 111 h 164"/>
                <a:gd name="T26" fmla="*/ 75 w 172"/>
                <a:gd name="T27" fmla="*/ 149 h 164"/>
                <a:gd name="T28" fmla="*/ 129 w 172"/>
                <a:gd name="T29" fmla="*/ 159 h 164"/>
                <a:gd name="T30" fmla="*/ 129 w 172"/>
                <a:gd name="T31" fmla="*/ 156 h 164"/>
                <a:gd name="T32" fmla="*/ 94 w 172"/>
                <a:gd name="T33" fmla="*/ 115 h 164"/>
                <a:gd name="T34" fmla="*/ 45 w 172"/>
                <a:gd name="T35" fmla="*/ 105 h 164"/>
                <a:gd name="T36" fmla="*/ 48 w 172"/>
                <a:gd name="T37" fmla="*/ 102 h 164"/>
                <a:gd name="T38" fmla="*/ 79 w 172"/>
                <a:gd name="T39" fmla="*/ 78 h 164"/>
                <a:gd name="T40" fmla="*/ 112 w 172"/>
                <a:gd name="T41" fmla="*/ 63 h 164"/>
                <a:gd name="T42" fmla="*/ 112 w 172"/>
                <a:gd name="T43" fmla="*/ 63 h 164"/>
                <a:gd name="T44" fmla="*/ 114 w 172"/>
                <a:gd name="T45" fmla="*/ 63 h 164"/>
                <a:gd name="T46" fmla="*/ 158 w 172"/>
                <a:gd name="T47" fmla="*/ 81 h 164"/>
                <a:gd name="T48" fmla="*/ 153 w 172"/>
                <a:gd name="T4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64">
                  <a:moveTo>
                    <a:pt x="153" y="56"/>
                  </a:moveTo>
                  <a:cubicBezTo>
                    <a:pt x="155" y="48"/>
                    <a:pt x="153" y="41"/>
                    <a:pt x="149" y="35"/>
                  </a:cubicBezTo>
                  <a:cubicBezTo>
                    <a:pt x="144" y="29"/>
                    <a:pt x="135" y="24"/>
                    <a:pt x="128" y="28"/>
                  </a:cubicBezTo>
                  <a:cubicBezTo>
                    <a:pt x="124" y="17"/>
                    <a:pt x="107" y="0"/>
                    <a:pt x="100" y="18"/>
                  </a:cubicBezTo>
                  <a:cubicBezTo>
                    <a:pt x="97" y="25"/>
                    <a:pt x="100" y="34"/>
                    <a:pt x="102" y="41"/>
                  </a:cubicBezTo>
                  <a:cubicBezTo>
                    <a:pt x="104" y="47"/>
                    <a:pt x="107" y="54"/>
                    <a:pt x="111" y="60"/>
                  </a:cubicBezTo>
                  <a:cubicBezTo>
                    <a:pt x="89" y="66"/>
                    <a:pt x="69" y="80"/>
                    <a:pt x="52" y="94"/>
                  </a:cubicBezTo>
                  <a:cubicBezTo>
                    <a:pt x="48" y="97"/>
                    <a:pt x="44" y="101"/>
                    <a:pt x="40" y="105"/>
                  </a:cubicBezTo>
                  <a:cubicBezTo>
                    <a:pt x="39" y="106"/>
                    <a:pt x="39" y="106"/>
                    <a:pt x="39" y="107"/>
                  </a:cubicBezTo>
                  <a:cubicBezTo>
                    <a:pt x="26" y="120"/>
                    <a:pt x="15" y="135"/>
                    <a:pt x="1" y="148"/>
                  </a:cubicBezTo>
                  <a:cubicBezTo>
                    <a:pt x="0" y="148"/>
                    <a:pt x="1" y="149"/>
                    <a:pt x="2" y="149"/>
                  </a:cubicBezTo>
                  <a:cubicBezTo>
                    <a:pt x="10" y="144"/>
                    <a:pt x="16" y="137"/>
                    <a:pt x="22" y="131"/>
                  </a:cubicBezTo>
                  <a:cubicBezTo>
                    <a:pt x="28" y="124"/>
                    <a:pt x="33" y="117"/>
                    <a:pt x="39" y="111"/>
                  </a:cubicBezTo>
                  <a:cubicBezTo>
                    <a:pt x="44" y="128"/>
                    <a:pt x="60" y="141"/>
                    <a:pt x="75" y="149"/>
                  </a:cubicBezTo>
                  <a:cubicBezTo>
                    <a:pt x="90" y="157"/>
                    <a:pt x="111" y="164"/>
                    <a:pt x="129" y="159"/>
                  </a:cubicBezTo>
                  <a:cubicBezTo>
                    <a:pt x="130" y="159"/>
                    <a:pt x="130" y="157"/>
                    <a:pt x="129" y="156"/>
                  </a:cubicBezTo>
                  <a:cubicBezTo>
                    <a:pt x="124" y="139"/>
                    <a:pt x="109" y="124"/>
                    <a:pt x="94" y="115"/>
                  </a:cubicBezTo>
                  <a:cubicBezTo>
                    <a:pt x="81" y="108"/>
                    <a:pt x="61" y="101"/>
                    <a:pt x="45" y="105"/>
                  </a:cubicBezTo>
                  <a:cubicBezTo>
                    <a:pt x="46" y="104"/>
                    <a:pt x="47" y="103"/>
                    <a:pt x="48" y="102"/>
                  </a:cubicBezTo>
                  <a:cubicBezTo>
                    <a:pt x="57" y="93"/>
                    <a:pt x="68" y="85"/>
                    <a:pt x="79" y="78"/>
                  </a:cubicBezTo>
                  <a:cubicBezTo>
                    <a:pt x="90" y="72"/>
                    <a:pt x="101" y="68"/>
                    <a:pt x="112" y="63"/>
                  </a:cubicBezTo>
                  <a:cubicBezTo>
                    <a:pt x="112" y="63"/>
                    <a:pt x="112" y="63"/>
                    <a:pt x="112" y="63"/>
                  </a:cubicBezTo>
                  <a:cubicBezTo>
                    <a:pt x="113" y="63"/>
                    <a:pt x="113" y="63"/>
                    <a:pt x="114" y="63"/>
                  </a:cubicBezTo>
                  <a:cubicBezTo>
                    <a:pt x="125" y="75"/>
                    <a:pt x="141" y="89"/>
                    <a:pt x="158" y="81"/>
                  </a:cubicBezTo>
                  <a:cubicBezTo>
                    <a:pt x="172" y="75"/>
                    <a:pt x="163" y="59"/>
                    <a:pt x="153" y="5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138" name="MH_Number"/>
          <p:cNvSpPr/>
          <p:nvPr>
            <p:custDataLst>
              <p:tags r:id="rId2"/>
            </p:custDataLst>
          </p:nvPr>
        </p:nvSpPr>
        <p:spPr>
          <a:xfrm>
            <a:off x="3493792" y="2397672"/>
            <a:ext cx="708494" cy="561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lvl="0" algn="ctr"/>
            <a:r>
              <a:rPr lang="en-US" altLang="zh-CN" sz="40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40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9" name="PA_MH_Others_1"/>
          <p:cNvSpPr txBox="1"/>
          <p:nvPr>
            <p:custDataLst>
              <p:tags r:id="rId3"/>
            </p:custDataLst>
          </p:nvPr>
        </p:nvSpPr>
        <p:spPr>
          <a:xfrm>
            <a:off x="2396690" y="2959328"/>
            <a:ext cx="1836402" cy="490403"/>
          </a:xfrm>
          <a:prstGeom prst="rect">
            <a:avLst/>
          </a:prstGeom>
          <a:noFill/>
        </p:spPr>
        <p:txBody>
          <a:bodyPr wrap="square" lIns="0" tIns="0" rIns="0" bIns="0" rtlCol="0">
            <a:noAutofit/>
          </a:bodyPr>
          <a:lstStyle/>
          <a:p>
            <a:pPr algn="r"/>
            <a:r>
              <a:rPr lang="en-US" altLang="zh-CN" sz="2400" spc="100" dirty="0">
                <a:solidFill>
                  <a:schemeClr val="accent4">
                    <a:lumMod val="60000"/>
                    <a:lumOff val="4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CHAPTER</a:t>
            </a:r>
            <a:endParaRPr lang="zh-CN" altLang="en-US" sz="2400" spc="100" dirty="0">
              <a:solidFill>
                <a:schemeClr val="accent4">
                  <a:lumMod val="60000"/>
                  <a:lumOff val="4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0" name="PA_MH_Title"/>
          <p:cNvSpPr txBox="1">
            <a:spLocks noChangeArrowheads="1"/>
          </p:cNvSpPr>
          <p:nvPr>
            <p:custDataLst>
              <p:tags r:id="rId4"/>
            </p:custDataLst>
          </p:nvPr>
        </p:nvSpPr>
        <p:spPr bwMode="auto">
          <a:xfrm>
            <a:off x="4723153" y="2302421"/>
            <a:ext cx="4348479" cy="10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30000"/>
              </a:lnSpc>
            </a:pPr>
            <a:r>
              <a:rPr lang="zh-CN" altLang="en-US" sz="36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sp>
        <p:nvSpPr>
          <p:cNvPr id="141" name="MH_Title"/>
          <p:cNvSpPr txBox="1">
            <a:spLocks noChangeArrowheads="1"/>
          </p:cNvSpPr>
          <p:nvPr>
            <p:custDataLst>
              <p:tags r:id="rId5"/>
            </p:custDataLst>
          </p:nvPr>
        </p:nvSpPr>
        <p:spPr bwMode="auto">
          <a:xfrm>
            <a:off x="4723153" y="3318043"/>
            <a:ext cx="4114799" cy="16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5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arn(inVertical)">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9"/>
                                        </p:tgtEl>
                                        <p:attrNameLst>
                                          <p:attrName>style.visibility</p:attrName>
                                        </p:attrNameLst>
                                      </p:cBhvr>
                                      <p:to>
                                        <p:strVal val="visible"/>
                                      </p:to>
                                    </p:set>
                                    <p:anim calcmode="lin" valueType="num">
                                      <p:cBhvr>
                                        <p:cTn id="12" dur="500" fill="hold"/>
                                        <p:tgtEl>
                                          <p:spTgt spid="1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9"/>
                                        </p:tgtEl>
                                        <p:attrNameLst>
                                          <p:attrName>ppt_y</p:attrName>
                                        </p:attrNameLst>
                                      </p:cBhvr>
                                      <p:tavLst>
                                        <p:tav tm="0">
                                          <p:val>
                                            <p:strVal val="#ppt_y"/>
                                          </p:val>
                                        </p:tav>
                                        <p:tav tm="100000">
                                          <p:val>
                                            <p:strVal val="#ppt_y"/>
                                          </p:val>
                                        </p:tav>
                                      </p:tavLst>
                                    </p:anim>
                                    <p:anim calcmode="lin" valueType="num">
                                      <p:cBhvr>
                                        <p:cTn id="14" dur="500" fill="hold"/>
                                        <p:tgtEl>
                                          <p:spTgt spid="1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40"/>
                                        </p:tgtEl>
                                        <p:attrNameLst>
                                          <p:attrName>style.visibility</p:attrName>
                                        </p:attrNameLst>
                                      </p:cBhvr>
                                      <p:to>
                                        <p:strVal val="visible"/>
                                      </p:to>
                                    </p:set>
                                    <p:anim calcmode="lin" valueType="num">
                                      <p:cBhvr>
                                        <p:cTn id="21" dur="500" fill="hold"/>
                                        <p:tgtEl>
                                          <p:spTgt spid="14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0"/>
                                        </p:tgtEl>
                                        <p:attrNameLst>
                                          <p:attrName>ppt_y</p:attrName>
                                        </p:attrNameLst>
                                      </p:cBhvr>
                                      <p:tavLst>
                                        <p:tav tm="0">
                                          <p:val>
                                            <p:strVal val="#ppt_y"/>
                                          </p:val>
                                        </p:tav>
                                        <p:tav tm="100000">
                                          <p:val>
                                            <p:strVal val="#ppt_y"/>
                                          </p:val>
                                        </p:tav>
                                      </p:tavLst>
                                    </p:anim>
                                    <p:anim calcmode="lin" valueType="num">
                                      <p:cBhvr>
                                        <p:cTn id="23" dur="500" fill="hold"/>
                                        <p:tgtEl>
                                          <p:spTgt spid="14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1000"/>
                                        <p:tgtEl>
                                          <p:spTgt spid="141"/>
                                        </p:tgtEl>
                                      </p:cBhvr>
                                    </p:animEffect>
                                    <p:anim calcmode="lin" valueType="num">
                                      <p:cBhvr>
                                        <p:cTn id="31" dur="1000" fill="hold"/>
                                        <p:tgtEl>
                                          <p:spTgt spid="141"/>
                                        </p:tgtEl>
                                        <p:attrNameLst>
                                          <p:attrName>ppt_x</p:attrName>
                                        </p:attrNameLst>
                                      </p:cBhvr>
                                      <p:tavLst>
                                        <p:tav tm="0">
                                          <p:val>
                                            <p:strVal val="#ppt_x"/>
                                          </p:val>
                                        </p:tav>
                                        <p:tav tm="100000">
                                          <p:val>
                                            <p:strVal val="#ppt_x"/>
                                          </p:val>
                                        </p:tav>
                                      </p:tavLst>
                                    </p:anim>
                                    <p:anim calcmode="lin" valueType="num">
                                      <p:cBhvr>
                                        <p:cTn id="32"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p:bldP spid="140" grpId="0"/>
      <p:bldP spid="1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4" name="0ddea22a-ca9d-4f2d-81b2-a1ef12b3c3db"/>
          <p:cNvGrpSpPr>
            <a:grpSpLocks noChangeAspect="1"/>
          </p:cNvGrpSpPr>
          <p:nvPr/>
        </p:nvGrpSpPr>
        <p:grpSpPr>
          <a:xfrm>
            <a:off x="453198" y="1635760"/>
            <a:ext cx="11295878" cy="4347624"/>
            <a:chOff x="915230" y="1996198"/>
            <a:chExt cx="10337256" cy="3978664"/>
          </a:xfrm>
        </p:grpSpPr>
        <p:cxnSp>
          <p:nvCxnSpPr>
            <p:cNvPr id="5" name="íṡľíḍè-Straight Connector 2"/>
            <p:cNvCxnSpPr/>
            <p:nvPr/>
          </p:nvCxnSpPr>
          <p:spPr>
            <a:xfrm>
              <a:off x="2193975"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íṡľíḍè-Straight Connector 3"/>
            <p:cNvCxnSpPr/>
            <p:nvPr/>
          </p:nvCxnSpPr>
          <p:spPr>
            <a:xfrm>
              <a:off x="3758000"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íṡľíḍè-Straight Connector 4"/>
            <p:cNvCxnSpPr/>
            <p:nvPr/>
          </p:nvCxnSpPr>
          <p:spPr>
            <a:xfrm>
              <a:off x="5336681"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íṡľíḍè-Straight Connector 5"/>
            <p:cNvCxnSpPr/>
            <p:nvPr/>
          </p:nvCxnSpPr>
          <p:spPr>
            <a:xfrm>
              <a:off x="6900706"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íṡľíḍè-Straight Connector 6"/>
            <p:cNvCxnSpPr/>
            <p:nvPr/>
          </p:nvCxnSpPr>
          <p:spPr>
            <a:xfrm rot="10800000">
              <a:off x="10064486" y="5599125"/>
              <a:ext cx="1188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íṡľíḍè-Straight Connector 7"/>
            <p:cNvCxnSpPr/>
            <p:nvPr/>
          </p:nvCxnSpPr>
          <p:spPr>
            <a:xfrm rot="10800000">
              <a:off x="8479161"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i$liḋe-Straight Connector 8"/>
            <p:cNvCxnSpPr/>
            <p:nvPr/>
          </p:nvCxnSpPr>
          <p:spPr>
            <a:xfrm rot="10800000">
              <a:off x="915230" y="5599124"/>
              <a:ext cx="1188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i$liḋe-TextBox 9"/>
            <p:cNvSpPr txBox="1"/>
            <p:nvPr/>
          </p:nvSpPr>
          <p:spPr>
            <a:xfrm>
              <a:off x="1528922" y="4210947"/>
              <a:ext cx="1261885" cy="307777"/>
            </a:xfrm>
            <a:prstGeom prst="rect">
              <a:avLst/>
            </a:prstGeom>
            <a:noFill/>
          </p:spPr>
          <p:txBody>
            <a:bodyPr wrap="none">
              <a:noAutofit/>
            </a:bodyPr>
            <a:lstStyle/>
            <a:p>
              <a:pPr algn="ctr"/>
              <a:r>
                <a:rPr lang="zh-CN" altLang="en-US" sz="2000" b="1">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13" name="i$liḋe-TextBox 10"/>
            <p:cNvSpPr txBox="1"/>
            <p:nvPr/>
          </p:nvSpPr>
          <p:spPr>
            <a:xfrm>
              <a:off x="1241054" y="4629259"/>
              <a:ext cx="1837621" cy="553998"/>
            </a:xfrm>
            <a:prstGeom prst="rect">
              <a:avLst/>
            </a:prstGeom>
            <a:noFill/>
          </p:spPr>
          <p:txBody>
            <a:bodyPr wrap="square">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i$liḋe-TextBox 11"/>
            <p:cNvSpPr txBox="1"/>
            <p:nvPr/>
          </p:nvSpPr>
          <p:spPr>
            <a:xfrm>
              <a:off x="9749584" y="5697863"/>
              <a:ext cx="524503" cy="276999"/>
            </a:xfrm>
            <a:prstGeom prst="rect">
              <a:avLst/>
            </a:prstGeom>
            <a:noFill/>
          </p:spPr>
          <p:txBody>
            <a:bodyPr wrap="none">
              <a:normAutofit/>
            </a:bodyPr>
            <a:lstStyle/>
            <a:p>
              <a:r>
                <a:rPr lang="id-ID" sz="1200" b="1">
                  <a:latin typeface="微软雅黑 Light" panose="020B0502040204020203" pitchFamily="34" charset="-122"/>
                  <a:ea typeface="锐字工房云字库细圆GBK" panose="02010604000000000000" pitchFamily="2" charset="-122"/>
                  <a:sym typeface="微软雅黑 Light" panose="020B0502040204020203" pitchFamily="34" charset="-122"/>
                </a:rPr>
                <a:t>2017</a:t>
              </a:r>
            </a:p>
          </p:txBody>
        </p:sp>
        <p:sp>
          <p:nvSpPr>
            <p:cNvPr id="15" name="i$liḋe-TextBox 12"/>
            <p:cNvSpPr txBox="1"/>
            <p:nvPr/>
          </p:nvSpPr>
          <p:spPr>
            <a:xfrm>
              <a:off x="8166934" y="5697863"/>
              <a:ext cx="524503" cy="276999"/>
            </a:xfrm>
            <a:prstGeom prst="rect">
              <a:avLst/>
            </a:prstGeom>
            <a:noFill/>
          </p:spPr>
          <p:txBody>
            <a:bodyPr wrap="none">
              <a:normAutofit/>
            </a:bodyPr>
            <a:lstStyle/>
            <a:p>
              <a:r>
                <a:rPr lang="id-ID" sz="1200" b="1">
                  <a:latin typeface="微软雅黑 Light" panose="020B0502040204020203" pitchFamily="34" charset="-122"/>
                  <a:ea typeface="锐字工房云字库细圆GBK" panose="02010604000000000000" pitchFamily="2" charset="-122"/>
                  <a:sym typeface="微软雅黑 Light" panose="020B0502040204020203" pitchFamily="34" charset="-122"/>
                </a:rPr>
                <a:t>2016</a:t>
              </a:r>
            </a:p>
          </p:txBody>
        </p:sp>
        <p:sp>
          <p:nvSpPr>
            <p:cNvPr id="16" name="i$liḋe-TextBox 13"/>
            <p:cNvSpPr txBox="1"/>
            <p:nvPr/>
          </p:nvSpPr>
          <p:spPr>
            <a:xfrm>
              <a:off x="6612957" y="5688338"/>
              <a:ext cx="524503" cy="276999"/>
            </a:xfrm>
            <a:prstGeom prst="rect">
              <a:avLst/>
            </a:prstGeom>
            <a:noFill/>
          </p:spPr>
          <p:txBody>
            <a:bodyPr wrap="none">
              <a:normAutofit/>
            </a:bodyPr>
            <a:lstStyle/>
            <a:p>
              <a:r>
                <a:rPr lang="id-ID" sz="1200" b="1">
                  <a:latin typeface="微软雅黑 Light" panose="020B0502040204020203" pitchFamily="34" charset="-122"/>
                  <a:ea typeface="锐字工房云字库细圆GBK" panose="02010604000000000000" pitchFamily="2" charset="-122"/>
                  <a:sym typeface="微软雅黑 Light" panose="020B0502040204020203" pitchFamily="34" charset="-122"/>
                </a:rPr>
                <a:t>2015</a:t>
              </a:r>
            </a:p>
          </p:txBody>
        </p:sp>
        <p:sp>
          <p:nvSpPr>
            <p:cNvPr id="17" name="i$liḋe-TextBox 14"/>
            <p:cNvSpPr txBox="1"/>
            <p:nvPr/>
          </p:nvSpPr>
          <p:spPr>
            <a:xfrm>
              <a:off x="5049357" y="5697863"/>
              <a:ext cx="524503" cy="276999"/>
            </a:xfrm>
            <a:prstGeom prst="rect">
              <a:avLst/>
            </a:prstGeom>
            <a:noFill/>
          </p:spPr>
          <p:txBody>
            <a:bodyPr wrap="none">
              <a:normAutofit/>
            </a:bodyPr>
            <a:lstStyle/>
            <a:p>
              <a:r>
                <a:rPr lang="id-ID" sz="1200" b="1">
                  <a:latin typeface="微软雅黑 Light" panose="020B0502040204020203" pitchFamily="34" charset="-122"/>
                  <a:ea typeface="锐字工房云字库细圆GBK" panose="02010604000000000000" pitchFamily="2" charset="-122"/>
                  <a:sym typeface="微软雅黑 Light" panose="020B0502040204020203" pitchFamily="34" charset="-122"/>
                </a:rPr>
                <a:t>2014</a:t>
              </a:r>
            </a:p>
          </p:txBody>
        </p:sp>
        <p:sp>
          <p:nvSpPr>
            <p:cNvPr id="18" name="i$liḋe-TextBox 15"/>
            <p:cNvSpPr txBox="1"/>
            <p:nvPr/>
          </p:nvSpPr>
          <p:spPr>
            <a:xfrm>
              <a:off x="3459476" y="5697863"/>
              <a:ext cx="524503" cy="276999"/>
            </a:xfrm>
            <a:prstGeom prst="rect">
              <a:avLst/>
            </a:prstGeom>
            <a:noFill/>
          </p:spPr>
          <p:txBody>
            <a:bodyPr wrap="none">
              <a:normAutofit/>
            </a:bodyPr>
            <a:lstStyle/>
            <a:p>
              <a:r>
                <a:rPr lang="id-ID" sz="1200" b="1">
                  <a:latin typeface="微软雅黑 Light" panose="020B0502040204020203" pitchFamily="34" charset="-122"/>
                  <a:ea typeface="锐字工房云字库细圆GBK" panose="02010604000000000000" pitchFamily="2" charset="-122"/>
                  <a:sym typeface="微软雅黑 Light" panose="020B0502040204020203" pitchFamily="34" charset="-122"/>
                </a:rPr>
                <a:t>2013</a:t>
              </a:r>
            </a:p>
          </p:txBody>
        </p:sp>
        <p:sp>
          <p:nvSpPr>
            <p:cNvPr id="19" name="i$liḋe-TextBox 16"/>
            <p:cNvSpPr txBox="1"/>
            <p:nvPr/>
          </p:nvSpPr>
          <p:spPr>
            <a:xfrm>
              <a:off x="1886392" y="5697863"/>
              <a:ext cx="524503" cy="276999"/>
            </a:xfrm>
            <a:prstGeom prst="rect">
              <a:avLst/>
            </a:prstGeom>
            <a:noFill/>
          </p:spPr>
          <p:txBody>
            <a:bodyPr wrap="none">
              <a:normAutofit/>
            </a:bodyPr>
            <a:lstStyle/>
            <a:p>
              <a:r>
                <a:rPr lang="id-ID" sz="1200" b="1">
                  <a:latin typeface="微软雅黑 Light" panose="020B0502040204020203" pitchFamily="34" charset="-122"/>
                  <a:ea typeface="锐字工房云字库细圆GBK" panose="02010604000000000000" pitchFamily="2" charset="-122"/>
                  <a:sym typeface="微软雅黑 Light" panose="020B0502040204020203" pitchFamily="34" charset="-122"/>
                </a:rPr>
                <a:t>2012</a:t>
              </a:r>
            </a:p>
          </p:txBody>
        </p:sp>
        <p:sp>
          <p:nvSpPr>
            <p:cNvPr id="20" name="i$liḋe-Oval 17"/>
            <p:cNvSpPr/>
            <p:nvPr/>
          </p:nvSpPr>
          <p:spPr>
            <a:xfrm>
              <a:off x="2105864" y="5545124"/>
              <a:ext cx="108000" cy="108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1" name="i$liḋe-Oval 18"/>
            <p:cNvSpPr/>
            <p:nvPr/>
          </p:nvSpPr>
          <p:spPr>
            <a:xfrm>
              <a:off x="3666124" y="5545124"/>
              <a:ext cx="108000" cy="108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i$liḋe-Oval 19"/>
            <p:cNvSpPr/>
            <p:nvPr/>
          </p:nvSpPr>
          <p:spPr>
            <a:xfrm>
              <a:off x="5241578" y="5545124"/>
              <a:ext cx="108000" cy="108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3" name="i$liḋe-Oval 20"/>
            <p:cNvSpPr/>
            <p:nvPr/>
          </p:nvSpPr>
          <p:spPr>
            <a:xfrm>
              <a:off x="6813193" y="5545124"/>
              <a:ext cx="108000" cy="10800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i$liḋe-Oval 21"/>
            <p:cNvSpPr/>
            <p:nvPr/>
          </p:nvSpPr>
          <p:spPr>
            <a:xfrm>
              <a:off x="8361270" y="5545124"/>
              <a:ext cx="108000" cy="108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5" name="i$liḋe-Oval 22"/>
            <p:cNvSpPr/>
            <p:nvPr/>
          </p:nvSpPr>
          <p:spPr>
            <a:xfrm rot="10800000">
              <a:off x="9950622" y="5545125"/>
              <a:ext cx="108000" cy="108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cxnSp>
          <p:nvCxnSpPr>
            <p:cNvPr id="26" name="i$liḋe-Straight Connector 23"/>
            <p:cNvCxnSpPr/>
            <p:nvPr/>
          </p:nvCxnSpPr>
          <p:spPr>
            <a:xfrm flipV="1">
              <a:off x="2159864" y="5244198"/>
              <a:ext cx="0" cy="240252"/>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i$liḋe-Straight Connector 24"/>
            <p:cNvCxnSpPr/>
            <p:nvPr/>
          </p:nvCxnSpPr>
          <p:spPr>
            <a:xfrm flipV="1">
              <a:off x="2159864" y="3880747"/>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 25"/>
            <p:cNvGrpSpPr/>
            <p:nvPr/>
          </p:nvGrpSpPr>
          <p:grpSpPr>
            <a:xfrm>
              <a:off x="1895475" y="3295650"/>
              <a:ext cx="540000" cy="540000"/>
              <a:chOff x="1895475" y="3190875"/>
              <a:chExt cx="540000" cy="540000"/>
            </a:xfrm>
          </p:grpSpPr>
          <p:sp>
            <p:nvSpPr>
              <p:cNvPr id="76" name="i$liḋe-Oval 73"/>
              <p:cNvSpPr/>
              <p:nvPr/>
            </p:nvSpPr>
            <p:spPr>
              <a:xfrm>
                <a:off x="1895475" y="3190875"/>
                <a:ext cx="540000" cy="540000"/>
              </a:xfrm>
              <a:prstGeom prst="ellipse">
                <a:avLst/>
              </a:prstGeom>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7" name="i$liḋe-Freeform: Shape 74"/>
              <p:cNvSpPr/>
              <p:nvPr/>
            </p:nvSpPr>
            <p:spPr bwMode="auto">
              <a:xfrm>
                <a:off x="2000853" y="3295413"/>
                <a:ext cx="329244" cy="330924"/>
              </a:xfrm>
              <a:custGeom>
                <a:avLst/>
                <a:gdLst>
                  <a:gd name="T0" fmla="*/ 234 w 246"/>
                  <a:gd name="T1" fmla="*/ 13 h 247"/>
                  <a:gd name="T2" fmla="*/ 175 w 246"/>
                  <a:gd name="T3" fmla="*/ 35 h 247"/>
                  <a:gd name="T4" fmla="*/ 153 w 246"/>
                  <a:gd name="T5" fmla="*/ 60 h 247"/>
                  <a:gd name="T6" fmla="*/ 24 w 246"/>
                  <a:gd name="T7" fmla="*/ 36 h 247"/>
                  <a:gd name="T8" fmla="*/ 5 w 246"/>
                  <a:gd name="T9" fmla="*/ 55 h 247"/>
                  <a:gd name="T10" fmla="*/ 107 w 246"/>
                  <a:gd name="T11" fmla="*/ 109 h 247"/>
                  <a:gd name="T12" fmla="*/ 65 w 246"/>
                  <a:gd name="T13" fmla="*/ 159 h 247"/>
                  <a:gd name="T14" fmla="*/ 54 w 246"/>
                  <a:gd name="T15" fmla="*/ 172 h 247"/>
                  <a:gd name="T16" fmla="*/ 12 w 246"/>
                  <a:gd name="T17" fmla="*/ 161 h 247"/>
                  <a:gd name="T18" fmla="*/ 0 w 246"/>
                  <a:gd name="T19" fmla="*/ 173 h 247"/>
                  <a:gd name="T20" fmla="*/ 47 w 246"/>
                  <a:gd name="T21" fmla="*/ 200 h 247"/>
                  <a:gd name="T22" fmla="*/ 74 w 246"/>
                  <a:gd name="T23" fmla="*/ 247 h 247"/>
                  <a:gd name="T24" fmla="*/ 86 w 246"/>
                  <a:gd name="T25" fmla="*/ 235 h 247"/>
                  <a:gd name="T26" fmla="*/ 75 w 246"/>
                  <a:gd name="T27" fmla="*/ 193 h 247"/>
                  <a:gd name="T28" fmla="*/ 88 w 246"/>
                  <a:gd name="T29" fmla="*/ 182 h 247"/>
                  <a:gd name="T30" fmla="*/ 138 w 246"/>
                  <a:gd name="T31" fmla="*/ 140 h 247"/>
                  <a:gd name="T32" fmla="*/ 192 w 246"/>
                  <a:gd name="T33" fmla="*/ 242 h 247"/>
                  <a:gd name="T34" fmla="*/ 211 w 246"/>
                  <a:gd name="T35" fmla="*/ 223 h 247"/>
                  <a:gd name="T36" fmla="*/ 187 w 246"/>
                  <a:gd name="T37" fmla="*/ 94 h 247"/>
                  <a:gd name="T38" fmla="*/ 212 w 246"/>
                  <a:gd name="T39" fmla="*/ 72 h 247"/>
                  <a:gd name="T40" fmla="*/ 234 w 246"/>
                  <a:gd name="T41" fmla="*/ 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29" name="i$liḋe-TextBox 26"/>
            <p:cNvSpPr txBox="1"/>
            <p:nvPr/>
          </p:nvSpPr>
          <p:spPr>
            <a:xfrm>
              <a:off x="3099124" y="3290832"/>
              <a:ext cx="1261884" cy="307777"/>
            </a:xfrm>
            <a:prstGeom prst="rect">
              <a:avLst/>
            </a:prstGeom>
            <a:noFill/>
          </p:spPr>
          <p:txBody>
            <a:bodyPr wrap="none">
              <a:noAutofit/>
            </a:bodyPr>
            <a:lstStyle/>
            <a:p>
              <a:pPr algn="ctr"/>
              <a:r>
                <a:rPr lang="zh-CN" altLang="en-US" sz="2000" b="1" dirty="0">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30" name="i$liḋe-TextBox 27"/>
            <p:cNvSpPr txBox="1"/>
            <p:nvPr/>
          </p:nvSpPr>
          <p:spPr>
            <a:xfrm>
              <a:off x="2811253" y="3678664"/>
              <a:ext cx="1837621" cy="553998"/>
            </a:xfrm>
            <a:prstGeom prst="rect">
              <a:avLst/>
            </a:prstGeom>
            <a:noFill/>
          </p:spPr>
          <p:txBody>
            <a:bodyPr wrap="square">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cxnSp>
          <p:nvCxnSpPr>
            <p:cNvPr id="31" name="i$liḋe-Straight Connector 28"/>
            <p:cNvCxnSpPr/>
            <p:nvPr/>
          </p:nvCxnSpPr>
          <p:spPr>
            <a:xfrm flipV="1">
              <a:off x="3730063" y="4380598"/>
              <a:ext cx="0" cy="1113978"/>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i$liḋe-Straight Connector 29"/>
            <p:cNvCxnSpPr/>
            <p:nvPr/>
          </p:nvCxnSpPr>
          <p:spPr>
            <a:xfrm flipV="1">
              <a:off x="3720124" y="2585347"/>
              <a:ext cx="0" cy="647171"/>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33" name="Group 30"/>
            <p:cNvGrpSpPr/>
            <p:nvPr/>
          </p:nvGrpSpPr>
          <p:grpSpPr>
            <a:xfrm>
              <a:off x="3460063" y="1996198"/>
              <a:ext cx="540000" cy="540000"/>
              <a:chOff x="3450124" y="2009775"/>
              <a:chExt cx="540000" cy="540000"/>
            </a:xfrm>
          </p:grpSpPr>
          <p:sp>
            <p:nvSpPr>
              <p:cNvPr id="66" name="i$liḋe-Oval 63"/>
              <p:cNvSpPr/>
              <p:nvPr/>
            </p:nvSpPr>
            <p:spPr>
              <a:xfrm>
                <a:off x="3450124" y="2009775"/>
                <a:ext cx="540000" cy="54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67" name="Group 64"/>
              <p:cNvGrpSpPr/>
              <p:nvPr/>
            </p:nvGrpSpPr>
            <p:grpSpPr>
              <a:xfrm>
                <a:off x="3567882" y="2071852"/>
                <a:ext cx="304483" cy="415881"/>
                <a:chOff x="5772150" y="2981331"/>
                <a:chExt cx="650875" cy="888995"/>
              </a:xfrm>
              <a:solidFill>
                <a:schemeClr val="bg1"/>
              </a:solidFill>
            </p:grpSpPr>
            <p:sp>
              <p:nvSpPr>
                <p:cNvPr id="68" name="i$liḋe-Rectangle 65"/>
                <p:cNvSpPr/>
                <p:nvPr/>
              </p:nvSpPr>
              <p:spPr bwMode="auto">
                <a:xfrm>
                  <a:off x="5875338" y="3159125"/>
                  <a:ext cx="1460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9" name="i$liḋe-Rectangle 66"/>
                <p:cNvSpPr/>
                <p:nvPr/>
              </p:nvSpPr>
              <p:spPr bwMode="auto">
                <a:xfrm>
                  <a:off x="5875338" y="3375025"/>
                  <a:ext cx="3683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0" name="i$liḋe-Rectangle 67"/>
                <p:cNvSpPr/>
                <p:nvPr/>
              </p:nvSpPr>
              <p:spPr bwMode="auto">
                <a:xfrm>
                  <a:off x="5875338" y="3470275"/>
                  <a:ext cx="36830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1" name="i$liḋe-Rectangle 68"/>
                <p:cNvSpPr/>
                <p:nvPr/>
              </p:nvSpPr>
              <p:spPr bwMode="auto">
                <a:xfrm>
                  <a:off x="5875338" y="3565525"/>
                  <a:ext cx="2063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2" name="i$liḋe-Freeform: Shape 69"/>
                <p:cNvSpPr/>
                <p:nvPr/>
              </p:nvSpPr>
              <p:spPr bwMode="auto">
                <a:xfrm>
                  <a:off x="5772150" y="2981331"/>
                  <a:ext cx="650875" cy="835024"/>
                </a:xfrm>
                <a:custGeom>
                  <a:avLst/>
                  <a:gdLst>
                    <a:gd name="T0" fmla="*/ 87 w 170"/>
                    <a:gd name="T1" fmla="*/ 0 h 220"/>
                    <a:gd name="T2" fmla="*/ 34 w 170"/>
                    <a:gd name="T3" fmla="*/ 0 h 220"/>
                    <a:gd name="T4" fmla="*/ 0 w 170"/>
                    <a:gd name="T5" fmla="*/ 34 h 220"/>
                    <a:gd name="T6" fmla="*/ 0 w 170"/>
                    <a:gd name="T7" fmla="*/ 185 h 220"/>
                    <a:gd name="T8" fmla="*/ 34 w 170"/>
                    <a:gd name="T9" fmla="*/ 220 h 220"/>
                    <a:gd name="T10" fmla="*/ 91 w 170"/>
                    <a:gd name="T11" fmla="*/ 220 h 220"/>
                    <a:gd name="T12" fmla="*/ 91 w 170"/>
                    <a:gd name="T13" fmla="*/ 203 h 220"/>
                    <a:gd name="T14" fmla="*/ 34 w 170"/>
                    <a:gd name="T15" fmla="*/ 203 h 220"/>
                    <a:gd name="T16" fmla="*/ 16 w 170"/>
                    <a:gd name="T17" fmla="*/ 185 h 220"/>
                    <a:gd name="T18" fmla="*/ 16 w 170"/>
                    <a:gd name="T19" fmla="*/ 34 h 220"/>
                    <a:gd name="T20" fmla="*/ 34 w 170"/>
                    <a:gd name="T21" fmla="*/ 16 h 220"/>
                    <a:gd name="T22" fmla="*/ 79 w 170"/>
                    <a:gd name="T23" fmla="*/ 16 h 220"/>
                    <a:gd name="T24" fmla="*/ 79 w 170"/>
                    <a:gd name="T25" fmla="*/ 67 h 220"/>
                    <a:gd name="T26" fmla="*/ 105 w 170"/>
                    <a:gd name="T27" fmla="*/ 93 h 220"/>
                    <a:gd name="T28" fmla="*/ 154 w 170"/>
                    <a:gd name="T29" fmla="*/ 93 h 220"/>
                    <a:gd name="T30" fmla="*/ 154 w 170"/>
                    <a:gd name="T31" fmla="*/ 185 h 220"/>
                    <a:gd name="T32" fmla="*/ 143 w 170"/>
                    <a:gd name="T33" fmla="*/ 202 h 220"/>
                    <a:gd name="T34" fmla="*/ 143 w 170"/>
                    <a:gd name="T35" fmla="*/ 219 h 220"/>
                    <a:gd name="T36" fmla="*/ 170 w 170"/>
                    <a:gd name="T37" fmla="*/ 185 h 220"/>
                    <a:gd name="T38" fmla="*/ 170 w 170"/>
                    <a:gd name="T39" fmla="*/ 83 h 220"/>
                    <a:gd name="T40" fmla="*/ 87 w 170"/>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2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3" name="i$liḋe-Freeform: Shape 70"/>
                <p:cNvSpPr/>
                <p:nvPr/>
              </p:nvSpPr>
              <p:spPr bwMode="auto">
                <a:xfrm>
                  <a:off x="6154738" y="3744913"/>
                  <a:ext cx="130175" cy="125413"/>
                </a:xfrm>
                <a:custGeom>
                  <a:avLst/>
                  <a:gdLst>
                    <a:gd name="T0" fmla="*/ 32 w 34"/>
                    <a:gd name="T1" fmla="*/ 0 h 33"/>
                    <a:gd name="T2" fmla="*/ 31 w 34"/>
                    <a:gd name="T3" fmla="*/ 2 h 33"/>
                    <a:gd name="T4" fmla="*/ 26 w 34"/>
                    <a:gd name="T5" fmla="*/ 7 h 33"/>
                    <a:gd name="T6" fmla="*/ 24 w 34"/>
                    <a:gd name="T7" fmla="*/ 8 h 33"/>
                    <a:gd name="T8" fmla="*/ 19 w 34"/>
                    <a:gd name="T9" fmla="*/ 6 h 33"/>
                    <a:gd name="T10" fmla="*/ 17 w 34"/>
                    <a:gd name="T11" fmla="*/ 5 h 33"/>
                    <a:gd name="T12" fmla="*/ 16 w 34"/>
                    <a:gd name="T13" fmla="*/ 6 h 33"/>
                    <a:gd name="T14" fmla="*/ 10 w 34"/>
                    <a:gd name="T15" fmla="*/ 8 h 33"/>
                    <a:gd name="T16" fmla="*/ 10 w 34"/>
                    <a:gd name="T17" fmla="*/ 8 h 33"/>
                    <a:gd name="T18" fmla="*/ 8 w 34"/>
                    <a:gd name="T19" fmla="*/ 7 h 33"/>
                    <a:gd name="T20" fmla="*/ 3 w 34"/>
                    <a:gd name="T21" fmla="*/ 2 h 33"/>
                    <a:gd name="T22" fmla="*/ 2 w 34"/>
                    <a:gd name="T23" fmla="*/ 0 h 33"/>
                    <a:gd name="T24" fmla="*/ 1 w 34"/>
                    <a:gd name="T25" fmla="*/ 0 h 33"/>
                    <a:gd name="T26" fmla="*/ 0 w 34"/>
                    <a:gd name="T27" fmla="*/ 0 h 33"/>
                    <a:gd name="T28" fmla="*/ 0 w 34"/>
                    <a:gd name="T29" fmla="*/ 33 h 33"/>
                    <a:gd name="T30" fmla="*/ 17 w 34"/>
                    <a:gd name="T31" fmla="*/ 21 h 33"/>
                    <a:gd name="T32" fmla="*/ 34 w 34"/>
                    <a:gd name="T33" fmla="*/ 33 h 33"/>
                    <a:gd name="T34" fmla="*/ 34 w 34"/>
                    <a:gd name="T35" fmla="*/ 0 h 33"/>
                    <a:gd name="T36" fmla="*/ 34 w 34"/>
                    <a:gd name="T37" fmla="*/ 0 h 33"/>
                    <a:gd name="T38" fmla="*/ 32 w 3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32" y="0"/>
                      </a:moveTo>
                      <a:cubicBezTo>
                        <a:pt x="32" y="1"/>
                        <a:pt x="31" y="1"/>
                        <a:pt x="31" y="2"/>
                      </a:cubicBezTo>
                      <a:cubicBezTo>
                        <a:pt x="30" y="4"/>
                        <a:pt x="29" y="6"/>
                        <a:pt x="26" y="7"/>
                      </a:cubicBezTo>
                      <a:cubicBezTo>
                        <a:pt x="25" y="7"/>
                        <a:pt x="25" y="8"/>
                        <a:pt x="24" y="8"/>
                      </a:cubicBezTo>
                      <a:cubicBezTo>
                        <a:pt x="22" y="8"/>
                        <a:pt x="20" y="7"/>
                        <a:pt x="19" y="6"/>
                      </a:cubicBezTo>
                      <a:cubicBezTo>
                        <a:pt x="18" y="6"/>
                        <a:pt x="17" y="5"/>
                        <a:pt x="17" y="5"/>
                      </a:cubicBezTo>
                      <a:cubicBezTo>
                        <a:pt x="17" y="5"/>
                        <a:pt x="16" y="6"/>
                        <a:pt x="16" y="6"/>
                      </a:cubicBezTo>
                      <a:cubicBezTo>
                        <a:pt x="14" y="7"/>
                        <a:pt x="12" y="8"/>
                        <a:pt x="10" y="8"/>
                      </a:cubicBezTo>
                      <a:cubicBezTo>
                        <a:pt x="10" y="8"/>
                        <a:pt x="10" y="8"/>
                        <a:pt x="10" y="8"/>
                      </a:cubicBezTo>
                      <a:cubicBezTo>
                        <a:pt x="9" y="8"/>
                        <a:pt x="9" y="7"/>
                        <a:pt x="8" y="7"/>
                      </a:cubicBezTo>
                      <a:cubicBezTo>
                        <a:pt x="5" y="6"/>
                        <a:pt x="4" y="4"/>
                        <a:pt x="3" y="2"/>
                      </a:cubicBezTo>
                      <a:cubicBezTo>
                        <a:pt x="3" y="1"/>
                        <a:pt x="2" y="1"/>
                        <a:pt x="2" y="0"/>
                      </a:cubicBezTo>
                      <a:cubicBezTo>
                        <a:pt x="2" y="0"/>
                        <a:pt x="1" y="0"/>
                        <a:pt x="1" y="0"/>
                      </a:cubicBezTo>
                      <a:cubicBezTo>
                        <a:pt x="1" y="0"/>
                        <a:pt x="0" y="0"/>
                        <a:pt x="0" y="0"/>
                      </a:cubicBezTo>
                      <a:cubicBezTo>
                        <a:pt x="0" y="33"/>
                        <a:pt x="0" y="33"/>
                        <a:pt x="0" y="33"/>
                      </a:cubicBezTo>
                      <a:cubicBezTo>
                        <a:pt x="17" y="21"/>
                        <a:pt x="17" y="21"/>
                        <a:pt x="17" y="21"/>
                      </a:cubicBezTo>
                      <a:cubicBezTo>
                        <a:pt x="34" y="33"/>
                        <a:pt x="34" y="33"/>
                        <a:pt x="34" y="33"/>
                      </a:cubicBezTo>
                      <a:cubicBezTo>
                        <a:pt x="34" y="0"/>
                        <a:pt x="34" y="0"/>
                        <a:pt x="34" y="0"/>
                      </a:cubicBezTo>
                      <a:cubicBezTo>
                        <a:pt x="34" y="0"/>
                        <a:pt x="34" y="0"/>
                        <a:pt x="34" y="0"/>
                      </a:cubicBezTo>
                      <a:cubicBezTo>
                        <a:pt x="33" y="0"/>
                        <a:pt x="32"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4" name="i$liḋe-Oval 71"/>
                <p:cNvSpPr/>
                <p:nvPr/>
              </p:nvSpPr>
              <p:spPr bwMode="auto">
                <a:xfrm>
                  <a:off x="6178550" y="3625850"/>
                  <a:ext cx="84138"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5" name="i$liḋe-Freeform: Shape 72"/>
                <p:cNvSpPr/>
                <p:nvPr/>
              </p:nvSpPr>
              <p:spPr bwMode="auto">
                <a:xfrm>
                  <a:off x="6127750" y="3573463"/>
                  <a:ext cx="187325" cy="185738"/>
                </a:xfrm>
                <a:custGeom>
                  <a:avLst/>
                  <a:gdLst>
                    <a:gd name="T0" fmla="*/ 44 w 49"/>
                    <a:gd name="T1" fmla="*/ 18 h 49"/>
                    <a:gd name="T2" fmla="*/ 44 w 49"/>
                    <a:gd name="T3" fmla="*/ 10 h 49"/>
                    <a:gd name="T4" fmla="*/ 36 w 49"/>
                    <a:gd name="T5" fmla="*/ 7 h 49"/>
                    <a:gd name="T6" fmla="*/ 32 w 49"/>
                    <a:gd name="T7" fmla="*/ 1 h 49"/>
                    <a:gd name="T8" fmla="*/ 24 w 49"/>
                    <a:gd name="T9" fmla="*/ 3 h 49"/>
                    <a:gd name="T10" fmla="*/ 16 w 49"/>
                    <a:gd name="T11" fmla="*/ 1 h 49"/>
                    <a:gd name="T12" fmla="*/ 12 w 49"/>
                    <a:gd name="T13" fmla="*/ 7 h 49"/>
                    <a:gd name="T14" fmla="*/ 4 w 49"/>
                    <a:gd name="T15" fmla="*/ 10 h 49"/>
                    <a:gd name="T16" fmla="*/ 4 w 49"/>
                    <a:gd name="T17" fmla="*/ 18 h 49"/>
                    <a:gd name="T18" fmla="*/ 0 w 49"/>
                    <a:gd name="T19" fmla="*/ 24 h 49"/>
                    <a:gd name="T20" fmla="*/ 4 w 49"/>
                    <a:gd name="T21" fmla="*/ 31 h 49"/>
                    <a:gd name="T22" fmla="*/ 4 w 49"/>
                    <a:gd name="T23" fmla="*/ 39 h 49"/>
                    <a:gd name="T24" fmla="*/ 12 w 49"/>
                    <a:gd name="T25" fmla="*/ 41 h 49"/>
                    <a:gd name="T26" fmla="*/ 16 w 49"/>
                    <a:gd name="T27" fmla="*/ 48 h 49"/>
                    <a:gd name="T28" fmla="*/ 24 w 49"/>
                    <a:gd name="T29" fmla="*/ 45 h 49"/>
                    <a:gd name="T30" fmla="*/ 32 w 49"/>
                    <a:gd name="T31" fmla="*/ 48 h 49"/>
                    <a:gd name="T32" fmla="*/ 36 w 49"/>
                    <a:gd name="T33" fmla="*/ 41 h 49"/>
                    <a:gd name="T34" fmla="*/ 44 w 49"/>
                    <a:gd name="T35" fmla="*/ 39 h 49"/>
                    <a:gd name="T36" fmla="*/ 44 w 49"/>
                    <a:gd name="T37" fmla="*/ 31 h 49"/>
                    <a:gd name="T38" fmla="*/ 49 w 49"/>
                    <a:gd name="T39" fmla="*/ 24 h 49"/>
                    <a:gd name="T40" fmla="*/ 44 w 49"/>
                    <a:gd name="T41" fmla="*/ 18 h 49"/>
                    <a:gd name="T42" fmla="*/ 24 w 49"/>
                    <a:gd name="T43" fmla="*/ 37 h 49"/>
                    <a:gd name="T44" fmla="*/ 11 w 49"/>
                    <a:gd name="T45" fmla="*/ 24 h 49"/>
                    <a:gd name="T46" fmla="*/ 24 w 49"/>
                    <a:gd name="T47" fmla="*/ 12 h 49"/>
                    <a:gd name="T48" fmla="*/ 37 w 49"/>
                    <a:gd name="T49" fmla="*/ 24 h 49"/>
                    <a:gd name="T50" fmla="*/ 24 w 49"/>
                    <a:gd name="T5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4" y="18"/>
                      </a:moveTo>
                      <a:cubicBezTo>
                        <a:pt x="43" y="16"/>
                        <a:pt x="45" y="12"/>
                        <a:pt x="44" y="10"/>
                      </a:cubicBezTo>
                      <a:cubicBezTo>
                        <a:pt x="42" y="8"/>
                        <a:pt x="38" y="9"/>
                        <a:pt x="36" y="7"/>
                      </a:cubicBezTo>
                      <a:cubicBezTo>
                        <a:pt x="34" y="6"/>
                        <a:pt x="34" y="2"/>
                        <a:pt x="32" y="1"/>
                      </a:cubicBezTo>
                      <a:cubicBezTo>
                        <a:pt x="29" y="0"/>
                        <a:pt x="27" y="3"/>
                        <a:pt x="24" y="3"/>
                      </a:cubicBezTo>
                      <a:cubicBezTo>
                        <a:pt x="22" y="3"/>
                        <a:pt x="19" y="0"/>
                        <a:pt x="16" y="1"/>
                      </a:cubicBezTo>
                      <a:cubicBezTo>
                        <a:pt x="14" y="2"/>
                        <a:pt x="14" y="6"/>
                        <a:pt x="12" y="7"/>
                      </a:cubicBezTo>
                      <a:cubicBezTo>
                        <a:pt x="10" y="9"/>
                        <a:pt x="6" y="8"/>
                        <a:pt x="4" y="10"/>
                      </a:cubicBezTo>
                      <a:cubicBezTo>
                        <a:pt x="3" y="12"/>
                        <a:pt x="5" y="16"/>
                        <a:pt x="4" y="18"/>
                      </a:cubicBezTo>
                      <a:cubicBezTo>
                        <a:pt x="3" y="20"/>
                        <a:pt x="0" y="22"/>
                        <a:pt x="0" y="24"/>
                      </a:cubicBezTo>
                      <a:cubicBezTo>
                        <a:pt x="0" y="27"/>
                        <a:pt x="3" y="29"/>
                        <a:pt x="4" y="31"/>
                      </a:cubicBezTo>
                      <a:cubicBezTo>
                        <a:pt x="5" y="33"/>
                        <a:pt x="3" y="37"/>
                        <a:pt x="4" y="39"/>
                      </a:cubicBezTo>
                      <a:cubicBezTo>
                        <a:pt x="6" y="41"/>
                        <a:pt x="10" y="40"/>
                        <a:pt x="12" y="41"/>
                      </a:cubicBezTo>
                      <a:cubicBezTo>
                        <a:pt x="14" y="43"/>
                        <a:pt x="14" y="47"/>
                        <a:pt x="16" y="48"/>
                      </a:cubicBezTo>
                      <a:cubicBezTo>
                        <a:pt x="19" y="49"/>
                        <a:pt x="22" y="45"/>
                        <a:pt x="24" y="45"/>
                      </a:cubicBezTo>
                      <a:cubicBezTo>
                        <a:pt x="27" y="45"/>
                        <a:pt x="29" y="49"/>
                        <a:pt x="32" y="48"/>
                      </a:cubicBezTo>
                      <a:cubicBezTo>
                        <a:pt x="34" y="47"/>
                        <a:pt x="34" y="43"/>
                        <a:pt x="36" y="41"/>
                      </a:cubicBezTo>
                      <a:cubicBezTo>
                        <a:pt x="38" y="40"/>
                        <a:pt x="42" y="41"/>
                        <a:pt x="44" y="39"/>
                      </a:cubicBezTo>
                      <a:cubicBezTo>
                        <a:pt x="45" y="37"/>
                        <a:pt x="43" y="33"/>
                        <a:pt x="44" y="31"/>
                      </a:cubicBezTo>
                      <a:cubicBezTo>
                        <a:pt x="45" y="29"/>
                        <a:pt x="49" y="27"/>
                        <a:pt x="49" y="24"/>
                      </a:cubicBezTo>
                      <a:cubicBezTo>
                        <a:pt x="49" y="22"/>
                        <a:pt x="45" y="20"/>
                        <a:pt x="44" y="18"/>
                      </a:cubicBezTo>
                      <a:close/>
                      <a:moveTo>
                        <a:pt x="24" y="37"/>
                      </a:moveTo>
                      <a:cubicBezTo>
                        <a:pt x="17" y="37"/>
                        <a:pt x="11" y="32"/>
                        <a:pt x="11" y="24"/>
                      </a:cubicBezTo>
                      <a:cubicBezTo>
                        <a:pt x="11" y="17"/>
                        <a:pt x="17" y="12"/>
                        <a:pt x="24" y="12"/>
                      </a:cubicBezTo>
                      <a:cubicBezTo>
                        <a:pt x="31" y="12"/>
                        <a:pt x="37" y="17"/>
                        <a:pt x="37" y="24"/>
                      </a:cubicBezTo>
                      <a:cubicBezTo>
                        <a:pt x="37" y="32"/>
                        <a:pt x="31" y="37"/>
                        <a:pt x="2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sp>
          <p:nvSpPr>
            <p:cNvPr id="34" name="i$liḋe-TextBox 31"/>
            <p:cNvSpPr txBox="1"/>
            <p:nvPr/>
          </p:nvSpPr>
          <p:spPr>
            <a:xfrm>
              <a:off x="4673177" y="4209726"/>
              <a:ext cx="1261885" cy="307777"/>
            </a:xfrm>
            <a:prstGeom prst="rect">
              <a:avLst/>
            </a:prstGeom>
            <a:noFill/>
          </p:spPr>
          <p:txBody>
            <a:bodyPr wrap="none">
              <a:noAutofit/>
            </a:bodyPr>
            <a:lstStyle/>
            <a:p>
              <a:pPr algn="ctr"/>
              <a:r>
                <a:rPr lang="zh-CN" altLang="en-US" sz="2000" b="1">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35" name="i$liḋe-TextBox 32"/>
            <p:cNvSpPr txBox="1"/>
            <p:nvPr/>
          </p:nvSpPr>
          <p:spPr>
            <a:xfrm>
              <a:off x="4385308" y="4628038"/>
              <a:ext cx="1837621" cy="553998"/>
            </a:xfrm>
            <a:prstGeom prst="rect">
              <a:avLst/>
            </a:prstGeom>
            <a:noFill/>
          </p:spPr>
          <p:txBody>
            <a:bodyPr wrap="square">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cxnSp>
          <p:nvCxnSpPr>
            <p:cNvPr id="36" name="i$liḋe-Straight Connector 33"/>
            <p:cNvCxnSpPr/>
            <p:nvPr/>
          </p:nvCxnSpPr>
          <p:spPr>
            <a:xfrm flipV="1">
              <a:off x="5304118" y="5193398"/>
              <a:ext cx="0" cy="305953"/>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i$liḋe-Straight Connector 34"/>
            <p:cNvCxnSpPr/>
            <p:nvPr/>
          </p:nvCxnSpPr>
          <p:spPr>
            <a:xfrm flipV="1">
              <a:off x="5304118" y="3919282"/>
              <a:ext cx="0" cy="324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38" name="i$liḋe-TextBox 35"/>
            <p:cNvSpPr txBox="1"/>
            <p:nvPr/>
          </p:nvSpPr>
          <p:spPr>
            <a:xfrm>
              <a:off x="6233442" y="3234833"/>
              <a:ext cx="1261885" cy="307777"/>
            </a:xfrm>
            <a:prstGeom prst="rect">
              <a:avLst/>
            </a:prstGeom>
            <a:noFill/>
          </p:spPr>
          <p:txBody>
            <a:bodyPr wrap="none">
              <a:noAutofit/>
            </a:bodyPr>
            <a:lstStyle/>
            <a:p>
              <a:pPr algn="ctr"/>
              <a:r>
                <a:rPr lang="zh-CN" altLang="en-US" sz="2000" b="1" dirty="0">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39" name="i$liḋe-TextBox 36"/>
            <p:cNvSpPr txBox="1"/>
            <p:nvPr/>
          </p:nvSpPr>
          <p:spPr>
            <a:xfrm>
              <a:off x="5945568" y="3673465"/>
              <a:ext cx="1837621" cy="553998"/>
            </a:xfrm>
            <a:prstGeom prst="rect">
              <a:avLst/>
            </a:prstGeom>
            <a:noFill/>
          </p:spPr>
          <p:txBody>
            <a:bodyPr wrap="square">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cxnSp>
          <p:nvCxnSpPr>
            <p:cNvPr id="40" name="i$liḋe-Straight Connector 37"/>
            <p:cNvCxnSpPr/>
            <p:nvPr/>
          </p:nvCxnSpPr>
          <p:spPr>
            <a:xfrm flipV="1">
              <a:off x="6864378" y="4360278"/>
              <a:ext cx="0" cy="1131978"/>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i$liḋe-Straight Connector 38"/>
            <p:cNvCxnSpPr/>
            <p:nvPr/>
          </p:nvCxnSpPr>
          <p:spPr>
            <a:xfrm flipV="1">
              <a:off x="6864378" y="2763028"/>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42" name="Group 39"/>
            <p:cNvGrpSpPr/>
            <p:nvPr/>
          </p:nvGrpSpPr>
          <p:grpSpPr>
            <a:xfrm>
              <a:off x="5039729" y="3314307"/>
              <a:ext cx="540000" cy="540000"/>
              <a:chOff x="5039729" y="3314307"/>
              <a:chExt cx="540000" cy="540000"/>
            </a:xfrm>
          </p:grpSpPr>
          <p:sp>
            <p:nvSpPr>
              <p:cNvPr id="64" name="i$liḋe-Oval 61"/>
              <p:cNvSpPr/>
              <p:nvPr/>
            </p:nvSpPr>
            <p:spPr>
              <a:xfrm>
                <a:off x="5039729" y="3314307"/>
                <a:ext cx="540000" cy="54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5" name="i$liḋe-Freeform: Shape 62"/>
              <p:cNvSpPr/>
              <p:nvPr/>
            </p:nvSpPr>
            <p:spPr bwMode="auto">
              <a:xfrm>
                <a:off x="5142973" y="3395648"/>
                <a:ext cx="333512" cy="377319"/>
              </a:xfrm>
              <a:custGeom>
                <a:avLst/>
                <a:gdLst>
                  <a:gd name="T0" fmla="*/ 182 w 193"/>
                  <a:gd name="T1" fmla="*/ 147 h 219"/>
                  <a:gd name="T2" fmla="*/ 175 w 193"/>
                  <a:gd name="T3" fmla="*/ 150 h 219"/>
                  <a:gd name="T4" fmla="*/ 146 w 193"/>
                  <a:gd name="T5" fmla="*/ 110 h 219"/>
                  <a:gd name="T6" fmla="*/ 175 w 193"/>
                  <a:gd name="T7" fmla="*/ 70 h 219"/>
                  <a:gd name="T8" fmla="*/ 182 w 193"/>
                  <a:gd name="T9" fmla="*/ 72 h 219"/>
                  <a:gd name="T10" fmla="*/ 193 w 193"/>
                  <a:gd name="T11" fmla="*/ 60 h 219"/>
                  <a:gd name="T12" fmla="*/ 182 w 193"/>
                  <a:gd name="T13" fmla="*/ 49 h 219"/>
                  <a:gd name="T14" fmla="*/ 170 w 193"/>
                  <a:gd name="T15" fmla="*/ 60 h 219"/>
                  <a:gd name="T16" fmla="*/ 170 w 193"/>
                  <a:gd name="T17" fmla="*/ 62 h 219"/>
                  <a:gd name="T18" fmla="*/ 121 w 193"/>
                  <a:gd name="T19" fmla="*/ 67 h 219"/>
                  <a:gd name="T20" fmla="*/ 101 w 193"/>
                  <a:gd name="T21" fmla="*/ 22 h 219"/>
                  <a:gd name="T22" fmla="*/ 108 w 193"/>
                  <a:gd name="T23" fmla="*/ 12 h 219"/>
                  <a:gd name="T24" fmla="*/ 97 w 193"/>
                  <a:gd name="T25" fmla="*/ 0 h 219"/>
                  <a:gd name="T26" fmla="*/ 85 w 193"/>
                  <a:gd name="T27" fmla="*/ 12 h 219"/>
                  <a:gd name="T28" fmla="*/ 92 w 193"/>
                  <a:gd name="T29" fmla="*/ 22 h 219"/>
                  <a:gd name="T30" fmla="*/ 72 w 193"/>
                  <a:gd name="T31" fmla="*/ 67 h 219"/>
                  <a:gd name="T32" fmla="*/ 23 w 193"/>
                  <a:gd name="T33" fmla="*/ 62 h 219"/>
                  <a:gd name="T34" fmla="*/ 23 w 193"/>
                  <a:gd name="T35" fmla="*/ 60 h 219"/>
                  <a:gd name="T36" fmla="*/ 12 w 193"/>
                  <a:gd name="T37" fmla="*/ 49 h 219"/>
                  <a:gd name="T38" fmla="*/ 0 w 193"/>
                  <a:gd name="T39" fmla="*/ 60 h 219"/>
                  <a:gd name="T40" fmla="*/ 12 w 193"/>
                  <a:gd name="T41" fmla="*/ 72 h 219"/>
                  <a:gd name="T42" fmla="*/ 18 w 193"/>
                  <a:gd name="T43" fmla="*/ 70 h 219"/>
                  <a:gd name="T44" fmla="*/ 48 w 193"/>
                  <a:gd name="T45" fmla="*/ 110 h 219"/>
                  <a:gd name="T46" fmla="*/ 19 w 193"/>
                  <a:gd name="T47" fmla="*/ 150 h 219"/>
                  <a:gd name="T48" fmla="*/ 12 w 193"/>
                  <a:gd name="T49" fmla="*/ 147 h 219"/>
                  <a:gd name="T50" fmla="*/ 0 w 193"/>
                  <a:gd name="T51" fmla="*/ 159 h 219"/>
                  <a:gd name="T52" fmla="*/ 12 w 193"/>
                  <a:gd name="T53" fmla="*/ 170 h 219"/>
                  <a:gd name="T54" fmla="*/ 23 w 193"/>
                  <a:gd name="T55" fmla="*/ 159 h 219"/>
                  <a:gd name="T56" fmla="*/ 23 w 193"/>
                  <a:gd name="T57" fmla="*/ 158 h 219"/>
                  <a:gd name="T58" fmla="*/ 72 w 193"/>
                  <a:gd name="T59" fmla="*/ 152 h 219"/>
                  <a:gd name="T60" fmla="*/ 92 w 193"/>
                  <a:gd name="T61" fmla="*/ 197 h 219"/>
                  <a:gd name="T62" fmla="*/ 85 w 193"/>
                  <a:gd name="T63" fmla="*/ 208 h 219"/>
                  <a:gd name="T64" fmla="*/ 97 w 193"/>
                  <a:gd name="T65" fmla="*/ 219 h 219"/>
                  <a:gd name="T66" fmla="*/ 108 w 193"/>
                  <a:gd name="T67" fmla="*/ 208 h 219"/>
                  <a:gd name="T68" fmla="*/ 101 w 193"/>
                  <a:gd name="T69" fmla="*/ 197 h 219"/>
                  <a:gd name="T70" fmla="*/ 121 w 193"/>
                  <a:gd name="T71" fmla="*/ 152 h 219"/>
                  <a:gd name="T72" fmla="*/ 170 w 193"/>
                  <a:gd name="T73" fmla="*/ 158 h 219"/>
                  <a:gd name="T74" fmla="*/ 170 w 193"/>
                  <a:gd name="T75" fmla="*/ 159 h 219"/>
                  <a:gd name="T76" fmla="*/ 182 w 193"/>
                  <a:gd name="T77" fmla="*/ 170 h 219"/>
                  <a:gd name="T78" fmla="*/ 193 w 193"/>
                  <a:gd name="T79" fmla="*/ 159 h 219"/>
                  <a:gd name="T80" fmla="*/ 182 w 193"/>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 h="219">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43" name="Group 40"/>
            <p:cNvGrpSpPr/>
            <p:nvPr/>
          </p:nvGrpSpPr>
          <p:grpSpPr>
            <a:xfrm>
              <a:off x="6594378" y="2177931"/>
              <a:ext cx="540000" cy="540000"/>
              <a:chOff x="6594378" y="2177931"/>
              <a:chExt cx="540000" cy="540000"/>
            </a:xfrm>
          </p:grpSpPr>
          <p:sp>
            <p:nvSpPr>
              <p:cNvPr id="60" name="i$liḋe-Oval 57"/>
              <p:cNvSpPr/>
              <p:nvPr/>
            </p:nvSpPr>
            <p:spPr>
              <a:xfrm>
                <a:off x="6594378" y="2177931"/>
                <a:ext cx="540000" cy="54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61" name="Group 58"/>
              <p:cNvGrpSpPr/>
              <p:nvPr/>
            </p:nvGrpSpPr>
            <p:grpSpPr>
              <a:xfrm>
                <a:off x="6675953" y="2239846"/>
                <a:ext cx="371937" cy="351886"/>
                <a:chOff x="8493125" y="2289179"/>
                <a:chExt cx="854075" cy="808034"/>
              </a:xfrm>
              <a:solidFill>
                <a:schemeClr val="bg1"/>
              </a:solidFill>
            </p:grpSpPr>
            <p:sp>
              <p:nvSpPr>
                <p:cNvPr id="62" name="i$liḋe-Freeform: Shape 59"/>
                <p:cNvSpPr/>
                <p:nvPr/>
              </p:nvSpPr>
              <p:spPr bwMode="auto">
                <a:xfrm>
                  <a:off x="8493125" y="2762250"/>
                  <a:ext cx="854075" cy="334963"/>
                </a:xfrm>
                <a:custGeom>
                  <a:avLst/>
                  <a:gdLst>
                    <a:gd name="T0" fmla="*/ 517 w 538"/>
                    <a:gd name="T1" fmla="*/ 57 h 211"/>
                    <a:gd name="T2" fmla="*/ 335 w 538"/>
                    <a:gd name="T3" fmla="*/ 0 h 211"/>
                    <a:gd name="T4" fmla="*/ 299 w 538"/>
                    <a:gd name="T5" fmla="*/ 161 h 211"/>
                    <a:gd name="T6" fmla="*/ 278 w 538"/>
                    <a:gd name="T7" fmla="*/ 33 h 211"/>
                    <a:gd name="T8" fmla="*/ 287 w 538"/>
                    <a:gd name="T9" fmla="*/ 24 h 211"/>
                    <a:gd name="T10" fmla="*/ 304 w 538"/>
                    <a:gd name="T11" fmla="*/ 5 h 211"/>
                    <a:gd name="T12" fmla="*/ 235 w 538"/>
                    <a:gd name="T13" fmla="*/ 5 h 211"/>
                    <a:gd name="T14" fmla="*/ 251 w 538"/>
                    <a:gd name="T15" fmla="*/ 24 h 211"/>
                    <a:gd name="T16" fmla="*/ 261 w 538"/>
                    <a:gd name="T17" fmla="*/ 33 h 211"/>
                    <a:gd name="T18" fmla="*/ 239 w 538"/>
                    <a:gd name="T19" fmla="*/ 161 h 211"/>
                    <a:gd name="T20" fmla="*/ 204 w 538"/>
                    <a:gd name="T21" fmla="*/ 0 h 211"/>
                    <a:gd name="T22" fmla="*/ 20 w 538"/>
                    <a:gd name="T23" fmla="*/ 57 h 211"/>
                    <a:gd name="T24" fmla="*/ 0 w 538"/>
                    <a:gd name="T25" fmla="*/ 211 h 211"/>
                    <a:gd name="T26" fmla="*/ 538 w 538"/>
                    <a:gd name="T27" fmla="*/ 211 h 211"/>
                    <a:gd name="T28" fmla="*/ 517 w 538"/>
                    <a:gd name="T29" fmla="*/ 57 h 211"/>
                    <a:gd name="T30" fmla="*/ 459 w 538"/>
                    <a:gd name="T31" fmla="*/ 156 h 211"/>
                    <a:gd name="T32" fmla="*/ 366 w 538"/>
                    <a:gd name="T33" fmla="*/ 156 h 211"/>
                    <a:gd name="T34" fmla="*/ 366 w 538"/>
                    <a:gd name="T35" fmla="*/ 129 h 211"/>
                    <a:gd name="T36" fmla="*/ 412 w 538"/>
                    <a:gd name="T37" fmla="*/ 122 h 211"/>
                    <a:gd name="T38" fmla="*/ 459 w 538"/>
                    <a:gd name="T39" fmla="*/ 129 h 211"/>
                    <a:gd name="T40" fmla="*/ 459 w 538"/>
                    <a:gd name="T41"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211">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3" name="i$liḋe-Oval 60"/>
                <p:cNvSpPr/>
                <p:nvPr/>
              </p:nvSpPr>
              <p:spPr bwMode="auto">
                <a:xfrm>
                  <a:off x="8729663" y="2289179"/>
                  <a:ext cx="382587" cy="427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sp>
          <p:nvSpPr>
            <p:cNvPr id="44" name="i$liḋe-TextBox 41"/>
            <p:cNvSpPr txBox="1"/>
            <p:nvPr/>
          </p:nvSpPr>
          <p:spPr>
            <a:xfrm>
              <a:off x="7791800" y="4186572"/>
              <a:ext cx="1261884" cy="307777"/>
            </a:xfrm>
            <a:prstGeom prst="rect">
              <a:avLst/>
            </a:prstGeom>
            <a:noFill/>
          </p:spPr>
          <p:txBody>
            <a:bodyPr wrap="none">
              <a:noAutofit/>
            </a:bodyPr>
            <a:lstStyle/>
            <a:p>
              <a:pPr algn="ctr"/>
              <a:r>
                <a:rPr lang="zh-CN" altLang="en-US" sz="2000" b="1">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45" name="i$liḋe-TextBox 42"/>
            <p:cNvSpPr txBox="1"/>
            <p:nvPr/>
          </p:nvSpPr>
          <p:spPr>
            <a:xfrm>
              <a:off x="7503928" y="4604884"/>
              <a:ext cx="1837621" cy="553998"/>
            </a:xfrm>
            <a:prstGeom prst="rect">
              <a:avLst/>
            </a:prstGeom>
            <a:noFill/>
          </p:spPr>
          <p:txBody>
            <a:bodyPr wrap="square">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cxnSp>
          <p:nvCxnSpPr>
            <p:cNvPr id="46" name="i$liḋe-Straight Connector 43"/>
            <p:cNvCxnSpPr/>
            <p:nvPr/>
          </p:nvCxnSpPr>
          <p:spPr>
            <a:xfrm flipV="1">
              <a:off x="8422738" y="5162918"/>
              <a:ext cx="0" cy="333157"/>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i$liḋe-Straight Connector 44"/>
            <p:cNvCxnSpPr/>
            <p:nvPr/>
          </p:nvCxnSpPr>
          <p:spPr>
            <a:xfrm flipV="1">
              <a:off x="8422738" y="3856372"/>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48" name="i$liḋe-TextBox 45"/>
            <p:cNvSpPr txBox="1"/>
            <p:nvPr/>
          </p:nvSpPr>
          <p:spPr>
            <a:xfrm>
              <a:off x="9371939" y="3113836"/>
              <a:ext cx="1261885" cy="307777"/>
            </a:xfrm>
            <a:prstGeom prst="rect">
              <a:avLst/>
            </a:prstGeom>
            <a:noFill/>
          </p:spPr>
          <p:txBody>
            <a:bodyPr wrap="none">
              <a:noAutofit/>
            </a:bodyPr>
            <a:lstStyle/>
            <a:p>
              <a:pPr algn="ctr"/>
              <a:r>
                <a:rPr lang="zh-CN" altLang="en-US" sz="2000" b="1">
                  <a:latin typeface="微软雅黑 Light" panose="020B0502040204020203" pitchFamily="34" charset="-122"/>
                  <a:ea typeface="锐字工房云字库细圆GBK" panose="02010604000000000000" pitchFamily="2" charset="-122"/>
                  <a:sym typeface="微软雅黑 Light" panose="020B0502040204020203" pitchFamily="34" charset="-122"/>
                </a:rPr>
                <a:t>标题文本预设</a:t>
              </a:r>
            </a:p>
          </p:txBody>
        </p:sp>
        <p:sp>
          <p:nvSpPr>
            <p:cNvPr id="49" name="i$liḋe-TextBox 46"/>
            <p:cNvSpPr txBox="1"/>
            <p:nvPr/>
          </p:nvSpPr>
          <p:spPr>
            <a:xfrm>
              <a:off x="9084066" y="3511828"/>
              <a:ext cx="1837621" cy="553998"/>
            </a:xfrm>
            <a:prstGeom prst="rect">
              <a:avLst/>
            </a:prstGeom>
            <a:noFill/>
          </p:spPr>
          <p:txBody>
            <a:bodyPr wrap="square">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a:t>
              </a:r>
              <a:endParaRPr lang="zh-CN" altLang="en-US" sz="1400" dirty="0">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cxnSp>
          <p:nvCxnSpPr>
            <p:cNvPr id="50" name="i$liḋe-Straight Connector 47"/>
            <p:cNvCxnSpPr/>
            <p:nvPr/>
          </p:nvCxnSpPr>
          <p:spPr>
            <a:xfrm flipV="1">
              <a:off x="10002876" y="4146918"/>
              <a:ext cx="0" cy="1333221"/>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i$liḋe-Straight Connector 48"/>
            <p:cNvCxnSpPr/>
            <p:nvPr/>
          </p:nvCxnSpPr>
          <p:spPr>
            <a:xfrm flipV="1">
              <a:off x="10002876" y="2570911"/>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52" name="Group 49"/>
            <p:cNvGrpSpPr/>
            <p:nvPr/>
          </p:nvGrpSpPr>
          <p:grpSpPr>
            <a:xfrm>
              <a:off x="8158349" y="3271275"/>
              <a:ext cx="540000" cy="540000"/>
              <a:chOff x="8158349" y="3271275"/>
              <a:chExt cx="540000" cy="540000"/>
            </a:xfrm>
          </p:grpSpPr>
          <p:sp>
            <p:nvSpPr>
              <p:cNvPr id="56" name="i$liḋe-Oval 53"/>
              <p:cNvSpPr/>
              <p:nvPr/>
            </p:nvSpPr>
            <p:spPr>
              <a:xfrm>
                <a:off x="8158349" y="3271275"/>
                <a:ext cx="540000" cy="54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57" name="Group 54"/>
              <p:cNvGrpSpPr/>
              <p:nvPr/>
            </p:nvGrpSpPr>
            <p:grpSpPr>
              <a:xfrm>
                <a:off x="8252383" y="3379975"/>
                <a:ext cx="351933" cy="322606"/>
                <a:chOff x="7816850" y="1350963"/>
                <a:chExt cx="895350" cy="820737"/>
              </a:xfrm>
              <a:solidFill>
                <a:schemeClr val="bg1"/>
              </a:solidFill>
            </p:grpSpPr>
            <p:sp>
              <p:nvSpPr>
                <p:cNvPr id="58" name="i$liḋe-Freeform: Shape 55"/>
                <p:cNvSpPr/>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9" name="i$liḋe-Freeform: Shape 56"/>
                <p:cNvSpPr/>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grpSp>
          <p:nvGrpSpPr>
            <p:cNvPr id="53" name="Group 50"/>
            <p:cNvGrpSpPr/>
            <p:nvPr/>
          </p:nvGrpSpPr>
          <p:grpSpPr>
            <a:xfrm>
              <a:off x="9732876" y="2025570"/>
              <a:ext cx="540000" cy="540000"/>
              <a:chOff x="9732876" y="1985814"/>
              <a:chExt cx="540000" cy="540000"/>
            </a:xfrm>
          </p:grpSpPr>
          <p:sp>
            <p:nvSpPr>
              <p:cNvPr id="54" name="i$liḋe-Oval 51"/>
              <p:cNvSpPr/>
              <p:nvPr/>
            </p:nvSpPr>
            <p:spPr>
              <a:xfrm>
                <a:off x="9732876" y="1985814"/>
                <a:ext cx="540000" cy="54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5" name="i$liḋe-Freeform: Shape 52"/>
              <p:cNvSpPr/>
              <p:nvPr/>
            </p:nvSpPr>
            <p:spPr bwMode="auto">
              <a:xfrm>
                <a:off x="9842613" y="2095551"/>
                <a:ext cx="320527" cy="320527"/>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4" name="组合 3"/>
          <p:cNvGrpSpPr/>
          <p:nvPr/>
        </p:nvGrpSpPr>
        <p:grpSpPr>
          <a:xfrm>
            <a:off x="1575632" y="2106931"/>
            <a:ext cx="8573642" cy="1700211"/>
            <a:chOff x="1575632" y="2228851"/>
            <a:chExt cx="8573642" cy="1700211"/>
          </a:xfrm>
        </p:grpSpPr>
        <p:sp>
          <p:nvSpPr>
            <p:cNvPr id="5" name="MH_Other_1"/>
            <p:cNvSpPr/>
            <p:nvPr>
              <p:custDataLst>
                <p:tags r:id="rId2"/>
              </p:custDataLst>
            </p:nvPr>
          </p:nvSpPr>
          <p:spPr>
            <a:xfrm rot="21556260">
              <a:off x="1575632" y="3040465"/>
              <a:ext cx="1645224" cy="373915"/>
            </a:xfrm>
            <a:prstGeom prst="rect">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MH_Other_2"/>
            <p:cNvSpPr/>
            <p:nvPr>
              <p:custDataLst>
                <p:tags r:id="rId3"/>
              </p:custDataLst>
            </p:nvPr>
          </p:nvSpPr>
          <p:spPr>
            <a:xfrm rot="1355877">
              <a:off x="3025102" y="2281639"/>
              <a:ext cx="1645224" cy="1647423"/>
            </a:xfrm>
            <a:prstGeom prst="ellipse">
              <a:avLst/>
            </a:prstGeom>
            <a:solidFill>
              <a:schemeClr val="accent5"/>
            </a:solidFill>
            <a:ln w="635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MH_Other_3"/>
            <p:cNvSpPr/>
            <p:nvPr>
              <p:custDataLst>
                <p:tags r:id="rId4"/>
              </p:custDataLst>
            </p:nvPr>
          </p:nvSpPr>
          <p:spPr>
            <a:xfrm rot="21404579">
              <a:off x="3319836" y="2527981"/>
              <a:ext cx="1198726" cy="1196527"/>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dirty="0">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A</a:t>
              </a:r>
              <a:endParaRPr lang="zh-CN" altLang="en-US" sz="3600" kern="0" dirty="0">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Other_4"/>
            <p:cNvSpPr/>
            <p:nvPr>
              <p:custDataLst>
                <p:tags r:id="rId5"/>
              </p:custDataLst>
            </p:nvPr>
          </p:nvSpPr>
          <p:spPr>
            <a:xfrm rot="21556260">
              <a:off x="3992882" y="2967881"/>
              <a:ext cx="1647423" cy="376113"/>
            </a:xfrm>
            <a:prstGeom prst="rect">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Other_5"/>
            <p:cNvSpPr/>
            <p:nvPr>
              <p:custDataLst>
                <p:tags r:id="rId6"/>
              </p:custDataLst>
            </p:nvPr>
          </p:nvSpPr>
          <p:spPr>
            <a:xfrm rot="1355877">
              <a:off x="5072833" y="2228851"/>
              <a:ext cx="1645224" cy="1647423"/>
            </a:xfrm>
            <a:prstGeom prst="ellipse">
              <a:avLst/>
            </a:prstGeom>
            <a:solidFill>
              <a:schemeClr val="accent3"/>
            </a:solidFill>
            <a:ln w="635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Other_6"/>
            <p:cNvSpPr/>
            <p:nvPr>
              <p:custDataLst>
                <p:tags r:id="rId7"/>
              </p:custDataLst>
            </p:nvPr>
          </p:nvSpPr>
          <p:spPr>
            <a:xfrm>
              <a:off x="5367566" y="2475195"/>
              <a:ext cx="1198727" cy="1198726"/>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dirty="0">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B</a:t>
              </a:r>
              <a:endParaRPr lang="zh-CN" altLang="en-US" sz="3600" kern="0" dirty="0">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MH_Other_7"/>
            <p:cNvSpPr/>
            <p:nvPr>
              <p:custDataLst>
                <p:tags r:id="rId8"/>
              </p:custDataLst>
            </p:nvPr>
          </p:nvSpPr>
          <p:spPr>
            <a:xfrm rot="21556260">
              <a:off x="6040612" y="2917293"/>
              <a:ext cx="1647424" cy="373915"/>
            </a:xfrm>
            <a:prstGeom prst="rect">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MH_Other_8"/>
            <p:cNvSpPr/>
            <p:nvPr>
              <p:custDataLst>
                <p:tags r:id="rId9"/>
              </p:custDataLst>
            </p:nvPr>
          </p:nvSpPr>
          <p:spPr>
            <a:xfrm rot="1355877">
              <a:off x="7239341" y="2281638"/>
              <a:ext cx="1647423" cy="1645224"/>
            </a:xfrm>
            <a:prstGeom prst="ellipse">
              <a:avLst/>
            </a:prstGeom>
            <a:solidFill>
              <a:schemeClr val="accent6"/>
            </a:solidFill>
            <a:ln w="635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MH_Other_9"/>
            <p:cNvSpPr/>
            <p:nvPr>
              <p:custDataLst>
                <p:tags r:id="rId10"/>
              </p:custDataLst>
            </p:nvPr>
          </p:nvSpPr>
          <p:spPr>
            <a:xfrm>
              <a:off x="7536271" y="2525781"/>
              <a:ext cx="1196527" cy="1198727"/>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dirty="0">
                  <a:solidFill>
                    <a:schemeClr val="accent6"/>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a:t>
              </a:r>
              <a:endParaRPr lang="zh-CN" altLang="en-US" sz="3600" kern="0" dirty="0">
                <a:solidFill>
                  <a:schemeClr val="accent6"/>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MH_Other_10"/>
            <p:cNvSpPr/>
            <p:nvPr>
              <p:custDataLst>
                <p:tags r:id="rId11"/>
              </p:custDataLst>
            </p:nvPr>
          </p:nvSpPr>
          <p:spPr>
            <a:xfrm rot="21584426">
              <a:off x="8213716" y="2719337"/>
              <a:ext cx="1935558" cy="774223"/>
            </a:xfrm>
            <a:prstGeom prst="rightArrow">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5" name="Rectangle 42"/>
          <p:cNvSpPr/>
          <p:nvPr/>
        </p:nvSpPr>
        <p:spPr>
          <a:xfrm>
            <a:off x="2749524"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文本框 15"/>
          <p:cNvSpPr txBox="1"/>
          <p:nvPr/>
        </p:nvSpPr>
        <p:spPr>
          <a:xfrm>
            <a:off x="3247845" y="4171429"/>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17" name="Rectangle 42"/>
          <p:cNvSpPr/>
          <p:nvPr/>
        </p:nvSpPr>
        <p:spPr>
          <a:xfrm>
            <a:off x="4866505"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文本框 17"/>
          <p:cNvSpPr txBox="1"/>
          <p:nvPr/>
        </p:nvSpPr>
        <p:spPr>
          <a:xfrm>
            <a:off x="5364826" y="4171429"/>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19" name="Rectangle 42"/>
          <p:cNvSpPr/>
          <p:nvPr/>
        </p:nvSpPr>
        <p:spPr>
          <a:xfrm>
            <a:off x="7126387"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文本框 19"/>
          <p:cNvSpPr txBox="1"/>
          <p:nvPr/>
        </p:nvSpPr>
        <p:spPr>
          <a:xfrm>
            <a:off x="7624708" y="4171429"/>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4" name="组合 3"/>
          <p:cNvGrpSpPr/>
          <p:nvPr/>
        </p:nvGrpSpPr>
        <p:grpSpPr>
          <a:xfrm>
            <a:off x="4716464" y="1527175"/>
            <a:ext cx="2498724" cy="4810000"/>
            <a:chOff x="4716464" y="1527175"/>
            <a:chExt cx="2498724" cy="4810000"/>
          </a:xfrm>
        </p:grpSpPr>
        <p:sp>
          <p:nvSpPr>
            <p:cNvPr id="5" name="MH_Other_1"/>
            <p:cNvSpPr>
              <a:spLocks noChangeArrowheads="1"/>
            </p:cNvSpPr>
            <p:nvPr>
              <p:custDataLst>
                <p:tags r:id="rId2"/>
              </p:custDataLst>
            </p:nvPr>
          </p:nvSpPr>
          <p:spPr bwMode="auto">
            <a:xfrm>
              <a:off x="5611855" y="2329752"/>
              <a:ext cx="1603333" cy="1601513"/>
            </a:xfrm>
            <a:prstGeom prst="chevron">
              <a:avLst>
                <a:gd name="adj" fmla="val 50057"/>
              </a:avLst>
            </a:prstGeom>
            <a:solidFill>
              <a:schemeClr val="accent4"/>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MH_Other_3"/>
            <p:cNvSpPr/>
            <p:nvPr>
              <p:custDataLst>
                <p:tags r:id="rId3"/>
              </p:custDataLst>
            </p:nvPr>
          </p:nvSpPr>
          <p:spPr>
            <a:xfrm>
              <a:off x="5611855" y="3933085"/>
              <a:ext cx="1603333" cy="1603334"/>
            </a:xfrm>
            <a:prstGeom prst="chevron">
              <a:avLst/>
            </a:prstGeom>
            <a:solidFill>
              <a:schemeClr val="accent2">
                <a:lumMod val="75000"/>
              </a:schemeClr>
            </a:solidFill>
          </p:spPr>
          <p:txBody>
            <a:bodyPr lIns="0" tIns="0" rIns="0" bIns="0" anchor="ctr">
              <a:normAutofit/>
            </a:bodyPr>
            <a:lstStyle/>
            <a:p>
              <a:pPr algn="just">
                <a:lnSpc>
                  <a:spcPct val="130000"/>
                </a:lnSpc>
                <a:defRPr/>
              </a:pPr>
              <a:endParaRPr lang="zh-CN" altLang="en-US" dirty="0" err="1">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MH_Other_7"/>
            <p:cNvSpPr/>
            <p:nvPr>
              <p:custDataLst>
                <p:tags r:id="rId4"/>
              </p:custDataLst>
            </p:nvPr>
          </p:nvSpPr>
          <p:spPr>
            <a:xfrm flipH="1">
              <a:off x="4716464" y="1527175"/>
              <a:ext cx="1603333" cy="1603334"/>
            </a:xfrm>
            <a:prstGeom prst="chevron">
              <a:avLst/>
            </a:prstGeom>
            <a:solidFill>
              <a:schemeClr val="accent2"/>
            </a:solidFill>
          </p:spPr>
          <p:txBody>
            <a:bodyPr lIns="0" tIns="0" rIns="0" bIns="0" anchor="ctr">
              <a:normAutofit/>
            </a:bodyPr>
            <a:lstStyle/>
            <a:p>
              <a:pPr algn="just">
                <a:lnSpc>
                  <a:spcPct val="130000"/>
                </a:lnSpc>
                <a:defRPr/>
              </a:pPr>
              <a:endParaRPr lang="zh-CN" altLang="en-US" dirty="0" err="1">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Other_9"/>
            <p:cNvSpPr>
              <a:spLocks noChangeArrowheads="1"/>
            </p:cNvSpPr>
            <p:nvPr>
              <p:custDataLst>
                <p:tags r:id="rId5"/>
              </p:custDataLst>
            </p:nvPr>
          </p:nvSpPr>
          <p:spPr bwMode="auto">
            <a:xfrm flipH="1">
              <a:off x="4716464" y="3130510"/>
              <a:ext cx="1603333" cy="1603333"/>
            </a:xfrm>
            <a:prstGeom prst="chevron">
              <a:avLst>
                <a:gd name="adj" fmla="val 50000"/>
              </a:avLst>
            </a:prstGeom>
            <a:solidFill>
              <a:schemeClr val="accent3"/>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Other_11"/>
            <p:cNvSpPr/>
            <p:nvPr>
              <p:custDataLst>
                <p:tags r:id="rId6"/>
              </p:custDataLst>
            </p:nvPr>
          </p:nvSpPr>
          <p:spPr>
            <a:xfrm flipH="1">
              <a:off x="4716464" y="4735662"/>
              <a:ext cx="1603333" cy="1601513"/>
            </a:xfrm>
            <a:prstGeom prst="chevron">
              <a:avLst/>
            </a:prstGeom>
            <a:solidFill>
              <a:schemeClr val="accent6"/>
            </a:solidFill>
          </p:spPr>
          <p:txBody>
            <a:bodyPr lIns="0" tIns="0" rIns="0" bIns="0" anchor="ctr">
              <a:normAutofit/>
            </a:bodyPr>
            <a:lstStyle/>
            <a:p>
              <a:pPr algn="just">
                <a:lnSpc>
                  <a:spcPct val="130000"/>
                </a:lnSpc>
                <a:defRPr/>
              </a:pPr>
              <a:endParaRPr lang="zh-CN" altLang="en-US" dirty="0" err="1">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0" name="Rectangle 42"/>
          <p:cNvSpPr/>
          <p:nvPr/>
        </p:nvSpPr>
        <p:spPr>
          <a:xfrm>
            <a:off x="1879697" y="2062226"/>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Rectangle 42"/>
          <p:cNvSpPr/>
          <p:nvPr/>
        </p:nvSpPr>
        <p:spPr>
          <a:xfrm>
            <a:off x="1879696" y="3691831"/>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Rectangle 42"/>
          <p:cNvSpPr/>
          <p:nvPr/>
        </p:nvSpPr>
        <p:spPr>
          <a:xfrm>
            <a:off x="1879695" y="5321436"/>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Rectangle 42"/>
          <p:cNvSpPr/>
          <p:nvPr/>
        </p:nvSpPr>
        <p:spPr>
          <a:xfrm>
            <a:off x="7398605" y="2941235"/>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Rectangle 42"/>
          <p:cNvSpPr/>
          <p:nvPr/>
        </p:nvSpPr>
        <p:spPr>
          <a:xfrm>
            <a:off x="7398604" y="4570840"/>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4" name="组合 3"/>
          <p:cNvGrpSpPr/>
          <p:nvPr/>
        </p:nvGrpSpPr>
        <p:grpSpPr>
          <a:xfrm>
            <a:off x="2217168" y="3883048"/>
            <a:ext cx="861519" cy="1198914"/>
            <a:chOff x="2217168" y="3883048"/>
            <a:chExt cx="861519" cy="1198914"/>
          </a:xfrm>
        </p:grpSpPr>
        <p:sp>
          <p:nvSpPr>
            <p:cNvPr id="5" name="椭圆 2"/>
            <p:cNvSpPr/>
            <p:nvPr/>
          </p:nvSpPr>
          <p:spPr>
            <a:xfrm>
              <a:off x="2351600" y="4213620"/>
              <a:ext cx="578895" cy="289447"/>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65000"/>
                </a:schemeClr>
              </a:solidFill>
              <a:prstDash val="solid"/>
            </a:ln>
            <a:effectLst/>
          </p:spPr>
          <p:txBody>
            <a:bodyPr rtlCol="0" anchor="ctr"/>
            <a:lstStyle/>
            <a:p>
              <a:pPr algn="ctr">
                <a:defRPr/>
              </a:pPr>
              <a:endParaRPr lang="en-US"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6" name="直接连接符 5"/>
            <p:cNvCxnSpPr/>
            <p:nvPr/>
          </p:nvCxnSpPr>
          <p:spPr>
            <a:xfrm>
              <a:off x="2641049" y="4503067"/>
              <a:ext cx="0" cy="578895"/>
            </a:xfrm>
            <a:prstGeom prst="line">
              <a:avLst/>
            </a:prstGeom>
            <a:noFill/>
            <a:ln w="25400" cap="flat" cmpd="sng" algn="ctr">
              <a:solidFill>
                <a:schemeClr val="bg1">
                  <a:lumMod val="65000"/>
                </a:schemeClr>
              </a:solidFill>
              <a:prstDash val="sysDash"/>
              <a:headEnd type="none" w="med" len="med"/>
              <a:tailEnd type="oval" w="med" len="med"/>
            </a:ln>
            <a:effectLst/>
          </p:spPr>
        </p:cxnSp>
        <p:sp>
          <p:nvSpPr>
            <p:cNvPr id="7" name="TextBox 37"/>
            <p:cNvSpPr txBox="1"/>
            <p:nvPr/>
          </p:nvSpPr>
          <p:spPr>
            <a:xfrm flipH="1">
              <a:off x="2217168" y="3883048"/>
              <a:ext cx="861519" cy="6340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defRPr/>
              </a:pPr>
              <a:r>
                <a:rPr lang="en-US" altLang="zh-CN" sz="4400" dirty="0">
                  <a:solidFill>
                    <a:schemeClr val="accent2"/>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A</a:t>
              </a:r>
              <a:endParaRPr lang="zh-CN" altLang="en-US" sz="4400" dirty="0">
                <a:solidFill>
                  <a:schemeClr val="accent2"/>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8" name="组合 7"/>
          <p:cNvGrpSpPr/>
          <p:nvPr/>
        </p:nvGrpSpPr>
        <p:grpSpPr>
          <a:xfrm>
            <a:off x="4517552" y="2385793"/>
            <a:ext cx="861519" cy="1274456"/>
            <a:chOff x="4517552" y="2385793"/>
            <a:chExt cx="861519" cy="1274456"/>
          </a:xfrm>
        </p:grpSpPr>
        <p:sp>
          <p:nvSpPr>
            <p:cNvPr id="9" name="椭圆 2"/>
            <p:cNvSpPr/>
            <p:nvPr/>
          </p:nvSpPr>
          <p:spPr>
            <a:xfrm flipV="1">
              <a:off x="4638520" y="2981797"/>
              <a:ext cx="578895" cy="289447"/>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65000"/>
                </a:schemeClr>
              </a:solidFill>
              <a:prstDash val="solid"/>
            </a:ln>
            <a:effectLst/>
          </p:spPr>
          <p:txBody>
            <a:bodyPr rtlCol="0" anchor="ctr"/>
            <a:lstStyle/>
            <a:p>
              <a:pPr algn="ctr"/>
              <a:endParaRPr lang="en-US"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0" name="直接连接符 9"/>
            <p:cNvCxnSpPr/>
            <p:nvPr/>
          </p:nvCxnSpPr>
          <p:spPr>
            <a:xfrm flipV="1">
              <a:off x="4927969" y="2385793"/>
              <a:ext cx="0" cy="578895"/>
            </a:xfrm>
            <a:prstGeom prst="line">
              <a:avLst/>
            </a:prstGeom>
            <a:noFill/>
            <a:ln w="25400" cap="flat" cmpd="sng" algn="ctr">
              <a:solidFill>
                <a:schemeClr val="bg1">
                  <a:lumMod val="65000"/>
                </a:schemeClr>
              </a:solidFill>
              <a:prstDash val="sysDash"/>
              <a:headEnd type="none" w="med" len="med"/>
              <a:tailEnd type="oval" w="med" len="med"/>
            </a:ln>
            <a:effectLst/>
          </p:spPr>
        </p:cxnSp>
        <p:sp>
          <p:nvSpPr>
            <p:cNvPr id="11" name="TextBox 43"/>
            <p:cNvSpPr txBox="1"/>
            <p:nvPr/>
          </p:nvSpPr>
          <p:spPr>
            <a:xfrm flipH="1">
              <a:off x="4517552" y="3026229"/>
              <a:ext cx="861519" cy="6340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defRPr/>
              </a:pPr>
              <a:r>
                <a:rPr lang="en-US" altLang="zh-CN" sz="4400" dirty="0">
                  <a:solidFill>
                    <a:schemeClr val="accent3"/>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B</a:t>
              </a:r>
              <a:endParaRPr lang="zh-CN" altLang="en-US" sz="4400" dirty="0">
                <a:solidFill>
                  <a:schemeClr val="accent3"/>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2" name="组合 11"/>
          <p:cNvGrpSpPr/>
          <p:nvPr/>
        </p:nvGrpSpPr>
        <p:grpSpPr>
          <a:xfrm>
            <a:off x="6789000" y="3883048"/>
            <a:ext cx="861519" cy="1198914"/>
            <a:chOff x="6789000" y="3883048"/>
            <a:chExt cx="861519" cy="1198914"/>
          </a:xfrm>
        </p:grpSpPr>
        <p:sp>
          <p:nvSpPr>
            <p:cNvPr id="13" name="椭圆 2"/>
            <p:cNvSpPr/>
            <p:nvPr/>
          </p:nvSpPr>
          <p:spPr>
            <a:xfrm>
              <a:off x="6923433" y="4213620"/>
              <a:ext cx="578895" cy="289447"/>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65000"/>
                </a:schemeClr>
              </a:solidFill>
              <a:prstDash val="solid"/>
            </a:ln>
            <a:effectLst/>
          </p:spPr>
          <p:txBody>
            <a:bodyPr rtlCol="0" anchor="ctr"/>
            <a:lstStyle/>
            <a:p>
              <a:pPr algn="ctr">
                <a:defRPr/>
              </a:pPr>
              <a:endParaRPr lang="en-US"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4" name="直接连接符 13"/>
            <p:cNvCxnSpPr/>
            <p:nvPr/>
          </p:nvCxnSpPr>
          <p:spPr>
            <a:xfrm>
              <a:off x="7212880" y="4503067"/>
              <a:ext cx="0" cy="578895"/>
            </a:xfrm>
            <a:prstGeom prst="line">
              <a:avLst/>
            </a:prstGeom>
            <a:noFill/>
            <a:ln w="25400" cap="flat" cmpd="sng" algn="ctr">
              <a:solidFill>
                <a:schemeClr val="bg1">
                  <a:lumMod val="65000"/>
                </a:schemeClr>
              </a:solidFill>
              <a:prstDash val="sysDash"/>
              <a:headEnd type="none" w="med" len="med"/>
              <a:tailEnd type="oval" w="med" len="med"/>
            </a:ln>
            <a:effectLst/>
          </p:spPr>
        </p:cxnSp>
        <p:sp>
          <p:nvSpPr>
            <p:cNvPr id="15" name="TextBox 49"/>
            <p:cNvSpPr txBox="1"/>
            <p:nvPr/>
          </p:nvSpPr>
          <p:spPr>
            <a:xfrm flipH="1">
              <a:off x="6789000" y="3883048"/>
              <a:ext cx="861519" cy="634020"/>
            </a:xfrm>
            <a:prstGeom prst="rect">
              <a:avLst/>
            </a:prstGeom>
            <a:noFill/>
            <a:ln>
              <a:noFill/>
            </a:ln>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defRPr/>
              </a:pPr>
              <a:r>
                <a:rPr lang="en-US" altLang="zh-CN" sz="4400" dirty="0">
                  <a:solidFill>
                    <a:schemeClr val="accent5"/>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a:t>
              </a:r>
              <a:endParaRPr lang="zh-CN" altLang="en-US" sz="4400" dirty="0">
                <a:solidFill>
                  <a:schemeClr val="accent5"/>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6" name="组合 15"/>
          <p:cNvGrpSpPr/>
          <p:nvPr/>
        </p:nvGrpSpPr>
        <p:grpSpPr>
          <a:xfrm>
            <a:off x="9070536" y="2385797"/>
            <a:ext cx="861519" cy="1274452"/>
            <a:chOff x="9070536" y="2385797"/>
            <a:chExt cx="861519" cy="1274452"/>
          </a:xfrm>
        </p:grpSpPr>
        <p:sp>
          <p:nvSpPr>
            <p:cNvPr id="17" name="椭圆 2"/>
            <p:cNvSpPr/>
            <p:nvPr/>
          </p:nvSpPr>
          <p:spPr>
            <a:xfrm flipV="1">
              <a:off x="9210353" y="2981797"/>
              <a:ext cx="578895" cy="289447"/>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65000"/>
                </a:schemeClr>
              </a:solidFill>
              <a:prstDash val="solid"/>
            </a:ln>
            <a:effectLst/>
          </p:spPr>
          <p:txBody>
            <a:bodyPr rtlCol="0" anchor="ctr"/>
            <a:lstStyle/>
            <a:p>
              <a:pPr algn="ctr">
                <a:defRPr/>
              </a:pPr>
              <a:endParaRPr lang="en-US"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8" name="直接连接符 17"/>
            <p:cNvCxnSpPr/>
            <p:nvPr/>
          </p:nvCxnSpPr>
          <p:spPr>
            <a:xfrm flipV="1">
              <a:off x="9499804" y="2385797"/>
              <a:ext cx="1" cy="578896"/>
            </a:xfrm>
            <a:prstGeom prst="line">
              <a:avLst/>
            </a:prstGeom>
            <a:noFill/>
            <a:ln w="25400" cap="flat" cmpd="sng" algn="ctr">
              <a:solidFill>
                <a:schemeClr val="bg1">
                  <a:lumMod val="65000"/>
                </a:schemeClr>
              </a:solidFill>
              <a:prstDash val="sysDash"/>
              <a:headEnd type="none" w="med" len="med"/>
              <a:tailEnd type="oval" w="med" len="med"/>
            </a:ln>
            <a:effectLst/>
          </p:spPr>
        </p:cxnSp>
        <p:sp>
          <p:nvSpPr>
            <p:cNvPr id="19" name="TextBox 55"/>
            <p:cNvSpPr txBox="1"/>
            <p:nvPr/>
          </p:nvSpPr>
          <p:spPr>
            <a:xfrm flipH="1">
              <a:off x="9070536" y="3026229"/>
              <a:ext cx="861519" cy="6340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defRPr/>
              </a:pPr>
              <a:r>
                <a:rPr lang="en-US" altLang="zh-CN" sz="4400" dirty="0">
                  <a:solidFill>
                    <a:schemeClr val="accent4"/>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D</a:t>
              </a:r>
              <a:endParaRPr lang="zh-CN" altLang="en-US" sz="4400" dirty="0">
                <a:solidFill>
                  <a:schemeClr val="accent4"/>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0" name="组合 19"/>
          <p:cNvGrpSpPr/>
          <p:nvPr/>
        </p:nvGrpSpPr>
        <p:grpSpPr>
          <a:xfrm>
            <a:off x="757238" y="2932337"/>
            <a:ext cx="10140203" cy="3324624"/>
            <a:chOff x="757238" y="2932337"/>
            <a:chExt cx="10140203" cy="3324624"/>
          </a:xfrm>
        </p:grpSpPr>
        <p:sp>
          <p:nvSpPr>
            <p:cNvPr id="21" name="空心弧 20"/>
            <p:cNvSpPr/>
            <p:nvPr/>
          </p:nvSpPr>
          <p:spPr>
            <a:xfrm>
              <a:off x="757238" y="2932337"/>
              <a:ext cx="3721471" cy="3324624"/>
            </a:xfrm>
            <a:prstGeom prst="blockArc">
              <a:avLst>
                <a:gd name="adj1" fmla="val 13186668"/>
                <a:gd name="adj2" fmla="val 19259822"/>
                <a:gd name="adj3" fmla="val 20854"/>
              </a:avLst>
            </a:prstGeom>
            <a:solidFill>
              <a:schemeClr val="accent2"/>
            </a:solidFill>
            <a:ln w="25400" cap="flat" cmpd="sng" algn="ctr">
              <a:noFill/>
              <a:prstDash val="solid"/>
            </a:ln>
            <a:effectLst/>
          </p:spPr>
          <p:txBody>
            <a:bodyPr lIns="0" tIns="0" rIns="0" bIns="180000" rtlCol="0" anchor="ctr"/>
            <a:lstStyle/>
            <a:p>
              <a:pPr algn="ctr">
                <a:defRPr/>
              </a:pPr>
              <a:r>
                <a:rPr lang="zh-CN" altLang="en-US" sz="3600"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en-US" sz="3600"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椭圆 3"/>
            <p:cNvSpPr/>
            <p:nvPr/>
          </p:nvSpPr>
          <p:spPr>
            <a:xfrm>
              <a:off x="3508516" y="3525993"/>
              <a:ext cx="2795274" cy="1030767"/>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accent3"/>
            </a:solidFill>
            <a:ln w="25400" cap="flat" cmpd="sng" algn="ctr">
              <a:noFill/>
              <a:prstDash val="solid"/>
            </a:ln>
            <a:effectLst/>
          </p:spPr>
          <p:txBody>
            <a:bodyPr lIns="0" tIns="180000" rIns="0" bIns="0" rtlCol="0" anchor="ctr"/>
            <a:lstStyle/>
            <a:p>
              <a:pPr algn="ctr"/>
              <a:r>
                <a:rPr lang="zh-CN" altLang="en-US" sz="3600"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p>
          </p:txBody>
        </p:sp>
        <p:sp>
          <p:nvSpPr>
            <p:cNvPr id="23" name="空心弧 22"/>
            <p:cNvSpPr/>
            <p:nvPr/>
          </p:nvSpPr>
          <p:spPr>
            <a:xfrm>
              <a:off x="5338391" y="2932337"/>
              <a:ext cx="3721471" cy="3324624"/>
            </a:xfrm>
            <a:prstGeom prst="blockArc">
              <a:avLst>
                <a:gd name="adj1" fmla="val 13186668"/>
                <a:gd name="adj2" fmla="val 19259822"/>
                <a:gd name="adj3" fmla="val 20854"/>
              </a:avLst>
            </a:prstGeom>
            <a:solidFill>
              <a:schemeClr val="accent5"/>
            </a:solidFill>
            <a:ln w="25400" cap="flat" cmpd="sng" algn="ctr">
              <a:noFill/>
              <a:prstDash val="solid"/>
            </a:ln>
            <a:effectLst/>
          </p:spPr>
          <p:txBody>
            <a:bodyPr lIns="0" tIns="0" rIns="0" bIns="180000" rtlCol="0" anchor="ctr"/>
            <a:lstStyle/>
            <a:p>
              <a:pPr algn="ctr">
                <a:defRPr/>
              </a:pPr>
              <a:r>
                <a:rPr lang="zh-CN" altLang="en-US" sz="3600"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en-US" sz="3600"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椭圆 3"/>
            <p:cNvSpPr/>
            <p:nvPr/>
          </p:nvSpPr>
          <p:spPr>
            <a:xfrm>
              <a:off x="8102167" y="3538491"/>
              <a:ext cx="2795274" cy="1030767"/>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accent4"/>
            </a:solidFill>
            <a:ln w="25400" cap="flat" cmpd="sng" algn="ctr">
              <a:noFill/>
              <a:prstDash val="solid"/>
            </a:ln>
            <a:effectLst/>
          </p:spPr>
          <p:txBody>
            <a:bodyPr lIns="0" tIns="180000" rIns="0" bIns="0" rtlCol="0" anchor="ctr"/>
            <a:lstStyle/>
            <a:p>
              <a:pPr algn="ctr"/>
              <a:r>
                <a:rPr lang="zh-CN" altLang="en-US" sz="3600"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p>
          </p:txBody>
        </p:sp>
      </p:grpSp>
      <p:sp>
        <p:nvSpPr>
          <p:cNvPr id="25" name="Rectangle 42"/>
          <p:cNvSpPr/>
          <p:nvPr/>
        </p:nvSpPr>
        <p:spPr>
          <a:xfrm>
            <a:off x="1555462" y="5234194"/>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Rectangle 42"/>
          <p:cNvSpPr/>
          <p:nvPr/>
        </p:nvSpPr>
        <p:spPr>
          <a:xfrm>
            <a:off x="6113541" y="5234194"/>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Rectangle 42"/>
          <p:cNvSpPr/>
          <p:nvPr/>
        </p:nvSpPr>
        <p:spPr>
          <a:xfrm>
            <a:off x="3856140" y="1199796"/>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Rectangle 42"/>
          <p:cNvSpPr/>
          <p:nvPr/>
        </p:nvSpPr>
        <p:spPr>
          <a:xfrm>
            <a:off x="8414219" y="1199796"/>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2286" y="-994157"/>
            <a:ext cx="12394286" cy="2649700"/>
            <a:chOff x="111125" y="2139950"/>
            <a:chExt cx="11977688" cy="2560638"/>
          </a:xfrm>
        </p:grpSpPr>
        <p:sp>
          <p:nvSpPr>
            <p:cNvPr id="3" name="Freeform 5"/>
            <p:cNvSpPr/>
            <p:nvPr/>
          </p:nvSpPr>
          <p:spPr bwMode="auto">
            <a:xfrm>
              <a:off x="9853613" y="3335338"/>
              <a:ext cx="457200" cy="442913"/>
            </a:xfrm>
            <a:custGeom>
              <a:avLst/>
              <a:gdLst>
                <a:gd name="T0" fmla="*/ 92 w 108"/>
                <a:gd name="T1" fmla="*/ 20 h 104"/>
                <a:gd name="T2" fmla="*/ 49 w 108"/>
                <a:gd name="T3" fmla="*/ 1 h 104"/>
                <a:gd name="T4" fmla="*/ 16 w 108"/>
                <a:gd name="T5" fmla="*/ 14 h 104"/>
                <a:gd name="T6" fmla="*/ 2 w 108"/>
                <a:gd name="T7" fmla="*/ 45 h 104"/>
                <a:gd name="T8" fmla="*/ 10 w 108"/>
                <a:gd name="T9" fmla="*/ 82 h 104"/>
                <a:gd name="T10" fmla="*/ 37 w 108"/>
                <a:gd name="T11" fmla="*/ 102 h 104"/>
                <a:gd name="T12" fmla="*/ 54 w 108"/>
                <a:gd name="T13" fmla="*/ 85 h 104"/>
                <a:gd name="T14" fmla="*/ 80 w 108"/>
                <a:gd name="T15" fmla="*/ 63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8"/>
                    <a:pt x="63" y="3"/>
                    <a:pt x="49" y="1"/>
                  </a:cubicBezTo>
                  <a:cubicBezTo>
                    <a:pt x="37" y="0"/>
                    <a:pt x="19" y="1"/>
                    <a:pt x="16" y="14"/>
                  </a:cubicBezTo>
                  <a:cubicBezTo>
                    <a:pt x="8" y="21"/>
                    <a:pt x="4" y="38"/>
                    <a:pt x="2" y="45"/>
                  </a:cubicBezTo>
                  <a:cubicBezTo>
                    <a:pt x="0" y="58"/>
                    <a:pt x="1" y="70"/>
                    <a:pt x="10" y="82"/>
                  </a:cubicBezTo>
                  <a:cubicBezTo>
                    <a:pt x="16" y="91"/>
                    <a:pt x="25" y="100"/>
                    <a:pt x="37" y="102"/>
                  </a:cubicBezTo>
                  <a:cubicBezTo>
                    <a:pt x="47" y="104"/>
                    <a:pt x="52" y="94"/>
                    <a:pt x="54" y="85"/>
                  </a:cubicBezTo>
                  <a:cubicBezTo>
                    <a:pt x="69" y="93"/>
                    <a:pt x="82" y="79"/>
                    <a:pt x="80" y="63"/>
                  </a:cubicBezTo>
                  <a:cubicBezTo>
                    <a:pt x="89" y="70"/>
                    <a:pt x="103" y="71"/>
                    <a:pt x="105" y="58"/>
                  </a:cubicBezTo>
                  <a:cubicBezTo>
                    <a:pt x="108" y="45"/>
                    <a:pt x="101" y="29"/>
                    <a:pt x="92" y="20"/>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 name="Freeform 6"/>
            <p:cNvSpPr/>
            <p:nvPr/>
          </p:nvSpPr>
          <p:spPr bwMode="auto">
            <a:xfrm>
              <a:off x="4567238" y="2514600"/>
              <a:ext cx="457200" cy="441325"/>
            </a:xfrm>
            <a:custGeom>
              <a:avLst/>
              <a:gdLst>
                <a:gd name="T0" fmla="*/ 105 w 108"/>
                <a:gd name="T1" fmla="*/ 46 h 104"/>
                <a:gd name="T2" fmla="*/ 80 w 108"/>
                <a:gd name="T3" fmla="*/ 41 h 104"/>
                <a:gd name="T4" fmla="*/ 54 w 108"/>
                <a:gd name="T5" fmla="*/ 19 h 104"/>
                <a:gd name="T6" fmla="*/ 36 w 108"/>
                <a:gd name="T7" fmla="*/ 2 h 104"/>
                <a:gd name="T8" fmla="*/ 9 w 108"/>
                <a:gd name="T9" fmla="*/ 22 h 104"/>
                <a:gd name="T10" fmla="*/ 2 w 108"/>
                <a:gd name="T11" fmla="*/ 59 h 104"/>
                <a:gd name="T12" fmla="*/ 16 w 108"/>
                <a:gd name="T13" fmla="*/ 90 h 104"/>
                <a:gd name="T14" fmla="*/ 48 w 108"/>
                <a:gd name="T15" fmla="*/ 103 h 104"/>
                <a:gd name="T16" fmla="*/ 92 w 108"/>
                <a:gd name="T17" fmla="*/ 84 h 104"/>
                <a:gd name="T18" fmla="*/ 105 w 108"/>
                <a:gd name="T19"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105" y="46"/>
                  </a:moveTo>
                  <a:cubicBezTo>
                    <a:pt x="103" y="33"/>
                    <a:pt x="89" y="34"/>
                    <a:pt x="80" y="41"/>
                  </a:cubicBezTo>
                  <a:cubicBezTo>
                    <a:pt x="82" y="25"/>
                    <a:pt x="69" y="11"/>
                    <a:pt x="54" y="19"/>
                  </a:cubicBezTo>
                  <a:cubicBezTo>
                    <a:pt x="52" y="10"/>
                    <a:pt x="47" y="0"/>
                    <a:pt x="36" y="2"/>
                  </a:cubicBezTo>
                  <a:cubicBezTo>
                    <a:pt x="25" y="4"/>
                    <a:pt x="16" y="13"/>
                    <a:pt x="9" y="22"/>
                  </a:cubicBezTo>
                  <a:cubicBezTo>
                    <a:pt x="1" y="34"/>
                    <a:pt x="0" y="46"/>
                    <a:pt x="2" y="59"/>
                  </a:cubicBezTo>
                  <a:cubicBezTo>
                    <a:pt x="3" y="66"/>
                    <a:pt x="8" y="83"/>
                    <a:pt x="16" y="90"/>
                  </a:cubicBezTo>
                  <a:cubicBezTo>
                    <a:pt x="19" y="103"/>
                    <a:pt x="37" y="104"/>
                    <a:pt x="48" y="103"/>
                  </a:cubicBezTo>
                  <a:cubicBezTo>
                    <a:pt x="63" y="101"/>
                    <a:pt x="81" y="96"/>
                    <a:pt x="92" y="84"/>
                  </a:cubicBezTo>
                  <a:cubicBezTo>
                    <a:pt x="101" y="75"/>
                    <a:pt x="108" y="59"/>
                    <a:pt x="105" y="46"/>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 name="Freeform 7"/>
            <p:cNvSpPr/>
            <p:nvPr/>
          </p:nvSpPr>
          <p:spPr bwMode="auto">
            <a:xfrm>
              <a:off x="517525" y="3629025"/>
              <a:ext cx="339725" cy="387350"/>
            </a:xfrm>
            <a:custGeom>
              <a:avLst/>
              <a:gdLst>
                <a:gd name="T0" fmla="*/ 33 w 80"/>
                <a:gd name="T1" fmla="*/ 1 h 91"/>
                <a:gd name="T2" fmla="*/ 33 w 80"/>
                <a:gd name="T3" fmla="*/ 2 h 91"/>
                <a:gd name="T4" fmla="*/ 33 w 80"/>
                <a:gd name="T5" fmla="*/ 2 h 91"/>
                <a:gd name="T6" fmla="*/ 32 w 80"/>
                <a:gd name="T7" fmla="*/ 3 h 91"/>
                <a:gd name="T8" fmla="*/ 31 w 80"/>
                <a:gd name="T9" fmla="*/ 2 h 91"/>
                <a:gd name="T10" fmla="*/ 2 w 80"/>
                <a:gd name="T11" fmla="*/ 64 h 91"/>
                <a:gd name="T12" fmla="*/ 9 w 80"/>
                <a:gd name="T13" fmla="*/ 87 h 91"/>
                <a:gd name="T14" fmla="*/ 22 w 80"/>
                <a:gd name="T15" fmla="*/ 81 h 91"/>
                <a:gd name="T16" fmla="*/ 30 w 80"/>
                <a:gd name="T17" fmla="*/ 87 h 91"/>
                <a:gd name="T18" fmla="*/ 43 w 80"/>
                <a:gd name="T19" fmla="*/ 82 h 91"/>
                <a:gd name="T20" fmla="*/ 56 w 80"/>
                <a:gd name="T21" fmla="*/ 89 h 91"/>
                <a:gd name="T22" fmla="*/ 66 w 80"/>
                <a:gd name="T23" fmla="*/ 81 h 91"/>
                <a:gd name="T24" fmla="*/ 66 w 80"/>
                <a:gd name="T25" fmla="*/ 79 h 91"/>
                <a:gd name="T26" fmla="*/ 33 w 80"/>
                <a:gd name="T2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91">
                  <a:moveTo>
                    <a:pt x="33" y="1"/>
                  </a:moveTo>
                  <a:cubicBezTo>
                    <a:pt x="33" y="0"/>
                    <a:pt x="32" y="1"/>
                    <a:pt x="33" y="2"/>
                  </a:cubicBezTo>
                  <a:cubicBezTo>
                    <a:pt x="33" y="2"/>
                    <a:pt x="33" y="2"/>
                    <a:pt x="33" y="2"/>
                  </a:cubicBezTo>
                  <a:cubicBezTo>
                    <a:pt x="33" y="2"/>
                    <a:pt x="32" y="2"/>
                    <a:pt x="32" y="3"/>
                  </a:cubicBezTo>
                  <a:cubicBezTo>
                    <a:pt x="32" y="2"/>
                    <a:pt x="31" y="2"/>
                    <a:pt x="31" y="2"/>
                  </a:cubicBezTo>
                  <a:cubicBezTo>
                    <a:pt x="7" y="13"/>
                    <a:pt x="0" y="41"/>
                    <a:pt x="2" y="64"/>
                  </a:cubicBezTo>
                  <a:cubicBezTo>
                    <a:pt x="3" y="71"/>
                    <a:pt x="4" y="81"/>
                    <a:pt x="9" y="87"/>
                  </a:cubicBezTo>
                  <a:cubicBezTo>
                    <a:pt x="14" y="91"/>
                    <a:pt x="19" y="85"/>
                    <a:pt x="22" y="81"/>
                  </a:cubicBezTo>
                  <a:cubicBezTo>
                    <a:pt x="24" y="84"/>
                    <a:pt x="27" y="87"/>
                    <a:pt x="30" y="87"/>
                  </a:cubicBezTo>
                  <a:cubicBezTo>
                    <a:pt x="36" y="87"/>
                    <a:pt x="37" y="81"/>
                    <a:pt x="43" y="82"/>
                  </a:cubicBezTo>
                  <a:cubicBezTo>
                    <a:pt x="48" y="83"/>
                    <a:pt x="51" y="89"/>
                    <a:pt x="56" y="89"/>
                  </a:cubicBezTo>
                  <a:cubicBezTo>
                    <a:pt x="61" y="89"/>
                    <a:pt x="64" y="85"/>
                    <a:pt x="66" y="81"/>
                  </a:cubicBezTo>
                  <a:cubicBezTo>
                    <a:pt x="66" y="80"/>
                    <a:pt x="66" y="79"/>
                    <a:pt x="66" y="79"/>
                  </a:cubicBezTo>
                  <a:cubicBezTo>
                    <a:pt x="80" y="51"/>
                    <a:pt x="60" y="13"/>
                    <a:pt x="33" y="1"/>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 name="Freeform 8"/>
            <p:cNvSpPr/>
            <p:nvPr/>
          </p:nvSpPr>
          <p:spPr bwMode="auto">
            <a:xfrm>
              <a:off x="1042988" y="3543300"/>
              <a:ext cx="241300" cy="255588"/>
            </a:xfrm>
            <a:custGeom>
              <a:avLst/>
              <a:gdLst>
                <a:gd name="T0" fmla="*/ 11 w 57"/>
                <a:gd name="T1" fmla="*/ 1 h 60"/>
                <a:gd name="T2" fmla="*/ 9 w 57"/>
                <a:gd name="T3" fmla="*/ 1 h 60"/>
                <a:gd name="T4" fmla="*/ 9 w 57"/>
                <a:gd name="T5" fmla="*/ 1 h 60"/>
                <a:gd name="T6" fmla="*/ 9 w 57"/>
                <a:gd name="T7" fmla="*/ 1 h 60"/>
                <a:gd name="T8" fmla="*/ 9 w 57"/>
                <a:gd name="T9" fmla="*/ 0 h 60"/>
                <a:gd name="T10" fmla="*/ 9 w 57"/>
                <a:gd name="T11" fmla="*/ 0 h 60"/>
                <a:gd name="T12" fmla="*/ 8 w 57"/>
                <a:gd name="T13" fmla="*/ 2 h 60"/>
                <a:gd name="T14" fmla="*/ 8 w 57"/>
                <a:gd name="T15" fmla="*/ 3 h 60"/>
                <a:gd name="T16" fmla="*/ 4 w 57"/>
                <a:gd name="T17" fmla="*/ 44 h 60"/>
                <a:gd name="T18" fmla="*/ 32 w 57"/>
                <a:gd name="T19" fmla="*/ 55 h 60"/>
                <a:gd name="T20" fmla="*/ 11 w 57"/>
                <a:gd name="T2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0">
                  <a:moveTo>
                    <a:pt x="11" y="1"/>
                  </a:moveTo>
                  <a:cubicBezTo>
                    <a:pt x="11" y="0"/>
                    <a:pt x="10" y="1"/>
                    <a:pt x="9" y="1"/>
                  </a:cubicBezTo>
                  <a:cubicBezTo>
                    <a:pt x="9" y="1"/>
                    <a:pt x="9" y="1"/>
                    <a:pt x="9" y="1"/>
                  </a:cubicBezTo>
                  <a:cubicBezTo>
                    <a:pt x="9" y="1"/>
                    <a:pt x="9" y="1"/>
                    <a:pt x="9" y="1"/>
                  </a:cubicBezTo>
                  <a:cubicBezTo>
                    <a:pt x="9" y="1"/>
                    <a:pt x="9" y="0"/>
                    <a:pt x="9" y="0"/>
                  </a:cubicBezTo>
                  <a:cubicBezTo>
                    <a:pt x="9" y="0"/>
                    <a:pt x="9" y="0"/>
                    <a:pt x="9" y="0"/>
                  </a:cubicBezTo>
                  <a:cubicBezTo>
                    <a:pt x="9" y="1"/>
                    <a:pt x="8" y="1"/>
                    <a:pt x="8" y="2"/>
                  </a:cubicBezTo>
                  <a:cubicBezTo>
                    <a:pt x="8" y="2"/>
                    <a:pt x="8" y="3"/>
                    <a:pt x="8" y="3"/>
                  </a:cubicBezTo>
                  <a:cubicBezTo>
                    <a:pt x="4" y="16"/>
                    <a:pt x="0" y="31"/>
                    <a:pt x="4" y="44"/>
                  </a:cubicBezTo>
                  <a:cubicBezTo>
                    <a:pt x="7" y="56"/>
                    <a:pt x="22" y="60"/>
                    <a:pt x="32" y="55"/>
                  </a:cubicBezTo>
                  <a:cubicBezTo>
                    <a:pt x="57" y="43"/>
                    <a:pt x="27" y="6"/>
                    <a:pt x="11"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 name="Freeform 9"/>
            <p:cNvSpPr/>
            <p:nvPr/>
          </p:nvSpPr>
          <p:spPr bwMode="auto">
            <a:xfrm>
              <a:off x="11593513" y="2833688"/>
              <a:ext cx="495300" cy="646113"/>
            </a:xfrm>
            <a:custGeom>
              <a:avLst/>
              <a:gdLst>
                <a:gd name="T0" fmla="*/ 36 w 117"/>
                <a:gd name="T1" fmla="*/ 18 h 152"/>
                <a:gd name="T2" fmla="*/ 16 w 117"/>
                <a:gd name="T3" fmla="*/ 0 h 152"/>
                <a:gd name="T4" fmla="*/ 3 w 117"/>
                <a:gd name="T5" fmla="*/ 17 h 152"/>
                <a:gd name="T6" fmla="*/ 6 w 117"/>
                <a:gd name="T7" fmla="*/ 55 h 152"/>
                <a:gd name="T8" fmla="*/ 24 w 117"/>
                <a:gd name="T9" fmla="*/ 102 h 152"/>
                <a:gd name="T10" fmla="*/ 25 w 117"/>
                <a:gd name="T11" fmla="*/ 101 h 152"/>
                <a:gd name="T12" fmla="*/ 25 w 117"/>
                <a:gd name="T13" fmla="*/ 100 h 152"/>
                <a:gd name="T14" fmla="*/ 109 w 117"/>
                <a:gd name="T15" fmla="*/ 127 h 152"/>
                <a:gd name="T16" fmla="*/ 106 w 117"/>
                <a:gd name="T17" fmla="*/ 99 h 152"/>
                <a:gd name="T18" fmla="*/ 106 w 117"/>
                <a:gd name="T19" fmla="*/ 91 h 152"/>
                <a:gd name="T20" fmla="*/ 106 w 117"/>
                <a:gd name="T21" fmla="*/ 81 h 152"/>
                <a:gd name="T22" fmla="*/ 93 w 117"/>
                <a:gd name="T23" fmla="*/ 65 h 152"/>
                <a:gd name="T24" fmla="*/ 93 w 117"/>
                <a:gd name="T25" fmla="*/ 65 h 152"/>
                <a:gd name="T26" fmla="*/ 72 w 117"/>
                <a:gd name="T27" fmla="*/ 39 h 152"/>
                <a:gd name="T28" fmla="*/ 65 w 117"/>
                <a:gd name="T29" fmla="*/ 14 h 152"/>
                <a:gd name="T30" fmla="*/ 36 w 117"/>
                <a:gd name="T31" fmla="*/ 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52">
                  <a:moveTo>
                    <a:pt x="36" y="18"/>
                  </a:moveTo>
                  <a:cubicBezTo>
                    <a:pt x="32" y="10"/>
                    <a:pt x="26" y="0"/>
                    <a:pt x="16" y="0"/>
                  </a:cubicBezTo>
                  <a:cubicBezTo>
                    <a:pt x="8" y="0"/>
                    <a:pt x="4" y="11"/>
                    <a:pt x="3" y="17"/>
                  </a:cubicBezTo>
                  <a:cubicBezTo>
                    <a:pt x="0" y="29"/>
                    <a:pt x="2" y="43"/>
                    <a:pt x="6" y="55"/>
                  </a:cubicBezTo>
                  <a:cubicBezTo>
                    <a:pt x="11" y="71"/>
                    <a:pt x="22" y="85"/>
                    <a:pt x="24" y="102"/>
                  </a:cubicBezTo>
                  <a:cubicBezTo>
                    <a:pt x="24" y="102"/>
                    <a:pt x="25" y="102"/>
                    <a:pt x="25" y="101"/>
                  </a:cubicBezTo>
                  <a:cubicBezTo>
                    <a:pt x="25" y="101"/>
                    <a:pt x="25" y="101"/>
                    <a:pt x="25" y="100"/>
                  </a:cubicBezTo>
                  <a:cubicBezTo>
                    <a:pt x="40" y="123"/>
                    <a:pt x="84" y="152"/>
                    <a:pt x="109" y="127"/>
                  </a:cubicBezTo>
                  <a:cubicBezTo>
                    <a:pt x="117" y="118"/>
                    <a:pt x="113" y="107"/>
                    <a:pt x="106" y="99"/>
                  </a:cubicBezTo>
                  <a:cubicBezTo>
                    <a:pt x="102" y="96"/>
                    <a:pt x="104" y="95"/>
                    <a:pt x="106" y="91"/>
                  </a:cubicBezTo>
                  <a:cubicBezTo>
                    <a:pt x="107" y="88"/>
                    <a:pt x="107" y="84"/>
                    <a:pt x="106" y="81"/>
                  </a:cubicBezTo>
                  <a:cubicBezTo>
                    <a:pt x="105" y="74"/>
                    <a:pt x="100" y="68"/>
                    <a:pt x="93" y="65"/>
                  </a:cubicBezTo>
                  <a:cubicBezTo>
                    <a:pt x="93" y="65"/>
                    <a:pt x="93" y="65"/>
                    <a:pt x="93" y="65"/>
                  </a:cubicBezTo>
                  <a:cubicBezTo>
                    <a:pt x="96" y="55"/>
                    <a:pt x="84" y="38"/>
                    <a:pt x="72" y="39"/>
                  </a:cubicBezTo>
                  <a:cubicBezTo>
                    <a:pt x="76" y="30"/>
                    <a:pt x="73" y="20"/>
                    <a:pt x="65" y="14"/>
                  </a:cubicBezTo>
                  <a:cubicBezTo>
                    <a:pt x="55" y="8"/>
                    <a:pt x="44"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Freeform 10"/>
            <p:cNvSpPr/>
            <p:nvPr/>
          </p:nvSpPr>
          <p:spPr bwMode="auto">
            <a:xfrm>
              <a:off x="8612188" y="3697288"/>
              <a:ext cx="512763" cy="633413"/>
            </a:xfrm>
            <a:custGeom>
              <a:avLst/>
              <a:gdLst>
                <a:gd name="T0" fmla="*/ 64 w 121"/>
                <a:gd name="T1" fmla="*/ 136 h 149"/>
                <a:gd name="T2" fmla="*/ 73 w 121"/>
                <a:gd name="T3" fmla="*/ 112 h 149"/>
                <a:gd name="T4" fmla="*/ 95 w 121"/>
                <a:gd name="T5" fmla="*/ 87 h 149"/>
                <a:gd name="T6" fmla="*/ 95 w 121"/>
                <a:gd name="T7" fmla="*/ 87 h 149"/>
                <a:gd name="T8" fmla="*/ 108 w 121"/>
                <a:gd name="T9" fmla="*/ 72 h 149"/>
                <a:gd name="T10" fmla="*/ 109 w 121"/>
                <a:gd name="T11" fmla="*/ 61 h 149"/>
                <a:gd name="T12" fmla="*/ 109 w 121"/>
                <a:gd name="T13" fmla="*/ 53 h 149"/>
                <a:gd name="T14" fmla="*/ 113 w 121"/>
                <a:gd name="T15" fmla="*/ 26 h 149"/>
                <a:gd name="T16" fmla="*/ 28 w 121"/>
                <a:gd name="T17" fmla="*/ 49 h 149"/>
                <a:gd name="T18" fmla="*/ 28 w 121"/>
                <a:gd name="T19" fmla="*/ 48 h 149"/>
                <a:gd name="T20" fmla="*/ 27 w 121"/>
                <a:gd name="T21" fmla="*/ 47 h 149"/>
                <a:gd name="T22" fmla="*/ 7 w 121"/>
                <a:gd name="T23" fmla="*/ 93 h 149"/>
                <a:gd name="T24" fmla="*/ 2 w 121"/>
                <a:gd name="T25" fmla="*/ 131 h 149"/>
                <a:gd name="T26" fmla="*/ 15 w 121"/>
                <a:gd name="T27" fmla="*/ 148 h 149"/>
                <a:gd name="T28" fmla="*/ 36 w 121"/>
                <a:gd name="T29" fmla="*/ 131 h 149"/>
                <a:gd name="T30" fmla="*/ 64 w 121"/>
                <a:gd name="T31"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64" y="136"/>
                  </a:moveTo>
                  <a:cubicBezTo>
                    <a:pt x="72" y="131"/>
                    <a:pt x="76" y="121"/>
                    <a:pt x="73" y="112"/>
                  </a:cubicBezTo>
                  <a:cubicBezTo>
                    <a:pt x="85" y="114"/>
                    <a:pt x="97" y="98"/>
                    <a:pt x="95" y="87"/>
                  </a:cubicBezTo>
                  <a:cubicBezTo>
                    <a:pt x="95" y="87"/>
                    <a:pt x="95" y="87"/>
                    <a:pt x="95" y="87"/>
                  </a:cubicBezTo>
                  <a:cubicBezTo>
                    <a:pt x="101" y="85"/>
                    <a:pt x="107" y="78"/>
                    <a:pt x="108" y="72"/>
                  </a:cubicBezTo>
                  <a:cubicBezTo>
                    <a:pt x="109" y="69"/>
                    <a:pt x="110" y="65"/>
                    <a:pt x="109" y="61"/>
                  </a:cubicBezTo>
                  <a:cubicBezTo>
                    <a:pt x="107" y="57"/>
                    <a:pt x="106" y="56"/>
                    <a:pt x="109" y="53"/>
                  </a:cubicBezTo>
                  <a:cubicBezTo>
                    <a:pt x="117" y="46"/>
                    <a:pt x="121" y="35"/>
                    <a:pt x="113" y="26"/>
                  </a:cubicBezTo>
                  <a:cubicBezTo>
                    <a:pt x="90" y="0"/>
                    <a:pt x="44" y="27"/>
                    <a:pt x="28" y="49"/>
                  </a:cubicBezTo>
                  <a:cubicBezTo>
                    <a:pt x="28" y="48"/>
                    <a:pt x="28" y="48"/>
                    <a:pt x="28" y="48"/>
                  </a:cubicBezTo>
                  <a:cubicBezTo>
                    <a:pt x="28" y="47"/>
                    <a:pt x="28" y="47"/>
                    <a:pt x="27" y="47"/>
                  </a:cubicBezTo>
                  <a:cubicBezTo>
                    <a:pt x="24" y="64"/>
                    <a:pt x="13" y="78"/>
                    <a:pt x="7" y="93"/>
                  </a:cubicBezTo>
                  <a:cubicBezTo>
                    <a:pt x="2" y="105"/>
                    <a:pt x="0" y="119"/>
                    <a:pt x="2" y="131"/>
                  </a:cubicBezTo>
                  <a:cubicBezTo>
                    <a:pt x="4" y="138"/>
                    <a:pt x="7" y="148"/>
                    <a:pt x="15" y="148"/>
                  </a:cubicBezTo>
                  <a:cubicBezTo>
                    <a:pt x="25" y="149"/>
                    <a:pt x="31" y="139"/>
                    <a:pt x="36" y="131"/>
                  </a:cubicBezTo>
                  <a:cubicBezTo>
                    <a:pt x="43" y="139"/>
                    <a:pt x="54" y="143"/>
                    <a:pt x="64" y="13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 name="Freeform 11"/>
            <p:cNvSpPr/>
            <p:nvPr/>
          </p:nvSpPr>
          <p:spPr bwMode="auto">
            <a:xfrm>
              <a:off x="6743700" y="3998913"/>
              <a:ext cx="1042988" cy="701675"/>
            </a:xfrm>
            <a:custGeom>
              <a:avLst/>
              <a:gdLst>
                <a:gd name="T0" fmla="*/ 244 w 246"/>
                <a:gd name="T1" fmla="*/ 45 h 165"/>
                <a:gd name="T2" fmla="*/ 210 w 246"/>
                <a:gd name="T3" fmla="*/ 10 h 165"/>
                <a:gd name="T4" fmla="*/ 144 w 246"/>
                <a:gd name="T5" fmla="*/ 0 h 165"/>
                <a:gd name="T6" fmla="*/ 88 w 246"/>
                <a:gd name="T7" fmla="*/ 7 h 165"/>
                <a:gd name="T8" fmla="*/ 88 w 246"/>
                <a:gd name="T9" fmla="*/ 7 h 165"/>
                <a:gd name="T10" fmla="*/ 35 w 246"/>
                <a:gd name="T11" fmla="*/ 34 h 165"/>
                <a:gd name="T12" fmla="*/ 4 w 246"/>
                <a:gd name="T13" fmla="*/ 83 h 165"/>
                <a:gd name="T14" fmla="*/ 16 w 246"/>
                <a:gd name="T15" fmla="*/ 133 h 165"/>
                <a:gd name="T16" fmla="*/ 42 w 246"/>
                <a:gd name="T17" fmla="*/ 133 h 165"/>
                <a:gd name="T18" fmla="*/ 90 w 246"/>
                <a:gd name="T19" fmla="*/ 133 h 165"/>
                <a:gd name="T20" fmla="*/ 129 w 246"/>
                <a:gd name="T21" fmla="*/ 157 h 165"/>
                <a:gd name="T22" fmla="*/ 138 w 246"/>
                <a:gd name="T23" fmla="*/ 130 h 165"/>
                <a:gd name="T24" fmla="*/ 166 w 246"/>
                <a:gd name="T25" fmla="*/ 135 h 165"/>
                <a:gd name="T26" fmla="*/ 181 w 246"/>
                <a:gd name="T27" fmla="*/ 105 h 165"/>
                <a:gd name="T28" fmla="*/ 201 w 246"/>
                <a:gd name="T29" fmla="*/ 102 h 165"/>
                <a:gd name="T30" fmla="*/ 209 w 246"/>
                <a:gd name="T31" fmla="*/ 77 h 165"/>
                <a:gd name="T32" fmla="*/ 237 w 246"/>
                <a:gd name="T33" fmla="*/ 73 h 165"/>
                <a:gd name="T34" fmla="*/ 244 w 246"/>
                <a:gd name="T35"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165">
                  <a:moveTo>
                    <a:pt x="244" y="45"/>
                  </a:moveTo>
                  <a:cubicBezTo>
                    <a:pt x="241" y="27"/>
                    <a:pt x="227" y="16"/>
                    <a:pt x="210" y="10"/>
                  </a:cubicBezTo>
                  <a:cubicBezTo>
                    <a:pt x="189" y="2"/>
                    <a:pt x="167" y="0"/>
                    <a:pt x="144" y="0"/>
                  </a:cubicBezTo>
                  <a:cubicBezTo>
                    <a:pt x="126" y="0"/>
                    <a:pt x="105" y="0"/>
                    <a:pt x="88" y="7"/>
                  </a:cubicBezTo>
                  <a:cubicBezTo>
                    <a:pt x="88" y="7"/>
                    <a:pt x="88" y="7"/>
                    <a:pt x="88" y="7"/>
                  </a:cubicBezTo>
                  <a:cubicBezTo>
                    <a:pt x="69" y="12"/>
                    <a:pt x="50" y="20"/>
                    <a:pt x="35" y="34"/>
                  </a:cubicBezTo>
                  <a:cubicBezTo>
                    <a:pt x="21" y="46"/>
                    <a:pt x="8" y="64"/>
                    <a:pt x="4" y="83"/>
                  </a:cubicBezTo>
                  <a:cubicBezTo>
                    <a:pt x="0" y="99"/>
                    <a:pt x="2" y="122"/>
                    <a:pt x="16" y="133"/>
                  </a:cubicBezTo>
                  <a:cubicBezTo>
                    <a:pt x="25" y="141"/>
                    <a:pt x="36" y="142"/>
                    <a:pt x="42" y="133"/>
                  </a:cubicBezTo>
                  <a:cubicBezTo>
                    <a:pt x="48" y="156"/>
                    <a:pt x="77" y="152"/>
                    <a:pt x="90" y="133"/>
                  </a:cubicBezTo>
                  <a:cubicBezTo>
                    <a:pt x="97" y="146"/>
                    <a:pt x="112" y="165"/>
                    <a:pt x="129" y="157"/>
                  </a:cubicBezTo>
                  <a:cubicBezTo>
                    <a:pt x="139" y="152"/>
                    <a:pt x="140" y="140"/>
                    <a:pt x="138" y="130"/>
                  </a:cubicBezTo>
                  <a:cubicBezTo>
                    <a:pt x="145" y="138"/>
                    <a:pt x="156" y="142"/>
                    <a:pt x="166" y="135"/>
                  </a:cubicBezTo>
                  <a:cubicBezTo>
                    <a:pt x="176" y="128"/>
                    <a:pt x="181" y="117"/>
                    <a:pt x="181" y="105"/>
                  </a:cubicBezTo>
                  <a:cubicBezTo>
                    <a:pt x="187" y="109"/>
                    <a:pt x="195" y="109"/>
                    <a:pt x="201" y="102"/>
                  </a:cubicBezTo>
                  <a:cubicBezTo>
                    <a:pt x="206" y="96"/>
                    <a:pt x="212" y="85"/>
                    <a:pt x="209" y="77"/>
                  </a:cubicBezTo>
                  <a:cubicBezTo>
                    <a:pt x="218" y="80"/>
                    <a:pt x="229" y="80"/>
                    <a:pt x="237" y="73"/>
                  </a:cubicBezTo>
                  <a:cubicBezTo>
                    <a:pt x="244" y="66"/>
                    <a:pt x="246" y="54"/>
                    <a:pt x="244" y="4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 name="Freeform 12"/>
            <p:cNvSpPr/>
            <p:nvPr/>
          </p:nvSpPr>
          <p:spPr bwMode="auto">
            <a:xfrm>
              <a:off x="2508250" y="4348163"/>
              <a:ext cx="309563" cy="309563"/>
            </a:xfrm>
            <a:custGeom>
              <a:avLst/>
              <a:gdLst>
                <a:gd name="T0" fmla="*/ 67 w 73"/>
                <a:gd name="T1" fmla="*/ 29 h 73"/>
                <a:gd name="T2" fmla="*/ 33 w 73"/>
                <a:gd name="T3" fmla="*/ 0 h 73"/>
                <a:gd name="T4" fmla="*/ 32 w 73"/>
                <a:gd name="T5" fmla="*/ 1 h 73"/>
                <a:gd name="T6" fmla="*/ 31 w 73"/>
                <a:gd name="T7" fmla="*/ 2 h 73"/>
                <a:gd name="T8" fmla="*/ 31 w 73"/>
                <a:gd name="T9" fmla="*/ 3 h 73"/>
                <a:gd name="T10" fmla="*/ 30 w 73"/>
                <a:gd name="T11" fmla="*/ 3 h 73"/>
                <a:gd name="T12" fmla="*/ 2 w 73"/>
                <a:gd name="T13" fmla="*/ 48 h 73"/>
                <a:gd name="T14" fmla="*/ 10 w 73"/>
                <a:gd name="T15" fmla="*/ 59 h 73"/>
                <a:gd name="T16" fmla="*/ 25 w 73"/>
                <a:gd name="T17" fmla="*/ 54 h 73"/>
                <a:gd name="T18" fmla="*/ 57 w 73"/>
                <a:gd name="T19" fmla="*/ 47 h 73"/>
                <a:gd name="T20" fmla="*/ 71 w 73"/>
                <a:gd name="T21" fmla="*/ 42 h 73"/>
                <a:gd name="T22" fmla="*/ 67 w 73"/>
                <a:gd name="T2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3">
                  <a:moveTo>
                    <a:pt x="67" y="29"/>
                  </a:moveTo>
                  <a:cubicBezTo>
                    <a:pt x="57" y="17"/>
                    <a:pt x="45" y="9"/>
                    <a:pt x="33" y="0"/>
                  </a:cubicBezTo>
                  <a:cubicBezTo>
                    <a:pt x="33" y="0"/>
                    <a:pt x="32" y="1"/>
                    <a:pt x="32" y="1"/>
                  </a:cubicBezTo>
                  <a:cubicBezTo>
                    <a:pt x="31" y="1"/>
                    <a:pt x="31" y="2"/>
                    <a:pt x="31" y="2"/>
                  </a:cubicBezTo>
                  <a:cubicBezTo>
                    <a:pt x="31" y="2"/>
                    <a:pt x="31" y="2"/>
                    <a:pt x="31" y="3"/>
                  </a:cubicBezTo>
                  <a:cubicBezTo>
                    <a:pt x="31" y="3"/>
                    <a:pt x="30" y="3"/>
                    <a:pt x="30" y="3"/>
                  </a:cubicBezTo>
                  <a:cubicBezTo>
                    <a:pt x="18" y="15"/>
                    <a:pt x="0" y="28"/>
                    <a:pt x="2" y="48"/>
                  </a:cubicBezTo>
                  <a:cubicBezTo>
                    <a:pt x="3" y="52"/>
                    <a:pt x="6" y="58"/>
                    <a:pt x="10" y="59"/>
                  </a:cubicBezTo>
                  <a:cubicBezTo>
                    <a:pt x="16" y="61"/>
                    <a:pt x="21" y="58"/>
                    <a:pt x="25" y="54"/>
                  </a:cubicBezTo>
                  <a:cubicBezTo>
                    <a:pt x="31" y="73"/>
                    <a:pt x="59" y="64"/>
                    <a:pt x="57" y="47"/>
                  </a:cubicBezTo>
                  <a:cubicBezTo>
                    <a:pt x="62" y="47"/>
                    <a:pt x="69" y="46"/>
                    <a:pt x="71" y="42"/>
                  </a:cubicBezTo>
                  <a:cubicBezTo>
                    <a:pt x="73" y="37"/>
                    <a:pt x="69" y="32"/>
                    <a:pt x="67" y="29"/>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Freeform 13"/>
            <p:cNvSpPr/>
            <p:nvPr/>
          </p:nvSpPr>
          <p:spPr bwMode="auto">
            <a:xfrm>
              <a:off x="3206750" y="2978150"/>
              <a:ext cx="474663" cy="488950"/>
            </a:xfrm>
            <a:custGeom>
              <a:avLst/>
              <a:gdLst>
                <a:gd name="T0" fmla="*/ 57 w 112"/>
                <a:gd name="T1" fmla="*/ 106 h 115"/>
                <a:gd name="T2" fmla="*/ 13 w 112"/>
                <a:gd name="T3" fmla="*/ 106 h 115"/>
                <a:gd name="T4" fmla="*/ 0 w 112"/>
                <a:gd name="T5" fmla="*/ 72 h 115"/>
                <a:gd name="T6" fmla="*/ 13 w 112"/>
                <a:gd name="T7" fmla="*/ 31 h 115"/>
                <a:gd name="T8" fmla="*/ 14 w 112"/>
                <a:gd name="T9" fmla="*/ 31 h 115"/>
                <a:gd name="T10" fmla="*/ 33 w 112"/>
                <a:gd name="T11" fmla="*/ 11 h 115"/>
                <a:gd name="T12" fmla="*/ 52 w 112"/>
                <a:gd name="T13" fmla="*/ 1 h 115"/>
                <a:gd name="T14" fmla="*/ 60 w 112"/>
                <a:gd name="T15" fmla="*/ 21 h 115"/>
                <a:gd name="T16" fmla="*/ 64 w 112"/>
                <a:gd name="T17" fmla="*/ 22 h 115"/>
                <a:gd name="T18" fmla="*/ 64 w 112"/>
                <a:gd name="T19" fmla="*/ 20 h 115"/>
                <a:gd name="T20" fmla="*/ 64 w 112"/>
                <a:gd name="T21" fmla="*/ 20 h 115"/>
                <a:gd name="T22" fmla="*/ 69 w 112"/>
                <a:gd name="T23" fmla="*/ 14 h 115"/>
                <a:gd name="T24" fmla="*/ 78 w 112"/>
                <a:gd name="T25" fmla="*/ 10 h 115"/>
                <a:gd name="T26" fmla="*/ 88 w 112"/>
                <a:gd name="T27" fmla="*/ 27 h 115"/>
                <a:gd name="T28" fmla="*/ 90 w 112"/>
                <a:gd name="T29" fmla="*/ 29 h 115"/>
                <a:gd name="T30" fmla="*/ 91 w 112"/>
                <a:gd name="T31" fmla="*/ 29 h 115"/>
                <a:gd name="T32" fmla="*/ 92 w 112"/>
                <a:gd name="T33" fmla="*/ 28 h 115"/>
                <a:gd name="T34" fmla="*/ 104 w 112"/>
                <a:gd name="T35" fmla="*/ 25 h 115"/>
                <a:gd name="T36" fmla="*/ 110 w 112"/>
                <a:gd name="T37" fmla="*/ 35 h 115"/>
                <a:gd name="T38" fmla="*/ 107 w 112"/>
                <a:gd name="T39" fmla="*/ 56 h 115"/>
                <a:gd name="T40" fmla="*/ 97 w 112"/>
                <a:gd name="T41" fmla="*/ 73 h 115"/>
                <a:gd name="T42" fmla="*/ 97 w 112"/>
                <a:gd name="T43" fmla="*/ 73 h 115"/>
                <a:gd name="T44" fmla="*/ 57 w 112"/>
                <a:gd name="T4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57" y="106"/>
                  </a:moveTo>
                  <a:cubicBezTo>
                    <a:pt x="43" y="111"/>
                    <a:pt x="26" y="115"/>
                    <a:pt x="13" y="106"/>
                  </a:cubicBezTo>
                  <a:cubicBezTo>
                    <a:pt x="2" y="98"/>
                    <a:pt x="0" y="84"/>
                    <a:pt x="0" y="72"/>
                  </a:cubicBezTo>
                  <a:cubicBezTo>
                    <a:pt x="0" y="56"/>
                    <a:pt x="7" y="44"/>
                    <a:pt x="13" y="31"/>
                  </a:cubicBezTo>
                  <a:cubicBezTo>
                    <a:pt x="13" y="31"/>
                    <a:pt x="14" y="31"/>
                    <a:pt x="14" y="31"/>
                  </a:cubicBezTo>
                  <a:cubicBezTo>
                    <a:pt x="20" y="24"/>
                    <a:pt x="26" y="17"/>
                    <a:pt x="33" y="11"/>
                  </a:cubicBezTo>
                  <a:cubicBezTo>
                    <a:pt x="38" y="7"/>
                    <a:pt x="45" y="2"/>
                    <a:pt x="52" y="1"/>
                  </a:cubicBezTo>
                  <a:cubicBezTo>
                    <a:pt x="62" y="0"/>
                    <a:pt x="61" y="15"/>
                    <a:pt x="60" y="21"/>
                  </a:cubicBezTo>
                  <a:cubicBezTo>
                    <a:pt x="60" y="23"/>
                    <a:pt x="64" y="24"/>
                    <a:pt x="64" y="22"/>
                  </a:cubicBezTo>
                  <a:cubicBezTo>
                    <a:pt x="64" y="21"/>
                    <a:pt x="64" y="21"/>
                    <a:pt x="64" y="20"/>
                  </a:cubicBezTo>
                  <a:cubicBezTo>
                    <a:pt x="64" y="20"/>
                    <a:pt x="64" y="20"/>
                    <a:pt x="64" y="20"/>
                  </a:cubicBezTo>
                  <a:cubicBezTo>
                    <a:pt x="66" y="19"/>
                    <a:pt x="67" y="16"/>
                    <a:pt x="69" y="14"/>
                  </a:cubicBezTo>
                  <a:cubicBezTo>
                    <a:pt x="72" y="12"/>
                    <a:pt x="75" y="11"/>
                    <a:pt x="78" y="10"/>
                  </a:cubicBezTo>
                  <a:cubicBezTo>
                    <a:pt x="88" y="9"/>
                    <a:pt x="88" y="20"/>
                    <a:pt x="88" y="27"/>
                  </a:cubicBezTo>
                  <a:cubicBezTo>
                    <a:pt x="88" y="28"/>
                    <a:pt x="89" y="29"/>
                    <a:pt x="90" y="29"/>
                  </a:cubicBezTo>
                  <a:cubicBezTo>
                    <a:pt x="90" y="29"/>
                    <a:pt x="90" y="29"/>
                    <a:pt x="91" y="29"/>
                  </a:cubicBezTo>
                  <a:cubicBezTo>
                    <a:pt x="91" y="29"/>
                    <a:pt x="92" y="28"/>
                    <a:pt x="92" y="28"/>
                  </a:cubicBezTo>
                  <a:cubicBezTo>
                    <a:pt x="95" y="25"/>
                    <a:pt x="99" y="21"/>
                    <a:pt x="104" y="25"/>
                  </a:cubicBezTo>
                  <a:cubicBezTo>
                    <a:pt x="107" y="27"/>
                    <a:pt x="108" y="31"/>
                    <a:pt x="110" y="35"/>
                  </a:cubicBezTo>
                  <a:cubicBezTo>
                    <a:pt x="112" y="41"/>
                    <a:pt x="110" y="49"/>
                    <a:pt x="107" y="56"/>
                  </a:cubicBezTo>
                  <a:cubicBezTo>
                    <a:pt x="105" y="62"/>
                    <a:pt x="101" y="68"/>
                    <a:pt x="97" y="73"/>
                  </a:cubicBezTo>
                  <a:cubicBezTo>
                    <a:pt x="97" y="73"/>
                    <a:pt x="97" y="73"/>
                    <a:pt x="97" y="73"/>
                  </a:cubicBezTo>
                  <a:cubicBezTo>
                    <a:pt x="87" y="90"/>
                    <a:pt x="75" y="99"/>
                    <a:pt x="57" y="10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 name="Freeform 14"/>
            <p:cNvSpPr/>
            <p:nvPr/>
          </p:nvSpPr>
          <p:spPr bwMode="auto">
            <a:xfrm>
              <a:off x="746125" y="2139950"/>
              <a:ext cx="982663" cy="765175"/>
            </a:xfrm>
            <a:custGeom>
              <a:avLst/>
              <a:gdLst>
                <a:gd name="T0" fmla="*/ 226 w 232"/>
                <a:gd name="T1" fmla="*/ 120 h 180"/>
                <a:gd name="T2" fmla="*/ 199 w 232"/>
                <a:gd name="T3" fmla="*/ 111 h 180"/>
                <a:gd name="T4" fmla="*/ 197 w 232"/>
                <a:gd name="T5" fmla="*/ 84 h 180"/>
                <a:gd name="T6" fmla="*/ 178 w 232"/>
                <a:gd name="T7" fmla="*/ 78 h 180"/>
                <a:gd name="T8" fmla="*/ 169 w 232"/>
                <a:gd name="T9" fmla="*/ 44 h 180"/>
                <a:gd name="T10" fmla="*/ 140 w 232"/>
                <a:gd name="T11" fmla="*/ 44 h 180"/>
                <a:gd name="T12" fmla="*/ 137 w 232"/>
                <a:gd name="T13" fmla="*/ 16 h 180"/>
                <a:gd name="T14" fmla="*/ 94 w 232"/>
                <a:gd name="T15" fmla="*/ 31 h 180"/>
                <a:gd name="T16" fmla="*/ 47 w 232"/>
                <a:gd name="T17" fmla="*/ 22 h 180"/>
                <a:gd name="T18" fmla="*/ 22 w 232"/>
                <a:gd name="T19" fmla="*/ 16 h 180"/>
                <a:gd name="T20" fmla="*/ 0 w 232"/>
                <a:gd name="T21" fmla="*/ 63 h 180"/>
                <a:gd name="T22" fmla="*/ 21 w 232"/>
                <a:gd name="T23" fmla="*/ 118 h 180"/>
                <a:gd name="T24" fmla="*/ 67 w 232"/>
                <a:gd name="T25" fmla="*/ 154 h 180"/>
                <a:gd name="T26" fmla="*/ 67 w 232"/>
                <a:gd name="T27" fmla="*/ 155 h 180"/>
                <a:gd name="T28" fmla="*/ 121 w 232"/>
                <a:gd name="T29" fmla="*/ 173 h 180"/>
                <a:gd name="T30" fmla="*/ 187 w 232"/>
                <a:gd name="T31" fmla="*/ 176 h 180"/>
                <a:gd name="T32" fmla="*/ 228 w 232"/>
                <a:gd name="T33" fmla="*/ 149 h 180"/>
                <a:gd name="T34" fmla="*/ 226 w 232"/>
                <a:gd name="T35"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180">
                  <a:moveTo>
                    <a:pt x="226" y="120"/>
                  </a:moveTo>
                  <a:cubicBezTo>
                    <a:pt x="220" y="112"/>
                    <a:pt x="209" y="110"/>
                    <a:pt x="199" y="111"/>
                  </a:cubicBezTo>
                  <a:cubicBezTo>
                    <a:pt x="204" y="103"/>
                    <a:pt x="201" y="91"/>
                    <a:pt x="197" y="84"/>
                  </a:cubicBezTo>
                  <a:cubicBezTo>
                    <a:pt x="192" y="76"/>
                    <a:pt x="185" y="74"/>
                    <a:pt x="178" y="78"/>
                  </a:cubicBezTo>
                  <a:cubicBezTo>
                    <a:pt x="180" y="66"/>
                    <a:pt x="178" y="53"/>
                    <a:pt x="169" y="44"/>
                  </a:cubicBezTo>
                  <a:cubicBezTo>
                    <a:pt x="161" y="36"/>
                    <a:pt x="149" y="38"/>
                    <a:pt x="140" y="44"/>
                  </a:cubicBezTo>
                  <a:cubicBezTo>
                    <a:pt x="145" y="35"/>
                    <a:pt x="146" y="23"/>
                    <a:pt x="137" y="16"/>
                  </a:cubicBezTo>
                  <a:cubicBezTo>
                    <a:pt x="122" y="5"/>
                    <a:pt x="104" y="20"/>
                    <a:pt x="94" y="31"/>
                  </a:cubicBezTo>
                  <a:cubicBezTo>
                    <a:pt x="86" y="10"/>
                    <a:pt x="58" y="0"/>
                    <a:pt x="47" y="22"/>
                  </a:cubicBezTo>
                  <a:cubicBezTo>
                    <a:pt x="43" y="12"/>
                    <a:pt x="33" y="10"/>
                    <a:pt x="22" y="16"/>
                  </a:cubicBezTo>
                  <a:cubicBezTo>
                    <a:pt x="6" y="25"/>
                    <a:pt x="0" y="46"/>
                    <a:pt x="0" y="63"/>
                  </a:cubicBezTo>
                  <a:cubicBezTo>
                    <a:pt x="0" y="82"/>
                    <a:pt x="10" y="102"/>
                    <a:pt x="21" y="118"/>
                  </a:cubicBezTo>
                  <a:cubicBezTo>
                    <a:pt x="32" y="133"/>
                    <a:pt x="49" y="146"/>
                    <a:pt x="67" y="154"/>
                  </a:cubicBezTo>
                  <a:cubicBezTo>
                    <a:pt x="67" y="154"/>
                    <a:pt x="67" y="154"/>
                    <a:pt x="67" y="155"/>
                  </a:cubicBezTo>
                  <a:cubicBezTo>
                    <a:pt x="82" y="165"/>
                    <a:pt x="103" y="169"/>
                    <a:pt x="121" y="173"/>
                  </a:cubicBezTo>
                  <a:cubicBezTo>
                    <a:pt x="142" y="177"/>
                    <a:pt x="165" y="180"/>
                    <a:pt x="187" y="176"/>
                  </a:cubicBezTo>
                  <a:cubicBezTo>
                    <a:pt x="204" y="174"/>
                    <a:pt x="221" y="166"/>
                    <a:pt x="228" y="149"/>
                  </a:cubicBezTo>
                  <a:cubicBezTo>
                    <a:pt x="231" y="140"/>
                    <a:pt x="232" y="128"/>
                    <a:pt x="226" y="120"/>
                  </a:cubicBezTo>
                  <a:close/>
                </a:path>
              </a:pathLst>
            </a:custGeom>
            <a:solidFill>
              <a:srgbClr val="DC43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 name="Freeform 15"/>
            <p:cNvSpPr/>
            <p:nvPr/>
          </p:nvSpPr>
          <p:spPr bwMode="auto">
            <a:xfrm>
              <a:off x="763588" y="2317750"/>
              <a:ext cx="860425" cy="587375"/>
            </a:xfrm>
            <a:custGeom>
              <a:avLst/>
              <a:gdLst>
                <a:gd name="T0" fmla="*/ 181 w 203"/>
                <a:gd name="T1" fmla="*/ 99 h 138"/>
                <a:gd name="T2" fmla="*/ 181 w 203"/>
                <a:gd name="T3" fmla="*/ 79 h 138"/>
                <a:gd name="T4" fmla="*/ 158 w 203"/>
                <a:gd name="T5" fmla="*/ 77 h 138"/>
                <a:gd name="T6" fmla="*/ 139 w 203"/>
                <a:gd name="T7" fmla="*/ 44 h 138"/>
                <a:gd name="T8" fmla="*/ 132 w 203"/>
                <a:gd name="T9" fmla="*/ 23 h 138"/>
                <a:gd name="T10" fmla="*/ 108 w 203"/>
                <a:gd name="T11" fmla="*/ 28 h 138"/>
                <a:gd name="T12" fmla="*/ 73 w 203"/>
                <a:gd name="T13" fmla="*/ 16 h 138"/>
                <a:gd name="T14" fmla="*/ 55 w 203"/>
                <a:gd name="T15" fmla="*/ 2 h 138"/>
                <a:gd name="T16" fmla="*/ 39 w 203"/>
                <a:gd name="T17" fmla="*/ 13 h 138"/>
                <a:gd name="T18" fmla="*/ 39 w 203"/>
                <a:gd name="T19" fmla="*/ 13 h 138"/>
                <a:gd name="T20" fmla="*/ 9 w 203"/>
                <a:gd name="T21" fmla="*/ 8 h 138"/>
                <a:gd name="T22" fmla="*/ 2 w 203"/>
                <a:gd name="T23" fmla="*/ 40 h 138"/>
                <a:gd name="T24" fmla="*/ 20 w 203"/>
                <a:gd name="T25" fmla="*/ 81 h 138"/>
                <a:gd name="T26" fmla="*/ 58 w 203"/>
                <a:gd name="T27" fmla="*/ 113 h 138"/>
                <a:gd name="T28" fmla="*/ 59 w 203"/>
                <a:gd name="T29" fmla="*/ 113 h 138"/>
                <a:gd name="T30" fmla="*/ 78 w 203"/>
                <a:gd name="T31" fmla="*/ 121 h 138"/>
                <a:gd name="T32" fmla="*/ 112 w 203"/>
                <a:gd name="T33" fmla="*/ 131 h 138"/>
                <a:gd name="T34" fmla="*/ 167 w 203"/>
                <a:gd name="T35" fmla="*/ 136 h 138"/>
                <a:gd name="T36" fmla="*/ 201 w 203"/>
                <a:gd name="T37" fmla="*/ 113 h 138"/>
                <a:gd name="T38" fmla="*/ 181 w 203"/>
                <a:gd name="T39" fmla="*/ 9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138">
                  <a:moveTo>
                    <a:pt x="181" y="99"/>
                  </a:moveTo>
                  <a:cubicBezTo>
                    <a:pt x="185" y="93"/>
                    <a:pt x="188" y="85"/>
                    <a:pt x="181" y="79"/>
                  </a:cubicBezTo>
                  <a:cubicBezTo>
                    <a:pt x="176" y="74"/>
                    <a:pt x="166" y="75"/>
                    <a:pt x="158" y="77"/>
                  </a:cubicBezTo>
                  <a:cubicBezTo>
                    <a:pt x="165" y="61"/>
                    <a:pt x="157" y="33"/>
                    <a:pt x="139" y="44"/>
                  </a:cubicBezTo>
                  <a:cubicBezTo>
                    <a:pt x="141" y="36"/>
                    <a:pt x="141" y="27"/>
                    <a:pt x="132" y="23"/>
                  </a:cubicBezTo>
                  <a:cubicBezTo>
                    <a:pt x="124" y="19"/>
                    <a:pt x="114" y="23"/>
                    <a:pt x="108" y="28"/>
                  </a:cubicBezTo>
                  <a:cubicBezTo>
                    <a:pt x="108" y="8"/>
                    <a:pt x="86" y="5"/>
                    <a:pt x="73" y="16"/>
                  </a:cubicBezTo>
                  <a:cubicBezTo>
                    <a:pt x="70" y="9"/>
                    <a:pt x="63" y="3"/>
                    <a:pt x="55" y="2"/>
                  </a:cubicBezTo>
                  <a:cubicBezTo>
                    <a:pt x="47" y="1"/>
                    <a:pt x="40" y="5"/>
                    <a:pt x="39" y="13"/>
                  </a:cubicBezTo>
                  <a:cubicBezTo>
                    <a:pt x="39" y="13"/>
                    <a:pt x="39" y="13"/>
                    <a:pt x="39" y="13"/>
                  </a:cubicBezTo>
                  <a:cubicBezTo>
                    <a:pt x="31" y="6"/>
                    <a:pt x="19" y="0"/>
                    <a:pt x="9" y="8"/>
                  </a:cubicBezTo>
                  <a:cubicBezTo>
                    <a:pt x="0" y="15"/>
                    <a:pt x="0" y="30"/>
                    <a:pt x="2" y="40"/>
                  </a:cubicBezTo>
                  <a:cubicBezTo>
                    <a:pt x="3" y="55"/>
                    <a:pt x="11" y="69"/>
                    <a:pt x="20" y="81"/>
                  </a:cubicBezTo>
                  <a:cubicBezTo>
                    <a:pt x="30" y="94"/>
                    <a:pt x="42" y="109"/>
                    <a:pt x="58" y="113"/>
                  </a:cubicBezTo>
                  <a:cubicBezTo>
                    <a:pt x="58" y="114"/>
                    <a:pt x="59" y="113"/>
                    <a:pt x="59" y="113"/>
                  </a:cubicBezTo>
                  <a:cubicBezTo>
                    <a:pt x="64" y="117"/>
                    <a:pt x="73" y="119"/>
                    <a:pt x="78" y="121"/>
                  </a:cubicBezTo>
                  <a:cubicBezTo>
                    <a:pt x="89" y="126"/>
                    <a:pt x="100" y="129"/>
                    <a:pt x="112" y="131"/>
                  </a:cubicBezTo>
                  <a:cubicBezTo>
                    <a:pt x="130" y="135"/>
                    <a:pt x="148" y="138"/>
                    <a:pt x="167" y="136"/>
                  </a:cubicBezTo>
                  <a:cubicBezTo>
                    <a:pt x="180" y="134"/>
                    <a:pt x="199" y="129"/>
                    <a:pt x="201" y="113"/>
                  </a:cubicBezTo>
                  <a:cubicBezTo>
                    <a:pt x="203" y="102"/>
                    <a:pt x="190" y="98"/>
                    <a:pt x="181" y="9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4" name="Freeform 16"/>
            <p:cNvSpPr/>
            <p:nvPr/>
          </p:nvSpPr>
          <p:spPr bwMode="auto">
            <a:xfrm>
              <a:off x="847725" y="2454275"/>
              <a:ext cx="588963" cy="425450"/>
            </a:xfrm>
            <a:custGeom>
              <a:avLst/>
              <a:gdLst>
                <a:gd name="T0" fmla="*/ 135 w 139"/>
                <a:gd name="T1" fmla="*/ 77 h 100"/>
                <a:gd name="T2" fmla="*/ 118 w 139"/>
                <a:gd name="T3" fmla="*/ 72 h 100"/>
                <a:gd name="T4" fmla="*/ 104 w 139"/>
                <a:gd name="T5" fmla="*/ 55 h 100"/>
                <a:gd name="T6" fmla="*/ 86 w 139"/>
                <a:gd name="T7" fmla="*/ 37 h 100"/>
                <a:gd name="T8" fmla="*/ 56 w 139"/>
                <a:gd name="T9" fmla="*/ 24 h 100"/>
                <a:gd name="T10" fmla="*/ 31 w 139"/>
                <a:gd name="T11" fmla="*/ 13 h 100"/>
                <a:gd name="T12" fmla="*/ 11 w 139"/>
                <a:gd name="T13" fmla="*/ 1 h 100"/>
                <a:gd name="T14" fmla="*/ 0 w 139"/>
                <a:gd name="T15" fmla="*/ 19 h 100"/>
                <a:gd name="T16" fmla="*/ 39 w 139"/>
                <a:gd name="T17" fmla="*/ 81 h 100"/>
                <a:gd name="T18" fmla="*/ 40 w 139"/>
                <a:gd name="T19" fmla="*/ 83 h 100"/>
                <a:gd name="T20" fmla="*/ 124 w 139"/>
                <a:gd name="T21" fmla="*/ 92 h 100"/>
                <a:gd name="T22" fmla="*/ 135 w 139"/>
                <a:gd name="T23"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00">
                  <a:moveTo>
                    <a:pt x="135" y="77"/>
                  </a:moveTo>
                  <a:cubicBezTo>
                    <a:pt x="131" y="72"/>
                    <a:pt x="124" y="71"/>
                    <a:pt x="118" y="72"/>
                  </a:cubicBezTo>
                  <a:cubicBezTo>
                    <a:pt x="124" y="63"/>
                    <a:pt x="115" y="53"/>
                    <a:pt x="104" y="55"/>
                  </a:cubicBezTo>
                  <a:cubicBezTo>
                    <a:pt x="111" y="46"/>
                    <a:pt x="98" y="31"/>
                    <a:pt x="86" y="37"/>
                  </a:cubicBezTo>
                  <a:cubicBezTo>
                    <a:pt x="90" y="19"/>
                    <a:pt x="69" y="13"/>
                    <a:pt x="56" y="24"/>
                  </a:cubicBezTo>
                  <a:cubicBezTo>
                    <a:pt x="51" y="13"/>
                    <a:pt x="39" y="1"/>
                    <a:pt x="31" y="13"/>
                  </a:cubicBezTo>
                  <a:cubicBezTo>
                    <a:pt x="27" y="7"/>
                    <a:pt x="19" y="0"/>
                    <a:pt x="11" y="1"/>
                  </a:cubicBezTo>
                  <a:cubicBezTo>
                    <a:pt x="2" y="3"/>
                    <a:pt x="0" y="11"/>
                    <a:pt x="0" y="19"/>
                  </a:cubicBezTo>
                  <a:cubicBezTo>
                    <a:pt x="1" y="45"/>
                    <a:pt x="21" y="65"/>
                    <a:pt x="39" y="81"/>
                  </a:cubicBezTo>
                  <a:cubicBezTo>
                    <a:pt x="39" y="81"/>
                    <a:pt x="39" y="82"/>
                    <a:pt x="40" y="83"/>
                  </a:cubicBezTo>
                  <a:cubicBezTo>
                    <a:pt x="67" y="90"/>
                    <a:pt x="96" y="100"/>
                    <a:pt x="124" y="92"/>
                  </a:cubicBezTo>
                  <a:cubicBezTo>
                    <a:pt x="129" y="91"/>
                    <a:pt x="139" y="83"/>
                    <a:pt x="135" y="7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5" name="Freeform 17"/>
            <p:cNvSpPr/>
            <p:nvPr/>
          </p:nvSpPr>
          <p:spPr bwMode="auto">
            <a:xfrm>
              <a:off x="674688" y="2573338"/>
              <a:ext cx="571500" cy="506413"/>
            </a:xfrm>
            <a:custGeom>
              <a:avLst/>
              <a:gdLst>
                <a:gd name="T0" fmla="*/ 132 w 135"/>
                <a:gd name="T1" fmla="*/ 42 h 119"/>
                <a:gd name="T2" fmla="*/ 119 w 135"/>
                <a:gd name="T3" fmla="*/ 39 h 119"/>
                <a:gd name="T4" fmla="*/ 114 w 135"/>
                <a:gd name="T5" fmla="*/ 26 h 119"/>
                <a:gd name="T6" fmla="*/ 100 w 135"/>
                <a:gd name="T7" fmla="*/ 26 h 119"/>
                <a:gd name="T8" fmla="*/ 93 w 135"/>
                <a:gd name="T9" fmla="*/ 13 h 119"/>
                <a:gd name="T10" fmla="*/ 79 w 135"/>
                <a:gd name="T11" fmla="*/ 14 h 119"/>
                <a:gd name="T12" fmla="*/ 79 w 135"/>
                <a:gd name="T13" fmla="*/ 14 h 119"/>
                <a:gd name="T14" fmla="*/ 53 w 135"/>
                <a:gd name="T15" fmla="*/ 6 h 119"/>
                <a:gd name="T16" fmla="*/ 52 w 135"/>
                <a:gd name="T17" fmla="*/ 7 h 119"/>
                <a:gd name="T18" fmla="*/ 78 w 135"/>
                <a:gd name="T19" fmla="*/ 53 h 119"/>
                <a:gd name="T20" fmla="*/ 10 w 135"/>
                <a:gd name="T21" fmla="*/ 109 h 119"/>
                <a:gd name="T22" fmla="*/ 0 w 135"/>
                <a:gd name="T23" fmla="*/ 117 h 119"/>
                <a:gd name="T24" fmla="*/ 2 w 135"/>
                <a:gd name="T25" fmla="*/ 119 h 119"/>
                <a:gd name="T26" fmla="*/ 21 w 135"/>
                <a:gd name="T27" fmla="*/ 105 h 119"/>
                <a:gd name="T28" fmla="*/ 80 w 135"/>
                <a:gd name="T29" fmla="*/ 54 h 119"/>
                <a:gd name="T30" fmla="*/ 132 w 135"/>
                <a:gd name="T31" fmla="*/ 54 h 119"/>
                <a:gd name="T32" fmla="*/ 132 w 135"/>
                <a:gd name="T33" fmla="*/ 4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119">
                  <a:moveTo>
                    <a:pt x="132" y="42"/>
                  </a:moveTo>
                  <a:cubicBezTo>
                    <a:pt x="129" y="38"/>
                    <a:pt x="123" y="37"/>
                    <a:pt x="119" y="39"/>
                  </a:cubicBezTo>
                  <a:cubicBezTo>
                    <a:pt x="120" y="34"/>
                    <a:pt x="118" y="29"/>
                    <a:pt x="114" y="26"/>
                  </a:cubicBezTo>
                  <a:cubicBezTo>
                    <a:pt x="110" y="23"/>
                    <a:pt x="104" y="24"/>
                    <a:pt x="100" y="26"/>
                  </a:cubicBezTo>
                  <a:cubicBezTo>
                    <a:pt x="100" y="21"/>
                    <a:pt x="96" y="16"/>
                    <a:pt x="93" y="13"/>
                  </a:cubicBezTo>
                  <a:cubicBezTo>
                    <a:pt x="88" y="9"/>
                    <a:pt x="83" y="11"/>
                    <a:pt x="79" y="14"/>
                  </a:cubicBezTo>
                  <a:cubicBezTo>
                    <a:pt x="79" y="14"/>
                    <a:pt x="79" y="14"/>
                    <a:pt x="79" y="14"/>
                  </a:cubicBezTo>
                  <a:cubicBezTo>
                    <a:pt x="75" y="6"/>
                    <a:pt x="61" y="0"/>
                    <a:pt x="53" y="6"/>
                  </a:cubicBezTo>
                  <a:cubicBezTo>
                    <a:pt x="53" y="6"/>
                    <a:pt x="52" y="6"/>
                    <a:pt x="52" y="7"/>
                  </a:cubicBezTo>
                  <a:cubicBezTo>
                    <a:pt x="49" y="25"/>
                    <a:pt x="65" y="43"/>
                    <a:pt x="78" y="53"/>
                  </a:cubicBezTo>
                  <a:cubicBezTo>
                    <a:pt x="60" y="77"/>
                    <a:pt x="35" y="92"/>
                    <a:pt x="10" y="109"/>
                  </a:cubicBezTo>
                  <a:cubicBezTo>
                    <a:pt x="7" y="111"/>
                    <a:pt x="3" y="114"/>
                    <a:pt x="0" y="117"/>
                  </a:cubicBezTo>
                  <a:cubicBezTo>
                    <a:pt x="0" y="117"/>
                    <a:pt x="1" y="118"/>
                    <a:pt x="2" y="119"/>
                  </a:cubicBezTo>
                  <a:cubicBezTo>
                    <a:pt x="8" y="114"/>
                    <a:pt x="14" y="110"/>
                    <a:pt x="21" y="105"/>
                  </a:cubicBezTo>
                  <a:cubicBezTo>
                    <a:pt x="42" y="91"/>
                    <a:pt x="67" y="77"/>
                    <a:pt x="80" y="54"/>
                  </a:cubicBezTo>
                  <a:cubicBezTo>
                    <a:pt x="94" y="61"/>
                    <a:pt x="122" y="71"/>
                    <a:pt x="132" y="54"/>
                  </a:cubicBezTo>
                  <a:cubicBezTo>
                    <a:pt x="135" y="51"/>
                    <a:pt x="135" y="45"/>
                    <a:pt x="132" y="42"/>
                  </a:cubicBezTo>
                  <a:close/>
                </a:path>
              </a:pathLst>
            </a:custGeom>
            <a:solidFill>
              <a:srgbClr val="F2C1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6" name="Freeform 18"/>
            <p:cNvSpPr/>
            <p:nvPr/>
          </p:nvSpPr>
          <p:spPr bwMode="auto">
            <a:xfrm>
              <a:off x="492125" y="3079750"/>
              <a:ext cx="296863" cy="693738"/>
            </a:xfrm>
            <a:custGeom>
              <a:avLst/>
              <a:gdLst>
                <a:gd name="T0" fmla="*/ 41 w 70"/>
                <a:gd name="T1" fmla="*/ 129 h 163"/>
                <a:gd name="T2" fmla="*/ 43 w 70"/>
                <a:gd name="T3" fmla="*/ 96 h 163"/>
                <a:gd name="T4" fmla="*/ 38 w 70"/>
                <a:gd name="T5" fmla="*/ 56 h 163"/>
                <a:gd name="T6" fmla="*/ 1 w 70"/>
                <a:gd name="T7" fmla="*/ 0 h 163"/>
                <a:gd name="T8" fmla="*/ 0 w 70"/>
                <a:gd name="T9" fmla="*/ 2 h 163"/>
                <a:gd name="T10" fmla="*/ 36 w 70"/>
                <a:gd name="T11" fmla="*/ 61 h 163"/>
                <a:gd name="T12" fmla="*/ 39 w 70"/>
                <a:gd name="T13" fmla="*/ 99 h 163"/>
                <a:gd name="T14" fmla="*/ 38 w 70"/>
                <a:gd name="T15" fmla="*/ 130 h 163"/>
                <a:gd name="T16" fmla="*/ 15 w 70"/>
                <a:gd name="T17" fmla="*/ 154 h 163"/>
                <a:gd name="T18" fmla="*/ 18 w 70"/>
                <a:gd name="T19" fmla="*/ 156 h 163"/>
                <a:gd name="T20" fmla="*/ 29 w 70"/>
                <a:gd name="T21" fmla="*/ 151 h 163"/>
                <a:gd name="T22" fmla="*/ 35 w 70"/>
                <a:gd name="T23" fmla="*/ 159 h 163"/>
                <a:gd name="T24" fmla="*/ 38 w 70"/>
                <a:gd name="T25" fmla="*/ 159 h 163"/>
                <a:gd name="T26" fmla="*/ 41 w 70"/>
                <a:gd name="T27" fmla="*/ 154 h 163"/>
                <a:gd name="T28" fmla="*/ 46 w 70"/>
                <a:gd name="T29" fmla="*/ 159 h 163"/>
                <a:gd name="T30" fmla="*/ 49 w 70"/>
                <a:gd name="T31" fmla="*/ 158 h 163"/>
                <a:gd name="T32" fmla="*/ 51 w 70"/>
                <a:gd name="T33" fmla="*/ 153 h 163"/>
                <a:gd name="T34" fmla="*/ 66 w 70"/>
                <a:gd name="T35" fmla="*/ 154 h 163"/>
                <a:gd name="T36" fmla="*/ 41 w 70"/>
                <a:gd name="T37" fmla="*/ 1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63">
                  <a:moveTo>
                    <a:pt x="41" y="129"/>
                  </a:moveTo>
                  <a:cubicBezTo>
                    <a:pt x="44" y="119"/>
                    <a:pt x="43" y="107"/>
                    <a:pt x="43" y="96"/>
                  </a:cubicBezTo>
                  <a:cubicBezTo>
                    <a:pt x="42" y="83"/>
                    <a:pt x="41" y="69"/>
                    <a:pt x="38" y="56"/>
                  </a:cubicBezTo>
                  <a:cubicBezTo>
                    <a:pt x="34" y="35"/>
                    <a:pt x="24" y="7"/>
                    <a:pt x="1" y="0"/>
                  </a:cubicBezTo>
                  <a:cubicBezTo>
                    <a:pt x="0" y="0"/>
                    <a:pt x="0" y="1"/>
                    <a:pt x="0" y="2"/>
                  </a:cubicBezTo>
                  <a:cubicBezTo>
                    <a:pt x="23" y="14"/>
                    <a:pt x="31" y="37"/>
                    <a:pt x="36" y="61"/>
                  </a:cubicBezTo>
                  <a:cubicBezTo>
                    <a:pt x="38" y="73"/>
                    <a:pt x="39" y="86"/>
                    <a:pt x="39" y="99"/>
                  </a:cubicBezTo>
                  <a:cubicBezTo>
                    <a:pt x="39" y="109"/>
                    <a:pt x="37" y="120"/>
                    <a:pt x="38" y="130"/>
                  </a:cubicBezTo>
                  <a:cubicBezTo>
                    <a:pt x="26" y="133"/>
                    <a:pt x="18" y="143"/>
                    <a:pt x="15" y="154"/>
                  </a:cubicBezTo>
                  <a:cubicBezTo>
                    <a:pt x="15" y="155"/>
                    <a:pt x="16" y="157"/>
                    <a:pt x="18" y="156"/>
                  </a:cubicBezTo>
                  <a:cubicBezTo>
                    <a:pt x="21" y="154"/>
                    <a:pt x="25" y="153"/>
                    <a:pt x="29" y="151"/>
                  </a:cubicBezTo>
                  <a:cubicBezTo>
                    <a:pt x="31" y="153"/>
                    <a:pt x="34" y="156"/>
                    <a:pt x="35" y="159"/>
                  </a:cubicBezTo>
                  <a:cubicBezTo>
                    <a:pt x="35" y="160"/>
                    <a:pt x="37" y="160"/>
                    <a:pt x="38" y="159"/>
                  </a:cubicBezTo>
                  <a:cubicBezTo>
                    <a:pt x="39" y="157"/>
                    <a:pt x="40" y="156"/>
                    <a:pt x="41" y="154"/>
                  </a:cubicBezTo>
                  <a:cubicBezTo>
                    <a:pt x="43" y="155"/>
                    <a:pt x="44" y="157"/>
                    <a:pt x="46" y="159"/>
                  </a:cubicBezTo>
                  <a:cubicBezTo>
                    <a:pt x="47" y="160"/>
                    <a:pt x="48" y="160"/>
                    <a:pt x="49" y="158"/>
                  </a:cubicBezTo>
                  <a:cubicBezTo>
                    <a:pt x="50" y="157"/>
                    <a:pt x="50" y="155"/>
                    <a:pt x="51" y="153"/>
                  </a:cubicBezTo>
                  <a:cubicBezTo>
                    <a:pt x="55" y="158"/>
                    <a:pt x="63" y="163"/>
                    <a:pt x="66" y="154"/>
                  </a:cubicBezTo>
                  <a:cubicBezTo>
                    <a:pt x="70" y="141"/>
                    <a:pt x="51" y="131"/>
                    <a:pt x="41" y="12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7" name="Freeform 19"/>
            <p:cNvSpPr/>
            <p:nvPr/>
          </p:nvSpPr>
          <p:spPr bwMode="auto">
            <a:xfrm>
              <a:off x="877888" y="3046413"/>
              <a:ext cx="317500" cy="633413"/>
            </a:xfrm>
            <a:custGeom>
              <a:avLst/>
              <a:gdLst>
                <a:gd name="T0" fmla="*/ 51 w 75"/>
                <a:gd name="T1" fmla="*/ 115 h 149"/>
                <a:gd name="T2" fmla="*/ 50 w 75"/>
                <a:gd name="T3" fmla="*/ 115 h 149"/>
                <a:gd name="T4" fmla="*/ 48 w 75"/>
                <a:gd name="T5" fmla="*/ 86 h 149"/>
                <a:gd name="T6" fmla="*/ 41 w 75"/>
                <a:gd name="T7" fmla="*/ 48 h 149"/>
                <a:gd name="T8" fmla="*/ 1 w 75"/>
                <a:gd name="T9" fmla="*/ 0 h 149"/>
                <a:gd name="T10" fmla="*/ 1 w 75"/>
                <a:gd name="T11" fmla="*/ 2 h 149"/>
                <a:gd name="T12" fmla="*/ 40 w 75"/>
                <a:gd name="T13" fmla="*/ 55 h 149"/>
                <a:gd name="T14" fmla="*/ 45 w 75"/>
                <a:gd name="T15" fmla="*/ 90 h 149"/>
                <a:gd name="T16" fmla="*/ 46 w 75"/>
                <a:gd name="T17" fmla="*/ 115 h 149"/>
                <a:gd name="T18" fmla="*/ 45 w 75"/>
                <a:gd name="T19" fmla="*/ 142 h 149"/>
                <a:gd name="T20" fmla="*/ 50 w 75"/>
                <a:gd name="T21" fmla="*/ 149 h 149"/>
                <a:gd name="T22" fmla="*/ 61 w 75"/>
                <a:gd name="T23" fmla="*/ 148 h 149"/>
                <a:gd name="T24" fmla="*/ 51 w 75"/>
                <a:gd name="T2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49">
                  <a:moveTo>
                    <a:pt x="51" y="115"/>
                  </a:moveTo>
                  <a:cubicBezTo>
                    <a:pt x="50" y="115"/>
                    <a:pt x="50" y="115"/>
                    <a:pt x="50" y="115"/>
                  </a:cubicBezTo>
                  <a:cubicBezTo>
                    <a:pt x="50" y="106"/>
                    <a:pt x="49" y="95"/>
                    <a:pt x="48" y="86"/>
                  </a:cubicBezTo>
                  <a:cubicBezTo>
                    <a:pt x="46" y="73"/>
                    <a:pt x="45" y="61"/>
                    <a:pt x="41" y="48"/>
                  </a:cubicBezTo>
                  <a:cubicBezTo>
                    <a:pt x="36" y="28"/>
                    <a:pt x="24" y="6"/>
                    <a:pt x="1" y="0"/>
                  </a:cubicBezTo>
                  <a:cubicBezTo>
                    <a:pt x="0" y="0"/>
                    <a:pt x="0" y="1"/>
                    <a:pt x="1" y="2"/>
                  </a:cubicBezTo>
                  <a:cubicBezTo>
                    <a:pt x="24" y="11"/>
                    <a:pt x="34" y="32"/>
                    <a:pt x="40" y="55"/>
                  </a:cubicBezTo>
                  <a:cubicBezTo>
                    <a:pt x="43" y="67"/>
                    <a:pt x="44" y="78"/>
                    <a:pt x="45" y="90"/>
                  </a:cubicBezTo>
                  <a:cubicBezTo>
                    <a:pt x="46" y="98"/>
                    <a:pt x="45" y="107"/>
                    <a:pt x="46" y="115"/>
                  </a:cubicBezTo>
                  <a:cubicBezTo>
                    <a:pt x="44" y="124"/>
                    <a:pt x="42" y="133"/>
                    <a:pt x="45" y="142"/>
                  </a:cubicBezTo>
                  <a:cubicBezTo>
                    <a:pt x="46" y="144"/>
                    <a:pt x="48" y="149"/>
                    <a:pt x="50" y="149"/>
                  </a:cubicBezTo>
                  <a:cubicBezTo>
                    <a:pt x="54" y="149"/>
                    <a:pt x="58" y="149"/>
                    <a:pt x="61" y="148"/>
                  </a:cubicBezTo>
                  <a:cubicBezTo>
                    <a:pt x="75" y="141"/>
                    <a:pt x="56" y="120"/>
                    <a:pt x="51" y="115"/>
                  </a:cubicBezTo>
                  <a:close/>
                </a:path>
              </a:pathLst>
            </a:custGeom>
            <a:solidFill>
              <a:srgbClr val="1D8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8" name="Freeform 20"/>
            <p:cNvSpPr/>
            <p:nvPr/>
          </p:nvSpPr>
          <p:spPr bwMode="auto">
            <a:xfrm>
              <a:off x="831850" y="3148013"/>
              <a:ext cx="215900" cy="501650"/>
            </a:xfrm>
            <a:custGeom>
              <a:avLst/>
              <a:gdLst>
                <a:gd name="T0" fmla="*/ 40 w 51"/>
                <a:gd name="T1" fmla="*/ 2 h 118"/>
                <a:gd name="T2" fmla="*/ 41 w 51"/>
                <a:gd name="T3" fmla="*/ 1 h 118"/>
                <a:gd name="T4" fmla="*/ 40 w 51"/>
                <a:gd name="T5" fmla="*/ 0 h 118"/>
                <a:gd name="T6" fmla="*/ 39 w 51"/>
                <a:gd name="T7" fmla="*/ 2 h 118"/>
                <a:gd name="T8" fmla="*/ 39 w 51"/>
                <a:gd name="T9" fmla="*/ 2 h 118"/>
                <a:gd name="T10" fmla="*/ 3 w 51"/>
                <a:gd name="T11" fmla="*/ 116 h 118"/>
                <a:gd name="T12" fmla="*/ 4 w 51"/>
                <a:gd name="T13" fmla="*/ 117 h 118"/>
                <a:gd name="T14" fmla="*/ 6 w 51"/>
                <a:gd name="T15" fmla="*/ 117 h 118"/>
                <a:gd name="T16" fmla="*/ 41 w 51"/>
                <a:gd name="T17" fmla="*/ 67 h 118"/>
                <a:gd name="T18" fmla="*/ 40 w 51"/>
                <a:gd name="T1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8">
                  <a:moveTo>
                    <a:pt x="40" y="2"/>
                  </a:moveTo>
                  <a:cubicBezTo>
                    <a:pt x="40" y="2"/>
                    <a:pt x="41" y="1"/>
                    <a:pt x="41" y="1"/>
                  </a:cubicBezTo>
                  <a:cubicBezTo>
                    <a:pt x="41" y="0"/>
                    <a:pt x="41" y="0"/>
                    <a:pt x="40" y="0"/>
                  </a:cubicBezTo>
                  <a:cubicBezTo>
                    <a:pt x="40" y="1"/>
                    <a:pt x="40" y="2"/>
                    <a:pt x="39" y="2"/>
                  </a:cubicBezTo>
                  <a:cubicBezTo>
                    <a:pt x="39" y="2"/>
                    <a:pt x="39" y="2"/>
                    <a:pt x="39" y="2"/>
                  </a:cubicBezTo>
                  <a:cubicBezTo>
                    <a:pt x="18" y="36"/>
                    <a:pt x="0" y="75"/>
                    <a:pt x="3" y="116"/>
                  </a:cubicBezTo>
                  <a:cubicBezTo>
                    <a:pt x="3" y="117"/>
                    <a:pt x="4" y="117"/>
                    <a:pt x="4" y="117"/>
                  </a:cubicBezTo>
                  <a:cubicBezTo>
                    <a:pt x="4" y="117"/>
                    <a:pt x="5" y="118"/>
                    <a:pt x="6" y="117"/>
                  </a:cubicBezTo>
                  <a:cubicBezTo>
                    <a:pt x="24" y="106"/>
                    <a:pt x="35" y="86"/>
                    <a:pt x="41" y="67"/>
                  </a:cubicBezTo>
                  <a:cubicBezTo>
                    <a:pt x="48" y="47"/>
                    <a:pt x="51" y="21"/>
                    <a:pt x="40" y="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9" name="Freeform 21"/>
            <p:cNvSpPr/>
            <p:nvPr/>
          </p:nvSpPr>
          <p:spPr bwMode="auto">
            <a:xfrm>
              <a:off x="1304925" y="3087688"/>
              <a:ext cx="149225" cy="523875"/>
            </a:xfrm>
            <a:custGeom>
              <a:avLst/>
              <a:gdLst>
                <a:gd name="T0" fmla="*/ 31 w 35"/>
                <a:gd name="T1" fmla="*/ 52 h 123"/>
                <a:gd name="T2" fmla="*/ 0 w 35"/>
                <a:gd name="T3" fmla="*/ 0 h 123"/>
                <a:gd name="T4" fmla="*/ 0 w 35"/>
                <a:gd name="T5" fmla="*/ 0 h 123"/>
                <a:gd name="T6" fmla="*/ 29 w 35"/>
                <a:gd name="T7" fmla="*/ 57 h 123"/>
                <a:gd name="T8" fmla="*/ 31 w 35"/>
                <a:gd name="T9" fmla="*/ 121 h 123"/>
                <a:gd name="T10" fmla="*/ 34 w 35"/>
                <a:gd name="T11" fmla="*/ 121 h 123"/>
                <a:gd name="T12" fmla="*/ 31 w 35"/>
                <a:gd name="T13" fmla="*/ 52 h 123"/>
              </a:gdLst>
              <a:ahLst/>
              <a:cxnLst>
                <a:cxn ang="0">
                  <a:pos x="T0" y="T1"/>
                </a:cxn>
                <a:cxn ang="0">
                  <a:pos x="T2" y="T3"/>
                </a:cxn>
                <a:cxn ang="0">
                  <a:pos x="T4" y="T5"/>
                </a:cxn>
                <a:cxn ang="0">
                  <a:pos x="T6" y="T7"/>
                </a:cxn>
                <a:cxn ang="0">
                  <a:pos x="T8" y="T9"/>
                </a:cxn>
                <a:cxn ang="0">
                  <a:pos x="T10" y="T11"/>
                </a:cxn>
                <a:cxn ang="0">
                  <a:pos x="T12" y="T13"/>
                </a:cxn>
              </a:cxnLst>
              <a:rect l="0" t="0" r="r" b="b"/>
              <a:pathLst>
                <a:path w="35" h="123">
                  <a:moveTo>
                    <a:pt x="31" y="52"/>
                  </a:moveTo>
                  <a:cubicBezTo>
                    <a:pt x="27" y="33"/>
                    <a:pt x="20" y="8"/>
                    <a:pt x="0" y="0"/>
                  </a:cubicBezTo>
                  <a:cubicBezTo>
                    <a:pt x="0" y="0"/>
                    <a:pt x="0" y="0"/>
                    <a:pt x="0" y="0"/>
                  </a:cubicBezTo>
                  <a:cubicBezTo>
                    <a:pt x="19" y="13"/>
                    <a:pt x="25" y="36"/>
                    <a:pt x="29" y="57"/>
                  </a:cubicBezTo>
                  <a:cubicBezTo>
                    <a:pt x="32" y="78"/>
                    <a:pt x="32" y="100"/>
                    <a:pt x="31" y="121"/>
                  </a:cubicBezTo>
                  <a:cubicBezTo>
                    <a:pt x="31" y="123"/>
                    <a:pt x="34" y="123"/>
                    <a:pt x="34" y="121"/>
                  </a:cubicBezTo>
                  <a:cubicBezTo>
                    <a:pt x="35" y="98"/>
                    <a:pt x="35" y="75"/>
                    <a:pt x="31" y="5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0" name="Freeform 22"/>
            <p:cNvSpPr/>
            <p:nvPr/>
          </p:nvSpPr>
          <p:spPr bwMode="auto">
            <a:xfrm>
              <a:off x="1292225" y="3581400"/>
              <a:ext cx="296863" cy="290513"/>
            </a:xfrm>
            <a:custGeom>
              <a:avLst/>
              <a:gdLst>
                <a:gd name="T0" fmla="*/ 37 w 70"/>
                <a:gd name="T1" fmla="*/ 1 h 68"/>
                <a:gd name="T2" fmla="*/ 36 w 70"/>
                <a:gd name="T3" fmla="*/ 1 h 68"/>
                <a:gd name="T4" fmla="*/ 34 w 70"/>
                <a:gd name="T5" fmla="*/ 2 h 68"/>
                <a:gd name="T6" fmla="*/ 1 w 70"/>
                <a:gd name="T7" fmla="*/ 47 h 68"/>
                <a:gd name="T8" fmla="*/ 7 w 70"/>
                <a:gd name="T9" fmla="*/ 58 h 68"/>
                <a:gd name="T10" fmla="*/ 19 w 70"/>
                <a:gd name="T11" fmla="*/ 50 h 68"/>
                <a:gd name="T12" fmla="*/ 25 w 70"/>
                <a:gd name="T13" fmla="*/ 67 h 68"/>
                <a:gd name="T14" fmla="*/ 27 w 70"/>
                <a:gd name="T15" fmla="*/ 67 h 68"/>
                <a:gd name="T16" fmla="*/ 38 w 70"/>
                <a:gd name="T17" fmla="*/ 53 h 68"/>
                <a:gd name="T18" fmla="*/ 48 w 70"/>
                <a:gd name="T19" fmla="*/ 64 h 68"/>
                <a:gd name="T20" fmla="*/ 60 w 70"/>
                <a:gd name="T21" fmla="*/ 56 h 68"/>
                <a:gd name="T22" fmla="*/ 37 w 70"/>
                <a:gd name="T2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8">
                  <a:moveTo>
                    <a:pt x="37" y="1"/>
                  </a:moveTo>
                  <a:cubicBezTo>
                    <a:pt x="37" y="1"/>
                    <a:pt x="37" y="0"/>
                    <a:pt x="36" y="1"/>
                  </a:cubicBezTo>
                  <a:cubicBezTo>
                    <a:pt x="35" y="0"/>
                    <a:pt x="34" y="1"/>
                    <a:pt x="34" y="2"/>
                  </a:cubicBezTo>
                  <a:cubicBezTo>
                    <a:pt x="19" y="13"/>
                    <a:pt x="2" y="27"/>
                    <a:pt x="1" y="47"/>
                  </a:cubicBezTo>
                  <a:cubicBezTo>
                    <a:pt x="0" y="51"/>
                    <a:pt x="2" y="56"/>
                    <a:pt x="7" y="58"/>
                  </a:cubicBezTo>
                  <a:cubicBezTo>
                    <a:pt x="11" y="59"/>
                    <a:pt x="16" y="55"/>
                    <a:pt x="19" y="50"/>
                  </a:cubicBezTo>
                  <a:cubicBezTo>
                    <a:pt x="19" y="56"/>
                    <a:pt x="20" y="62"/>
                    <a:pt x="25" y="67"/>
                  </a:cubicBezTo>
                  <a:cubicBezTo>
                    <a:pt x="25" y="68"/>
                    <a:pt x="26" y="68"/>
                    <a:pt x="27" y="67"/>
                  </a:cubicBezTo>
                  <a:cubicBezTo>
                    <a:pt x="32" y="63"/>
                    <a:pt x="36" y="59"/>
                    <a:pt x="38" y="53"/>
                  </a:cubicBezTo>
                  <a:cubicBezTo>
                    <a:pt x="40" y="58"/>
                    <a:pt x="42" y="63"/>
                    <a:pt x="48" y="64"/>
                  </a:cubicBezTo>
                  <a:cubicBezTo>
                    <a:pt x="53" y="65"/>
                    <a:pt x="58" y="60"/>
                    <a:pt x="60" y="56"/>
                  </a:cubicBezTo>
                  <a:cubicBezTo>
                    <a:pt x="70" y="36"/>
                    <a:pt x="51" y="14"/>
                    <a:pt x="37"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1" name="Freeform 23"/>
            <p:cNvSpPr/>
            <p:nvPr/>
          </p:nvSpPr>
          <p:spPr bwMode="auto">
            <a:xfrm>
              <a:off x="1652588" y="3292475"/>
              <a:ext cx="555625" cy="1352550"/>
            </a:xfrm>
            <a:custGeom>
              <a:avLst/>
              <a:gdLst>
                <a:gd name="T0" fmla="*/ 131 w 131"/>
                <a:gd name="T1" fmla="*/ 207 h 318"/>
                <a:gd name="T2" fmla="*/ 130 w 131"/>
                <a:gd name="T3" fmla="*/ 207 h 318"/>
                <a:gd name="T4" fmla="*/ 121 w 131"/>
                <a:gd name="T5" fmla="*/ 183 h 318"/>
                <a:gd name="T6" fmla="*/ 100 w 131"/>
                <a:gd name="T7" fmla="*/ 170 h 318"/>
                <a:gd name="T8" fmla="*/ 116 w 131"/>
                <a:gd name="T9" fmla="*/ 168 h 318"/>
                <a:gd name="T10" fmla="*/ 117 w 131"/>
                <a:gd name="T11" fmla="*/ 168 h 318"/>
                <a:gd name="T12" fmla="*/ 118 w 131"/>
                <a:gd name="T13" fmla="*/ 167 h 318"/>
                <a:gd name="T14" fmla="*/ 100 w 131"/>
                <a:gd name="T15" fmla="*/ 137 h 318"/>
                <a:gd name="T16" fmla="*/ 101 w 131"/>
                <a:gd name="T17" fmla="*/ 136 h 318"/>
                <a:gd name="T18" fmla="*/ 68 w 131"/>
                <a:gd name="T19" fmla="*/ 129 h 318"/>
                <a:gd name="T20" fmla="*/ 90 w 131"/>
                <a:gd name="T21" fmla="*/ 125 h 318"/>
                <a:gd name="T22" fmla="*/ 91 w 131"/>
                <a:gd name="T23" fmla="*/ 125 h 318"/>
                <a:gd name="T24" fmla="*/ 92 w 131"/>
                <a:gd name="T25" fmla="*/ 124 h 318"/>
                <a:gd name="T26" fmla="*/ 68 w 131"/>
                <a:gd name="T27" fmla="*/ 95 h 318"/>
                <a:gd name="T28" fmla="*/ 40 w 131"/>
                <a:gd name="T29" fmla="*/ 65 h 318"/>
                <a:gd name="T30" fmla="*/ 17 w 131"/>
                <a:gd name="T31" fmla="*/ 0 h 318"/>
                <a:gd name="T32" fmla="*/ 17 w 131"/>
                <a:gd name="T33" fmla="*/ 1 h 318"/>
                <a:gd name="T34" fmla="*/ 37 w 131"/>
                <a:gd name="T35" fmla="*/ 66 h 318"/>
                <a:gd name="T36" fmla="*/ 15 w 131"/>
                <a:gd name="T37" fmla="*/ 131 h 318"/>
                <a:gd name="T38" fmla="*/ 16 w 131"/>
                <a:gd name="T39" fmla="*/ 134 h 318"/>
                <a:gd name="T40" fmla="*/ 24 w 131"/>
                <a:gd name="T41" fmla="*/ 137 h 318"/>
                <a:gd name="T42" fmla="*/ 6 w 131"/>
                <a:gd name="T43" fmla="*/ 189 h 318"/>
                <a:gd name="T44" fmla="*/ 8 w 131"/>
                <a:gd name="T45" fmla="*/ 191 h 318"/>
                <a:gd name="T46" fmla="*/ 15 w 131"/>
                <a:gd name="T47" fmla="*/ 191 h 318"/>
                <a:gd name="T48" fmla="*/ 8 w 131"/>
                <a:gd name="T49" fmla="*/ 239 h 318"/>
                <a:gd name="T50" fmla="*/ 10 w 131"/>
                <a:gd name="T51" fmla="*/ 240 h 318"/>
                <a:gd name="T52" fmla="*/ 21 w 131"/>
                <a:gd name="T53" fmla="*/ 231 h 318"/>
                <a:gd name="T54" fmla="*/ 38 w 131"/>
                <a:gd name="T55" fmla="*/ 293 h 318"/>
                <a:gd name="T56" fmla="*/ 40 w 131"/>
                <a:gd name="T57" fmla="*/ 292 h 318"/>
                <a:gd name="T58" fmla="*/ 41 w 131"/>
                <a:gd name="T59" fmla="*/ 292 h 318"/>
                <a:gd name="T60" fmla="*/ 50 w 131"/>
                <a:gd name="T61" fmla="*/ 286 h 318"/>
                <a:gd name="T62" fmla="*/ 88 w 131"/>
                <a:gd name="T63" fmla="*/ 318 h 318"/>
                <a:gd name="T64" fmla="*/ 89 w 131"/>
                <a:gd name="T65" fmla="*/ 316 h 318"/>
                <a:gd name="T66" fmla="*/ 114 w 131"/>
                <a:gd name="T67" fmla="*/ 286 h 318"/>
                <a:gd name="T68" fmla="*/ 114 w 131"/>
                <a:gd name="T69" fmla="*/ 286 h 318"/>
                <a:gd name="T70" fmla="*/ 114 w 131"/>
                <a:gd name="T71" fmla="*/ 285 h 318"/>
                <a:gd name="T72" fmla="*/ 114 w 131"/>
                <a:gd name="T73" fmla="*/ 285 h 318"/>
                <a:gd name="T74" fmla="*/ 114 w 131"/>
                <a:gd name="T75" fmla="*/ 284 h 318"/>
                <a:gd name="T76" fmla="*/ 93 w 131"/>
                <a:gd name="T77" fmla="*/ 266 h 318"/>
                <a:gd name="T78" fmla="*/ 116 w 131"/>
                <a:gd name="T79" fmla="*/ 275 h 318"/>
                <a:gd name="T80" fmla="*/ 118 w 131"/>
                <a:gd name="T81" fmla="*/ 274 h 318"/>
                <a:gd name="T82" fmla="*/ 127 w 131"/>
                <a:gd name="T83" fmla="*/ 223 h 318"/>
                <a:gd name="T84" fmla="*/ 127 w 131"/>
                <a:gd name="T85" fmla="*/ 223 h 318"/>
                <a:gd name="T86" fmla="*/ 114 w 131"/>
                <a:gd name="T87" fmla="*/ 204 h 318"/>
                <a:gd name="T88" fmla="*/ 129 w 131"/>
                <a:gd name="T89" fmla="*/ 210 h 318"/>
                <a:gd name="T90" fmla="*/ 131 w 131"/>
                <a:gd name="T91" fmla="*/ 209 h 318"/>
                <a:gd name="T92" fmla="*/ 131 w 131"/>
                <a:gd name="T93" fmla="*/ 209 h 318"/>
                <a:gd name="T94" fmla="*/ 131 w 131"/>
                <a:gd name="T95" fmla="*/ 2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318">
                  <a:moveTo>
                    <a:pt x="131" y="207"/>
                  </a:moveTo>
                  <a:cubicBezTo>
                    <a:pt x="131" y="207"/>
                    <a:pt x="130" y="207"/>
                    <a:pt x="130" y="207"/>
                  </a:cubicBezTo>
                  <a:cubicBezTo>
                    <a:pt x="128" y="199"/>
                    <a:pt x="126" y="190"/>
                    <a:pt x="121" y="183"/>
                  </a:cubicBezTo>
                  <a:cubicBezTo>
                    <a:pt x="116" y="176"/>
                    <a:pt x="108" y="173"/>
                    <a:pt x="100" y="170"/>
                  </a:cubicBezTo>
                  <a:cubicBezTo>
                    <a:pt x="105" y="169"/>
                    <a:pt x="111" y="169"/>
                    <a:pt x="116" y="168"/>
                  </a:cubicBezTo>
                  <a:cubicBezTo>
                    <a:pt x="117" y="168"/>
                    <a:pt x="117" y="168"/>
                    <a:pt x="117" y="168"/>
                  </a:cubicBezTo>
                  <a:cubicBezTo>
                    <a:pt x="117" y="168"/>
                    <a:pt x="118" y="168"/>
                    <a:pt x="118" y="167"/>
                  </a:cubicBezTo>
                  <a:cubicBezTo>
                    <a:pt x="114" y="156"/>
                    <a:pt x="109" y="145"/>
                    <a:pt x="100" y="137"/>
                  </a:cubicBezTo>
                  <a:cubicBezTo>
                    <a:pt x="101" y="137"/>
                    <a:pt x="102" y="136"/>
                    <a:pt x="101" y="136"/>
                  </a:cubicBezTo>
                  <a:cubicBezTo>
                    <a:pt x="91" y="131"/>
                    <a:pt x="79" y="130"/>
                    <a:pt x="68" y="129"/>
                  </a:cubicBezTo>
                  <a:cubicBezTo>
                    <a:pt x="75" y="126"/>
                    <a:pt x="83" y="126"/>
                    <a:pt x="90" y="125"/>
                  </a:cubicBezTo>
                  <a:cubicBezTo>
                    <a:pt x="90" y="125"/>
                    <a:pt x="91" y="125"/>
                    <a:pt x="91" y="125"/>
                  </a:cubicBezTo>
                  <a:cubicBezTo>
                    <a:pt x="91" y="126"/>
                    <a:pt x="93" y="125"/>
                    <a:pt x="92" y="124"/>
                  </a:cubicBezTo>
                  <a:cubicBezTo>
                    <a:pt x="85" y="114"/>
                    <a:pt x="76" y="105"/>
                    <a:pt x="68" y="95"/>
                  </a:cubicBezTo>
                  <a:cubicBezTo>
                    <a:pt x="59" y="84"/>
                    <a:pt x="51" y="73"/>
                    <a:pt x="40" y="65"/>
                  </a:cubicBezTo>
                  <a:cubicBezTo>
                    <a:pt x="39" y="44"/>
                    <a:pt x="37" y="11"/>
                    <a:pt x="17" y="0"/>
                  </a:cubicBezTo>
                  <a:cubicBezTo>
                    <a:pt x="17" y="0"/>
                    <a:pt x="16" y="0"/>
                    <a:pt x="17" y="1"/>
                  </a:cubicBezTo>
                  <a:cubicBezTo>
                    <a:pt x="35" y="17"/>
                    <a:pt x="34" y="43"/>
                    <a:pt x="37" y="66"/>
                  </a:cubicBezTo>
                  <a:cubicBezTo>
                    <a:pt x="39" y="89"/>
                    <a:pt x="26" y="111"/>
                    <a:pt x="15" y="131"/>
                  </a:cubicBezTo>
                  <a:cubicBezTo>
                    <a:pt x="14" y="132"/>
                    <a:pt x="15" y="133"/>
                    <a:pt x="16" y="134"/>
                  </a:cubicBezTo>
                  <a:cubicBezTo>
                    <a:pt x="19" y="135"/>
                    <a:pt x="21" y="136"/>
                    <a:pt x="24" y="137"/>
                  </a:cubicBezTo>
                  <a:cubicBezTo>
                    <a:pt x="9" y="151"/>
                    <a:pt x="6" y="170"/>
                    <a:pt x="6" y="189"/>
                  </a:cubicBezTo>
                  <a:cubicBezTo>
                    <a:pt x="6" y="190"/>
                    <a:pt x="7" y="191"/>
                    <a:pt x="8" y="191"/>
                  </a:cubicBezTo>
                  <a:cubicBezTo>
                    <a:pt x="10" y="191"/>
                    <a:pt x="12" y="191"/>
                    <a:pt x="15" y="191"/>
                  </a:cubicBezTo>
                  <a:cubicBezTo>
                    <a:pt x="0" y="201"/>
                    <a:pt x="1" y="225"/>
                    <a:pt x="8" y="239"/>
                  </a:cubicBezTo>
                  <a:cubicBezTo>
                    <a:pt x="8" y="240"/>
                    <a:pt x="9" y="240"/>
                    <a:pt x="10" y="240"/>
                  </a:cubicBezTo>
                  <a:cubicBezTo>
                    <a:pt x="13" y="236"/>
                    <a:pt x="17" y="234"/>
                    <a:pt x="21" y="231"/>
                  </a:cubicBezTo>
                  <a:cubicBezTo>
                    <a:pt x="13" y="255"/>
                    <a:pt x="21" y="275"/>
                    <a:pt x="38" y="293"/>
                  </a:cubicBezTo>
                  <a:cubicBezTo>
                    <a:pt x="39" y="293"/>
                    <a:pt x="40" y="293"/>
                    <a:pt x="40" y="292"/>
                  </a:cubicBezTo>
                  <a:cubicBezTo>
                    <a:pt x="41" y="292"/>
                    <a:pt x="41" y="293"/>
                    <a:pt x="41" y="292"/>
                  </a:cubicBezTo>
                  <a:cubicBezTo>
                    <a:pt x="44" y="291"/>
                    <a:pt x="47" y="289"/>
                    <a:pt x="50" y="286"/>
                  </a:cubicBezTo>
                  <a:cubicBezTo>
                    <a:pt x="49" y="307"/>
                    <a:pt x="70" y="317"/>
                    <a:pt x="88" y="318"/>
                  </a:cubicBezTo>
                  <a:cubicBezTo>
                    <a:pt x="89" y="318"/>
                    <a:pt x="89" y="317"/>
                    <a:pt x="89" y="316"/>
                  </a:cubicBezTo>
                  <a:cubicBezTo>
                    <a:pt x="100" y="310"/>
                    <a:pt x="110" y="298"/>
                    <a:pt x="114" y="286"/>
                  </a:cubicBezTo>
                  <a:cubicBezTo>
                    <a:pt x="114" y="286"/>
                    <a:pt x="114" y="286"/>
                    <a:pt x="114" y="286"/>
                  </a:cubicBezTo>
                  <a:cubicBezTo>
                    <a:pt x="114" y="285"/>
                    <a:pt x="114" y="285"/>
                    <a:pt x="114" y="285"/>
                  </a:cubicBezTo>
                  <a:cubicBezTo>
                    <a:pt x="114" y="285"/>
                    <a:pt x="114" y="285"/>
                    <a:pt x="114" y="285"/>
                  </a:cubicBezTo>
                  <a:cubicBezTo>
                    <a:pt x="114" y="285"/>
                    <a:pt x="114" y="285"/>
                    <a:pt x="114" y="284"/>
                  </a:cubicBezTo>
                  <a:cubicBezTo>
                    <a:pt x="109" y="277"/>
                    <a:pt x="101" y="271"/>
                    <a:pt x="93" y="266"/>
                  </a:cubicBezTo>
                  <a:cubicBezTo>
                    <a:pt x="101" y="268"/>
                    <a:pt x="109" y="270"/>
                    <a:pt x="116" y="275"/>
                  </a:cubicBezTo>
                  <a:cubicBezTo>
                    <a:pt x="116" y="275"/>
                    <a:pt x="117" y="275"/>
                    <a:pt x="118" y="274"/>
                  </a:cubicBezTo>
                  <a:cubicBezTo>
                    <a:pt x="125" y="259"/>
                    <a:pt x="130" y="240"/>
                    <a:pt x="127" y="223"/>
                  </a:cubicBezTo>
                  <a:cubicBezTo>
                    <a:pt x="127" y="223"/>
                    <a:pt x="127" y="223"/>
                    <a:pt x="127" y="223"/>
                  </a:cubicBezTo>
                  <a:cubicBezTo>
                    <a:pt x="126" y="215"/>
                    <a:pt x="120" y="209"/>
                    <a:pt x="114" y="204"/>
                  </a:cubicBezTo>
                  <a:cubicBezTo>
                    <a:pt x="119" y="205"/>
                    <a:pt x="124" y="206"/>
                    <a:pt x="129" y="210"/>
                  </a:cubicBezTo>
                  <a:cubicBezTo>
                    <a:pt x="130" y="210"/>
                    <a:pt x="130" y="210"/>
                    <a:pt x="131" y="209"/>
                  </a:cubicBezTo>
                  <a:cubicBezTo>
                    <a:pt x="131" y="209"/>
                    <a:pt x="131" y="209"/>
                    <a:pt x="131" y="209"/>
                  </a:cubicBezTo>
                  <a:cubicBezTo>
                    <a:pt x="131" y="208"/>
                    <a:pt x="131" y="208"/>
                    <a:pt x="131" y="207"/>
                  </a:cubicBezTo>
                  <a:close/>
                </a:path>
              </a:pathLst>
            </a:custGeom>
            <a:solidFill>
              <a:srgbClr val="156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2" name="Freeform 24"/>
            <p:cNvSpPr/>
            <p:nvPr/>
          </p:nvSpPr>
          <p:spPr bwMode="auto">
            <a:xfrm>
              <a:off x="250825" y="3079750"/>
              <a:ext cx="223838" cy="501650"/>
            </a:xfrm>
            <a:custGeom>
              <a:avLst/>
              <a:gdLst>
                <a:gd name="T0" fmla="*/ 52 w 53"/>
                <a:gd name="T1" fmla="*/ 115 h 118"/>
                <a:gd name="T2" fmla="*/ 3 w 53"/>
                <a:gd name="T3" fmla="*/ 6 h 118"/>
                <a:gd name="T4" fmla="*/ 3 w 53"/>
                <a:gd name="T5" fmla="*/ 6 h 118"/>
                <a:gd name="T6" fmla="*/ 2 w 53"/>
                <a:gd name="T7" fmla="*/ 7 h 118"/>
                <a:gd name="T8" fmla="*/ 49 w 53"/>
                <a:gd name="T9" fmla="*/ 116 h 118"/>
                <a:gd name="T10" fmla="*/ 49 w 53"/>
                <a:gd name="T11" fmla="*/ 116 h 118"/>
                <a:gd name="T12" fmla="*/ 52 w 53"/>
                <a:gd name="T13" fmla="*/ 116 h 118"/>
                <a:gd name="T14" fmla="*/ 52 w 53"/>
                <a:gd name="T15" fmla="*/ 116 h 118"/>
                <a:gd name="T16" fmla="*/ 52 w 53"/>
                <a:gd name="T17"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18">
                  <a:moveTo>
                    <a:pt x="52" y="115"/>
                  </a:moveTo>
                  <a:cubicBezTo>
                    <a:pt x="53" y="82"/>
                    <a:pt x="53" y="0"/>
                    <a:pt x="3" y="6"/>
                  </a:cubicBezTo>
                  <a:cubicBezTo>
                    <a:pt x="3" y="6"/>
                    <a:pt x="2" y="6"/>
                    <a:pt x="3" y="6"/>
                  </a:cubicBezTo>
                  <a:cubicBezTo>
                    <a:pt x="2" y="6"/>
                    <a:pt x="2" y="7"/>
                    <a:pt x="2" y="7"/>
                  </a:cubicBezTo>
                  <a:cubicBezTo>
                    <a:pt x="0" y="48"/>
                    <a:pt x="19" y="88"/>
                    <a:pt x="49" y="116"/>
                  </a:cubicBezTo>
                  <a:cubicBezTo>
                    <a:pt x="49" y="116"/>
                    <a:pt x="49" y="116"/>
                    <a:pt x="49" y="116"/>
                  </a:cubicBezTo>
                  <a:cubicBezTo>
                    <a:pt x="49" y="118"/>
                    <a:pt x="52" y="118"/>
                    <a:pt x="52" y="116"/>
                  </a:cubicBezTo>
                  <a:cubicBezTo>
                    <a:pt x="52" y="116"/>
                    <a:pt x="52" y="116"/>
                    <a:pt x="52" y="116"/>
                  </a:cubicBezTo>
                  <a:cubicBezTo>
                    <a:pt x="52" y="115"/>
                    <a:pt x="52" y="115"/>
                    <a:pt x="52" y="115"/>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3" name="Freeform 25"/>
            <p:cNvSpPr/>
            <p:nvPr/>
          </p:nvSpPr>
          <p:spPr bwMode="auto">
            <a:xfrm>
              <a:off x="1500188" y="2522538"/>
              <a:ext cx="1246188" cy="706438"/>
            </a:xfrm>
            <a:custGeom>
              <a:avLst/>
              <a:gdLst>
                <a:gd name="T0" fmla="*/ 273 w 294"/>
                <a:gd name="T1" fmla="*/ 43 h 166"/>
                <a:gd name="T2" fmla="*/ 273 w 294"/>
                <a:gd name="T3" fmla="*/ 44 h 166"/>
                <a:gd name="T4" fmla="*/ 244 w 294"/>
                <a:gd name="T5" fmla="*/ 46 h 166"/>
                <a:gd name="T6" fmla="*/ 276 w 294"/>
                <a:gd name="T7" fmla="*/ 23 h 166"/>
                <a:gd name="T8" fmla="*/ 268 w 294"/>
                <a:gd name="T9" fmla="*/ 4 h 166"/>
                <a:gd name="T10" fmla="*/ 265 w 294"/>
                <a:gd name="T11" fmla="*/ 12 h 166"/>
                <a:gd name="T12" fmla="*/ 217 w 294"/>
                <a:gd name="T13" fmla="*/ 60 h 166"/>
                <a:gd name="T14" fmla="*/ 233 w 294"/>
                <a:gd name="T15" fmla="*/ 21 h 166"/>
                <a:gd name="T16" fmla="*/ 210 w 294"/>
                <a:gd name="T17" fmla="*/ 21 h 166"/>
                <a:gd name="T18" fmla="*/ 220 w 294"/>
                <a:gd name="T19" fmla="*/ 30 h 166"/>
                <a:gd name="T20" fmla="*/ 216 w 294"/>
                <a:gd name="T21" fmla="*/ 61 h 166"/>
                <a:gd name="T22" fmla="*/ 150 w 294"/>
                <a:gd name="T23" fmla="*/ 99 h 166"/>
                <a:gd name="T24" fmla="*/ 184 w 294"/>
                <a:gd name="T25" fmla="*/ 54 h 166"/>
                <a:gd name="T26" fmla="*/ 169 w 294"/>
                <a:gd name="T27" fmla="*/ 37 h 166"/>
                <a:gd name="T28" fmla="*/ 169 w 294"/>
                <a:gd name="T29" fmla="*/ 51 h 166"/>
                <a:gd name="T30" fmla="*/ 148 w 294"/>
                <a:gd name="T31" fmla="*/ 100 h 166"/>
                <a:gd name="T32" fmla="*/ 80 w 294"/>
                <a:gd name="T33" fmla="*/ 128 h 166"/>
                <a:gd name="T34" fmla="*/ 131 w 294"/>
                <a:gd name="T35" fmla="*/ 87 h 166"/>
                <a:gd name="T36" fmla="*/ 115 w 294"/>
                <a:gd name="T37" fmla="*/ 73 h 166"/>
                <a:gd name="T38" fmla="*/ 113 w 294"/>
                <a:gd name="T39" fmla="*/ 85 h 166"/>
                <a:gd name="T40" fmla="*/ 42 w 294"/>
                <a:gd name="T41" fmla="*/ 142 h 166"/>
                <a:gd name="T42" fmla="*/ 32 w 294"/>
                <a:gd name="T43" fmla="*/ 130 h 166"/>
                <a:gd name="T44" fmla="*/ 51 w 294"/>
                <a:gd name="T45" fmla="*/ 113 h 166"/>
                <a:gd name="T46" fmla="*/ 36 w 294"/>
                <a:gd name="T47" fmla="*/ 97 h 166"/>
                <a:gd name="T48" fmla="*/ 39 w 294"/>
                <a:gd name="T49" fmla="*/ 113 h 166"/>
                <a:gd name="T50" fmla="*/ 0 w 294"/>
                <a:gd name="T51" fmla="*/ 152 h 166"/>
                <a:gd name="T52" fmla="*/ 36 w 294"/>
                <a:gd name="T53" fmla="*/ 147 h 166"/>
                <a:gd name="T54" fmla="*/ 88 w 294"/>
                <a:gd name="T55" fmla="*/ 153 h 166"/>
                <a:gd name="T56" fmla="*/ 102 w 294"/>
                <a:gd name="T57" fmla="*/ 165 h 166"/>
                <a:gd name="T58" fmla="*/ 95 w 294"/>
                <a:gd name="T59" fmla="*/ 142 h 166"/>
                <a:gd name="T60" fmla="*/ 89 w 294"/>
                <a:gd name="T61" fmla="*/ 149 h 166"/>
                <a:gd name="T62" fmla="*/ 48 w 294"/>
                <a:gd name="T63" fmla="*/ 144 h 166"/>
                <a:gd name="T64" fmla="*/ 121 w 294"/>
                <a:gd name="T65" fmla="*/ 116 h 166"/>
                <a:gd name="T66" fmla="*/ 159 w 294"/>
                <a:gd name="T67" fmla="*/ 143 h 166"/>
                <a:gd name="T68" fmla="*/ 172 w 294"/>
                <a:gd name="T69" fmla="*/ 151 h 166"/>
                <a:gd name="T70" fmla="*/ 167 w 294"/>
                <a:gd name="T71" fmla="*/ 130 h 166"/>
                <a:gd name="T72" fmla="*/ 123 w 294"/>
                <a:gd name="T73" fmla="*/ 115 h 166"/>
                <a:gd name="T74" fmla="*/ 187 w 294"/>
                <a:gd name="T75" fmla="*/ 85 h 166"/>
                <a:gd name="T76" fmla="*/ 216 w 294"/>
                <a:gd name="T77" fmla="*/ 104 h 166"/>
                <a:gd name="T78" fmla="*/ 234 w 294"/>
                <a:gd name="T79" fmla="*/ 95 h 166"/>
                <a:gd name="T80" fmla="*/ 225 w 294"/>
                <a:gd name="T81" fmla="*/ 90 h 166"/>
                <a:gd name="T82" fmla="*/ 221 w 294"/>
                <a:gd name="T83" fmla="*/ 91 h 166"/>
                <a:gd name="T84" fmla="*/ 218 w 294"/>
                <a:gd name="T85" fmla="*/ 93 h 166"/>
                <a:gd name="T86" fmla="*/ 243 w 294"/>
                <a:gd name="T87" fmla="*/ 48 h 166"/>
                <a:gd name="T88" fmla="*/ 273 w 294"/>
                <a:gd name="T89" fmla="*/ 48 h 166"/>
                <a:gd name="T90" fmla="*/ 293 w 294"/>
                <a:gd name="T91" fmla="*/ 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166">
                  <a:moveTo>
                    <a:pt x="284" y="34"/>
                  </a:moveTo>
                  <a:cubicBezTo>
                    <a:pt x="279" y="34"/>
                    <a:pt x="275" y="38"/>
                    <a:pt x="273" y="43"/>
                  </a:cubicBezTo>
                  <a:cubicBezTo>
                    <a:pt x="273" y="43"/>
                    <a:pt x="273" y="43"/>
                    <a:pt x="273" y="43"/>
                  </a:cubicBezTo>
                  <a:cubicBezTo>
                    <a:pt x="273" y="43"/>
                    <a:pt x="273" y="44"/>
                    <a:pt x="273" y="44"/>
                  </a:cubicBezTo>
                  <a:cubicBezTo>
                    <a:pt x="272" y="44"/>
                    <a:pt x="272" y="45"/>
                    <a:pt x="272" y="46"/>
                  </a:cubicBezTo>
                  <a:cubicBezTo>
                    <a:pt x="263" y="45"/>
                    <a:pt x="254" y="46"/>
                    <a:pt x="244" y="46"/>
                  </a:cubicBezTo>
                  <a:cubicBezTo>
                    <a:pt x="253" y="39"/>
                    <a:pt x="262" y="30"/>
                    <a:pt x="269" y="22"/>
                  </a:cubicBezTo>
                  <a:cubicBezTo>
                    <a:pt x="271" y="23"/>
                    <a:pt x="273" y="24"/>
                    <a:pt x="276" y="23"/>
                  </a:cubicBezTo>
                  <a:cubicBezTo>
                    <a:pt x="281" y="21"/>
                    <a:pt x="285" y="15"/>
                    <a:pt x="284" y="10"/>
                  </a:cubicBezTo>
                  <a:cubicBezTo>
                    <a:pt x="283" y="4"/>
                    <a:pt x="273" y="0"/>
                    <a:pt x="268" y="4"/>
                  </a:cubicBezTo>
                  <a:cubicBezTo>
                    <a:pt x="266" y="5"/>
                    <a:pt x="266" y="8"/>
                    <a:pt x="266" y="11"/>
                  </a:cubicBezTo>
                  <a:cubicBezTo>
                    <a:pt x="265" y="12"/>
                    <a:pt x="265" y="12"/>
                    <a:pt x="265" y="12"/>
                  </a:cubicBezTo>
                  <a:cubicBezTo>
                    <a:pt x="265" y="15"/>
                    <a:pt x="266" y="18"/>
                    <a:pt x="267" y="20"/>
                  </a:cubicBezTo>
                  <a:cubicBezTo>
                    <a:pt x="252" y="35"/>
                    <a:pt x="235" y="48"/>
                    <a:pt x="217" y="60"/>
                  </a:cubicBezTo>
                  <a:cubicBezTo>
                    <a:pt x="220" y="50"/>
                    <a:pt x="222" y="40"/>
                    <a:pt x="223" y="30"/>
                  </a:cubicBezTo>
                  <a:cubicBezTo>
                    <a:pt x="228" y="30"/>
                    <a:pt x="233" y="26"/>
                    <a:pt x="233" y="21"/>
                  </a:cubicBezTo>
                  <a:cubicBezTo>
                    <a:pt x="234" y="15"/>
                    <a:pt x="230" y="10"/>
                    <a:pt x="224" y="10"/>
                  </a:cubicBezTo>
                  <a:cubicBezTo>
                    <a:pt x="219" y="9"/>
                    <a:pt x="208" y="13"/>
                    <a:pt x="210" y="21"/>
                  </a:cubicBezTo>
                  <a:cubicBezTo>
                    <a:pt x="211" y="25"/>
                    <a:pt x="215" y="29"/>
                    <a:pt x="219" y="29"/>
                  </a:cubicBezTo>
                  <a:cubicBezTo>
                    <a:pt x="219" y="30"/>
                    <a:pt x="220" y="30"/>
                    <a:pt x="220" y="30"/>
                  </a:cubicBezTo>
                  <a:cubicBezTo>
                    <a:pt x="220" y="30"/>
                    <a:pt x="220" y="30"/>
                    <a:pt x="221" y="30"/>
                  </a:cubicBezTo>
                  <a:cubicBezTo>
                    <a:pt x="219" y="41"/>
                    <a:pt x="217" y="51"/>
                    <a:pt x="216" y="61"/>
                  </a:cubicBezTo>
                  <a:cubicBezTo>
                    <a:pt x="195" y="75"/>
                    <a:pt x="173" y="87"/>
                    <a:pt x="151" y="98"/>
                  </a:cubicBezTo>
                  <a:cubicBezTo>
                    <a:pt x="150" y="98"/>
                    <a:pt x="150" y="98"/>
                    <a:pt x="150" y="99"/>
                  </a:cubicBezTo>
                  <a:cubicBezTo>
                    <a:pt x="156" y="83"/>
                    <a:pt x="165" y="70"/>
                    <a:pt x="173" y="56"/>
                  </a:cubicBezTo>
                  <a:cubicBezTo>
                    <a:pt x="177" y="58"/>
                    <a:pt x="181" y="58"/>
                    <a:pt x="184" y="54"/>
                  </a:cubicBezTo>
                  <a:cubicBezTo>
                    <a:pt x="188" y="49"/>
                    <a:pt x="190" y="41"/>
                    <a:pt x="186" y="36"/>
                  </a:cubicBezTo>
                  <a:cubicBezTo>
                    <a:pt x="182" y="30"/>
                    <a:pt x="173" y="31"/>
                    <a:pt x="169" y="37"/>
                  </a:cubicBezTo>
                  <a:cubicBezTo>
                    <a:pt x="166" y="41"/>
                    <a:pt x="166" y="46"/>
                    <a:pt x="169" y="50"/>
                  </a:cubicBezTo>
                  <a:cubicBezTo>
                    <a:pt x="168" y="51"/>
                    <a:pt x="168" y="51"/>
                    <a:pt x="169" y="51"/>
                  </a:cubicBezTo>
                  <a:cubicBezTo>
                    <a:pt x="169" y="53"/>
                    <a:pt x="170" y="54"/>
                    <a:pt x="171" y="55"/>
                  </a:cubicBezTo>
                  <a:cubicBezTo>
                    <a:pt x="162" y="69"/>
                    <a:pt x="153" y="83"/>
                    <a:pt x="148" y="100"/>
                  </a:cubicBezTo>
                  <a:cubicBezTo>
                    <a:pt x="127" y="110"/>
                    <a:pt x="105" y="119"/>
                    <a:pt x="83" y="127"/>
                  </a:cubicBezTo>
                  <a:cubicBezTo>
                    <a:pt x="82" y="128"/>
                    <a:pt x="81" y="128"/>
                    <a:pt x="80" y="128"/>
                  </a:cubicBezTo>
                  <a:cubicBezTo>
                    <a:pt x="90" y="113"/>
                    <a:pt x="102" y="100"/>
                    <a:pt x="114" y="88"/>
                  </a:cubicBezTo>
                  <a:cubicBezTo>
                    <a:pt x="119" y="92"/>
                    <a:pt x="127" y="92"/>
                    <a:pt x="131" y="87"/>
                  </a:cubicBezTo>
                  <a:cubicBezTo>
                    <a:pt x="135" y="83"/>
                    <a:pt x="135" y="75"/>
                    <a:pt x="132" y="71"/>
                  </a:cubicBezTo>
                  <a:cubicBezTo>
                    <a:pt x="127" y="64"/>
                    <a:pt x="119" y="68"/>
                    <a:pt x="115" y="73"/>
                  </a:cubicBezTo>
                  <a:cubicBezTo>
                    <a:pt x="114" y="73"/>
                    <a:pt x="114" y="73"/>
                    <a:pt x="114" y="74"/>
                  </a:cubicBezTo>
                  <a:cubicBezTo>
                    <a:pt x="112" y="77"/>
                    <a:pt x="110" y="82"/>
                    <a:pt x="113" y="85"/>
                  </a:cubicBezTo>
                  <a:cubicBezTo>
                    <a:pt x="99" y="98"/>
                    <a:pt x="86" y="112"/>
                    <a:pt x="78" y="129"/>
                  </a:cubicBezTo>
                  <a:cubicBezTo>
                    <a:pt x="66" y="133"/>
                    <a:pt x="54" y="138"/>
                    <a:pt x="42" y="142"/>
                  </a:cubicBezTo>
                  <a:cubicBezTo>
                    <a:pt x="36" y="143"/>
                    <a:pt x="30" y="145"/>
                    <a:pt x="24" y="146"/>
                  </a:cubicBezTo>
                  <a:cubicBezTo>
                    <a:pt x="27" y="141"/>
                    <a:pt x="29" y="135"/>
                    <a:pt x="32" y="130"/>
                  </a:cubicBezTo>
                  <a:cubicBezTo>
                    <a:pt x="35" y="125"/>
                    <a:pt x="38" y="120"/>
                    <a:pt x="41" y="114"/>
                  </a:cubicBezTo>
                  <a:cubicBezTo>
                    <a:pt x="44" y="116"/>
                    <a:pt x="48" y="116"/>
                    <a:pt x="51" y="113"/>
                  </a:cubicBezTo>
                  <a:cubicBezTo>
                    <a:pt x="57" y="109"/>
                    <a:pt x="58" y="101"/>
                    <a:pt x="54" y="96"/>
                  </a:cubicBezTo>
                  <a:cubicBezTo>
                    <a:pt x="49" y="90"/>
                    <a:pt x="40" y="90"/>
                    <a:pt x="36" y="97"/>
                  </a:cubicBezTo>
                  <a:cubicBezTo>
                    <a:pt x="34" y="100"/>
                    <a:pt x="33" y="107"/>
                    <a:pt x="36" y="110"/>
                  </a:cubicBezTo>
                  <a:cubicBezTo>
                    <a:pt x="37" y="111"/>
                    <a:pt x="38" y="112"/>
                    <a:pt x="39" y="113"/>
                  </a:cubicBezTo>
                  <a:cubicBezTo>
                    <a:pt x="31" y="122"/>
                    <a:pt x="26" y="135"/>
                    <a:pt x="21" y="146"/>
                  </a:cubicBezTo>
                  <a:cubicBezTo>
                    <a:pt x="14" y="148"/>
                    <a:pt x="7" y="150"/>
                    <a:pt x="0" y="152"/>
                  </a:cubicBezTo>
                  <a:cubicBezTo>
                    <a:pt x="0" y="152"/>
                    <a:pt x="0" y="153"/>
                    <a:pt x="0" y="153"/>
                  </a:cubicBezTo>
                  <a:cubicBezTo>
                    <a:pt x="12" y="155"/>
                    <a:pt x="25" y="150"/>
                    <a:pt x="36" y="147"/>
                  </a:cubicBezTo>
                  <a:cubicBezTo>
                    <a:pt x="40" y="146"/>
                    <a:pt x="43" y="145"/>
                    <a:pt x="46" y="144"/>
                  </a:cubicBezTo>
                  <a:cubicBezTo>
                    <a:pt x="58" y="149"/>
                    <a:pt x="74" y="153"/>
                    <a:pt x="88" y="153"/>
                  </a:cubicBezTo>
                  <a:cubicBezTo>
                    <a:pt x="87" y="154"/>
                    <a:pt x="87" y="155"/>
                    <a:pt x="87" y="156"/>
                  </a:cubicBezTo>
                  <a:cubicBezTo>
                    <a:pt x="88" y="163"/>
                    <a:pt x="95" y="166"/>
                    <a:pt x="102" y="165"/>
                  </a:cubicBezTo>
                  <a:cubicBezTo>
                    <a:pt x="108" y="165"/>
                    <a:pt x="111" y="159"/>
                    <a:pt x="110" y="153"/>
                  </a:cubicBezTo>
                  <a:cubicBezTo>
                    <a:pt x="109" y="147"/>
                    <a:pt x="101" y="140"/>
                    <a:pt x="95" y="142"/>
                  </a:cubicBezTo>
                  <a:cubicBezTo>
                    <a:pt x="94" y="143"/>
                    <a:pt x="94" y="144"/>
                    <a:pt x="94" y="144"/>
                  </a:cubicBezTo>
                  <a:cubicBezTo>
                    <a:pt x="92" y="145"/>
                    <a:pt x="90" y="147"/>
                    <a:pt x="89" y="149"/>
                  </a:cubicBezTo>
                  <a:cubicBezTo>
                    <a:pt x="82" y="149"/>
                    <a:pt x="76" y="149"/>
                    <a:pt x="69" y="148"/>
                  </a:cubicBezTo>
                  <a:cubicBezTo>
                    <a:pt x="62" y="147"/>
                    <a:pt x="55" y="145"/>
                    <a:pt x="48" y="144"/>
                  </a:cubicBezTo>
                  <a:cubicBezTo>
                    <a:pt x="59" y="140"/>
                    <a:pt x="70" y="136"/>
                    <a:pt x="81" y="132"/>
                  </a:cubicBezTo>
                  <a:cubicBezTo>
                    <a:pt x="94" y="127"/>
                    <a:pt x="107" y="122"/>
                    <a:pt x="121" y="116"/>
                  </a:cubicBezTo>
                  <a:cubicBezTo>
                    <a:pt x="132" y="125"/>
                    <a:pt x="145" y="133"/>
                    <a:pt x="158" y="137"/>
                  </a:cubicBezTo>
                  <a:cubicBezTo>
                    <a:pt x="158" y="139"/>
                    <a:pt x="158" y="141"/>
                    <a:pt x="159" y="143"/>
                  </a:cubicBezTo>
                  <a:cubicBezTo>
                    <a:pt x="159" y="144"/>
                    <a:pt x="159" y="144"/>
                    <a:pt x="159" y="144"/>
                  </a:cubicBezTo>
                  <a:cubicBezTo>
                    <a:pt x="161" y="149"/>
                    <a:pt x="166" y="152"/>
                    <a:pt x="172" y="151"/>
                  </a:cubicBezTo>
                  <a:cubicBezTo>
                    <a:pt x="178" y="150"/>
                    <a:pt x="185" y="143"/>
                    <a:pt x="182" y="136"/>
                  </a:cubicBezTo>
                  <a:cubicBezTo>
                    <a:pt x="179" y="131"/>
                    <a:pt x="172" y="129"/>
                    <a:pt x="167" y="130"/>
                  </a:cubicBezTo>
                  <a:cubicBezTo>
                    <a:pt x="164" y="130"/>
                    <a:pt x="161" y="132"/>
                    <a:pt x="160" y="134"/>
                  </a:cubicBezTo>
                  <a:cubicBezTo>
                    <a:pt x="146" y="130"/>
                    <a:pt x="134" y="123"/>
                    <a:pt x="123" y="115"/>
                  </a:cubicBezTo>
                  <a:cubicBezTo>
                    <a:pt x="131" y="112"/>
                    <a:pt x="139" y="108"/>
                    <a:pt x="148" y="104"/>
                  </a:cubicBezTo>
                  <a:cubicBezTo>
                    <a:pt x="160" y="98"/>
                    <a:pt x="174" y="92"/>
                    <a:pt x="187" y="85"/>
                  </a:cubicBezTo>
                  <a:cubicBezTo>
                    <a:pt x="195" y="91"/>
                    <a:pt x="206" y="94"/>
                    <a:pt x="217" y="96"/>
                  </a:cubicBezTo>
                  <a:cubicBezTo>
                    <a:pt x="216" y="99"/>
                    <a:pt x="215" y="101"/>
                    <a:pt x="216" y="104"/>
                  </a:cubicBezTo>
                  <a:cubicBezTo>
                    <a:pt x="218" y="110"/>
                    <a:pt x="227" y="113"/>
                    <a:pt x="232" y="109"/>
                  </a:cubicBezTo>
                  <a:cubicBezTo>
                    <a:pt x="236" y="106"/>
                    <a:pt x="236" y="100"/>
                    <a:pt x="234" y="95"/>
                  </a:cubicBezTo>
                  <a:cubicBezTo>
                    <a:pt x="232" y="92"/>
                    <a:pt x="229" y="90"/>
                    <a:pt x="225" y="91"/>
                  </a:cubicBezTo>
                  <a:cubicBezTo>
                    <a:pt x="225" y="90"/>
                    <a:pt x="225" y="90"/>
                    <a:pt x="225" y="90"/>
                  </a:cubicBezTo>
                  <a:cubicBezTo>
                    <a:pt x="225" y="90"/>
                    <a:pt x="225" y="90"/>
                    <a:pt x="225" y="90"/>
                  </a:cubicBezTo>
                  <a:cubicBezTo>
                    <a:pt x="224" y="90"/>
                    <a:pt x="223" y="91"/>
                    <a:pt x="221" y="91"/>
                  </a:cubicBezTo>
                  <a:cubicBezTo>
                    <a:pt x="220" y="92"/>
                    <a:pt x="220" y="92"/>
                    <a:pt x="219" y="93"/>
                  </a:cubicBezTo>
                  <a:cubicBezTo>
                    <a:pt x="219" y="93"/>
                    <a:pt x="218" y="93"/>
                    <a:pt x="218" y="93"/>
                  </a:cubicBezTo>
                  <a:cubicBezTo>
                    <a:pt x="208" y="91"/>
                    <a:pt x="198" y="88"/>
                    <a:pt x="188" y="84"/>
                  </a:cubicBezTo>
                  <a:cubicBezTo>
                    <a:pt x="207" y="73"/>
                    <a:pt x="226" y="61"/>
                    <a:pt x="243" y="48"/>
                  </a:cubicBezTo>
                  <a:cubicBezTo>
                    <a:pt x="253" y="48"/>
                    <a:pt x="263" y="49"/>
                    <a:pt x="273" y="48"/>
                  </a:cubicBezTo>
                  <a:cubicBezTo>
                    <a:pt x="273" y="48"/>
                    <a:pt x="273" y="48"/>
                    <a:pt x="273" y="48"/>
                  </a:cubicBezTo>
                  <a:cubicBezTo>
                    <a:pt x="275" y="51"/>
                    <a:pt x="279" y="54"/>
                    <a:pt x="282" y="54"/>
                  </a:cubicBezTo>
                  <a:cubicBezTo>
                    <a:pt x="287" y="55"/>
                    <a:pt x="292" y="52"/>
                    <a:pt x="293" y="46"/>
                  </a:cubicBezTo>
                  <a:cubicBezTo>
                    <a:pt x="294" y="40"/>
                    <a:pt x="290" y="33"/>
                    <a:pt x="284" y="3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4" name="Freeform 26"/>
            <p:cNvSpPr/>
            <p:nvPr/>
          </p:nvSpPr>
          <p:spPr bwMode="auto">
            <a:xfrm>
              <a:off x="1852613" y="2841625"/>
              <a:ext cx="1346200" cy="858838"/>
            </a:xfrm>
            <a:custGeom>
              <a:avLst/>
              <a:gdLst>
                <a:gd name="T0" fmla="*/ 315 w 318"/>
                <a:gd name="T1" fmla="*/ 27 h 202"/>
                <a:gd name="T2" fmla="*/ 280 w 318"/>
                <a:gd name="T3" fmla="*/ 42 h 202"/>
                <a:gd name="T4" fmla="*/ 246 w 318"/>
                <a:gd name="T5" fmla="*/ 54 h 202"/>
                <a:gd name="T6" fmla="*/ 199 w 318"/>
                <a:gd name="T7" fmla="*/ 96 h 202"/>
                <a:gd name="T8" fmla="*/ 179 w 318"/>
                <a:gd name="T9" fmla="*/ 102 h 202"/>
                <a:gd name="T10" fmla="*/ 116 w 318"/>
                <a:gd name="T11" fmla="*/ 117 h 202"/>
                <a:gd name="T12" fmla="*/ 137 w 318"/>
                <a:gd name="T13" fmla="*/ 99 h 202"/>
                <a:gd name="T14" fmla="*/ 145 w 318"/>
                <a:gd name="T15" fmla="*/ 91 h 202"/>
                <a:gd name="T16" fmla="*/ 204 w 318"/>
                <a:gd name="T17" fmla="*/ 4 h 202"/>
                <a:gd name="T18" fmla="*/ 206 w 318"/>
                <a:gd name="T19" fmla="*/ 2 h 202"/>
                <a:gd name="T20" fmla="*/ 204 w 318"/>
                <a:gd name="T21" fmla="*/ 1 h 202"/>
                <a:gd name="T22" fmla="*/ 185 w 318"/>
                <a:gd name="T23" fmla="*/ 22 h 202"/>
                <a:gd name="T24" fmla="*/ 162 w 318"/>
                <a:gd name="T25" fmla="*/ 43 h 202"/>
                <a:gd name="T26" fmla="*/ 141 w 318"/>
                <a:gd name="T27" fmla="*/ 90 h 202"/>
                <a:gd name="T28" fmla="*/ 141 w 318"/>
                <a:gd name="T29" fmla="*/ 90 h 202"/>
                <a:gd name="T30" fmla="*/ 137 w 318"/>
                <a:gd name="T31" fmla="*/ 95 h 202"/>
                <a:gd name="T32" fmla="*/ 111 w 318"/>
                <a:gd name="T33" fmla="*/ 118 h 202"/>
                <a:gd name="T34" fmla="*/ 76 w 318"/>
                <a:gd name="T35" fmla="*/ 123 h 202"/>
                <a:gd name="T36" fmla="*/ 76 w 318"/>
                <a:gd name="T37" fmla="*/ 123 h 202"/>
                <a:gd name="T38" fmla="*/ 75 w 318"/>
                <a:gd name="T39" fmla="*/ 123 h 202"/>
                <a:gd name="T40" fmla="*/ 57 w 318"/>
                <a:gd name="T41" fmla="*/ 126 h 202"/>
                <a:gd name="T42" fmla="*/ 1 w 318"/>
                <a:gd name="T43" fmla="*/ 125 h 202"/>
                <a:gd name="T44" fmla="*/ 1 w 318"/>
                <a:gd name="T45" fmla="*/ 126 h 202"/>
                <a:gd name="T46" fmla="*/ 50 w 318"/>
                <a:gd name="T47" fmla="*/ 130 h 202"/>
                <a:gd name="T48" fmla="*/ 77 w 318"/>
                <a:gd name="T49" fmla="*/ 127 h 202"/>
                <a:gd name="T50" fmla="*/ 122 w 318"/>
                <a:gd name="T51" fmla="*/ 158 h 202"/>
                <a:gd name="T52" fmla="*/ 164 w 318"/>
                <a:gd name="T53" fmla="*/ 171 h 202"/>
                <a:gd name="T54" fmla="*/ 251 w 318"/>
                <a:gd name="T55" fmla="*/ 156 h 202"/>
                <a:gd name="T56" fmla="*/ 251 w 318"/>
                <a:gd name="T57" fmla="*/ 155 h 202"/>
                <a:gd name="T58" fmla="*/ 252 w 318"/>
                <a:gd name="T59" fmla="*/ 155 h 202"/>
                <a:gd name="T60" fmla="*/ 251 w 318"/>
                <a:gd name="T61" fmla="*/ 153 h 202"/>
                <a:gd name="T62" fmla="*/ 163 w 318"/>
                <a:gd name="T63" fmla="*/ 167 h 202"/>
                <a:gd name="T64" fmla="*/ 163 w 318"/>
                <a:gd name="T65" fmla="*/ 167 h 202"/>
                <a:gd name="T66" fmla="*/ 127 w 318"/>
                <a:gd name="T67" fmla="*/ 157 h 202"/>
                <a:gd name="T68" fmla="*/ 78 w 318"/>
                <a:gd name="T69" fmla="*/ 126 h 202"/>
                <a:gd name="T70" fmla="*/ 108 w 318"/>
                <a:gd name="T71" fmla="*/ 121 h 202"/>
                <a:gd name="T72" fmla="*/ 199 w 318"/>
                <a:gd name="T73" fmla="*/ 100 h 202"/>
                <a:gd name="T74" fmla="*/ 199 w 318"/>
                <a:gd name="T75" fmla="*/ 100 h 202"/>
                <a:gd name="T76" fmla="*/ 265 w 318"/>
                <a:gd name="T77" fmla="*/ 104 h 202"/>
                <a:gd name="T78" fmla="*/ 296 w 318"/>
                <a:gd name="T79" fmla="*/ 74 h 202"/>
                <a:gd name="T80" fmla="*/ 315 w 318"/>
                <a:gd name="T81" fmla="*/ 30 h 202"/>
                <a:gd name="T82" fmla="*/ 316 w 318"/>
                <a:gd name="T83" fmla="*/ 29 h 202"/>
                <a:gd name="T84" fmla="*/ 315 w 318"/>
                <a:gd name="T85"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202">
                  <a:moveTo>
                    <a:pt x="315" y="27"/>
                  </a:moveTo>
                  <a:cubicBezTo>
                    <a:pt x="304" y="33"/>
                    <a:pt x="292" y="38"/>
                    <a:pt x="280" y="42"/>
                  </a:cubicBezTo>
                  <a:cubicBezTo>
                    <a:pt x="269" y="46"/>
                    <a:pt x="257" y="49"/>
                    <a:pt x="246" y="54"/>
                  </a:cubicBezTo>
                  <a:cubicBezTo>
                    <a:pt x="226" y="63"/>
                    <a:pt x="211" y="78"/>
                    <a:pt x="199" y="96"/>
                  </a:cubicBezTo>
                  <a:cubicBezTo>
                    <a:pt x="193" y="98"/>
                    <a:pt x="186" y="100"/>
                    <a:pt x="179" y="102"/>
                  </a:cubicBezTo>
                  <a:cubicBezTo>
                    <a:pt x="158" y="109"/>
                    <a:pt x="137" y="113"/>
                    <a:pt x="116" y="117"/>
                  </a:cubicBezTo>
                  <a:cubicBezTo>
                    <a:pt x="124" y="113"/>
                    <a:pt x="131" y="105"/>
                    <a:pt x="137" y="99"/>
                  </a:cubicBezTo>
                  <a:cubicBezTo>
                    <a:pt x="140" y="96"/>
                    <a:pt x="142" y="94"/>
                    <a:pt x="145" y="91"/>
                  </a:cubicBezTo>
                  <a:cubicBezTo>
                    <a:pt x="192" y="99"/>
                    <a:pt x="197" y="38"/>
                    <a:pt x="204" y="4"/>
                  </a:cubicBezTo>
                  <a:cubicBezTo>
                    <a:pt x="205" y="3"/>
                    <a:pt x="205" y="3"/>
                    <a:pt x="206" y="2"/>
                  </a:cubicBezTo>
                  <a:cubicBezTo>
                    <a:pt x="206" y="1"/>
                    <a:pt x="205" y="0"/>
                    <a:pt x="204" y="1"/>
                  </a:cubicBezTo>
                  <a:cubicBezTo>
                    <a:pt x="198" y="8"/>
                    <a:pt x="192" y="15"/>
                    <a:pt x="185" y="22"/>
                  </a:cubicBezTo>
                  <a:cubicBezTo>
                    <a:pt x="177" y="29"/>
                    <a:pt x="169" y="35"/>
                    <a:pt x="162" y="43"/>
                  </a:cubicBezTo>
                  <a:cubicBezTo>
                    <a:pt x="149" y="55"/>
                    <a:pt x="139" y="71"/>
                    <a:pt x="141" y="90"/>
                  </a:cubicBezTo>
                  <a:cubicBezTo>
                    <a:pt x="141" y="90"/>
                    <a:pt x="141" y="90"/>
                    <a:pt x="141" y="90"/>
                  </a:cubicBezTo>
                  <a:cubicBezTo>
                    <a:pt x="140" y="91"/>
                    <a:pt x="139" y="93"/>
                    <a:pt x="137" y="95"/>
                  </a:cubicBezTo>
                  <a:cubicBezTo>
                    <a:pt x="129" y="104"/>
                    <a:pt x="121" y="111"/>
                    <a:pt x="111" y="118"/>
                  </a:cubicBezTo>
                  <a:cubicBezTo>
                    <a:pt x="99" y="120"/>
                    <a:pt x="88" y="122"/>
                    <a:pt x="76" y="123"/>
                  </a:cubicBezTo>
                  <a:cubicBezTo>
                    <a:pt x="76" y="123"/>
                    <a:pt x="76" y="123"/>
                    <a:pt x="76" y="123"/>
                  </a:cubicBezTo>
                  <a:cubicBezTo>
                    <a:pt x="76" y="123"/>
                    <a:pt x="75" y="123"/>
                    <a:pt x="75" y="123"/>
                  </a:cubicBezTo>
                  <a:cubicBezTo>
                    <a:pt x="69" y="124"/>
                    <a:pt x="63" y="125"/>
                    <a:pt x="57" y="126"/>
                  </a:cubicBezTo>
                  <a:cubicBezTo>
                    <a:pt x="38" y="129"/>
                    <a:pt x="20" y="130"/>
                    <a:pt x="1" y="125"/>
                  </a:cubicBezTo>
                  <a:cubicBezTo>
                    <a:pt x="1" y="124"/>
                    <a:pt x="0" y="125"/>
                    <a:pt x="1" y="126"/>
                  </a:cubicBezTo>
                  <a:cubicBezTo>
                    <a:pt x="15" y="134"/>
                    <a:pt x="35" y="132"/>
                    <a:pt x="50" y="130"/>
                  </a:cubicBezTo>
                  <a:cubicBezTo>
                    <a:pt x="59" y="129"/>
                    <a:pt x="68" y="128"/>
                    <a:pt x="77" y="127"/>
                  </a:cubicBezTo>
                  <a:cubicBezTo>
                    <a:pt x="86" y="142"/>
                    <a:pt x="107" y="151"/>
                    <a:pt x="122" y="158"/>
                  </a:cubicBezTo>
                  <a:cubicBezTo>
                    <a:pt x="135" y="163"/>
                    <a:pt x="149" y="168"/>
                    <a:pt x="164" y="171"/>
                  </a:cubicBezTo>
                  <a:cubicBezTo>
                    <a:pt x="182" y="202"/>
                    <a:pt x="242" y="188"/>
                    <a:pt x="251" y="156"/>
                  </a:cubicBezTo>
                  <a:cubicBezTo>
                    <a:pt x="251" y="156"/>
                    <a:pt x="251" y="156"/>
                    <a:pt x="251" y="155"/>
                  </a:cubicBezTo>
                  <a:cubicBezTo>
                    <a:pt x="251" y="155"/>
                    <a:pt x="251" y="155"/>
                    <a:pt x="252" y="155"/>
                  </a:cubicBezTo>
                  <a:cubicBezTo>
                    <a:pt x="253" y="155"/>
                    <a:pt x="253" y="152"/>
                    <a:pt x="251" y="153"/>
                  </a:cubicBezTo>
                  <a:cubicBezTo>
                    <a:pt x="222" y="155"/>
                    <a:pt x="184" y="140"/>
                    <a:pt x="163" y="167"/>
                  </a:cubicBezTo>
                  <a:cubicBezTo>
                    <a:pt x="163" y="167"/>
                    <a:pt x="163" y="167"/>
                    <a:pt x="163" y="167"/>
                  </a:cubicBezTo>
                  <a:cubicBezTo>
                    <a:pt x="151" y="165"/>
                    <a:pt x="139" y="161"/>
                    <a:pt x="127" y="157"/>
                  </a:cubicBezTo>
                  <a:cubicBezTo>
                    <a:pt x="110" y="150"/>
                    <a:pt x="90" y="141"/>
                    <a:pt x="78" y="126"/>
                  </a:cubicBezTo>
                  <a:cubicBezTo>
                    <a:pt x="88" y="125"/>
                    <a:pt x="98" y="123"/>
                    <a:pt x="108" y="121"/>
                  </a:cubicBezTo>
                  <a:cubicBezTo>
                    <a:pt x="138" y="116"/>
                    <a:pt x="169" y="110"/>
                    <a:pt x="199" y="100"/>
                  </a:cubicBezTo>
                  <a:cubicBezTo>
                    <a:pt x="199" y="100"/>
                    <a:pt x="199" y="100"/>
                    <a:pt x="199" y="100"/>
                  </a:cubicBezTo>
                  <a:cubicBezTo>
                    <a:pt x="214" y="119"/>
                    <a:pt x="247" y="113"/>
                    <a:pt x="265" y="104"/>
                  </a:cubicBezTo>
                  <a:cubicBezTo>
                    <a:pt x="278" y="98"/>
                    <a:pt x="288" y="85"/>
                    <a:pt x="296" y="74"/>
                  </a:cubicBezTo>
                  <a:cubicBezTo>
                    <a:pt x="305" y="61"/>
                    <a:pt x="313" y="45"/>
                    <a:pt x="315" y="30"/>
                  </a:cubicBezTo>
                  <a:cubicBezTo>
                    <a:pt x="315" y="30"/>
                    <a:pt x="316" y="30"/>
                    <a:pt x="316" y="29"/>
                  </a:cubicBezTo>
                  <a:cubicBezTo>
                    <a:pt x="318" y="29"/>
                    <a:pt x="317" y="27"/>
                    <a:pt x="315" y="27"/>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5" name="Freeform 27"/>
            <p:cNvSpPr/>
            <p:nvPr/>
          </p:nvSpPr>
          <p:spPr bwMode="auto">
            <a:xfrm>
              <a:off x="2401888" y="3727450"/>
              <a:ext cx="319088" cy="714375"/>
            </a:xfrm>
            <a:custGeom>
              <a:avLst/>
              <a:gdLst>
                <a:gd name="T0" fmla="*/ 74 w 75"/>
                <a:gd name="T1" fmla="*/ 155 h 168"/>
                <a:gd name="T2" fmla="*/ 67 w 75"/>
                <a:gd name="T3" fmla="*/ 150 h 168"/>
                <a:gd name="T4" fmla="*/ 58 w 75"/>
                <a:gd name="T5" fmla="*/ 144 h 168"/>
                <a:gd name="T6" fmla="*/ 58 w 75"/>
                <a:gd name="T7" fmla="*/ 144 h 168"/>
                <a:gd name="T8" fmla="*/ 46 w 75"/>
                <a:gd name="T9" fmla="*/ 67 h 168"/>
                <a:gd name="T10" fmla="*/ 28 w 75"/>
                <a:gd name="T11" fmla="*/ 24 h 168"/>
                <a:gd name="T12" fmla="*/ 1 w 75"/>
                <a:gd name="T13" fmla="*/ 0 h 168"/>
                <a:gd name="T14" fmla="*/ 1 w 75"/>
                <a:gd name="T15" fmla="*/ 1 h 168"/>
                <a:gd name="T16" fmla="*/ 27 w 75"/>
                <a:gd name="T17" fmla="*/ 30 h 168"/>
                <a:gd name="T18" fmla="*/ 44 w 75"/>
                <a:gd name="T19" fmla="*/ 73 h 168"/>
                <a:gd name="T20" fmla="*/ 54 w 75"/>
                <a:gd name="T21" fmla="*/ 144 h 168"/>
                <a:gd name="T22" fmla="*/ 42 w 75"/>
                <a:gd name="T23" fmla="*/ 158 h 168"/>
                <a:gd name="T24" fmla="*/ 42 w 75"/>
                <a:gd name="T25" fmla="*/ 160 h 168"/>
                <a:gd name="T26" fmla="*/ 60 w 75"/>
                <a:gd name="T27" fmla="*/ 167 h 168"/>
                <a:gd name="T28" fmla="*/ 73 w 75"/>
                <a:gd name="T29" fmla="*/ 157 h 168"/>
                <a:gd name="T30" fmla="*/ 74 w 75"/>
                <a:gd name="T31" fmla="*/ 1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68">
                  <a:moveTo>
                    <a:pt x="74" y="155"/>
                  </a:moveTo>
                  <a:cubicBezTo>
                    <a:pt x="72" y="153"/>
                    <a:pt x="70" y="151"/>
                    <a:pt x="67" y="150"/>
                  </a:cubicBezTo>
                  <a:cubicBezTo>
                    <a:pt x="64" y="148"/>
                    <a:pt x="61" y="146"/>
                    <a:pt x="58" y="144"/>
                  </a:cubicBezTo>
                  <a:cubicBezTo>
                    <a:pt x="58" y="144"/>
                    <a:pt x="58" y="144"/>
                    <a:pt x="58" y="144"/>
                  </a:cubicBezTo>
                  <a:cubicBezTo>
                    <a:pt x="58" y="118"/>
                    <a:pt x="53" y="91"/>
                    <a:pt x="46" y="67"/>
                  </a:cubicBezTo>
                  <a:cubicBezTo>
                    <a:pt x="42" y="52"/>
                    <a:pt x="37" y="38"/>
                    <a:pt x="28" y="24"/>
                  </a:cubicBezTo>
                  <a:cubicBezTo>
                    <a:pt x="22" y="15"/>
                    <a:pt x="13" y="3"/>
                    <a:pt x="1" y="0"/>
                  </a:cubicBezTo>
                  <a:cubicBezTo>
                    <a:pt x="1" y="0"/>
                    <a:pt x="0" y="1"/>
                    <a:pt x="1" y="1"/>
                  </a:cubicBezTo>
                  <a:cubicBezTo>
                    <a:pt x="12" y="10"/>
                    <a:pt x="20" y="17"/>
                    <a:pt x="27" y="30"/>
                  </a:cubicBezTo>
                  <a:cubicBezTo>
                    <a:pt x="35" y="43"/>
                    <a:pt x="40" y="58"/>
                    <a:pt x="44" y="73"/>
                  </a:cubicBezTo>
                  <a:cubicBezTo>
                    <a:pt x="50" y="96"/>
                    <a:pt x="51" y="120"/>
                    <a:pt x="54" y="144"/>
                  </a:cubicBezTo>
                  <a:cubicBezTo>
                    <a:pt x="49" y="148"/>
                    <a:pt x="46" y="153"/>
                    <a:pt x="42" y="158"/>
                  </a:cubicBezTo>
                  <a:cubicBezTo>
                    <a:pt x="42" y="159"/>
                    <a:pt x="42" y="160"/>
                    <a:pt x="42" y="160"/>
                  </a:cubicBezTo>
                  <a:cubicBezTo>
                    <a:pt x="47" y="165"/>
                    <a:pt x="53" y="168"/>
                    <a:pt x="60" y="167"/>
                  </a:cubicBezTo>
                  <a:cubicBezTo>
                    <a:pt x="65" y="166"/>
                    <a:pt x="71" y="162"/>
                    <a:pt x="73" y="157"/>
                  </a:cubicBezTo>
                  <a:cubicBezTo>
                    <a:pt x="74" y="157"/>
                    <a:pt x="75" y="156"/>
                    <a:pt x="74" y="15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6" name="Freeform 28"/>
            <p:cNvSpPr/>
            <p:nvPr/>
          </p:nvSpPr>
          <p:spPr bwMode="auto">
            <a:xfrm>
              <a:off x="2767013" y="3887788"/>
              <a:ext cx="541338" cy="584200"/>
            </a:xfrm>
            <a:custGeom>
              <a:avLst/>
              <a:gdLst>
                <a:gd name="T0" fmla="*/ 120 w 128"/>
                <a:gd name="T1" fmla="*/ 87 h 137"/>
                <a:gd name="T2" fmla="*/ 109 w 128"/>
                <a:gd name="T3" fmla="*/ 89 h 137"/>
                <a:gd name="T4" fmla="*/ 74 w 128"/>
                <a:gd name="T5" fmla="*/ 76 h 137"/>
                <a:gd name="T6" fmla="*/ 74 w 128"/>
                <a:gd name="T7" fmla="*/ 76 h 137"/>
                <a:gd name="T8" fmla="*/ 51 w 128"/>
                <a:gd name="T9" fmla="*/ 38 h 137"/>
                <a:gd name="T10" fmla="*/ 86 w 128"/>
                <a:gd name="T11" fmla="*/ 47 h 137"/>
                <a:gd name="T12" fmla="*/ 86 w 128"/>
                <a:gd name="T13" fmla="*/ 53 h 137"/>
                <a:gd name="T14" fmla="*/ 102 w 128"/>
                <a:gd name="T15" fmla="*/ 59 h 137"/>
                <a:gd name="T16" fmla="*/ 105 w 128"/>
                <a:gd name="T17" fmla="*/ 41 h 137"/>
                <a:gd name="T18" fmla="*/ 90 w 128"/>
                <a:gd name="T19" fmla="*/ 38 h 137"/>
                <a:gd name="T20" fmla="*/ 90 w 128"/>
                <a:gd name="T21" fmla="*/ 39 h 137"/>
                <a:gd name="T22" fmla="*/ 87 w 128"/>
                <a:gd name="T23" fmla="*/ 43 h 137"/>
                <a:gd name="T24" fmla="*/ 69 w 128"/>
                <a:gd name="T25" fmla="*/ 41 h 137"/>
                <a:gd name="T26" fmla="*/ 47 w 128"/>
                <a:gd name="T27" fmla="*/ 33 h 137"/>
                <a:gd name="T28" fmla="*/ 17 w 128"/>
                <a:gd name="T29" fmla="*/ 1 h 137"/>
                <a:gd name="T30" fmla="*/ 16 w 128"/>
                <a:gd name="T31" fmla="*/ 1 h 137"/>
                <a:gd name="T32" fmla="*/ 30 w 128"/>
                <a:gd name="T33" fmla="*/ 18 h 137"/>
                <a:gd name="T34" fmla="*/ 16 w 128"/>
                <a:gd name="T35" fmla="*/ 65 h 137"/>
                <a:gd name="T36" fmla="*/ 4 w 128"/>
                <a:gd name="T37" fmla="*/ 66 h 137"/>
                <a:gd name="T38" fmla="*/ 5 w 128"/>
                <a:gd name="T39" fmla="*/ 81 h 137"/>
                <a:gd name="T40" fmla="*/ 17 w 128"/>
                <a:gd name="T41" fmla="*/ 81 h 137"/>
                <a:gd name="T42" fmla="*/ 18 w 128"/>
                <a:gd name="T43" fmla="*/ 68 h 137"/>
                <a:gd name="T44" fmla="*/ 32 w 128"/>
                <a:gd name="T45" fmla="*/ 20 h 137"/>
                <a:gd name="T46" fmla="*/ 59 w 128"/>
                <a:gd name="T47" fmla="*/ 56 h 137"/>
                <a:gd name="T48" fmla="*/ 45 w 128"/>
                <a:gd name="T49" fmla="*/ 97 h 137"/>
                <a:gd name="T50" fmla="*/ 44 w 128"/>
                <a:gd name="T51" fmla="*/ 97 h 137"/>
                <a:gd name="T52" fmla="*/ 42 w 128"/>
                <a:gd name="T53" fmla="*/ 97 h 137"/>
                <a:gd name="T54" fmla="*/ 32 w 128"/>
                <a:gd name="T55" fmla="*/ 100 h 137"/>
                <a:gd name="T56" fmla="*/ 35 w 128"/>
                <a:gd name="T57" fmla="*/ 114 h 137"/>
                <a:gd name="T58" fmla="*/ 48 w 128"/>
                <a:gd name="T59" fmla="*/ 111 h 137"/>
                <a:gd name="T60" fmla="*/ 48 w 128"/>
                <a:gd name="T61" fmla="*/ 100 h 137"/>
                <a:gd name="T62" fmla="*/ 61 w 128"/>
                <a:gd name="T63" fmla="*/ 59 h 137"/>
                <a:gd name="T64" fmla="*/ 80 w 128"/>
                <a:gd name="T65" fmla="*/ 97 h 137"/>
                <a:gd name="T66" fmla="*/ 72 w 128"/>
                <a:gd name="T67" fmla="*/ 115 h 137"/>
                <a:gd name="T68" fmla="*/ 71 w 128"/>
                <a:gd name="T69" fmla="*/ 114 h 137"/>
                <a:gd name="T70" fmla="*/ 61 w 128"/>
                <a:gd name="T71" fmla="*/ 122 h 137"/>
                <a:gd name="T72" fmla="*/ 67 w 128"/>
                <a:gd name="T73" fmla="*/ 133 h 137"/>
                <a:gd name="T74" fmla="*/ 75 w 128"/>
                <a:gd name="T75" fmla="*/ 127 h 137"/>
                <a:gd name="T76" fmla="*/ 74 w 128"/>
                <a:gd name="T77" fmla="*/ 117 h 137"/>
                <a:gd name="T78" fmla="*/ 81 w 128"/>
                <a:gd name="T79" fmla="*/ 99 h 137"/>
                <a:gd name="T80" fmla="*/ 89 w 128"/>
                <a:gd name="T81" fmla="*/ 121 h 137"/>
                <a:gd name="T82" fmla="*/ 88 w 128"/>
                <a:gd name="T83" fmla="*/ 131 h 137"/>
                <a:gd name="T84" fmla="*/ 100 w 128"/>
                <a:gd name="T85" fmla="*/ 134 h 137"/>
                <a:gd name="T86" fmla="*/ 103 w 128"/>
                <a:gd name="T87" fmla="*/ 123 h 137"/>
                <a:gd name="T88" fmla="*/ 91 w 128"/>
                <a:gd name="T89" fmla="*/ 119 h 137"/>
                <a:gd name="T90" fmla="*/ 76 w 128"/>
                <a:gd name="T91" fmla="*/ 79 h 137"/>
                <a:gd name="T92" fmla="*/ 106 w 128"/>
                <a:gd name="T93" fmla="*/ 93 h 137"/>
                <a:gd name="T94" fmla="*/ 106 w 128"/>
                <a:gd name="T95" fmla="*/ 94 h 137"/>
                <a:gd name="T96" fmla="*/ 106 w 128"/>
                <a:gd name="T97" fmla="*/ 95 h 137"/>
                <a:gd name="T98" fmla="*/ 112 w 128"/>
                <a:gd name="T99" fmla="*/ 106 h 137"/>
                <a:gd name="T100" fmla="*/ 128 w 128"/>
                <a:gd name="T101" fmla="*/ 99 h 137"/>
                <a:gd name="T102" fmla="*/ 120 w 128"/>
                <a:gd name="T103" fmla="*/ 8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137">
                  <a:moveTo>
                    <a:pt x="120" y="87"/>
                  </a:moveTo>
                  <a:cubicBezTo>
                    <a:pt x="116" y="85"/>
                    <a:pt x="112" y="86"/>
                    <a:pt x="109" y="89"/>
                  </a:cubicBezTo>
                  <a:cubicBezTo>
                    <a:pt x="96" y="86"/>
                    <a:pt x="85" y="83"/>
                    <a:pt x="74" y="76"/>
                  </a:cubicBezTo>
                  <a:cubicBezTo>
                    <a:pt x="74" y="76"/>
                    <a:pt x="74" y="76"/>
                    <a:pt x="74" y="76"/>
                  </a:cubicBezTo>
                  <a:cubicBezTo>
                    <a:pt x="67" y="62"/>
                    <a:pt x="60" y="50"/>
                    <a:pt x="51" y="38"/>
                  </a:cubicBezTo>
                  <a:cubicBezTo>
                    <a:pt x="61" y="44"/>
                    <a:pt x="74" y="47"/>
                    <a:pt x="86" y="47"/>
                  </a:cubicBezTo>
                  <a:cubicBezTo>
                    <a:pt x="85" y="49"/>
                    <a:pt x="85" y="51"/>
                    <a:pt x="86" y="53"/>
                  </a:cubicBezTo>
                  <a:cubicBezTo>
                    <a:pt x="87" y="61"/>
                    <a:pt x="96" y="63"/>
                    <a:pt x="102" y="59"/>
                  </a:cubicBezTo>
                  <a:cubicBezTo>
                    <a:pt x="106" y="55"/>
                    <a:pt x="107" y="47"/>
                    <a:pt x="105" y="41"/>
                  </a:cubicBezTo>
                  <a:cubicBezTo>
                    <a:pt x="103" y="34"/>
                    <a:pt x="95" y="33"/>
                    <a:pt x="90" y="38"/>
                  </a:cubicBezTo>
                  <a:cubicBezTo>
                    <a:pt x="90" y="38"/>
                    <a:pt x="90" y="39"/>
                    <a:pt x="90" y="39"/>
                  </a:cubicBezTo>
                  <a:cubicBezTo>
                    <a:pt x="89" y="40"/>
                    <a:pt x="88" y="42"/>
                    <a:pt x="87" y="43"/>
                  </a:cubicBezTo>
                  <a:cubicBezTo>
                    <a:pt x="81" y="42"/>
                    <a:pt x="75" y="42"/>
                    <a:pt x="69" y="41"/>
                  </a:cubicBezTo>
                  <a:cubicBezTo>
                    <a:pt x="61" y="40"/>
                    <a:pt x="54" y="37"/>
                    <a:pt x="47" y="33"/>
                  </a:cubicBezTo>
                  <a:cubicBezTo>
                    <a:pt x="38" y="21"/>
                    <a:pt x="28" y="10"/>
                    <a:pt x="17" y="1"/>
                  </a:cubicBezTo>
                  <a:cubicBezTo>
                    <a:pt x="16" y="0"/>
                    <a:pt x="16" y="1"/>
                    <a:pt x="16" y="1"/>
                  </a:cubicBezTo>
                  <a:cubicBezTo>
                    <a:pt x="21" y="7"/>
                    <a:pt x="26" y="13"/>
                    <a:pt x="30" y="18"/>
                  </a:cubicBezTo>
                  <a:cubicBezTo>
                    <a:pt x="30" y="36"/>
                    <a:pt x="22" y="50"/>
                    <a:pt x="16" y="65"/>
                  </a:cubicBezTo>
                  <a:cubicBezTo>
                    <a:pt x="12" y="63"/>
                    <a:pt x="7" y="63"/>
                    <a:pt x="4" y="66"/>
                  </a:cubicBezTo>
                  <a:cubicBezTo>
                    <a:pt x="1" y="70"/>
                    <a:pt x="0" y="77"/>
                    <a:pt x="5" y="81"/>
                  </a:cubicBezTo>
                  <a:cubicBezTo>
                    <a:pt x="8" y="83"/>
                    <a:pt x="13" y="83"/>
                    <a:pt x="17" y="81"/>
                  </a:cubicBezTo>
                  <a:cubicBezTo>
                    <a:pt x="21" y="78"/>
                    <a:pt x="21" y="71"/>
                    <a:pt x="18" y="68"/>
                  </a:cubicBezTo>
                  <a:cubicBezTo>
                    <a:pt x="26" y="54"/>
                    <a:pt x="33" y="36"/>
                    <a:pt x="32" y="20"/>
                  </a:cubicBezTo>
                  <a:cubicBezTo>
                    <a:pt x="42" y="32"/>
                    <a:pt x="51" y="43"/>
                    <a:pt x="59" y="56"/>
                  </a:cubicBezTo>
                  <a:cubicBezTo>
                    <a:pt x="60" y="72"/>
                    <a:pt x="53" y="84"/>
                    <a:pt x="45" y="97"/>
                  </a:cubicBezTo>
                  <a:cubicBezTo>
                    <a:pt x="45" y="97"/>
                    <a:pt x="45" y="97"/>
                    <a:pt x="44" y="97"/>
                  </a:cubicBezTo>
                  <a:cubicBezTo>
                    <a:pt x="43" y="96"/>
                    <a:pt x="43" y="96"/>
                    <a:pt x="42" y="97"/>
                  </a:cubicBezTo>
                  <a:cubicBezTo>
                    <a:pt x="38" y="96"/>
                    <a:pt x="34" y="97"/>
                    <a:pt x="32" y="100"/>
                  </a:cubicBezTo>
                  <a:cubicBezTo>
                    <a:pt x="27" y="104"/>
                    <a:pt x="31" y="111"/>
                    <a:pt x="35" y="114"/>
                  </a:cubicBezTo>
                  <a:cubicBezTo>
                    <a:pt x="39" y="117"/>
                    <a:pt x="45" y="115"/>
                    <a:pt x="48" y="111"/>
                  </a:cubicBezTo>
                  <a:cubicBezTo>
                    <a:pt x="51" y="108"/>
                    <a:pt x="50" y="103"/>
                    <a:pt x="48" y="100"/>
                  </a:cubicBezTo>
                  <a:cubicBezTo>
                    <a:pt x="56" y="88"/>
                    <a:pt x="62" y="73"/>
                    <a:pt x="61" y="59"/>
                  </a:cubicBezTo>
                  <a:cubicBezTo>
                    <a:pt x="69" y="71"/>
                    <a:pt x="75" y="84"/>
                    <a:pt x="80" y="97"/>
                  </a:cubicBezTo>
                  <a:cubicBezTo>
                    <a:pt x="77" y="103"/>
                    <a:pt x="75" y="109"/>
                    <a:pt x="72" y="115"/>
                  </a:cubicBezTo>
                  <a:cubicBezTo>
                    <a:pt x="72" y="115"/>
                    <a:pt x="71" y="114"/>
                    <a:pt x="71" y="114"/>
                  </a:cubicBezTo>
                  <a:cubicBezTo>
                    <a:pt x="67" y="114"/>
                    <a:pt x="62" y="117"/>
                    <a:pt x="61" y="122"/>
                  </a:cubicBezTo>
                  <a:cubicBezTo>
                    <a:pt x="61" y="126"/>
                    <a:pt x="62" y="132"/>
                    <a:pt x="67" y="133"/>
                  </a:cubicBezTo>
                  <a:cubicBezTo>
                    <a:pt x="71" y="133"/>
                    <a:pt x="74" y="130"/>
                    <a:pt x="75" y="127"/>
                  </a:cubicBezTo>
                  <a:cubicBezTo>
                    <a:pt x="77" y="124"/>
                    <a:pt x="76" y="120"/>
                    <a:pt x="74" y="117"/>
                  </a:cubicBezTo>
                  <a:cubicBezTo>
                    <a:pt x="77" y="111"/>
                    <a:pt x="79" y="105"/>
                    <a:pt x="81" y="99"/>
                  </a:cubicBezTo>
                  <a:cubicBezTo>
                    <a:pt x="83" y="107"/>
                    <a:pt x="86" y="114"/>
                    <a:pt x="89" y="121"/>
                  </a:cubicBezTo>
                  <a:cubicBezTo>
                    <a:pt x="86" y="124"/>
                    <a:pt x="86" y="128"/>
                    <a:pt x="88" y="131"/>
                  </a:cubicBezTo>
                  <a:cubicBezTo>
                    <a:pt x="91" y="135"/>
                    <a:pt x="96" y="137"/>
                    <a:pt x="100" y="134"/>
                  </a:cubicBezTo>
                  <a:cubicBezTo>
                    <a:pt x="103" y="131"/>
                    <a:pt x="104" y="127"/>
                    <a:pt x="103" y="123"/>
                  </a:cubicBezTo>
                  <a:cubicBezTo>
                    <a:pt x="101" y="119"/>
                    <a:pt x="95" y="118"/>
                    <a:pt x="91" y="119"/>
                  </a:cubicBezTo>
                  <a:cubicBezTo>
                    <a:pt x="87" y="105"/>
                    <a:pt x="82" y="92"/>
                    <a:pt x="76" y="79"/>
                  </a:cubicBezTo>
                  <a:cubicBezTo>
                    <a:pt x="84" y="86"/>
                    <a:pt x="96" y="91"/>
                    <a:pt x="106" y="93"/>
                  </a:cubicBezTo>
                  <a:cubicBezTo>
                    <a:pt x="106" y="93"/>
                    <a:pt x="106" y="93"/>
                    <a:pt x="106" y="94"/>
                  </a:cubicBezTo>
                  <a:cubicBezTo>
                    <a:pt x="106" y="94"/>
                    <a:pt x="106" y="94"/>
                    <a:pt x="106" y="95"/>
                  </a:cubicBezTo>
                  <a:cubicBezTo>
                    <a:pt x="105" y="99"/>
                    <a:pt x="107" y="104"/>
                    <a:pt x="112" y="106"/>
                  </a:cubicBezTo>
                  <a:cubicBezTo>
                    <a:pt x="117" y="108"/>
                    <a:pt x="127" y="106"/>
                    <a:pt x="128" y="99"/>
                  </a:cubicBezTo>
                  <a:cubicBezTo>
                    <a:pt x="128" y="94"/>
                    <a:pt x="124" y="89"/>
                    <a:pt x="120" y="87"/>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7" name="Freeform 29"/>
            <p:cNvSpPr/>
            <p:nvPr/>
          </p:nvSpPr>
          <p:spPr bwMode="auto">
            <a:xfrm>
              <a:off x="2736850" y="3173413"/>
              <a:ext cx="855663" cy="693738"/>
            </a:xfrm>
            <a:custGeom>
              <a:avLst/>
              <a:gdLst>
                <a:gd name="T0" fmla="*/ 200 w 202"/>
                <a:gd name="T1" fmla="*/ 36 h 163"/>
                <a:gd name="T2" fmla="*/ 159 w 202"/>
                <a:gd name="T3" fmla="*/ 36 h 163"/>
                <a:gd name="T4" fmla="*/ 130 w 202"/>
                <a:gd name="T5" fmla="*/ 54 h 163"/>
                <a:gd name="T6" fmla="*/ 119 w 202"/>
                <a:gd name="T7" fmla="*/ 0 h 163"/>
                <a:gd name="T8" fmla="*/ 116 w 202"/>
                <a:gd name="T9" fmla="*/ 1 h 163"/>
                <a:gd name="T10" fmla="*/ 121 w 202"/>
                <a:gd name="T11" fmla="*/ 67 h 163"/>
                <a:gd name="T12" fmla="*/ 121 w 202"/>
                <a:gd name="T13" fmla="*/ 68 h 163"/>
                <a:gd name="T14" fmla="*/ 121 w 202"/>
                <a:gd name="T15" fmla="*/ 69 h 163"/>
                <a:gd name="T16" fmla="*/ 98 w 202"/>
                <a:gd name="T17" fmla="*/ 97 h 163"/>
                <a:gd name="T18" fmla="*/ 70 w 202"/>
                <a:gd name="T19" fmla="*/ 124 h 163"/>
                <a:gd name="T20" fmla="*/ 1 w 202"/>
                <a:gd name="T21" fmla="*/ 162 h 163"/>
                <a:gd name="T22" fmla="*/ 1 w 202"/>
                <a:gd name="T23" fmla="*/ 163 h 163"/>
                <a:gd name="T24" fmla="*/ 68 w 202"/>
                <a:gd name="T25" fmla="*/ 130 h 163"/>
                <a:gd name="T26" fmla="*/ 98 w 202"/>
                <a:gd name="T27" fmla="*/ 101 h 163"/>
                <a:gd name="T28" fmla="*/ 123 w 202"/>
                <a:gd name="T29" fmla="*/ 70 h 163"/>
                <a:gd name="T30" fmla="*/ 123 w 202"/>
                <a:gd name="T31" fmla="*/ 70 h 163"/>
                <a:gd name="T32" fmla="*/ 123 w 202"/>
                <a:gd name="T33" fmla="*/ 70 h 163"/>
                <a:gd name="T34" fmla="*/ 124 w 202"/>
                <a:gd name="T35" fmla="*/ 68 h 163"/>
                <a:gd name="T36" fmla="*/ 169 w 202"/>
                <a:gd name="T37" fmla="*/ 67 h 163"/>
                <a:gd name="T38" fmla="*/ 202 w 202"/>
                <a:gd name="T39" fmla="*/ 37 h 163"/>
                <a:gd name="T40" fmla="*/ 200 w 202"/>
                <a:gd name="T41" fmla="*/ 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163">
                  <a:moveTo>
                    <a:pt x="200" y="36"/>
                  </a:moveTo>
                  <a:cubicBezTo>
                    <a:pt x="189" y="29"/>
                    <a:pt x="171" y="32"/>
                    <a:pt x="159" y="36"/>
                  </a:cubicBezTo>
                  <a:cubicBezTo>
                    <a:pt x="148" y="40"/>
                    <a:pt x="138" y="46"/>
                    <a:pt x="130" y="54"/>
                  </a:cubicBezTo>
                  <a:cubicBezTo>
                    <a:pt x="134" y="35"/>
                    <a:pt x="130" y="12"/>
                    <a:pt x="119" y="0"/>
                  </a:cubicBezTo>
                  <a:cubicBezTo>
                    <a:pt x="118" y="0"/>
                    <a:pt x="117" y="0"/>
                    <a:pt x="116" y="1"/>
                  </a:cubicBezTo>
                  <a:cubicBezTo>
                    <a:pt x="104" y="18"/>
                    <a:pt x="104" y="52"/>
                    <a:pt x="121" y="67"/>
                  </a:cubicBezTo>
                  <a:cubicBezTo>
                    <a:pt x="121" y="67"/>
                    <a:pt x="121" y="68"/>
                    <a:pt x="121" y="68"/>
                  </a:cubicBezTo>
                  <a:cubicBezTo>
                    <a:pt x="120" y="68"/>
                    <a:pt x="120" y="69"/>
                    <a:pt x="121" y="69"/>
                  </a:cubicBezTo>
                  <a:cubicBezTo>
                    <a:pt x="112" y="78"/>
                    <a:pt x="105" y="88"/>
                    <a:pt x="98" y="97"/>
                  </a:cubicBezTo>
                  <a:cubicBezTo>
                    <a:pt x="89" y="106"/>
                    <a:pt x="80" y="116"/>
                    <a:pt x="70" y="124"/>
                  </a:cubicBezTo>
                  <a:cubicBezTo>
                    <a:pt x="50" y="143"/>
                    <a:pt x="27" y="154"/>
                    <a:pt x="1" y="162"/>
                  </a:cubicBezTo>
                  <a:cubicBezTo>
                    <a:pt x="0" y="162"/>
                    <a:pt x="0" y="163"/>
                    <a:pt x="1" y="163"/>
                  </a:cubicBezTo>
                  <a:cubicBezTo>
                    <a:pt x="26" y="162"/>
                    <a:pt x="50" y="146"/>
                    <a:pt x="68" y="130"/>
                  </a:cubicBezTo>
                  <a:cubicBezTo>
                    <a:pt x="79" y="122"/>
                    <a:pt x="89" y="112"/>
                    <a:pt x="98" y="101"/>
                  </a:cubicBezTo>
                  <a:cubicBezTo>
                    <a:pt x="107" y="92"/>
                    <a:pt x="116" y="81"/>
                    <a:pt x="123" y="70"/>
                  </a:cubicBezTo>
                  <a:cubicBezTo>
                    <a:pt x="123" y="70"/>
                    <a:pt x="123" y="70"/>
                    <a:pt x="123" y="70"/>
                  </a:cubicBezTo>
                  <a:cubicBezTo>
                    <a:pt x="123" y="70"/>
                    <a:pt x="123" y="70"/>
                    <a:pt x="123" y="70"/>
                  </a:cubicBezTo>
                  <a:cubicBezTo>
                    <a:pt x="124" y="69"/>
                    <a:pt x="124" y="68"/>
                    <a:pt x="124" y="68"/>
                  </a:cubicBezTo>
                  <a:cubicBezTo>
                    <a:pt x="139" y="73"/>
                    <a:pt x="155" y="72"/>
                    <a:pt x="169" y="67"/>
                  </a:cubicBezTo>
                  <a:cubicBezTo>
                    <a:pt x="182" y="61"/>
                    <a:pt x="197" y="50"/>
                    <a:pt x="202" y="37"/>
                  </a:cubicBezTo>
                  <a:cubicBezTo>
                    <a:pt x="202" y="36"/>
                    <a:pt x="201" y="35"/>
                    <a:pt x="200" y="36"/>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8" name="Freeform 30"/>
            <p:cNvSpPr/>
            <p:nvPr/>
          </p:nvSpPr>
          <p:spPr bwMode="auto">
            <a:xfrm>
              <a:off x="3495675" y="2578100"/>
              <a:ext cx="906463" cy="1258888"/>
            </a:xfrm>
            <a:custGeom>
              <a:avLst/>
              <a:gdLst>
                <a:gd name="T0" fmla="*/ 200 w 214"/>
                <a:gd name="T1" fmla="*/ 127 h 296"/>
                <a:gd name="T2" fmla="*/ 143 w 214"/>
                <a:gd name="T3" fmla="*/ 133 h 296"/>
                <a:gd name="T4" fmla="*/ 109 w 214"/>
                <a:gd name="T5" fmla="*/ 159 h 296"/>
                <a:gd name="T6" fmla="*/ 98 w 214"/>
                <a:gd name="T7" fmla="*/ 170 h 296"/>
                <a:gd name="T8" fmla="*/ 109 w 214"/>
                <a:gd name="T9" fmla="*/ 139 h 296"/>
                <a:gd name="T10" fmla="*/ 109 w 214"/>
                <a:gd name="T11" fmla="*/ 139 h 296"/>
                <a:gd name="T12" fmla="*/ 109 w 214"/>
                <a:gd name="T13" fmla="*/ 139 h 296"/>
                <a:gd name="T14" fmla="*/ 111 w 214"/>
                <a:gd name="T15" fmla="*/ 139 h 296"/>
                <a:gd name="T16" fmla="*/ 180 w 214"/>
                <a:gd name="T17" fmla="*/ 51 h 296"/>
                <a:gd name="T18" fmla="*/ 176 w 214"/>
                <a:gd name="T19" fmla="*/ 13 h 296"/>
                <a:gd name="T20" fmla="*/ 141 w 214"/>
                <a:gd name="T21" fmla="*/ 2 h 296"/>
                <a:gd name="T22" fmla="*/ 95 w 214"/>
                <a:gd name="T23" fmla="*/ 60 h 296"/>
                <a:gd name="T24" fmla="*/ 108 w 214"/>
                <a:gd name="T25" fmla="*/ 138 h 296"/>
                <a:gd name="T26" fmla="*/ 107 w 214"/>
                <a:gd name="T27" fmla="*/ 138 h 296"/>
                <a:gd name="T28" fmla="*/ 90 w 214"/>
                <a:gd name="T29" fmla="*/ 180 h 296"/>
                <a:gd name="T30" fmla="*/ 68 w 214"/>
                <a:gd name="T31" fmla="*/ 224 h 296"/>
                <a:gd name="T32" fmla="*/ 1 w 214"/>
                <a:gd name="T33" fmla="*/ 295 h 296"/>
                <a:gd name="T34" fmla="*/ 2 w 214"/>
                <a:gd name="T35" fmla="*/ 296 h 296"/>
                <a:gd name="T36" fmla="*/ 69 w 214"/>
                <a:gd name="T37" fmla="*/ 231 h 296"/>
                <a:gd name="T38" fmla="*/ 91 w 214"/>
                <a:gd name="T39" fmla="*/ 186 h 296"/>
                <a:gd name="T40" fmla="*/ 94 w 214"/>
                <a:gd name="T41" fmla="*/ 180 h 296"/>
                <a:gd name="T42" fmla="*/ 173 w 214"/>
                <a:gd name="T43" fmla="*/ 186 h 296"/>
                <a:gd name="T44" fmla="*/ 200 w 214"/>
                <a:gd name="T45" fmla="*/ 1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6">
                  <a:moveTo>
                    <a:pt x="200" y="127"/>
                  </a:moveTo>
                  <a:cubicBezTo>
                    <a:pt x="189" y="108"/>
                    <a:pt x="156" y="126"/>
                    <a:pt x="143" y="133"/>
                  </a:cubicBezTo>
                  <a:cubicBezTo>
                    <a:pt x="131" y="141"/>
                    <a:pt x="119" y="149"/>
                    <a:pt x="109" y="159"/>
                  </a:cubicBezTo>
                  <a:cubicBezTo>
                    <a:pt x="105" y="162"/>
                    <a:pt x="101" y="166"/>
                    <a:pt x="98" y="170"/>
                  </a:cubicBezTo>
                  <a:cubicBezTo>
                    <a:pt x="102" y="160"/>
                    <a:pt x="106" y="150"/>
                    <a:pt x="109" y="139"/>
                  </a:cubicBezTo>
                  <a:cubicBezTo>
                    <a:pt x="109" y="139"/>
                    <a:pt x="109" y="139"/>
                    <a:pt x="109" y="139"/>
                  </a:cubicBezTo>
                  <a:cubicBezTo>
                    <a:pt x="109" y="139"/>
                    <a:pt x="109" y="139"/>
                    <a:pt x="109" y="139"/>
                  </a:cubicBezTo>
                  <a:cubicBezTo>
                    <a:pt x="110" y="139"/>
                    <a:pt x="110" y="139"/>
                    <a:pt x="111" y="139"/>
                  </a:cubicBezTo>
                  <a:cubicBezTo>
                    <a:pt x="143" y="117"/>
                    <a:pt x="172" y="91"/>
                    <a:pt x="180" y="51"/>
                  </a:cubicBezTo>
                  <a:cubicBezTo>
                    <a:pt x="183" y="39"/>
                    <a:pt x="183" y="24"/>
                    <a:pt x="176" y="13"/>
                  </a:cubicBezTo>
                  <a:cubicBezTo>
                    <a:pt x="169" y="1"/>
                    <a:pt x="154" y="0"/>
                    <a:pt x="141" y="2"/>
                  </a:cubicBezTo>
                  <a:cubicBezTo>
                    <a:pt x="113" y="6"/>
                    <a:pt x="99" y="35"/>
                    <a:pt x="95" y="60"/>
                  </a:cubicBezTo>
                  <a:cubicBezTo>
                    <a:pt x="91" y="85"/>
                    <a:pt x="92" y="117"/>
                    <a:pt x="108" y="138"/>
                  </a:cubicBezTo>
                  <a:cubicBezTo>
                    <a:pt x="107" y="138"/>
                    <a:pt x="107" y="138"/>
                    <a:pt x="107" y="138"/>
                  </a:cubicBezTo>
                  <a:cubicBezTo>
                    <a:pt x="100" y="152"/>
                    <a:pt x="95" y="166"/>
                    <a:pt x="90" y="180"/>
                  </a:cubicBezTo>
                  <a:cubicBezTo>
                    <a:pt x="83" y="195"/>
                    <a:pt x="76" y="210"/>
                    <a:pt x="68" y="224"/>
                  </a:cubicBezTo>
                  <a:cubicBezTo>
                    <a:pt x="52" y="254"/>
                    <a:pt x="29" y="276"/>
                    <a:pt x="1" y="295"/>
                  </a:cubicBezTo>
                  <a:cubicBezTo>
                    <a:pt x="0" y="296"/>
                    <a:pt x="1" y="296"/>
                    <a:pt x="2" y="296"/>
                  </a:cubicBezTo>
                  <a:cubicBezTo>
                    <a:pt x="31" y="283"/>
                    <a:pt x="53" y="257"/>
                    <a:pt x="69" y="231"/>
                  </a:cubicBezTo>
                  <a:cubicBezTo>
                    <a:pt x="78" y="216"/>
                    <a:pt x="85" y="201"/>
                    <a:pt x="91" y="186"/>
                  </a:cubicBezTo>
                  <a:cubicBezTo>
                    <a:pt x="92" y="184"/>
                    <a:pt x="93" y="182"/>
                    <a:pt x="94" y="180"/>
                  </a:cubicBezTo>
                  <a:cubicBezTo>
                    <a:pt x="116" y="196"/>
                    <a:pt x="149" y="196"/>
                    <a:pt x="173" y="186"/>
                  </a:cubicBezTo>
                  <a:cubicBezTo>
                    <a:pt x="194" y="177"/>
                    <a:pt x="214" y="150"/>
                    <a:pt x="200" y="12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29" name="Freeform 31"/>
            <p:cNvSpPr/>
            <p:nvPr/>
          </p:nvSpPr>
          <p:spPr bwMode="auto">
            <a:xfrm>
              <a:off x="3597275" y="3960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100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Freeform 32"/>
            <p:cNvSpPr/>
            <p:nvPr/>
          </p:nvSpPr>
          <p:spPr bwMode="auto">
            <a:xfrm>
              <a:off x="3792538" y="3990975"/>
              <a:ext cx="528638" cy="608013"/>
            </a:xfrm>
            <a:custGeom>
              <a:avLst/>
              <a:gdLst>
                <a:gd name="T0" fmla="*/ 109 w 125"/>
                <a:gd name="T1" fmla="*/ 33 h 143"/>
                <a:gd name="T2" fmla="*/ 118 w 125"/>
                <a:gd name="T3" fmla="*/ 8 h 143"/>
                <a:gd name="T4" fmla="*/ 98 w 125"/>
                <a:gd name="T5" fmla="*/ 1 h 143"/>
                <a:gd name="T6" fmla="*/ 63 w 125"/>
                <a:gd name="T7" fmla="*/ 17 h 143"/>
                <a:gd name="T8" fmla="*/ 26 w 125"/>
                <a:gd name="T9" fmla="*/ 50 h 143"/>
                <a:gd name="T10" fmla="*/ 26 w 125"/>
                <a:gd name="T11" fmla="*/ 51 h 143"/>
                <a:gd name="T12" fmla="*/ 27 w 125"/>
                <a:gd name="T13" fmla="*/ 50 h 143"/>
                <a:gd name="T14" fmla="*/ 32 w 125"/>
                <a:gd name="T15" fmla="*/ 138 h 143"/>
                <a:gd name="T16" fmla="*/ 56 w 125"/>
                <a:gd name="T17" fmla="*/ 126 h 143"/>
                <a:gd name="T18" fmla="*/ 64 w 125"/>
                <a:gd name="T19" fmla="*/ 123 h 143"/>
                <a:gd name="T20" fmla="*/ 74 w 125"/>
                <a:gd name="T21" fmla="*/ 120 h 143"/>
                <a:gd name="T22" fmla="*/ 84 w 125"/>
                <a:gd name="T23" fmla="*/ 102 h 143"/>
                <a:gd name="T24" fmla="*/ 84 w 125"/>
                <a:gd name="T25" fmla="*/ 102 h 143"/>
                <a:gd name="T26" fmla="*/ 101 w 125"/>
                <a:gd name="T27" fmla="*/ 74 h 143"/>
                <a:gd name="T28" fmla="*/ 122 w 125"/>
                <a:gd name="T29" fmla="*/ 58 h 143"/>
                <a:gd name="T30" fmla="*/ 109 w 125"/>
                <a:gd name="T31"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43">
                  <a:moveTo>
                    <a:pt x="109" y="33"/>
                  </a:moveTo>
                  <a:cubicBezTo>
                    <a:pt x="114" y="26"/>
                    <a:pt x="121" y="17"/>
                    <a:pt x="118" y="8"/>
                  </a:cubicBezTo>
                  <a:cubicBezTo>
                    <a:pt x="115" y="0"/>
                    <a:pt x="105" y="0"/>
                    <a:pt x="98" y="1"/>
                  </a:cubicBezTo>
                  <a:cubicBezTo>
                    <a:pt x="85" y="2"/>
                    <a:pt x="73" y="9"/>
                    <a:pt x="63" y="17"/>
                  </a:cubicBezTo>
                  <a:cubicBezTo>
                    <a:pt x="50" y="27"/>
                    <a:pt x="41" y="42"/>
                    <a:pt x="26" y="50"/>
                  </a:cubicBezTo>
                  <a:cubicBezTo>
                    <a:pt x="26" y="50"/>
                    <a:pt x="26" y="51"/>
                    <a:pt x="26" y="51"/>
                  </a:cubicBezTo>
                  <a:cubicBezTo>
                    <a:pt x="27" y="51"/>
                    <a:pt x="27" y="50"/>
                    <a:pt x="27" y="50"/>
                  </a:cubicBezTo>
                  <a:cubicBezTo>
                    <a:pt x="12" y="72"/>
                    <a:pt x="0" y="124"/>
                    <a:pt x="32" y="138"/>
                  </a:cubicBezTo>
                  <a:cubicBezTo>
                    <a:pt x="43" y="143"/>
                    <a:pt x="52" y="135"/>
                    <a:pt x="56" y="126"/>
                  </a:cubicBezTo>
                  <a:cubicBezTo>
                    <a:pt x="58" y="122"/>
                    <a:pt x="60" y="123"/>
                    <a:pt x="64" y="123"/>
                  </a:cubicBezTo>
                  <a:cubicBezTo>
                    <a:pt x="68" y="123"/>
                    <a:pt x="71" y="122"/>
                    <a:pt x="74" y="120"/>
                  </a:cubicBezTo>
                  <a:cubicBezTo>
                    <a:pt x="80" y="116"/>
                    <a:pt x="84" y="109"/>
                    <a:pt x="84" y="102"/>
                  </a:cubicBezTo>
                  <a:cubicBezTo>
                    <a:pt x="84" y="102"/>
                    <a:pt x="84" y="102"/>
                    <a:pt x="84" y="102"/>
                  </a:cubicBezTo>
                  <a:cubicBezTo>
                    <a:pt x="95" y="101"/>
                    <a:pt x="107" y="84"/>
                    <a:pt x="101" y="74"/>
                  </a:cubicBezTo>
                  <a:cubicBezTo>
                    <a:pt x="111" y="74"/>
                    <a:pt x="119" y="68"/>
                    <a:pt x="122" y="58"/>
                  </a:cubicBezTo>
                  <a:cubicBezTo>
                    <a:pt x="125" y="47"/>
                    <a:pt x="118" y="37"/>
                    <a:pt x="109" y="3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1" name="Freeform 33"/>
            <p:cNvSpPr/>
            <p:nvPr/>
          </p:nvSpPr>
          <p:spPr bwMode="auto">
            <a:xfrm>
              <a:off x="3384550" y="3871913"/>
              <a:ext cx="746125" cy="577850"/>
            </a:xfrm>
            <a:custGeom>
              <a:avLst/>
              <a:gdLst>
                <a:gd name="T0" fmla="*/ 157 w 176"/>
                <a:gd name="T1" fmla="*/ 48 h 136"/>
                <a:gd name="T2" fmla="*/ 136 w 176"/>
                <a:gd name="T3" fmla="*/ 58 h 136"/>
                <a:gd name="T4" fmla="*/ 121 w 176"/>
                <a:gd name="T5" fmla="*/ 72 h 136"/>
                <a:gd name="T6" fmla="*/ 69 w 176"/>
                <a:gd name="T7" fmla="*/ 29 h 136"/>
                <a:gd name="T8" fmla="*/ 1 w 176"/>
                <a:gd name="T9" fmla="*/ 0 h 136"/>
                <a:gd name="T10" fmla="*/ 0 w 176"/>
                <a:gd name="T11" fmla="*/ 1 h 136"/>
                <a:gd name="T12" fmla="*/ 24 w 176"/>
                <a:gd name="T13" fmla="*/ 14 h 136"/>
                <a:gd name="T14" fmla="*/ 60 w 176"/>
                <a:gd name="T15" fmla="*/ 28 h 136"/>
                <a:gd name="T16" fmla="*/ 93 w 176"/>
                <a:gd name="T17" fmla="*/ 50 h 136"/>
                <a:gd name="T18" fmla="*/ 119 w 176"/>
                <a:gd name="T19" fmla="*/ 75 h 136"/>
                <a:gd name="T20" fmla="*/ 119 w 176"/>
                <a:gd name="T21" fmla="*/ 75 h 136"/>
                <a:gd name="T22" fmla="*/ 119 w 176"/>
                <a:gd name="T23" fmla="*/ 77 h 136"/>
                <a:gd name="T24" fmla="*/ 118 w 176"/>
                <a:gd name="T25" fmla="*/ 125 h 136"/>
                <a:gd name="T26" fmla="*/ 140 w 176"/>
                <a:gd name="T27" fmla="*/ 111 h 136"/>
                <a:gd name="T28" fmla="*/ 158 w 176"/>
                <a:gd name="T29" fmla="*/ 99 h 136"/>
                <a:gd name="T30" fmla="*/ 157 w 176"/>
                <a:gd name="T31" fmla="*/ 78 h 136"/>
                <a:gd name="T32" fmla="*/ 157 w 176"/>
                <a:gd name="T33"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6">
                  <a:moveTo>
                    <a:pt x="157" y="48"/>
                  </a:moveTo>
                  <a:cubicBezTo>
                    <a:pt x="149" y="48"/>
                    <a:pt x="142" y="54"/>
                    <a:pt x="136" y="58"/>
                  </a:cubicBezTo>
                  <a:cubicBezTo>
                    <a:pt x="131" y="62"/>
                    <a:pt x="126" y="67"/>
                    <a:pt x="121" y="72"/>
                  </a:cubicBezTo>
                  <a:cubicBezTo>
                    <a:pt x="108" y="55"/>
                    <a:pt x="88" y="40"/>
                    <a:pt x="69" y="29"/>
                  </a:cubicBezTo>
                  <a:cubicBezTo>
                    <a:pt x="47" y="17"/>
                    <a:pt x="23" y="12"/>
                    <a:pt x="1" y="0"/>
                  </a:cubicBezTo>
                  <a:cubicBezTo>
                    <a:pt x="0" y="0"/>
                    <a:pt x="0" y="1"/>
                    <a:pt x="0" y="1"/>
                  </a:cubicBezTo>
                  <a:cubicBezTo>
                    <a:pt x="7" y="7"/>
                    <a:pt x="16" y="11"/>
                    <a:pt x="24" y="14"/>
                  </a:cubicBezTo>
                  <a:cubicBezTo>
                    <a:pt x="36" y="18"/>
                    <a:pt x="48" y="23"/>
                    <a:pt x="60" y="28"/>
                  </a:cubicBezTo>
                  <a:cubicBezTo>
                    <a:pt x="72" y="34"/>
                    <a:pt x="83" y="41"/>
                    <a:pt x="93" y="50"/>
                  </a:cubicBezTo>
                  <a:cubicBezTo>
                    <a:pt x="102" y="57"/>
                    <a:pt x="110" y="67"/>
                    <a:pt x="119" y="75"/>
                  </a:cubicBezTo>
                  <a:cubicBezTo>
                    <a:pt x="119" y="75"/>
                    <a:pt x="119" y="75"/>
                    <a:pt x="119" y="75"/>
                  </a:cubicBezTo>
                  <a:cubicBezTo>
                    <a:pt x="119" y="76"/>
                    <a:pt x="119" y="76"/>
                    <a:pt x="119" y="77"/>
                  </a:cubicBezTo>
                  <a:cubicBezTo>
                    <a:pt x="112" y="92"/>
                    <a:pt x="105" y="111"/>
                    <a:pt x="118" y="125"/>
                  </a:cubicBezTo>
                  <a:cubicBezTo>
                    <a:pt x="128" y="136"/>
                    <a:pt x="140" y="122"/>
                    <a:pt x="140" y="111"/>
                  </a:cubicBezTo>
                  <a:cubicBezTo>
                    <a:pt x="147" y="110"/>
                    <a:pt x="154" y="106"/>
                    <a:pt x="158" y="99"/>
                  </a:cubicBezTo>
                  <a:cubicBezTo>
                    <a:pt x="162" y="93"/>
                    <a:pt x="163" y="83"/>
                    <a:pt x="157" y="78"/>
                  </a:cubicBezTo>
                  <a:cubicBezTo>
                    <a:pt x="166" y="70"/>
                    <a:pt x="176" y="48"/>
                    <a:pt x="157" y="4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Freeform 34"/>
            <p:cNvSpPr/>
            <p:nvPr/>
          </p:nvSpPr>
          <p:spPr bwMode="auto">
            <a:xfrm>
              <a:off x="3482975" y="3960813"/>
              <a:ext cx="182563" cy="442913"/>
            </a:xfrm>
            <a:custGeom>
              <a:avLst/>
              <a:gdLst>
                <a:gd name="T0" fmla="*/ 30 w 43"/>
                <a:gd name="T1" fmla="*/ 2 h 104"/>
                <a:gd name="T2" fmla="*/ 28 w 43"/>
                <a:gd name="T3" fmla="*/ 0 h 104"/>
                <a:gd name="T4" fmla="*/ 27 w 43"/>
                <a:gd name="T5" fmla="*/ 1 h 104"/>
                <a:gd name="T6" fmla="*/ 2 w 43"/>
                <a:gd name="T7" fmla="*/ 49 h 104"/>
                <a:gd name="T8" fmla="*/ 11 w 43"/>
                <a:gd name="T9" fmla="*/ 103 h 104"/>
                <a:gd name="T10" fmla="*/ 14 w 43"/>
                <a:gd name="T11" fmla="*/ 102 h 104"/>
                <a:gd name="T12" fmla="*/ 40 w 43"/>
                <a:gd name="T13" fmla="*/ 55 h 104"/>
                <a:gd name="T14" fmla="*/ 30 w 43"/>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4">
                  <a:moveTo>
                    <a:pt x="30" y="2"/>
                  </a:moveTo>
                  <a:cubicBezTo>
                    <a:pt x="30" y="1"/>
                    <a:pt x="29" y="0"/>
                    <a:pt x="28" y="0"/>
                  </a:cubicBezTo>
                  <a:cubicBezTo>
                    <a:pt x="27" y="0"/>
                    <a:pt x="27" y="1"/>
                    <a:pt x="27" y="1"/>
                  </a:cubicBezTo>
                  <a:cubicBezTo>
                    <a:pt x="11" y="12"/>
                    <a:pt x="5" y="32"/>
                    <a:pt x="2" y="49"/>
                  </a:cubicBezTo>
                  <a:cubicBezTo>
                    <a:pt x="0" y="66"/>
                    <a:pt x="1" y="88"/>
                    <a:pt x="11" y="103"/>
                  </a:cubicBezTo>
                  <a:cubicBezTo>
                    <a:pt x="12" y="104"/>
                    <a:pt x="14" y="103"/>
                    <a:pt x="14" y="102"/>
                  </a:cubicBezTo>
                  <a:cubicBezTo>
                    <a:pt x="29" y="92"/>
                    <a:pt x="37" y="72"/>
                    <a:pt x="40" y="55"/>
                  </a:cubicBezTo>
                  <a:cubicBezTo>
                    <a:pt x="43" y="39"/>
                    <a:pt x="42" y="14"/>
                    <a:pt x="30"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3" name="Freeform 35"/>
            <p:cNvSpPr/>
            <p:nvPr/>
          </p:nvSpPr>
          <p:spPr bwMode="auto">
            <a:xfrm>
              <a:off x="3690938" y="3798888"/>
              <a:ext cx="406400" cy="255588"/>
            </a:xfrm>
            <a:custGeom>
              <a:avLst/>
              <a:gdLst>
                <a:gd name="T0" fmla="*/ 93 w 96"/>
                <a:gd name="T1" fmla="*/ 2 h 60"/>
                <a:gd name="T2" fmla="*/ 92 w 96"/>
                <a:gd name="T3" fmla="*/ 1 h 60"/>
                <a:gd name="T4" fmla="*/ 1 w 96"/>
                <a:gd name="T5" fmla="*/ 49 h 60"/>
                <a:gd name="T6" fmla="*/ 1 w 96"/>
                <a:gd name="T7" fmla="*/ 49 h 60"/>
                <a:gd name="T8" fmla="*/ 0 w 96"/>
                <a:gd name="T9" fmla="*/ 50 h 60"/>
                <a:gd name="T10" fmla="*/ 2 w 96"/>
                <a:gd name="T11" fmla="*/ 50 h 60"/>
                <a:gd name="T12" fmla="*/ 2 w 96"/>
                <a:gd name="T13" fmla="*/ 50 h 60"/>
                <a:gd name="T14" fmla="*/ 52 w 96"/>
                <a:gd name="T15" fmla="*/ 44 h 60"/>
                <a:gd name="T16" fmla="*/ 95 w 96"/>
                <a:gd name="T17" fmla="*/ 5 h 60"/>
                <a:gd name="T18" fmla="*/ 93 w 96"/>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60">
                  <a:moveTo>
                    <a:pt x="93" y="2"/>
                  </a:moveTo>
                  <a:cubicBezTo>
                    <a:pt x="93" y="2"/>
                    <a:pt x="92" y="1"/>
                    <a:pt x="92" y="1"/>
                  </a:cubicBezTo>
                  <a:cubicBezTo>
                    <a:pt x="56" y="0"/>
                    <a:pt x="15" y="14"/>
                    <a:pt x="1" y="49"/>
                  </a:cubicBezTo>
                  <a:cubicBezTo>
                    <a:pt x="1" y="49"/>
                    <a:pt x="1" y="49"/>
                    <a:pt x="1" y="49"/>
                  </a:cubicBezTo>
                  <a:cubicBezTo>
                    <a:pt x="1" y="49"/>
                    <a:pt x="1" y="49"/>
                    <a:pt x="0" y="50"/>
                  </a:cubicBezTo>
                  <a:cubicBezTo>
                    <a:pt x="0" y="50"/>
                    <a:pt x="1" y="51"/>
                    <a:pt x="2" y="50"/>
                  </a:cubicBezTo>
                  <a:cubicBezTo>
                    <a:pt x="2" y="50"/>
                    <a:pt x="2" y="50"/>
                    <a:pt x="2" y="50"/>
                  </a:cubicBezTo>
                  <a:cubicBezTo>
                    <a:pt x="16" y="60"/>
                    <a:pt x="38" y="51"/>
                    <a:pt x="52" y="44"/>
                  </a:cubicBezTo>
                  <a:cubicBezTo>
                    <a:pt x="69" y="35"/>
                    <a:pt x="85" y="22"/>
                    <a:pt x="95" y="5"/>
                  </a:cubicBezTo>
                  <a:cubicBezTo>
                    <a:pt x="96" y="4"/>
                    <a:pt x="94" y="2"/>
                    <a:pt x="93"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4" name="Freeform 36"/>
            <p:cNvSpPr/>
            <p:nvPr/>
          </p:nvSpPr>
          <p:spPr bwMode="auto">
            <a:xfrm>
              <a:off x="4516438" y="2747963"/>
              <a:ext cx="317500" cy="476250"/>
            </a:xfrm>
            <a:custGeom>
              <a:avLst/>
              <a:gdLst>
                <a:gd name="T0" fmla="*/ 71 w 75"/>
                <a:gd name="T1" fmla="*/ 24 h 112"/>
                <a:gd name="T2" fmla="*/ 58 w 75"/>
                <a:gd name="T3" fmla="*/ 25 h 112"/>
                <a:gd name="T4" fmla="*/ 60 w 75"/>
                <a:gd name="T5" fmla="*/ 12 h 112"/>
                <a:gd name="T6" fmla="*/ 58 w 75"/>
                <a:gd name="T7" fmla="*/ 10 h 112"/>
                <a:gd name="T8" fmla="*/ 40 w 75"/>
                <a:gd name="T9" fmla="*/ 17 h 112"/>
                <a:gd name="T10" fmla="*/ 24 w 75"/>
                <a:gd name="T11" fmla="*/ 8 h 112"/>
                <a:gd name="T12" fmla="*/ 27 w 75"/>
                <a:gd name="T13" fmla="*/ 39 h 112"/>
                <a:gd name="T14" fmla="*/ 27 w 75"/>
                <a:gd name="T15" fmla="*/ 41 h 112"/>
                <a:gd name="T16" fmla="*/ 13 w 75"/>
                <a:gd name="T17" fmla="*/ 71 h 112"/>
                <a:gd name="T18" fmla="*/ 1 w 75"/>
                <a:gd name="T19" fmla="*/ 110 h 112"/>
                <a:gd name="T20" fmla="*/ 2 w 75"/>
                <a:gd name="T21" fmla="*/ 111 h 112"/>
                <a:gd name="T22" fmla="*/ 15 w 75"/>
                <a:gd name="T23" fmla="*/ 75 h 112"/>
                <a:gd name="T24" fmla="*/ 29 w 75"/>
                <a:gd name="T25" fmla="*/ 43 h 112"/>
                <a:gd name="T26" fmla="*/ 73 w 75"/>
                <a:gd name="T27" fmla="*/ 38 h 112"/>
                <a:gd name="T28" fmla="*/ 71 w 75"/>
                <a:gd name="T29"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1" y="24"/>
                  </a:moveTo>
                  <a:cubicBezTo>
                    <a:pt x="66" y="22"/>
                    <a:pt x="62" y="23"/>
                    <a:pt x="58" y="25"/>
                  </a:cubicBezTo>
                  <a:cubicBezTo>
                    <a:pt x="59" y="21"/>
                    <a:pt x="60" y="16"/>
                    <a:pt x="60" y="12"/>
                  </a:cubicBezTo>
                  <a:cubicBezTo>
                    <a:pt x="60" y="11"/>
                    <a:pt x="59" y="10"/>
                    <a:pt x="58" y="10"/>
                  </a:cubicBezTo>
                  <a:cubicBezTo>
                    <a:pt x="51" y="9"/>
                    <a:pt x="45" y="12"/>
                    <a:pt x="40" y="17"/>
                  </a:cubicBezTo>
                  <a:cubicBezTo>
                    <a:pt x="38" y="9"/>
                    <a:pt x="32" y="0"/>
                    <a:pt x="24" y="8"/>
                  </a:cubicBezTo>
                  <a:cubicBezTo>
                    <a:pt x="15" y="16"/>
                    <a:pt x="18" y="31"/>
                    <a:pt x="27" y="39"/>
                  </a:cubicBezTo>
                  <a:cubicBezTo>
                    <a:pt x="27" y="39"/>
                    <a:pt x="27" y="40"/>
                    <a:pt x="27" y="41"/>
                  </a:cubicBezTo>
                  <a:cubicBezTo>
                    <a:pt x="21" y="50"/>
                    <a:pt x="17" y="61"/>
                    <a:pt x="13" y="71"/>
                  </a:cubicBezTo>
                  <a:cubicBezTo>
                    <a:pt x="8" y="84"/>
                    <a:pt x="3" y="97"/>
                    <a:pt x="1" y="110"/>
                  </a:cubicBezTo>
                  <a:cubicBezTo>
                    <a:pt x="0" y="111"/>
                    <a:pt x="2" y="112"/>
                    <a:pt x="2" y="111"/>
                  </a:cubicBezTo>
                  <a:cubicBezTo>
                    <a:pt x="6" y="99"/>
                    <a:pt x="10" y="87"/>
                    <a:pt x="15" y="75"/>
                  </a:cubicBezTo>
                  <a:cubicBezTo>
                    <a:pt x="19" y="64"/>
                    <a:pt x="25" y="54"/>
                    <a:pt x="29" y="43"/>
                  </a:cubicBezTo>
                  <a:cubicBezTo>
                    <a:pt x="41" y="55"/>
                    <a:pt x="63" y="52"/>
                    <a:pt x="73" y="38"/>
                  </a:cubicBezTo>
                  <a:cubicBezTo>
                    <a:pt x="75" y="34"/>
                    <a:pt x="75" y="27"/>
                    <a:pt x="71" y="2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5" name="Freeform 37"/>
            <p:cNvSpPr/>
            <p:nvPr/>
          </p:nvSpPr>
          <p:spPr bwMode="auto">
            <a:xfrm>
              <a:off x="5392738" y="3097213"/>
              <a:ext cx="906463" cy="1263650"/>
            </a:xfrm>
            <a:custGeom>
              <a:avLst/>
              <a:gdLst>
                <a:gd name="T0" fmla="*/ 173 w 214"/>
                <a:gd name="T1" fmla="*/ 110 h 297"/>
                <a:gd name="T2" fmla="*/ 94 w 214"/>
                <a:gd name="T3" fmla="*/ 117 h 297"/>
                <a:gd name="T4" fmla="*/ 91 w 214"/>
                <a:gd name="T5" fmla="*/ 110 h 297"/>
                <a:gd name="T6" fmla="*/ 69 w 214"/>
                <a:gd name="T7" fmla="*/ 66 h 297"/>
                <a:gd name="T8" fmla="*/ 2 w 214"/>
                <a:gd name="T9" fmla="*/ 0 h 297"/>
                <a:gd name="T10" fmla="*/ 1 w 214"/>
                <a:gd name="T11" fmla="*/ 1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7 h 297"/>
                <a:gd name="T36" fmla="*/ 98 w 214"/>
                <a:gd name="T37" fmla="*/ 127 h 297"/>
                <a:gd name="T38" fmla="*/ 109 w 214"/>
                <a:gd name="T39" fmla="*/ 138 h 297"/>
                <a:gd name="T40" fmla="*/ 143 w 214"/>
                <a:gd name="T41" fmla="*/ 163 h 297"/>
                <a:gd name="T42" fmla="*/ 200 w 214"/>
                <a:gd name="T43" fmla="*/ 169 h 297"/>
                <a:gd name="T44" fmla="*/ 173 w 214"/>
                <a:gd name="T45" fmla="*/ 11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0"/>
                  </a:moveTo>
                  <a:cubicBezTo>
                    <a:pt x="149" y="100"/>
                    <a:pt x="116" y="100"/>
                    <a:pt x="94" y="117"/>
                  </a:cubicBezTo>
                  <a:cubicBezTo>
                    <a:pt x="93" y="114"/>
                    <a:pt x="92" y="112"/>
                    <a:pt x="91" y="110"/>
                  </a:cubicBezTo>
                  <a:cubicBezTo>
                    <a:pt x="85" y="95"/>
                    <a:pt x="78" y="80"/>
                    <a:pt x="69" y="66"/>
                  </a:cubicBezTo>
                  <a:cubicBezTo>
                    <a:pt x="53" y="39"/>
                    <a:pt x="31" y="14"/>
                    <a:pt x="2" y="0"/>
                  </a:cubicBezTo>
                  <a:cubicBezTo>
                    <a:pt x="1" y="0"/>
                    <a:pt x="0" y="1"/>
                    <a:pt x="1" y="1"/>
                  </a:cubicBezTo>
                  <a:cubicBezTo>
                    <a:pt x="29" y="20"/>
                    <a:pt x="52" y="43"/>
                    <a:pt x="68" y="73"/>
                  </a:cubicBezTo>
                  <a:cubicBezTo>
                    <a:pt x="77" y="87"/>
                    <a:pt x="83" y="102"/>
                    <a:pt x="90" y="117"/>
                  </a:cubicBezTo>
                  <a:cubicBezTo>
                    <a:pt x="95" y="131"/>
                    <a:pt x="100" y="145"/>
                    <a:pt x="107" y="158"/>
                  </a:cubicBezTo>
                  <a:cubicBezTo>
                    <a:pt x="107" y="159"/>
                    <a:pt x="107" y="159"/>
                    <a:pt x="108" y="159"/>
                  </a:cubicBezTo>
                  <a:cubicBezTo>
                    <a:pt x="92" y="179"/>
                    <a:pt x="91" y="212"/>
                    <a:pt x="95" y="236"/>
                  </a:cubicBezTo>
                  <a:cubicBezTo>
                    <a:pt x="100" y="262"/>
                    <a:pt x="113" y="290"/>
                    <a:pt x="141" y="295"/>
                  </a:cubicBezTo>
                  <a:cubicBezTo>
                    <a:pt x="154" y="297"/>
                    <a:pt x="169" y="296"/>
                    <a:pt x="176" y="284"/>
                  </a:cubicBezTo>
                  <a:cubicBezTo>
                    <a:pt x="183" y="272"/>
                    <a:pt x="183" y="258"/>
                    <a:pt x="180" y="245"/>
                  </a:cubicBezTo>
                  <a:cubicBezTo>
                    <a:pt x="172" y="206"/>
                    <a:pt x="143" y="179"/>
                    <a:pt x="111" y="158"/>
                  </a:cubicBezTo>
                  <a:cubicBezTo>
                    <a:pt x="110" y="158"/>
                    <a:pt x="110" y="158"/>
                    <a:pt x="109" y="158"/>
                  </a:cubicBezTo>
                  <a:cubicBezTo>
                    <a:pt x="109" y="158"/>
                    <a:pt x="109" y="158"/>
                    <a:pt x="109" y="158"/>
                  </a:cubicBezTo>
                  <a:cubicBezTo>
                    <a:pt x="109" y="158"/>
                    <a:pt x="109" y="158"/>
                    <a:pt x="109" y="157"/>
                  </a:cubicBezTo>
                  <a:cubicBezTo>
                    <a:pt x="106" y="147"/>
                    <a:pt x="102" y="137"/>
                    <a:pt x="98" y="127"/>
                  </a:cubicBezTo>
                  <a:cubicBezTo>
                    <a:pt x="101" y="131"/>
                    <a:pt x="105" y="134"/>
                    <a:pt x="109" y="138"/>
                  </a:cubicBezTo>
                  <a:cubicBezTo>
                    <a:pt x="119" y="147"/>
                    <a:pt x="131" y="156"/>
                    <a:pt x="143" y="163"/>
                  </a:cubicBezTo>
                  <a:cubicBezTo>
                    <a:pt x="156" y="171"/>
                    <a:pt x="189" y="188"/>
                    <a:pt x="200" y="169"/>
                  </a:cubicBezTo>
                  <a:cubicBezTo>
                    <a:pt x="214" y="146"/>
                    <a:pt x="194" y="119"/>
                    <a:pt x="173" y="110"/>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6" name="Freeform 38"/>
            <p:cNvSpPr/>
            <p:nvPr/>
          </p:nvSpPr>
          <p:spPr bwMode="auto">
            <a:xfrm>
              <a:off x="6380163" y="3768725"/>
              <a:ext cx="457200" cy="442913"/>
            </a:xfrm>
            <a:custGeom>
              <a:avLst/>
              <a:gdLst>
                <a:gd name="T0" fmla="*/ 92 w 108"/>
                <a:gd name="T1" fmla="*/ 20 h 104"/>
                <a:gd name="T2" fmla="*/ 49 w 108"/>
                <a:gd name="T3" fmla="*/ 2 h 104"/>
                <a:gd name="T4" fmla="*/ 16 w 108"/>
                <a:gd name="T5" fmla="*/ 15 h 104"/>
                <a:gd name="T6" fmla="*/ 2 w 108"/>
                <a:gd name="T7" fmla="*/ 45 h 104"/>
                <a:gd name="T8" fmla="*/ 10 w 108"/>
                <a:gd name="T9" fmla="*/ 82 h 104"/>
                <a:gd name="T10" fmla="*/ 37 w 108"/>
                <a:gd name="T11" fmla="*/ 103 h 104"/>
                <a:gd name="T12" fmla="*/ 55 w 108"/>
                <a:gd name="T13" fmla="*/ 86 h 104"/>
                <a:gd name="T14" fmla="*/ 80 w 108"/>
                <a:gd name="T15" fmla="*/ 64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9"/>
                    <a:pt x="64" y="3"/>
                    <a:pt x="49" y="2"/>
                  </a:cubicBezTo>
                  <a:cubicBezTo>
                    <a:pt x="37" y="0"/>
                    <a:pt x="19" y="2"/>
                    <a:pt x="16" y="15"/>
                  </a:cubicBezTo>
                  <a:cubicBezTo>
                    <a:pt x="8" y="21"/>
                    <a:pt x="4" y="39"/>
                    <a:pt x="2" y="45"/>
                  </a:cubicBezTo>
                  <a:cubicBezTo>
                    <a:pt x="0" y="59"/>
                    <a:pt x="2" y="71"/>
                    <a:pt x="10" y="82"/>
                  </a:cubicBezTo>
                  <a:cubicBezTo>
                    <a:pt x="16" y="91"/>
                    <a:pt x="25" y="101"/>
                    <a:pt x="37" y="103"/>
                  </a:cubicBezTo>
                  <a:cubicBezTo>
                    <a:pt x="47" y="104"/>
                    <a:pt x="52" y="95"/>
                    <a:pt x="55" y="86"/>
                  </a:cubicBezTo>
                  <a:cubicBezTo>
                    <a:pt x="69" y="94"/>
                    <a:pt x="82" y="80"/>
                    <a:pt x="80" y="64"/>
                  </a:cubicBezTo>
                  <a:cubicBezTo>
                    <a:pt x="89" y="71"/>
                    <a:pt x="103" y="72"/>
                    <a:pt x="105" y="58"/>
                  </a:cubicBezTo>
                  <a:cubicBezTo>
                    <a:pt x="108" y="46"/>
                    <a:pt x="101" y="29"/>
                    <a:pt x="92" y="20"/>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7" name="Freeform 39"/>
            <p:cNvSpPr/>
            <p:nvPr/>
          </p:nvSpPr>
          <p:spPr bwMode="auto">
            <a:xfrm>
              <a:off x="7065963" y="2952750"/>
              <a:ext cx="1122363" cy="881063"/>
            </a:xfrm>
            <a:custGeom>
              <a:avLst/>
              <a:gdLst>
                <a:gd name="T0" fmla="*/ 244 w 265"/>
                <a:gd name="T1" fmla="*/ 42 h 207"/>
                <a:gd name="T2" fmla="*/ 244 w 265"/>
                <a:gd name="T3" fmla="*/ 43 h 207"/>
                <a:gd name="T4" fmla="*/ 217 w 265"/>
                <a:gd name="T5" fmla="*/ 51 h 207"/>
                <a:gd name="T6" fmla="*/ 243 w 265"/>
                <a:gd name="T7" fmla="*/ 21 h 207"/>
                <a:gd name="T8" fmla="*/ 231 w 265"/>
                <a:gd name="T9" fmla="*/ 4 h 207"/>
                <a:gd name="T10" fmla="*/ 230 w 265"/>
                <a:gd name="T11" fmla="*/ 13 h 207"/>
                <a:gd name="T12" fmla="*/ 193 w 265"/>
                <a:gd name="T13" fmla="*/ 70 h 207"/>
                <a:gd name="T14" fmla="*/ 200 w 265"/>
                <a:gd name="T15" fmla="*/ 29 h 207"/>
                <a:gd name="T16" fmla="*/ 177 w 265"/>
                <a:gd name="T17" fmla="*/ 33 h 207"/>
                <a:gd name="T18" fmla="*/ 190 w 265"/>
                <a:gd name="T19" fmla="*/ 41 h 207"/>
                <a:gd name="T20" fmla="*/ 192 w 265"/>
                <a:gd name="T21" fmla="*/ 72 h 207"/>
                <a:gd name="T22" fmla="*/ 135 w 265"/>
                <a:gd name="T23" fmla="*/ 122 h 207"/>
                <a:gd name="T24" fmla="*/ 160 w 265"/>
                <a:gd name="T25" fmla="*/ 71 h 207"/>
                <a:gd name="T26" fmla="*/ 141 w 265"/>
                <a:gd name="T27" fmla="*/ 58 h 207"/>
                <a:gd name="T28" fmla="*/ 144 w 265"/>
                <a:gd name="T29" fmla="*/ 72 h 207"/>
                <a:gd name="T30" fmla="*/ 134 w 265"/>
                <a:gd name="T31" fmla="*/ 123 h 207"/>
                <a:gd name="T32" fmla="*/ 73 w 265"/>
                <a:gd name="T33" fmla="*/ 166 h 207"/>
                <a:gd name="T34" fmla="*/ 115 w 265"/>
                <a:gd name="T35" fmla="*/ 115 h 207"/>
                <a:gd name="T36" fmla="*/ 95 w 265"/>
                <a:gd name="T37" fmla="*/ 104 h 207"/>
                <a:gd name="T38" fmla="*/ 96 w 265"/>
                <a:gd name="T39" fmla="*/ 117 h 207"/>
                <a:gd name="T40" fmla="*/ 39 w 265"/>
                <a:gd name="T41" fmla="*/ 187 h 207"/>
                <a:gd name="T42" fmla="*/ 27 w 265"/>
                <a:gd name="T43" fmla="*/ 178 h 207"/>
                <a:gd name="T44" fmla="*/ 42 w 265"/>
                <a:gd name="T45" fmla="*/ 157 h 207"/>
                <a:gd name="T46" fmla="*/ 23 w 265"/>
                <a:gd name="T47" fmla="*/ 144 h 207"/>
                <a:gd name="T48" fmla="*/ 29 w 265"/>
                <a:gd name="T49" fmla="*/ 159 h 207"/>
                <a:gd name="T50" fmla="*/ 0 w 265"/>
                <a:gd name="T51" fmla="*/ 206 h 207"/>
                <a:gd name="T52" fmla="*/ 34 w 265"/>
                <a:gd name="T53" fmla="*/ 193 h 207"/>
                <a:gd name="T54" fmla="*/ 86 w 265"/>
                <a:gd name="T55" fmla="*/ 188 h 207"/>
                <a:gd name="T56" fmla="*/ 102 w 265"/>
                <a:gd name="T57" fmla="*/ 198 h 207"/>
                <a:gd name="T58" fmla="*/ 91 w 265"/>
                <a:gd name="T59" fmla="*/ 177 h 207"/>
                <a:gd name="T60" fmla="*/ 86 w 265"/>
                <a:gd name="T61" fmla="*/ 184 h 207"/>
                <a:gd name="T62" fmla="*/ 45 w 265"/>
                <a:gd name="T63" fmla="*/ 187 h 207"/>
                <a:gd name="T64" fmla="*/ 110 w 265"/>
                <a:gd name="T65" fmla="*/ 146 h 207"/>
                <a:gd name="T66" fmla="*/ 153 w 265"/>
                <a:gd name="T67" fmla="*/ 164 h 207"/>
                <a:gd name="T68" fmla="*/ 168 w 265"/>
                <a:gd name="T69" fmla="*/ 169 h 207"/>
                <a:gd name="T70" fmla="*/ 159 w 265"/>
                <a:gd name="T71" fmla="*/ 149 h 207"/>
                <a:gd name="T72" fmla="*/ 112 w 265"/>
                <a:gd name="T73" fmla="*/ 144 h 207"/>
                <a:gd name="T74" fmla="*/ 168 w 265"/>
                <a:gd name="T75" fmla="*/ 101 h 207"/>
                <a:gd name="T76" fmla="*/ 201 w 265"/>
                <a:gd name="T77" fmla="*/ 113 h 207"/>
                <a:gd name="T78" fmla="*/ 217 w 265"/>
                <a:gd name="T79" fmla="*/ 101 h 207"/>
                <a:gd name="T80" fmla="*/ 207 w 265"/>
                <a:gd name="T81" fmla="*/ 98 h 207"/>
                <a:gd name="T82" fmla="*/ 204 w 265"/>
                <a:gd name="T83" fmla="*/ 100 h 207"/>
                <a:gd name="T84" fmla="*/ 201 w 265"/>
                <a:gd name="T85" fmla="*/ 103 h 207"/>
                <a:gd name="T86" fmla="*/ 215 w 265"/>
                <a:gd name="T87" fmla="*/ 53 h 207"/>
                <a:gd name="T88" fmla="*/ 245 w 265"/>
                <a:gd name="T89" fmla="*/ 47 h 207"/>
                <a:gd name="T90" fmla="*/ 264 w 265"/>
                <a:gd name="T91" fmla="*/ 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207">
                  <a:moveTo>
                    <a:pt x="252" y="31"/>
                  </a:moveTo>
                  <a:cubicBezTo>
                    <a:pt x="248" y="32"/>
                    <a:pt x="245" y="37"/>
                    <a:pt x="244" y="42"/>
                  </a:cubicBezTo>
                  <a:cubicBezTo>
                    <a:pt x="244" y="42"/>
                    <a:pt x="244" y="42"/>
                    <a:pt x="244" y="42"/>
                  </a:cubicBezTo>
                  <a:cubicBezTo>
                    <a:pt x="244" y="42"/>
                    <a:pt x="244" y="43"/>
                    <a:pt x="244" y="43"/>
                  </a:cubicBezTo>
                  <a:cubicBezTo>
                    <a:pt x="244" y="43"/>
                    <a:pt x="244" y="44"/>
                    <a:pt x="244" y="45"/>
                  </a:cubicBezTo>
                  <a:cubicBezTo>
                    <a:pt x="235" y="46"/>
                    <a:pt x="225" y="49"/>
                    <a:pt x="217" y="51"/>
                  </a:cubicBezTo>
                  <a:cubicBezTo>
                    <a:pt x="224" y="42"/>
                    <a:pt x="230" y="32"/>
                    <a:pt x="236" y="22"/>
                  </a:cubicBezTo>
                  <a:cubicBezTo>
                    <a:pt x="238" y="23"/>
                    <a:pt x="240" y="23"/>
                    <a:pt x="243" y="21"/>
                  </a:cubicBezTo>
                  <a:cubicBezTo>
                    <a:pt x="247" y="19"/>
                    <a:pt x="250" y="12"/>
                    <a:pt x="248" y="7"/>
                  </a:cubicBezTo>
                  <a:cubicBezTo>
                    <a:pt x="245" y="2"/>
                    <a:pt x="235" y="0"/>
                    <a:pt x="231" y="4"/>
                  </a:cubicBezTo>
                  <a:cubicBezTo>
                    <a:pt x="230" y="6"/>
                    <a:pt x="229" y="10"/>
                    <a:pt x="230" y="13"/>
                  </a:cubicBezTo>
                  <a:cubicBezTo>
                    <a:pt x="230" y="13"/>
                    <a:pt x="230" y="13"/>
                    <a:pt x="230" y="13"/>
                  </a:cubicBezTo>
                  <a:cubicBezTo>
                    <a:pt x="230" y="16"/>
                    <a:pt x="232" y="19"/>
                    <a:pt x="234" y="21"/>
                  </a:cubicBezTo>
                  <a:cubicBezTo>
                    <a:pt x="221" y="38"/>
                    <a:pt x="208" y="55"/>
                    <a:pt x="193" y="70"/>
                  </a:cubicBezTo>
                  <a:cubicBezTo>
                    <a:pt x="194" y="60"/>
                    <a:pt x="194" y="50"/>
                    <a:pt x="193" y="40"/>
                  </a:cubicBezTo>
                  <a:cubicBezTo>
                    <a:pt x="197" y="39"/>
                    <a:pt x="201" y="34"/>
                    <a:pt x="200" y="29"/>
                  </a:cubicBezTo>
                  <a:cubicBezTo>
                    <a:pt x="200" y="23"/>
                    <a:pt x="195" y="19"/>
                    <a:pt x="189" y="20"/>
                  </a:cubicBezTo>
                  <a:cubicBezTo>
                    <a:pt x="184" y="20"/>
                    <a:pt x="175" y="27"/>
                    <a:pt x="177" y="33"/>
                  </a:cubicBezTo>
                  <a:cubicBezTo>
                    <a:pt x="179" y="38"/>
                    <a:pt x="184" y="40"/>
                    <a:pt x="189" y="39"/>
                  </a:cubicBezTo>
                  <a:cubicBezTo>
                    <a:pt x="189" y="40"/>
                    <a:pt x="189" y="41"/>
                    <a:pt x="190" y="41"/>
                  </a:cubicBezTo>
                  <a:cubicBezTo>
                    <a:pt x="190" y="41"/>
                    <a:pt x="190" y="41"/>
                    <a:pt x="190" y="41"/>
                  </a:cubicBezTo>
                  <a:cubicBezTo>
                    <a:pt x="191" y="51"/>
                    <a:pt x="191" y="61"/>
                    <a:pt x="192" y="72"/>
                  </a:cubicBezTo>
                  <a:cubicBezTo>
                    <a:pt x="174" y="90"/>
                    <a:pt x="156" y="106"/>
                    <a:pt x="136" y="122"/>
                  </a:cubicBezTo>
                  <a:cubicBezTo>
                    <a:pt x="136" y="122"/>
                    <a:pt x="135" y="122"/>
                    <a:pt x="135" y="122"/>
                  </a:cubicBezTo>
                  <a:cubicBezTo>
                    <a:pt x="138" y="106"/>
                    <a:pt x="144" y="91"/>
                    <a:pt x="149" y="76"/>
                  </a:cubicBezTo>
                  <a:cubicBezTo>
                    <a:pt x="153" y="77"/>
                    <a:pt x="157" y="76"/>
                    <a:pt x="160" y="71"/>
                  </a:cubicBezTo>
                  <a:cubicBezTo>
                    <a:pt x="163" y="66"/>
                    <a:pt x="162" y="58"/>
                    <a:pt x="158" y="53"/>
                  </a:cubicBezTo>
                  <a:cubicBezTo>
                    <a:pt x="152" y="48"/>
                    <a:pt x="143" y="51"/>
                    <a:pt x="141" y="58"/>
                  </a:cubicBezTo>
                  <a:cubicBezTo>
                    <a:pt x="139" y="62"/>
                    <a:pt x="140" y="67"/>
                    <a:pt x="143" y="71"/>
                  </a:cubicBezTo>
                  <a:cubicBezTo>
                    <a:pt x="143" y="71"/>
                    <a:pt x="143" y="72"/>
                    <a:pt x="144" y="72"/>
                  </a:cubicBezTo>
                  <a:cubicBezTo>
                    <a:pt x="145" y="73"/>
                    <a:pt x="146" y="74"/>
                    <a:pt x="147" y="75"/>
                  </a:cubicBezTo>
                  <a:cubicBezTo>
                    <a:pt x="141" y="91"/>
                    <a:pt x="135" y="107"/>
                    <a:pt x="134" y="123"/>
                  </a:cubicBezTo>
                  <a:cubicBezTo>
                    <a:pt x="115" y="138"/>
                    <a:pt x="96" y="151"/>
                    <a:pt x="76" y="164"/>
                  </a:cubicBezTo>
                  <a:cubicBezTo>
                    <a:pt x="75" y="165"/>
                    <a:pt x="74" y="165"/>
                    <a:pt x="73" y="166"/>
                  </a:cubicBezTo>
                  <a:cubicBezTo>
                    <a:pt x="80" y="149"/>
                    <a:pt x="88" y="134"/>
                    <a:pt x="98" y="119"/>
                  </a:cubicBezTo>
                  <a:cubicBezTo>
                    <a:pt x="103" y="122"/>
                    <a:pt x="112" y="121"/>
                    <a:pt x="115" y="115"/>
                  </a:cubicBezTo>
                  <a:cubicBezTo>
                    <a:pt x="117" y="110"/>
                    <a:pt x="116" y="102"/>
                    <a:pt x="112" y="99"/>
                  </a:cubicBezTo>
                  <a:cubicBezTo>
                    <a:pt x="106" y="94"/>
                    <a:pt x="98" y="99"/>
                    <a:pt x="95" y="104"/>
                  </a:cubicBezTo>
                  <a:cubicBezTo>
                    <a:pt x="95" y="105"/>
                    <a:pt x="95" y="105"/>
                    <a:pt x="95" y="105"/>
                  </a:cubicBezTo>
                  <a:cubicBezTo>
                    <a:pt x="93" y="109"/>
                    <a:pt x="93" y="114"/>
                    <a:pt x="96" y="117"/>
                  </a:cubicBezTo>
                  <a:cubicBezTo>
                    <a:pt x="85" y="132"/>
                    <a:pt x="76" y="149"/>
                    <a:pt x="72" y="167"/>
                  </a:cubicBezTo>
                  <a:cubicBezTo>
                    <a:pt x="61" y="174"/>
                    <a:pt x="50" y="181"/>
                    <a:pt x="39" y="187"/>
                  </a:cubicBezTo>
                  <a:cubicBezTo>
                    <a:pt x="33" y="190"/>
                    <a:pt x="28" y="192"/>
                    <a:pt x="22" y="195"/>
                  </a:cubicBezTo>
                  <a:cubicBezTo>
                    <a:pt x="24" y="189"/>
                    <a:pt x="25" y="183"/>
                    <a:pt x="27" y="178"/>
                  </a:cubicBezTo>
                  <a:cubicBezTo>
                    <a:pt x="28" y="172"/>
                    <a:pt x="30" y="166"/>
                    <a:pt x="32" y="160"/>
                  </a:cubicBezTo>
                  <a:cubicBezTo>
                    <a:pt x="36" y="161"/>
                    <a:pt x="39" y="160"/>
                    <a:pt x="42" y="157"/>
                  </a:cubicBezTo>
                  <a:cubicBezTo>
                    <a:pt x="46" y="152"/>
                    <a:pt x="46" y="144"/>
                    <a:pt x="41" y="140"/>
                  </a:cubicBezTo>
                  <a:cubicBezTo>
                    <a:pt x="35" y="135"/>
                    <a:pt x="26" y="137"/>
                    <a:pt x="23" y="144"/>
                  </a:cubicBezTo>
                  <a:cubicBezTo>
                    <a:pt x="22" y="148"/>
                    <a:pt x="23" y="154"/>
                    <a:pt x="27" y="157"/>
                  </a:cubicBezTo>
                  <a:cubicBezTo>
                    <a:pt x="27" y="158"/>
                    <a:pt x="28" y="159"/>
                    <a:pt x="29" y="159"/>
                  </a:cubicBezTo>
                  <a:cubicBezTo>
                    <a:pt x="24" y="170"/>
                    <a:pt x="22" y="184"/>
                    <a:pt x="20" y="196"/>
                  </a:cubicBezTo>
                  <a:cubicBezTo>
                    <a:pt x="13" y="199"/>
                    <a:pt x="6" y="202"/>
                    <a:pt x="0" y="206"/>
                  </a:cubicBezTo>
                  <a:cubicBezTo>
                    <a:pt x="0" y="206"/>
                    <a:pt x="0" y="207"/>
                    <a:pt x="0" y="207"/>
                  </a:cubicBezTo>
                  <a:cubicBezTo>
                    <a:pt x="12" y="206"/>
                    <a:pt x="24" y="199"/>
                    <a:pt x="34" y="193"/>
                  </a:cubicBezTo>
                  <a:cubicBezTo>
                    <a:pt x="37" y="192"/>
                    <a:pt x="40" y="190"/>
                    <a:pt x="43" y="189"/>
                  </a:cubicBezTo>
                  <a:cubicBezTo>
                    <a:pt x="56" y="191"/>
                    <a:pt x="72" y="191"/>
                    <a:pt x="86" y="188"/>
                  </a:cubicBezTo>
                  <a:cubicBezTo>
                    <a:pt x="86" y="189"/>
                    <a:pt x="86" y="190"/>
                    <a:pt x="86" y="191"/>
                  </a:cubicBezTo>
                  <a:cubicBezTo>
                    <a:pt x="88" y="198"/>
                    <a:pt x="96" y="200"/>
                    <a:pt x="102" y="198"/>
                  </a:cubicBezTo>
                  <a:cubicBezTo>
                    <a:pt x="108" y="195"/>
                    <a:pt x="110" y="190"/>
                    <a:pt x="108" y="184"/>
                  </a:cubicBezTo>
                  <a:cubicBezTo>
                    <a:pt x="105" y="178"/>
                    <a:pt x="96" y="173"/>
                    <a:pt x="91" y="177"/>
                  </a:cubicBezTo>
                  <a:cubicBezTo>
                    <a:pt x="90" y="177"/>
                    <a:pt x="90" y="178"/>
                    <a:pt x="90" y="179"/>
                  </a:cubicBezTo>
                  <a:cubicBezTo>
                    <a:pt x="88" y="180"/>
                    <a:pt x="87" y="182"/>
                    <a:pt x="86" y="184"/>
                  </a:cubicBezTo>
                  <a:cubicBezTo>
                    <a:pt x="80" y="185"/>
                    <a:pt x="73" y="187"/>
                    <a:pt x="66" y="187"/>
                  </a:cubicBezTo>
                  <a:cubicBezTo>
                    <a:pt x="59" y="188"/>
                    <a:pt x="52" y="187"/>
                    <a:pt x="45" y="187"/>
                  </a:cubicBezTo>
                  <a:cubicBezTo>
                    <a:pt x="55" y="182"/>
                    <a:pt x="65" y="176"/>
                    <a:pt x="75" y="169"/>
                  </a:cubicBezTo>
                  <a:cubicBezTo>
                    <a:pt x="87" y="162"/>
                    <a:pt x="99" y="154"/>
                    <a:pt x="110" y="146"/>
                  </a:cubicBezTo>
                  <a:cubicBezTo>
                    <a:pt x="123" y="152"/>
                    <a:pt x="137" y="157"/>
                    <a:pt x="152" y="158"/>
                  </a:cubicBezTo>
                  <a:cubicBezTo>
                    <a:pt x="151" y="160"/>
                    <a:pt x="152" y="162"/>
                    <a:pt x="153" y="164"/>
                  </a:cubicBezTo>
                  <a:cubicBezTo>
                    <a:pt x="153" y="164"/>
                    <a:pt x="154" y="165"/>
                    <a:pt x="154" y="165"/>
                  </a:cubicBezTo>
                  <a:cubicBezTo>
                    <a:pt x="157" y="169"/>
                    <a:pt x="162" y="171"/>
                    <a:pt x="168" y="169"/>
                  </a:cubicBezTo>
                  <a:cubicBezTo>
                    <a:pt x="174" y="167"/>
                    <a:pt x="179" y="158"/>
                    <a:pt x="174" y="152"/>
                  </a:cubicBezTo>
                  <a:cubicBezTo>
                    <a:pt x="171" y="148"/>
                    <a:pt x="163" y="147"/>
                    <a:pt x="159" y="149"/>
                  </a:cubicBezTo>
                  <a:cubicBezTo>
                    <a:pt x="155" y="150"/>
                    <a:pt x="153" y="152"/>
                    <a:pt x="152" y="155"/>
                  </a:cubicBezTo>
                  <a:cubicBezTo>
                    <a:pt x="138" y="153"/>
                    <a:pt x="125" y="149"/>
                    <a:pt x="112" y="144"/>
                  </a:cubicBezTo>
                  <a:cubicBezTo>
                    <a:pt x="120" y="139"/>
                    <a:pt x="127" y="134"/>
                    <a:pt x="134" y="128"/>
                  </a:cubicBezTo>
                  <a:cubicBezTo>
                    <a:pt x="145" y="119"/>
                    <a:pt x="157" y="110"/>
                    <a:pt x="168" y="101"/>
                  </a:cubicBezTo>
                  <a:cubicBezTo>
                    <a:pt x="178" y="105"/>
                    <a:pt x="189" y="106"/>
                    <a:pt x="200" y="106"/>
                  </a:cubicBezTo>
                  <a:cubicBezTo>
                    <a:pt x="200" y="108"/>
                    <a:pt x="200" y="111"/>
                    <a:pt x="201" y="113"/>
                  </a:cubicBezTo>
                  <a:cubicBezTo>
                    <a:pt x="204" y="119"/>
                    <a:pt x="214" y="120"/>
                    <a:pt x="218" y="115"/>
                  </a:cubicBezTo>
                  <a:cubicBezTo>
                    <a:pt x="221" y="111"/>
                    <a:pt x="220" y="105"/>
                    <a:pt x="217" y="101"/>
                  </a:cubicBezTo>
                  <a:cubicBezTo>
                    <a:pt x="215" y="98"/>
                    <a:pt x="210" y="98"/>
                    <a:pt x="207" y="99"/>
                  </a:cubicBezTo>
                  <a:cubicBezTo>
                    <a:pt x="207" y="98"/>
                    <a:pt x="207" y="98"/>
                    <a:pt x="207" y="98"/>
                  </a:cubicBezTo>
                  <a:cubicBezTo>
                    <a:pt x="207" y="98"/>
                    <a:pt x="207" y="98"/>
                    <a:pt x="207" y="98"/>
                  </a:cubicBezTo>
                  <a:cubicBezTo>
                    <a:pt x="206" y="98"/>
                    <a:pt x="205" y="99"/>
                    <a:pt x="204" y="100"/>
                  </a:cubicBezTo>
                  <a:cubicBezTo>
                    <a:pt x="203" y="101"/>
                    <a:pt x="202" y="101"/>
                    <a:pt x="201" y="102"/>
                  </a:cubicBezTo>
                  <a:cubicBezTo>
                    <a:pt x="201" y="102"/>
                    <a:pt x="201" y="102"/>
                    <a:pt x="201" y="103"/>
                  </a:cubicBezTo>
                  <a:cubicBezTo>
                    <a:pt x="190" y="102"/>
                    <a:pt x="180" y="102"/>
                    <a:pt x="169" y="100"/>
                  </a:cubicBezTo>
                  <a:cubicBezTo>
                    <a:pt x="186" y="85"/>
                    <a:pt x="202" y="70"/>
                    <a:pt x="215" y="53"/>
                  </a:cubicBezTo>
                  <a:cubicBezTo>
                    <a:pt x="225" y="51"/>
                    <a:pt x="236" y="50"/>
                    <a:pt x="245" y="47"/>
                  </a:cubicBezTo>
                  <a:cubicBezTo>
                    <a:pt x="245" y="47"/>
                    <a:pt x="245" y="47"/>
                    <a:pt x="245" y="47"/>
                  </a:cubicBezTo>
                  <a:cubicBezTo>
                    <a:pt x="248" y="50"/>
                    <a:pt x="252" y="51"/>
                    <a:pt x="255" y="51"/>
                  </a:cubicBezTo>
                  <a:cubicBezTo>
                    <a:pt x="260" y="50"/>
                    <a:pt x="265" y="46"/>
                    <a:pt x="264" y="41"/>
                  </a:cubicBezTo>
                  <a:cubicBezTo>
                    <a:pt x="264" y="35"/>
                    <a:pt x="259" y="28"/>
                    <a:pt x="252" y="3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8" name="Freeform 40"/>
            <p:cNvSpPr/>
            <p:nvPr/>
          </p:nvSpPr>
          <p:spPr bwMode="auto">
            <a:xfrm>
              <a:off x="6049963" y="2808288"/>
              <a:ext cx="1341438" cy="858838"/>
            </a:xfrm>
            <a:custGeom>
              <a:avLst/>
              <a:gdLst>
                <a:gd name="T0" fmla="*/ 314 w 317"/>
                <a:gd name="T1" fmla="*/ 28 h 202"/>
                <a:gd name="T2" fmla="*/ 279 w 317"/>
                <a:gd name="T3" fmla="*/ 42 h 202"/>
                <a:gd name="T4" fmla="*/ 245 w 317"/>
                <a:gd name="T5" fmla="*/ 54 h 202"/>
                <a:gd name="T6" fmla="*/ 198 w 317"/>
                <a:gd name="T7" fmla="*/ 96 h 202"/>
                <a:gd name="T8" fmla="*/ 178 w 317"/>
                <a:gd name="T9" fmla="*/ 103 h 202"/>
                <a:gd name="T10" fmla="*/ 115 w 317"/>
                <a:gd name="T11" fmla="*/ 117 h 202"/>
                <a:gd name="T12" fmla="*/ 137 w 317"/>
                <a:gd name="T13" fmla="*/ 99 h 202"/>
                <a:gd name="T14" fmla="*/ 144 w 317"/>
                <a:gd name="T15" fmla="*/ 91 h 202"/>
                <a:gd name="T16" fmla="*/ 204 w 317"/>
                <a:gd name="T17" fmla="*/ 4 h 202"/>
                <a:gd name="T18" fmla="*/ 205 w 317"/>
                <a:gd name="T19" fmla="*/ 2 h 202"/>
                <a:gd name="T20" fmla="*/ 203 w 317"/>
                <a:gd name="T21" fmla="*/ 1 h 202"/>
                <a:gd name="T22" fmla="*/ 184 w 317"/>
                <a:gd name="T23" fmla="*/ 22 h 202"/>
                <a:gd name="T24" fmla="*/ 161 w 317"/>
                <a:gd name="T25" fmla="*/ 43 h 202"/>
                <a:gd name="T26" fmla="*/ 140 w 317"/>
                <a:gd name="T27" fmla="*/ 90 h 202"/>
                <a:gd name="T28" fmla="*/ 140 w 317"/>
                <a:gd name="T29" fmla="*/ 90 h 202"/>
                <a:gd name="T30" fmla="*/ 136 w 317"/>
                <a:gd name="T31" fmla="*/ 95 h 202"/>
                <a:gd name="T32" fmla="*/ 110 w 317"/>
                <a:gd name="T33" fmla="*/ 118 h 202"/>
                <a:gd name="T34" fmla="*/ 75 w 317"/>
                <a:gd name="T35" fmla="*/ 124 h 202"/>
                <a:gd name="T36" fmla="*/ 75 w 317"/>
                <a:gd name="T37" fmla="*/ 123 h 202"/>
                <a:gd name="T38" fmla="*/ 74 w 317"/>
                <a:gd name="T39" fmla="*/ 124 h 202"/>
                <a:gd name="T40" fmla="*/ 56 w 317"/>
                <a:gd name="T41" fmla="*/ 127 h 202"/>
                <a:gd name="T42" fmla="*/ 1 w 317"/>
                <a:gd name="T43" fmla="*/ 125 h 202"/>
                <a:gd name="T44" fmla="*/ 0 w 317"/>
                <a:gd name="T45" fmla="*/ 126 h 202"/>
                <a:gd name="T46" fmla="*/ 49 w 317"/>
                <a:gd name="T47" fmla="*/ 130 h 202"/>
                <a:gd name="T48" fmla="*/ 76 w 317"/>
                <a:gd name="T49" fmla="*/ 127 h 202"/>
                <a:gd name="T50" fmla="*/ 121 w 317"/>
                <a:gd name="T51" fmla="*/ 158 h 202"/>
                <a:gd name="T52" fmla="*/ 163 w 317"/>
                <a:gd name="T53" fmla="*/ 171 h 202"/>
                <a:gd name="T54" fmla="*/ 250 w 317"/>
                <a:gd name="T55" fmla="*/ 156 h 202"/>
                <a:gd name="T56" fmla="*/ 250 w 317"/>
                <a:gd name="T57" fmla="*/ 156 h 202"/>
                <a:gd name="T58" fmla="*/ 251 w 317"/>
                <a:gd name="T59" fmla="*/ 155 h 202"/>
                <a:gd name="T60" fmla="*/ 250 w 317"/>
                <a:gd name="T61" fmla="*/ 153 h 202"/>
                <a:gd name="T62" fmla="*/ 162 w 317"/>
                <a:gd name="T63" fmla="*/ 167 h 202"/>
                <a:gd name="T64" fmla="*/ 162 w 317"/>
                <a:gd name="T65" fmla="*/ 168 h 202"/>
                <a:gd name="T66" fmla="*/ 126 w 317"/>
                <a:gd name="T67" fmla="*/ 157 h 202"/>
                <a:gd name="T68" fmla="*/ 77 w 317"/>
                <a:gd name="T69" fmla="*/ 126 h 202"/>
                <a:gd name="T70" fmla="*/ 107 w 317"/>
                <a:gd name="T71" fmla="*/ 122 h 202"/>
                <a:gd name="T72" fmla="*/ 198 w 317"/>
                <a:gd name="T73" fmla="*/ 100 h 202"/>
                <a:gd name="T74" fmla="*/ 198 w 317"/>
                <a:gd name="T75" fmla="*/ 101 h 202"/>
                <a:gd name="T76" fmla="*/ 264 w 317"/>
                <a:gd name="T77" fmla="*/ 104 h 202"/>
                <a:gd name="T78" fmla="*/ 295 w 317"/>
                <a:gd name="T79" fmla="*/ 74 h 202"/>
                <a:gd name="T80" fmla="*/ 314 w 317"/>
                <a:gd name="T81" fmla="*/ 31 h 202"/>
                <a:gd name="T82" fmla="*/ 315 w 317"/>
                <a:gd name="T83" fmla="*/ 30 h 202"/>
                <a:gd name="T84" fmla="*/ 314 w 317"/>
                <a:gd name="T85" fmla="*/ 2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4" y="28"/>
                  </a:moveTo>
                  <a:cubicBezTo>
                    <a:pt x="303" y="33"/>
                    <a:pt x="292" y="39"/>
                    <a:pt x="279" y="42"/>
                  </a:cubicBezTo>
                  <a:cubicBezTo>
                    <a:pt x="268" y="46"/>
                    <a:pt x="256" y="49"/>
                    <a:pt x="245" y="54"/>
                  </a:cubicBezTo>
                  <a:cubicBezTo>
                    <a:pt x="225" y="63"/>
                    <a:pt x="210" y="78"/>
                    <a:pt x="198" y="96"/>
                  </a:cubicBezTo>
                  <a:cubicBezTo>
                    <a:pt x="192" y="98"/>
                    <a:pt x="185" y="101"/>
                    <a:pt x="178" y="103"/>
                  </a:cubicBezTo>
                  <a:cubicBezTo>
                    <a:pt x="157" y="109"/>
                    <a:pt x="136" y="113"/>
                    <a:pt x="115" y="117"/>
                  </a:cubicBezTo>
                  <a:cubicBezTo>
                    <a:pt x="123" y="113"/>
                    <a:pt x="130" y="105"/>
                    <a:pt x="137" y="99"/>
                  </a:cubicBezTo>
                  <a:cubicBezTo>
                    <a:pt x="139" y="96"/>
                    <a:pt x="141" y="94"/>
                    <a:pt x="144" y="91"/>
                  </a:cubicBezTo>
                  <a:cubicBezTo>
                    <a:pt x="191" y="99"/>
                    <a:pt x="196" y="38"/>
                    <a:pt x="204" y="4"/>
                  </a:cubicBezTo>
                  <a:cubicBezTo>
                    <a:pt x="204" y="4"/>
                    <a:pt x="204" y="3"/>
                    <a:pt x="205" y="2"/>
                  </a:cubicBezTo>
                  <a:cubicBezTo>
                    <a:pt x="205" y="1"/>
                    <a:pt x="204" y="0"/>
                    <a:pt x="203" y="1"/>
                  </a:cubicBezTo>
                  <a:cubicBezTo>
                    <a:pt x="197" y="8"/>
                    <a:pt x="191" y="16"/>
                    <a:pt x="184" y="22"/>
                  </a:cubicBezTo>
                  <a:cubicBezTo>
                    <a:pt x="176" y="29"/>
                    <a:pt x="168" y="36"/>
                    <a:pt x="161" y="43"/>
                  </a:cubicBezTo>
                  <a:cubicBezTo>
                    <a:pt x="148" y="55"/>
                    <a:pt x="138" y="72"/>
                    <a:pt x="140" y="90"/>
                  </a:cubicBezTo>
                  <a:cubicBezTo>
                    <a:pt x="140" y="90"/>
                    <a:pt x="140" y="90"/>
                    <a:pt x="140" y="90"/>
                  </a:cubicBezTo>
                  <a:cubicBezTo>
                    <a:pt x="139" y="92"/>
                    <a:pt x="138" y="93"/>
                    <a:pt x="136" y="95"/>
                  </a:cubicBezTo>
                  <a:cubicBezTo>
                    <a:pt x="128" y="104"/>
                    <a:pt x="120" y="111"/>
                    <a:pt x="110" y="118"/>
                  </a:cubicBezTo>
                  <a:cubicBezTo>
                    <a:pt x="99" y="120"/>
                    <a:pt x="87" y="122"/>
                    <a:pt x="75" y="124"/>
                  </a:cubicBezTo>
                  <a:cubicBezTo>
                    <a:pt x="75" y="124"/>
                    <a:pt x="75" y="123"/>
                    <a:pt x="75" y="123"/>
                  </a:cubicBezTo>
                  <a:cubicBezTo>
                    <a:pt x="75" y="123"/>
                    <a:pt x="74" y="123"/>
                    <a:pt x="74" y="124"/>
                  </a:cubicBezTo>
                  <a:cubicBezTo>
                    <a:pt x="68" y="125"/>
                    <a:pt x="62" y="126"/>
                    <a:pt x="56" y="127"/>
                  </a:cubicBezTo>
                  <a:cubicBezTo>
                    <a:pt x="37" y="129"/>
                    <a:pt x="19" y="131"/>
                    <a:pt x="1" y="125"/>
                  </a:cubicBezTo>
                  <a:cubicBezTo>
                    <a:pt x="0" y="125"/>
                    <a:pt x="0" y="126"/>
                    <a:pt x="0" y="126"/>
                  </a:cubicBezTo>
                  <a:cubicBezTo>
                    <a:pt x="14" y="135"/>
                    <a:pt x="34" y="132"/>
                    <a:pt x="49" y="130"/>
                  </a:cubicBezTo>
                  <a:cubicBezTo>
                    <a:pt x="58" y="129"/>
                    <a:pt x="67" y="128"/>
                    <a:pt x="76" y="127"/>
                  </a:cubicBezTo>
                  <a:cubicBezTo>
                    <a:pt x="85" y="142"/>
                    <a:pt x="106" y="151"/>
                    <a:pt x="121" y="158"/>
                  </a:cubicBezTo>
                  <a:cubicBezTo>
                    <a:pt x="134" y="163"/>
                    <a:pt x="148" y="168"/>
                    <a:pt x="163" y="171"/>
                  </a:cubicBezTo>
                  <a:cubicBezTo>
                    <a:pt x="181" y="202"/>
                    <a:pt x="241" y="188"/>
                    <a:pt x="250" y="156"/>
                  </a:cubicBezTo>
                  <a:cubicBezTo>
                    <a:pt x="250" y="156"/>
                    <a:pt x="250" y="156"/>
                    <a:pt x="250" y="156"/>
                  </a:cubicBezTo>
                  <a:cubicBezTo>
                    <a:pt x="250" y="155"/>
                    <a:pt x="250" y="155"/>
                    <a:pt x="251" y="155"/>
                  </a:cubicBezTo>
                  <a:cubicBezTo>
                    <a:pt x="252" y="155"/>
                    <a:pt x="252" y="153"/>
                    <a:pt x="250" y="153"/>
                  </a:cubicBezTo>
                  <a:cubicBezTo>
                    <a:pt x="221" y="155"/>
                    <a:pt x="183" y="141"/>
                    <a:pt x="162" y="167"/>
                  </a:cubicBezTo>
                  <a:cubicBezTo>
                    <a:pt x="162" y="167"/>
                    <a:pt x="162" y="168"/>
                    <a:pt x="162" y="168"/>
                  </a:cubicBezTo>
                  <a:cubicBezTo>
                    <a:pt x="150" y="165"/>
                    <a:pt x="138" y="161"/>
                    <a:pt x="126" y="157"/>
                  </a:cubicBezTo>
                  <a:cubicBezTo>
                    <a:pt x="109" y="150"/>
                    <a:pt x="89" y="141"/>
                    <a:pt x="77" y="126"/>
                  </a:cubicBezTo>
                  <a:cubicBezTo>
                    <a:pt x="87" y="125"/>
                    <a:pt x="97" y="123"/>
                    <a:pt x="107" y="122"/>
                  </a:cubicBezTo>
                  <a:cubicBezTo>
                    <a:pt x="137" y="117"/>
                    <a:pt x="168" y="111"/>
                    <a:pt x="198" y="100"/>
                  </a:cubicBezTo>
                  <a:cubicBezTo>
                    <a:pt x="198" y="100"/>
                    <a:pt x="198" y="100"/>
                    <a:pt x="198" y="101"/>
                  </a:cubicBezTo>
                  <a:cubicBezTo>
                    <a:pt x="213" y="119"/>
                    <a:pt x="246" y="113"/>
                    <a:pt x="264" y="104"/>
                  </a:cubicBezTo>
                  <a:cubicBezTo>
                    <a:pt x="277" y="98"/>
                    <a:pt x="287" y="86"/>
                    <a:pt x="295" y="74"/>
                  </a:cubicBezTo>
                  <a:cubicBezTo>
                    <a:pt x="304" y="62"/>
                    <a:pt x="312" y="46"/>
                    <a:pt x="314" y="31"/>
                  </a:cubicBezTo>
                  <a:cubicBezTo>
                    <a:pt x="315" y="30"/>
                    <a:pt x="315" y="30"/>
                    <a:pt x="315" y="30"/>
                  </a:cubicBezTo>
                  <a:cubicBezTo>
                    <a:pt x="317" y="29"/>
                    <a:pt x="316" y="27"/>
                    <a:pt x="314" y="28"/>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9" name="Freeform 41"/>
            <p:cNvSpPr/>
            <p:nvPr/>
          </p:nvSpPr>
          <p:spPr bwMode="auto">
            <a:xfrm>
              <a:off x="8221663" y="2568575"/>
              <a:ext cx="911225" cy="519113"/>
            </a:xfrm>
            <a:custGeom>
              <a:avLst/>
              <a:gdLst>
                <a:gd name="T0" fmla="*/ 192 w 215"/>
                <a:gd name="T1" fmla="*/ 78 h 122"/>
                <a:gd name="T2" fmla="*/ 189 w 215"/>
                <a:gd name="T3" fmla="*/ 58 h 122"/>
                <a:gd name="T4" fmla="*/ 166 w 215"/>
                <a:gd name="T5" fmla="*/ 60 h 122"/>
                <a:gd name="T6" fmla="*/ 141 w 215"/>
                <a:gd name="T7" fmla="*/ 31 h 122"/>
                <a:gd name="T8" fmla="*/ 132 w 215"/>
                <a:gd name="T9" fmla="*/ 11 h 122"/>
                <a:gd name="T10" fmla="*/ 108 w 215"/>
                <a:gd name="T11" fmla="*/ 19 h 122"/>
                <a:gd name="T12" fmla="*/ 72 w 215"/>
                <a:gd name="T13" fmla="*/ 13 h 122"/>
                <a:gd name="T14" fmla="*/ 52 w 215"/>
                <a:gd name="T15" fmla="*/ 2 h 122"/>
                <a:gd name="T16" fmla="*/ 38 w 215"/>
                <a:gd name="T17" fmla="*/ 16 h 122"/>
                <a:gd name="T18" fmla="*/ 38 w 215"/>
                <a:gd name="T19" fmla="*/ 16 h 122"/>
                <a:gd name="T20" fmla="*/ 8 w 215"/>
                <a:gd name="T21" fmla="*/ 15 h 122"/>
                <a:gd name="T22" fmla="*/ 6 w 215"/>
                <a:gd name="T23" fmla="*/ 49 h 122"/>
                <a:gd name="T24" fmla="*/ 30 w 215"/>
                <a:gd name="T25" fmla="*/ 86 h 122"/>
                <a:gd name="T26" fmla="*/ 73 w 215"/>
                <a:gd name="T27" fmla="*/ 112 h 122"/>
                <a:gd name="T28" fmla="*/ 74 w 215"/>
                <a:gd name="T29" fmla="*/ 111 h 122"/>
                <a:gd name="T30" fmla="*/ 94 w 215"/>
                <a:gd name="T31" fmla="*/ 117 h 122"/>
                <a:gd name="T32" fmla="*/ 129 w 215"/>
                <a:gd name="T33" fmla="*/ 121 h 122"/>
                <a:gd name="T34" fmla="*/ 184 w 215"/>
                <a:gd name="T35" fmla="*/ 116 h 122"/>
                <a:gd name="T36" fmla="*/ 215 w 215"/>
                <a:gd name="T37" fmla="*/ 89 h 122"/>
                <a:gd name="T38" fmla="*/ 192 w 215"/>
                <a:gd name="T39"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22">
                  <a:moveTo>
                    <a:pt x="192" y="78"/>
                  </a:moveTo>
                  <a:cubicBezTo>
                    <a:pt x="195" y="71"/>
                    <a:pt x="196" y="63"/>
                    <a:pt x="189" y="58"/>
                  </a:cubicBezTo>
                  <a:cubicBezTo>
                    <a:pt x="183" y="54"/>
                    <a:pt x="173" y="57"/>
                    <a:pt x="166" y="60"/>
                  </a:cubicBezTo>
                  <a:cubicBezTo>
                    <a:pt x="170" y="43"/>
                    <a:pt x="158" y="17"/>
                    <a:pt x="141" y="31"/>
                  </a:cubicBezTo>
                  <a:cubicBezTo>
                    <a:pt x="143" y="22"/>
                    <a:pt x="141" y="14"/>
                    <a:pt x="132" y="11"/>
                  </a:cubicBezTo>
                  <a:cubicBezTo>
                    <a:pt x="123" y="8"/>
                    <a:pt x="114" y="13"/>
                    <a:pt x="108" y="19"/>
                  </a:cubicBezTo>
                  <a:cubicBezTo>
                    <a:pt x="105" y="0"/>
                    <a:pt x="83" y="0"/>
                    <a:pt x="72" y="13"/>
                  </a:cubicBezTo>
                  <a:cubicBezTo>
                    <a:pt x="68" y="7"/>
                    <a:pt x="60" y="2"/>
                    <a:pt x="52" y="2"/>
                  </a:cubicBezTo>
                  <a:cubicBezTo>
                    <a:pt x="44" y="2"/>
                    <a:pt x="38" y="8"/>
                    <a:pt x="38" y="16"/>
                  </a:cubicBezTo>
                  <a:cubicBezTo>
                    <a:pt x="38" y="16"/>
                    <a:pt x="38" y="16"/>
                    <a:pt x="38" y="16"/>
                  </a:cubicBezTo>
                  <a:cubicBezTo>
                    <a:pt x="29" y="10"/>
                    <a:pt x="16" y="6"/>
                    <a:pt x="8" y="15"/>
                  </a:cubicBezTo>
                  <a:cubicBezTo>
                    <a:pt x="0" y="24"/>
                    <a:pt x="3" y="39"/>
                    <a:pt x="6" y="49"/>
                  </a:cubicBezTo>
                  <a:cubicBezTo>
                    <a:pt x="10" y="63"/>
                    <a:pt x="20" y="76"/>
                    <a:pt x="30" y="86"/>
                  </a:cubicBezTo>
                  <a:cubicBezTo>
                    <a:pt x="42" y="97"/>
                    <a:pt x="57" y="110"/>
                    <a:pt x="73" y="112"/>
                  </a:cubicBezTo>
                  <a:cubicBezTo>
                    <a:pt x="73" y="112"/>
                    <a:pt x="74" y="112"/>
                    <a:pt x="74" y="111"/>
                  </a:cubicBezTo>
                  <a:cubicBezTo>
                    <a:pt x="79" y="115"/>
                    <a:pt x="88" y="115"/>
                    <a:pt x="94" y="117"/>
                  </a:cubicBezTo>
                  <a:cubicBezTo>
                    <a:pt x="106" y="119"/>
                    <a:pt x="117" y="120"/>
                    <a:pt x="129" y="121"/>
                  </a:cubicBezTo>
                  <a:cubicBezTo>
                    <a:pt x="147" y="122"/>
                    <a:pt x="166" y="121"/>
                    <a:pt x="184" y="116"/>
                  </a:cubicBezTo>
                  <a:cubicBezTo>
                    <a:pt x="197" y="113"/>
                    <a:pt x="215" y="105"/>
                    <a:pt x="215" y="89"/>
                  </a:cubicBezTo>
                  <a:cubicBezTo>
                    <a:pt x="214" y="77"/>
                    <a:pt x="201" y="75"/>
                    <a:pt x="192" y="78"/>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0" name="Freeform 42"/>
            <p:cNvSpPr/>
            <p:nvPr/>
          </p:nvSpPr>
          <p:spPr bwMode="auto">
            <a:xfrm>
              <a:off x="8310563" y="2717800"/>
              <a:ext cx="631825" cy="379413"/>
            </a:xfrm>
            <a:custGeom>
              <a:avLst/>
              <a:gdLst>
                <a:gd name="T0" fmla="*/ 143 w 149"/>
                <a:gd name="T1" fmla="*/ 60 h 89"/>
                <a:gd name="T2" fmla="*/ 126 w 149"/>
                <a:gd name="T3" fmla="*/ 58 h 89"/>
                <a:gd name="T4" fmla="*/ 110 w 149"/>
                <a:gd name="T5" fmla="*/ 44 h 89"/>
                <a:gd name="T6" fmla="*/ 89 w 149"/>
                <a:gd name="T7" fmla="*/ 29 h 89"/>
                <a:gd name="T8" fmla="*/ 57 w 149"/>
                <a:gd name="T9" fmla="*/ 21 h 89"/>
                <a:gd name="T10" fmla="*/ 31 w 149"/>
                <a:gd name="T11" fmla="*/ 14 h 89"/>
                <a:gd name="T12" fmla="*/ 9 w 149"/>
                <a:gd name="T13" fmla="*/ 5 h 89"/>
                <a:gd name="T14" fmla="*/ 1 w 149"/>
                <a:gd name="T15" fmla="*/ 25 h 89"/>
                <a:gd name="T16" fmla="*/ 50 w 149"/>
                <a:gd name="T17" fmla="*/ 79 h 89"/>
                <a:gd name="T18" fmla="*/ 51 w 149"/>
                <a:gd name="T19" fmla="*/ 81 h 89"/>
                <a:gd name="T20" fmla="*/ 135 w 149"/>
                <a:gd name="T21" fmla="*/ 77 h 89"/>
                <a:gd name="T22" fmla="*/ 143 w 149"/>
                <a:gd name="T23"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89">
                  <a:moveTo>
                    <a:pt x="143" y="60"/>
                  </a:moveTo>
                  <a:cubicBezTo>
                    <a:pt x="139" y="56"/>
                    <a:pt x="132" y="56"/>
                    <a:pt x="126" y="58"/>
                  </a:cubicBezTo>
                  <a:cubicBezTo>
                    <a:pt x="130" y="48"/>
                    <a:pt x="120" y="40"/>
                    <a:pt x="110" y="44"/>
                  </a:cubicBezTo>
                  <a:cubicBezTo>
                    <a:pt x="114" y="33"/>
                    <a:pt x="100" y="21"/>
                    <a:pt x="89" y="29"/>
                  </a:cubicBezTo>
                  <a:cubicBezTo>
                    <a:pt x="90" y="10"/>
                    <a:pt x="68" y="8"/>
                    <a:pt x="57" y="21"/>
                  </a:cubicBezTo>
                  <a:cubicBezTo>
                    <a:pt x="51" y="10"/>
                    <a:pt x="37" y="0"/>
                    <a:pt x="31" y="14"/>
                  </a:cubicBezTo>
                  <a:cubicBezTo>
                    <a:pt x="26" y="9"/>
                    <a:pt x="17" y="3"/>
                    <a:pt x="9" y="5"/>
                  </a:cubicBezTo>
                  <a:cubicBezTo>
                    <a:pt x="1" y="8"/>
                    <a:pt x="0" y="17"/>
                    <a:pt x="1" y="25"/>
                  </a:cubicBezTo>
                  <a:cubicBezTo>
                    <a:pt x="7" y="50"/>
                    <a:pt x="29" y="67"/>
                    <a:pt x="50" y="79"/>
                  </a:cubicBezTo>
                  <a:cubicBezTo>
                    <a:pt x="49" y="80"/>
                    <a:pt x="50" y="81"/>
                    <a:pt x="51" y="81"/>
                  </a:cubicBezTo>
                  <a:cubicBezTo>
                    <a:pt x="78" y="84"/>
                    <a:pt x="109" y="89"/>
                    <a:pt x="135" y="77"/>
                  </a:cubicBezTo>
                  <a:cubicBezTo>
                    <a:pt x="140" y="75"/>
                    <a:pt x="149" y="66"/>
                    <a:pt x="143" y="6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1" name="Freeform 43"/>
            <p:cNvSpPr/>
            <p:nvPr/>
          </p:nvSpPr>
          <p:spPr bwMode="auto">
            <a:xfrm>
              <a:off x="6146800" y="2386013"/>
              <a:ext cx="512763" cy="635000"/>
            </a:xfrm>
            <a:custGeom>
              <a:avLst/>
              <a:gdLst>
                <a:gd name="T0" fmla="*/ 36 w 121"/>
                <a:gd name="T1" fmla="*/ 18 h 149"/>
                <a:gd name="T2" fmla="*/ 15 w 121"/>
                <a:gd name="T3" fmla="*/ 1 h 149"/>
                <a:gd name="T4" fmla="*/ 3 w 121"/>
                <a:gd name="T5" fmla="*/ 18 h 149"/>
                <a:gd name="T6" fmla="*/ 7 w 121"/>
                <a:gd name="T7" fmla="*/ 56 h 149"/>
                <a:gd name="T8" fmla="*/ 28 w 121"/>
                <a:gd name="T9" fmla="*/ 102 h 149"/>
                <a:gd name="T10" fmla="*/ 28 w 121"/>
                <a:gd name="T11" fmla="*/ 101 h 149"/>
                <a:gd name="T12" fmla="*/ 28 w 121"/>
                <a:gd name="T13" fmla="*/ 100 h 149"/>
                <a:gd name="T14" fmla="*/ 113 w 121"/>
                <a:gd name="T15" fmla="*/ 123 h 149"/>
                <a:gd name="T16" fmla="*/ 109 w 121"/>
                <a:gd name="T17" fmla="*/ 96 h 149"/>
                <a:gd name="T18" fmla="*/ 109 w 121"/>
                <a:gd name="T19" fmla="*/ 88 h 149"/>
                <a:gd name="T20" fmla="*/ 109 w 121"/>
                <a:gd name="T21" fmla="*/ 77 h 149"/>
                <a:gd name="T22" fmla="*/ 95 w 121"/>
                <a:gd name="T23" fmla="*/ 62 h 149"/>
                <a:gd name="T24" fmla="*/ 95 w 121"/>
                <a:gd name="T25" fmla="*/ 62 h 149"/>
                <a:gd name="T26" fmla="*/ 73 w 121"/>
                <a:gd name="T27" fmla="*/ 37 h 149"/>
                <a:gd name="T28" fmla="*/ 64 w 121"/>
                <a:gd name="T29" fmla="*/ 13 h 149"/>
                <a:gd name="T30" fmla="*/ 36 w 121"/>
                <a:gd name="T31" fmla="*/ 1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36" y="18"/>
                  </a:moveTo>
                  <a:cubicBezTo>
                    <a:pt x="32" y="10"/>
                    <a:pt x="25" y="0"/>
                    <a:pt x="15" y="1"/>
                  </a:cubicBezTo>
                  <a:cubicBezTo>
                    <a:pt x="7" y="1"/>
                    <a:pt x="4" y="11"/>
                    <a:pt x="3" y="18"/>
                  </a:cubicBezTo>
                  <a:cubicBezTo>
                    <a:pt x="0" y="30"/>
                    <a:pt x="3" y="44"/>
                    <a:pt x="7" y="56"/>
                  </a:cubicBezTo>
                  <a:cubicBezTo>
                    <a:pt x="13" y="71"/>
                    <a:pt x="24" y="85"/>
                    <a:pt x="28" y="102"/>
                  </a:cubicBezTo>
                  <a:cubicBezTo>
                    <a:pt x="28" y="102"/>
                    <a:pt x="28" y="102"/>
                    <a:pt x="28" y="101"/>
                  </a:cubicBezTo>
                  <a:cubicBezTo>
                    <a:pt x="28" y="101"/>
                    <a:pt x="28" y="101"/>
                    <a:pt x="28" y="100"/>
                  </a:cubicBezTo>
                  <a:cubicBezTo>
                    <a:pt x="45" y="122"/>
                    <a:pt x="90" y="149"/>
                    <a:pt x="113" y="123"/>
                  </a:cubicBezTo>
                  <a:cubicBezTo>
                    <a:pt x="121" y="114"/>
                    <a:pt x="117" y="103"/>
                    <a:pt x="109" y="96"/>
                  </a:cubicBezTo>
                  <a:cubicBezTo>
                    <a:pt x="106" y="93"/>
                    <a:pt x="108" y="92"/>
                    <a:pt x="109" y="88"/>
                  </a:cubicBezTo>
                  <a:cubicBezTo>
                    <a:pt x="110" y="84"/>
                    <a:pt x="109" y="80"/>
                    <a:pt x="109" y="77"/>
                  </a:cubicBezTo>
                  <a:cubicBezTo>
                    <a:pt x="107" y="71"/>
                    <a:pt x="102" y="64"/>
                    <a:pt x="95" y="62"/>
                  </a:cubicBezTo>
                  <a:cubicBezTo>
                    <a:pt x="95" y="62"/>
                    <a:pt x="95" y="62"/>
                    <a:pt x="95" y="62"/>
                  </a:cubicBezTo>
                  <a:cubicBezTo>
                    <a:pt x="97" y="51"/>
                    <a:pt x="85" y="35"/>
                    <a:pt x="73" y="37"/>
                  </a:cubicBezTo>
                  <a:cubicBezTo>
                    <a:pt x="76" y="28"/>
                    <a:pt x="73" y="18"/>
                    <a:pt x="64" y="13"/>
                  </a:cubicBezTo>
                  <a:cubicBezTo>
                    <a:pt x="55" y="6"/>
                    <a:pt x="43"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2" name="Freeform 44"/>
            <p:cNvSpPr/>
            <p:nvPr/>
          </p:nvSpPr>
          <p:spPr bwMode="auto">
            <a:xfrm>
              <a:off x="5795963" y="2565400"/>
              <a:ext cx="711200" cy="655638"/>
            </a:xfrm>
            <a:custGeom>
              <a:avLst/>
              <a:gdLst>
                <a:gd name="T0" fmla="*/ 94 w 168"/>
                <a:gd name="T1" fmla="*/ 19 h 154"/>
                <a:gd name="T2" fmla="*/ 97 w 168"/>
                <a:gd name="T3" fmla="*/ 41 h 154"/>
                <a:gd name="T4" fmla="*/ 106 w 168"/>
                <a:gd name="T5" fmla="*/ 60 h 154"/>
                <a:gd name="T6" fmla="*/ 49 w 168"/>
                <a:gd name="T7" fmla="*/ 96 h 154"/>
                <a:gd name="T8" fmla="*/ 0 w 168"/>
                <a:gd name="T9" fmla="*/ 152 h 154"/>
                <a:gd name="T10" fmla="*/ 1 w 168"/>
                <a:gd name="T11" fmla="*/ 153 h 154"/>
                <a:gd name="T12" fmla="*/ 20 w 168"/>
                <a:gd name="T13" fmla="*/ 134 h 154"/>
                <a:gd name="T14" fmla="*/ 45 w 168"/>
                <a:gd name="T15" fmla="*/ 105 h 154"/>
                <a:gd name="T16" fmla="*/ 76 w 168"/>
                <a:gd name="T17" fmla="*/ 80 h 154"/>
                <a:gd name="T18" fmla="*/ 108 w 168"/>
                <a:gd name="T19" fmla="*/ 62 h 154"/>
                <a:gd name="T20" fmla="*/ 108 w 168"/>
                <a:gd name="T21" fmla="*/ 63 h 154"/>
                <a:gd name="T22" fmla="*/ 109 w 168"/>
                <a:gd name="T23" fmla="*/ 63 h 154"/>
                <a:gd name="T24" fmla="*/ 155 w 168"/>
                <a:gd name="T25" fmla="*/ 79 h 154"/>
                <a:gd name="T26" fmla="*/ 148 w 168"/>
                <a:gd name="T27" fmla="*/ 54 h 154"/>
                <a:gd name="T28" fmla="*/ 143 w 168"/>
                <a:gd name="T29" fmla="*/ 33 h 154"/>
                <a:gd name="T30" fmla="*/ 122 w 168"/>
                <a:gd name="T31" fmla="*/ 27 h 154"/>
                <a:gd name="T32" fmla="*/ 94 w 168"/>
                <a:gd name="T3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4">
                  <a:moveTo>
                    <a:pt x="94" y="19"/>
                  </a:moveTo>
                  <a:cubicBezTo>
                    <a:pt x="91" y="26"/>
                    <a:pt x="94" y="35"/>
                    <a:pt x="97" y="41"/>
                  </a:cubicBezTo>
                  <a:cubicBezTo>
                    <a:pt x="99" y="47"/>
                    <a:pt x="102" y="54"/>
                    <a:pt x="106" y="60"/>
                  </a:cubicBezTo>
                  <a:cubicBezTo>
                    <a:pt x="85" y="67"/>
                    <a:pt x="65" y="81"/>
                    <a:pt x="49" y="96"/>
                  </a:cubicBezTo>
                  <a:cubicBezTo>
                    <a:pt x="31" y="113"/>
                    <a:pt x="18" y="135"/>
                    <a:pt x="0" y="152"/>
                  </a:cubicBezTo>
                  <a:cubicBezTo>
                    <a:pt x="0" y="153"/>
                    <a:pt x="0" y="154"/>
                    <a:pt x="1" y="153"/>
                  </a:cubicBezTo>
                  <a:cubicBezTo>
                    <a:pt x="9" y="149"/>
                    <a:pt x="15" y="141"/>
                    <a:pt x="20" y="134"/>
                  </a:cubicBezTo>
                  <a:cubicBezTo>
                    <a:pt x="29" y="124"/>
                    <a:pt x="36" y="114"/>
                    <a:pt x="45" y="105"/>
                  </a:cubicBezTo>
                  <a:cubicBezTo>
                    <a:pt x="54" y="95"/>
                    <a:pt x="65" y="87"/>
                    <a:pt x="76" y="80"/>
                  </a:cubicBezTo>
                  <a:cubicBezTo>
                    <a:pt x="86" y="73"/>
                    <a:pt x="97" y="68"/>
                    <a:pt x="108" y="62"/>
                  </a:cubicBezTo>
                  <a:cubicBezTo>
                    <a:pt x="108" y="62"/>
                    <a:pt x="108" y="63"/>
                    <a:pt x="108" y="63"/>
                  </a:cubicBezTo>
                  <a:cubicBezTo>
                    <a:pt x="108" y="63"/>
                    <a:pt x="109" y="63"/>
                    <a:pt x="109" y="63"/>
                  </a:cubicBezTo>
                  <a:cubicBezTo>
                    <a:pt x="121" y="74"/>
                    <a:pt x="138" y="87"/>
                    <a:pt x="155" y="79"/>
                  </a:cubicBezTo>
                  <a:cubicBezTo>
                    <a:pt x="168" y="72"/>
                    <a:pt x="159" y="57"/>
                    <a:pt x="148" y="54"/>
                  </a:cubicBezTo>
                  <a:cubicBezTo>
                    <a:pt x="150" y="46"/>
                    <a:pt x="147" y="39"/>
                    <a:pt x="143" y="33"/>
                  </a:cubicBezTo>
                  <a:cubicBezTo>
                    <a:pt x="138" y="27"/>
                    <a:pt x="129" y="23"/>
                    <a:pt x="122" y="27"/>
                  </a:cubicBezTo>
                  <a:cubicBezTo>
                    <a:pt x="118" y="16"/>
                    <a:pt x="100" y="0"/>
                    <a:pt x="94" y="19"/>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3" name="Freeform 45"/>
            <p:cNvSpPr/>
            <p:nvPr/>
          </p:nvSpPr>
          <p:spPr bwMode="auto">
            <a:xfrm>
              <a:off x="5892800" y="2517775"/>
              <a:ext cx="185738" cy="447675"/>
            </a:xfrm>
            <a:custGeom>
              <a:avLst/>
              <a:gdLst>
                <a:gd name="T0" fmla="*/ 13 w 44"/>
                <a:gd name="T1" fmla="*/ 3 h 105"/>
                <a:gd name="T2" fmla="*/ 12 w 44"/>
                <a:gd name="T3" fmla="*/ 3 h 105"/>
                <a:gd name="T4" fmla="*/ 29 w 44"/>
                <a:gd name="T5" fmla="*/ 104 h 105"/>
                <a:gd name="T6" fmla="*/ 30 w 44"/>
                <a:gd name="T7" fmla="*/ 105 h 105"/>
                <a:gd name="T8" fmla="*/ 30 w 44"/>
                <a:gd name="T9" fmla="*/ 105 h 105"/>
                <a:gd name="T10" fmla="*/ 31 w 44"/>
                <a:gd name="T11" fmla="*/ 104 h 105"/>
                <a:gd name="T12" fmla="*/ 31 w 44"/>
                <a:gd name="T13" fmla="*/ 104 h 105"/>
                <a:gd name="T14" fmla="*/ 40 w 44"/>
                <a:gd name="T15" fmla="*/ 54 h 105"/>
                <a:gd name="T16" fmla="*/ 17 w 44"/>
                <a:gd name="T17" fmla="*/ 2 h 105"/>
                <a:gd name="T18" fmla="*/ 13 w 44"/>
                <a:gd name="T19"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5">
                  <a:moveTo>
                    <a:pt x="13" y="3"/>
                  </a:moveTo>
                  <a:cubicBezTo>
                    <a:pt x="13" y="2"/>
                    <a:pt x="12" y="3"/>
                    <a:pt x="12" y="3"/>
                  </a:cubicBezTo>
                  <a:cubicBezTo>
                    <a:pt x="0" y="37"/>
                    <a:pt x="0" y="80"/>
                    <a:pt x="29" y="104"/>
                  </a:cubicBezTo>
                  <a:cubicBezTo>
                    <a:pt x="30" y="104"/>
                    <a:pt x="30" y="105"/>
                    <a:pt x="30" y="105"/>
                  </a:cubicBezTo>
                  <a:cubicBezTo>
                    <a:pt x="30" y="105"/>
                    <a:pt x="30" y="105"/>
                    <a:pt x="30" y="105"/>
                  </a:cubicBezTo>
                  <a:cubicBezTo>
                    <a:pt x="31" y="105"/>
                    <a:pt x="31" y="105"/>
                    <a:pt x="31" y="104"/>
                  </a:cubicBezTo>
                  <a:cubicBezTo>
                    <a:pt x="31" y="104"/>
                    <a:pt x="31" y="104"/>
                    <a:pt x="31" y="104"/>
                  </a:cubicBezTo>
                  <a:cubicBezTo>
                    <a:pt x="44" y="93"/>
                    <a:pt x="43" y="69"/>
                    <a:pt x="40" y="54"/>
                  </a:cubicBezTo>
                  <a:cubicBezTo>
                    <a:pt x="37" y="36"/>
                    <a:pt x="29" y="16"/>
                    <a:pt x="17" y="2"/>
                  </a:cubicBezTo>
                  <a:cubicBezTo>
                    <a:pt x="15" y="0"/>
                    <a:pt x="14" y="1"/>
                    <a:pt x="13"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4" name="Freeform 46"/>
            <p:cNvSpPr/>
            <p:nvPr/>
          </p:nvSpPr>
          <p:spPr bwMode="auto">
            <a:xfrm>
              <a:off x="5913438" y="2995613"/>
              <a:ext cx="449263" cy="195263"/>
            </a:xfrm>
            <a:custGeom>
              <a:avLst/>
              <a:gdLst>
                <a:gd name="T0" fmla="*/ 104 w 106"/>
                <a:gd name="T1" fmla="*/ 31 h 46"/>
                <a:gd name="T2" fmla="*/ 104 w 106"/>
                <a:gd name="T3" fmla="*/ 29 h 46"/>
                <a:gd name="T4" fmla="*/ 1 w 106"/>
                <a:gd name="T5" fmla="*/ 22 h 46"/>
                <a:gd name="T6" fmla="*/ 1 w 106"/>
                <a:gd name="T7" fmla="*/ 22 h 46"/>
                <a:gd name="T8" fmla="*/ 1 w 106"/>
                <a:gd name="T9" fmla="*/ 22 h 46"/>
                <a:gd name="T10" fmla="*/ 1 w 106"/>
                <a:gd name="T11" fmla="*/ 23 h 46"/>
                <a:gd name="T12" fmla="*/ 2 w 106"/>
                <a:gd name="T13" fmla="*/ 23 h 46"/>
                <a:gd name="T14" fmla="*/ 47 w 106"/>
                <a:gd name="T15" fmla="*/ 45 h 46"/>
                <a:gd name="T16" fmla="*/ 104 w 106"/>
                <a:gd name="T17" fmla="*/ 35 h 46"/>
                <a:gd name="T18" fmla="*/ 104 w 106"/>
                <a:gd name="T19"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6">
                  <a:moveTo>
                    <a:pt x="104" y="31"/>
                  </a:moveTo>
                  <a:cubicBezTo>
                    <a:pt x="104" y="31"/>
                    <a:pt x="104" y="30"/>
                    <a:pt x="104" y="29"/>
                  </a:cubicBezTo>
                  <a:cubicBezTo>
                    <a:pt x="74" y="10"/>
                    <a:pt x="32" y="0"/>
                    <a:pt x="1" y="22"/>
                  </a:cubicBezTo>
                  <a:cubicBezTo>
                    <a:pt x="1" y="22"/>
                    <a:pt x="1" y="22"/>
                    <a:pt x="1" y="22"/>
                  </a:cubicBezTo>
                  <a:cubicBezTo>
                    <a:pt x="1" y="22"/>
                    <a:pt x="1" y="22"/>
                    <a:pt x="1" y="22"/>
                  </a:cubicBezTo>
                  <a:cubicBezTo>
                    <a:pt x="0" y="23"/>
                    <a:pt x="1" y="24"/>
                    <a:pt x="1" y="23"/>
                  </a:cubicBezTo>
                  <a:cubicBezTo>
                    <a:pt x="1" y="23"/>
                    <a:pt x="1" y="23"/>
                    <a:pt x="2" y="23"/>
                  </a:cubicBezTo>
                  <a:cubicBezTo>
                    <a:pt x="8" y="39"/>
                    <a:pt x="32" y="43"/>
                    <a:pt x="47" y="45"/>
                  </a:cubicBezTo>
                  <a:cubicBezTo>
                    <a:pt x="66" y="46"/>
                    <a:pt x="87" y="44"/>
                    <a:pt x="104" y="35"/>
                  </a:cubicBezTo>
                  <a:cubicBezTo>
                    <a:pt x="106" y="34"/>
                    <a:pt x="105" y="32"/>
                    <a:pt x="104"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5" name="Freeform 47"/>
            <p:cNvSpPr/>
            <p:nvPr/>
          </p:nvSpPr>
          <p:spPr bwMode="auto">
            <a:xfrm>
              <a:off x="5133975" y="2411413"/>
              <a:ext cx="547688" cy="673100"/>
            </a:xfrm>
            <a:custGeom>
              <a:avLst/>
              <a:gdLst>
                <a:gd name="T0" fmla="*/ 59 w 129"/>
                <a:gd name="T1" fmla="*/ 14 h 158"/>
                <a:gd name="T2" fmla="*/ 65 w 129"/>
                <a:gd name="T3" fmla="*/ 25 h 158"/>
                <a:gd name="T4" fmla="*/ 62 w 129"/>
                <a:gd name="T5" fmla="*/ 68 h 158"/>
                <a:gd name="T6" fmla="*/ 62 w 129"/>
                <a:gd name="T7" fmla="*/ 68 h 158"/>
                <a:gd name="T8" fmla="*/ 29 w 129"/>
                <a:gd name="T9" fmla="*/ 107 h 158"/>
                <a:gd name="T10" fmla="*/ 26 w 129"/>
                <a:gd name="T11" fmla="*/ 65 h 158"/>
                <a:gd name="T12" fmla="*/ 34 w 129"/>
                <a:gd name="T13" fmla="*/ 63 h 158"/>
                <a:gd name="T14" fmla="*/ 34 w 129"/>
                <a:gd name="T15" fmla="*/ 44 h 158"/>
                <a:gd name="T16" fmla="*/ 14 w 129"/>
                <a:gd name="T17" fmla="*/ 46 h 158"/>
                <a:gd name="T18" fmla="*/ 15 w 129"/>
                <a:gd name="T19" fmla="*/ 64 h 158"/>
                <a:gd name="T20" fmla="*/ 17 w 129"/>
                <a:gd name="T21" fmla="*/ 64 h 158"/>
                <a:gd name="T22" fmla="*/ 22 w 129"/>
                <a:gd name="T23" fmla="*/ 65 h 158"/>
                <a:gd name="T24" fmla="*/ 26 w 129"/>
                <a:gd name="T25" fmla="*/ 86 h 158"/>
                <a:gd name="T26" fmla="*/ 25 w 129"/>
                <a:gd name="T27" fmla="*/ 112 h 158"/>
                <a:gd name="T28" fmla="*/ 0 w 129"/>
                <a:gd name="T29" fmla="*/ 157 h 158"/>
                <a:gd name="T30" fmla="*/ 1 w 129"/>
                <a:gd name="T31" fmla="*/ 158 h 158"/>
                <a:gd name="T32" fmla="*/ 15 w 129"/>
                <a:gd name="T33" fmla="*/ 136 h 158"/>
                <a:gd name="T34" fmla="*/ 71 w 129"/>
                <a:gd name="T35" fmla="*/ 136 h 158"/>
                <a:gd name="T36" fmla="*/ 76 w 129"/>
                <a:gd name="T37" fmla="*/ 148 h 158"/>
                <a:gd name="T38" fmla="*/ 92 w 129"/>
                <a:gd name="T39" fmla="*/ 142 h 158"/>
                <a:gd name="T40" fmla="*/ 88 w 129"/>
                <a:gd name="T41" fmla="*/ 129 h 158"/>
                <a:gd name="T42" fmla="*/ 73 w 129"/>
                <a:gd name="T43" fmla="*/ 132 h 158"/>
                <a:gd name="T44" fmla="*/ 16 w 129"/>
                <a:gd name="T45" fmla="*/ 134 h 158"/>
                <a:gd name="T46" fmla="*/ 46 w 129"/>
                <a:gd name="T47" fmla="*/ 91 h 158"/>
                <a:gd name="T48" fmla="*/ 96 w 129"/>
                <a:gd name="T49" fmla="*/ 92 h 158"/>
                <a:gd name="T50" fmla="*/ 96 w 129"/>
                <a:gd name="T51" fmla="*/ 94 h 158"/>
                <a:gd name="T52" fmla="*/ 97 w 129"/>
                <a:gd name="T53" fmla="*/ 95 h 158"/>
                <a:gd name="T54" fmla="*/ 104 w 129"/>
                <a:gd name="T55" fmla="*/ 106 h 158"/>
                <a:gd name="T56" fmla="*/ 118 w 129"/>
                <a:gd name="T57" fmla="*/ 98 h 158"/>
                <a:gd name="T58" fmla="*/ 111 w 129"/>
                <a:gd name="T59" fmla="*/ 84 h 158"/>
                <a:gd name="T60" fmla="*/ 98 w 129"/>
                <a:gd name="T61" fmla="*/ 88 h 158"/>
                <a:gd name="T62" fmla="*/ 48 w 129"/>
                <a:gd name="T63" fmla="*/ 88 h 158"/>
                <a:gd name="T64" fmla="*/ 84 w 129"/>
                <a:gd name="T65" fmla="*/ 54 h 158"/>
                <a:gd name="T66" fmla="*/ 106 w 129"/>
                <a:gd name="T67" fmla="*/ 57 h 158"/>
                <a:gd name="T68" fmla="*/ 106 w 129"/>
                <a:gd name="T69" fmla="*/ 58 h 158"/>
                <a:gd name="T70" fmla="*/ 118 w 129"/>
                <a:gd name="T71" fmla="*/ 66 h 158"/>
                <a:gd name="T72" fmla="*/ 127 w 129"/>
                <a:gd name="T73" fmla="*/ 56 h 158"/>
                <a:gd name="T74" fmla="*/ 118 w 129"/>
                <a:gd name="T75" fmla="*/ 49 h 158"/>
                <a:gd name="T76" fmla="*/ 108 w 129"/>
                <a:gd name="T77" fmla="*/ 54 h 158"/>
                <a:gd name="T78" fmla="*/ 86 w 129"/>
                <a:gd name="T79" fmla="*/ 52 h 158"/>
                <a:gd name="T80" fmla="*/ 108 w 129"/>
                <a:gd name="T81" fmla="*/ 36 h 158"/>
                <a:gd name="T82" fmla="*/ 118 w 129"/>
                <a:gd name="T83" fmla="*/ 33 h 158"/>
                <a:gd name="T84" fmla="*/ 117 w 129"/>
                <a:gd name="T85" fmla="*/ 19 h 158"/>
                <a:gd name="T86" fmla="*/ 105 w 129"/>
                <a:gd name="T87" fmla="*/ 20 h 158"/>
                <a:gd name="T88" fmla="*/ 104 w 129"/>
                <a:gd name="T89" fmla="*/ 34 h 158"/>
                <a:gd name="T90" fmla="*/ 66 w 129"/>
                <a:gd name="T91" fmla="*/ 65 h 158"/>
                <a:gd name="T92" fmla="*/ 70 w 129"/>
                <a:gd name="T93" fmla="*/ 27 h 158"/>
                <a:gd name="T94" fmla="*/ 71 w 129"/>
                <a:gd name="T95" fmla="*/ 27 h 158"/>
                <a:gd name="T96" fmla="*/ 72 w 129"/>
                <a:gd name="T97" fmla="*/ 26 h 158"/>
                <a:gd name="T98" fmla="*/ 83 w 129"/>
                <a:gd name="T99" fmla="*/ 16 h 158"/>
                <a:gd name="T100" fmla="*/ 70 w 129"/>
                <a:gd name="T101" fmla="*/ 1 h 158"/>
                <a:gd name="T102" fmla="*/ 59 w 129"/>
                <a:gd name="T103" fmla="*/ 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58">
                  <a:moveTo>
                    <a:pt x="59" y="14"/>
                  </a:moveTo>
                  <a:cubicBezTo>
                    <a:pt x="58" y="19"/>
                    <a:pt x="61" y="23"/>
                    <a:pt x="65" y="25"/>
                  </a:cubicBezTo>
                  <a:cubicBezTo>
                    <a:pt x="66" y="40"/>
                    <a:pt x="67" y="53"/>
                    <a:pt x="62" y="68"/>
                  </a:cubicBezTo>
                  <a:cubicBezTo>
                    <a:pt x="62" y="68"/>
                    <a:pt x="62" y="68"/>
                    <a:pt x="62" y="68"/>
                  </a:cubicBezTo>
                  <a:cubicBezTo>
                    <a:pt x="50" y="80"/>
                    <a:pt x="39" y="93"/>
                    <a:pt x="29" y="107"/>
                  </a:cubicBezTo>
                  <a:cubicBezTo>
                    <a:pt x="32" y="94"/>
                    <a:pt x="31" y="78"/>
                    <a:pt x="26" y="65"/>
                  </a:cubicBezTo>
                  <a:cubicBezTo>
                    <a:pt x="29" y="65"/>
                    <a:pt x="32" y="64"/>
                    <a:pt x="34" y="63"/>
                  </a:cubicBezTo>
                  <a:cubicBezTo>
                    <a:pt x="41" y="59"/>
                    <a:pt x="40" y="48"/>
                    <a:pt x="34" y="44"/>
                  </a:cubicBezTo>
                  <a:cubicBezTo>
                    <a:pt x="28" y="40"/>
                    <a:pt x="19" y="42"/>
                    <a:pt x="14" y="46"/>
                  </a:cubicBezTo>
                  <a:cubicBezTo>
                    <a:pt x="7" y="51"/>
                    <a:pt x="9" y="60"/>
                    <a:pt x="15" y="64"/>
                  </a:cubicBezTo>
                  <a:cubicBezTo>
                    <a:pt x="16" y="64"/>
                    <a:pt x="16" y="64"/>
                    <a:pt x="17" y="64"/>
                  </a:cubicBezTo>
                  <a:cubicBezTo>
                    <a:pt x="18" y="65"/>
                    <a:pt x="20" y="65"/>
                    <a:pt x="22" y="65"/>
                  </a:cubicBezTo>
                  <a:cubicBezTo>
                    <a:pt x="23" y="72"/>
                    <a:pt x="25" y="79"/>
                    <a:pt x="26" y="86"/>
                  </a:cubicBezTo>
                  <a:cubicBezTo>
                    <a:pt x="28" y="95"/>
                    <a:pt x="27" y="103"/>
                    <a:pt x="25" y="112"/>
                  </a:cubicBezTo>
                  <a:cubicBezTo>
                    <a:pt x="15" y="127"/>
                    <a:pt x="7" y="142"/>
                    <a:pt x="0" y="157"/>
                  </a:cubicBezTo>
                  <a:cubicBezTo>
                    <a:pt x="0" y="158"/>
                    <a:pt x="1" y="158"/>
                    <a:pt x="1" y="158"/>
                  </a:cubicBezTo>
                  <a:cubicBezTo>
                    <a:pt x="6" y="150"/>
                    <a:pt x="10" y="143"/>
                    <a:pt x="15" y="136"/>
                  </a:cubicBezTo>
                  <a:cubicBezTo>
                    <a:pt x="34" y="130"/>
                    <a:pt x="52" y="134"/>
                    <a:pt x="71" y="136"/>
                  </a:cubicBezTo>
                  <a:cubicBezTo>
                    <a:pt x="70" y="140"/>
                    <a:pt x="72" y="146"/>
                    <a:pt x="76" y="148"/>
                  </a:cubicBezTo>
                  <a:cubicBezTo>
                    <a:pt x="82" y="151"/>
                    <a:pt x="90" y="149"/>
                    <a:pt x="92" y="142"/>
                  </a:cubicBezTo>
                  <a:cubicBezTo>
                    <a:pt x="94" y="138"/>
                    <a:pt x="92" y="132"/>
                    <a:pt x="88" y="129"/>
                  </a:cubicBezTo>
                  <a:cubicBezTo>
                    <a:pt x="84" y="126"/>
                    <a:pt x="76" y="128"/>
                    <a:pt x="73" y="132"/>
                  </a:cubicBezTo>
                  <a:cubicBezTo>
                    <a:pt x="55" y="128"/>
                    <a:pt x="33" y="127"/>
                    <a:pt x="16" y="134"/>
                  </a:cubicBezTo>
                  <a:cubicBezTo>
                    <a:pt x="25" y="119"/>
                    <a:pt x="35" y="105"/>
                    <a:pt x="46" y="91"/>
                  </a:cubicBezTo>
                  <a:cubicBezTo>
                    <a:pt x="63" y="85"/>
                    <a:pt x="79" y="88"/>
                    <a:pt x="96" y="92"/>
                  </a:cubicBezTo>
                  <a:cubicBezTo>
                    <a:pt x="96" y="93"/>
                    <a:pt x="96" y="93"/>
                    <a:pt x="96" y="94"/>
                  </a:cubicBezTo>
                  <a:cubicBezTo>
                    <a:pt x="96" y="94"/>
                    <a:pt x="96" y="95"/>
                    <a:pt x="97" y="95"/>
                  </a:cubicBezTo>
                  <a:cubicBezTo>
                    <a:pt x="97" y="100"/>
                    <a:pt x="100" y="104"/>
                    <a:pt x="104" y="106"/>
                  </a:cubicBezTo>
                  <a:cubicBezTo>
                    <a:pt x="110" y="110"/>
                    <a:pt x="116" y="103"/>
                    <a:pt x="118" y="98"/>
                  </a:cubicBezTo>
                  <a:cubicBezTo>
                    <a:pt x="120" y="92"/>
                    <a:pt x="116" y="86"/>
                    <a:pt x="111" y="84"/>
                  </a:cubicBezTo>
                  <a:cubicBezTo>
                    <a:pt x="106" y="82"/>
                    <a:pt x="101" y="85"/>
                    <a:pt x="98" y="88"/>
                  </a:cubicBezTo>
                  <a:cubicBezTo>
                    <a:pt x="82" y="84"/>
                    <a:pt x="64" y="82"/>
                    <a:pt x="48" y="88"/>
                  </a:cubicBezTo>
                  <a:cubicBezTo>
                    <a:pt x="59" y="76"/>
                    <a:pt x="71" y="65"/>
                    <a:pt x="84" y="54"/>
                  </a:cubicBezTo>
                  <a:cubicBezTo>
                    <a:pt x="92" y="55"/>
                    <a:pt x="99" y="56"/>
                    <a:pt x="106" y="57"/>
                  </a:cubicBezTo>
                  <a:cubicBezTo>
                    <a:pt x="106" y="57"/>
                    <a:pt x="106" y="57"/>
                    <a:pt x="106" y="58"/>
                  </a:cubicBezTo>
                  <a:cubicBezTo>
                    <a:pt x="107" y="63"/>
                    <a:pt x="112" y="67"/>
                    <a:pt x="118" y="66"/>
                  </a:cubicBezTo>
                  <a:cubicBezTo>
                    <a:pt x="122" y="65"/>
                    <a:pt x="129" y="61"/>
                    <a:pt x="127" y="56"/>
                  </a:cubicBezTo>
                  <a:cubicBezTo>
                    <a:pt x="127" y="52"/>
                    <a:pt x="122" y="49"/>
                    <a:pt x="118" y="49"/>
                  </a:cubicBezTo>
                  <a:cubicBezTo>
                    <a:pt x="114" y="48"/>
                    <a:pt x="110" y="50"/>
                    <a:pt x="108" y="54"/>
                  </a:cubicBezTo>
                  <a:cubicBezTo>
                    <a:pt x="101" y="52"/>
                    <a:pt x="93" y="52"/>
                    <a:pt x="86" y="52"/>
                  </a:cubicBezTo>
                  <a:cubicBezTo>
                    <a:pt x="93" y="47"/>
                    <a:pt x="100" y="41"/>
                    <a:pt x="108" y="36"/>
                  </a:cubicBezTo>
                  <a:cubicBezTo>
                    <a:pt x="111" y="38"/>
                    <a:pt x="115" y="37"/>
                    <a:pt x="118" y="33"/>
                  </a:cubicBezTo>
                  <a:cubicBezTo>
                    <a:pt x="121" y="28"/>
                    <a:pt x="122" y="23"/>
                    <a:pt x="117" y="19"/>
                  </a:cubicBezTo>
                  <a:cubicBezTo>
                    <a:pt x="113" y="17"/>
                    <a:pt x="108" y="17"/>
                    <a:pt x="105" y="20"/>
                  </a:cubicBezTo>
                  <a:cubicBezTo>
                    <a:pt x="100" y="23"/>
                    <a:pt x="101" y="30"/>
                    <a:pt x="104" y="34"/>
                  </a:cubicBezTo>
                  <a:cubicBezTo>
                    <a:pt x="90" y="43"/>
                    <a:pt x="78" y="53"/>
                    <a:pt x="66" y="65"/>
                  </a:cubicBezTo>
                  <a:cubicBezTo>
                    <a:pt x="71" y="53"/>
                    <a:pt x="72" y="39"/>
                    <a:pt x="70" y="27"/>
                  </a:cubicBezTo>
                  <a:cubicBezTo>
                    <a:pt x="70" y="27"/>
                    <a:pt x="71" y="27"/>
                    <a:pt x="71" y="27"/>
                  </a:cubicBezTo>
                  <a:cubicBezTo>
                    <a:pt x="72" y="27"/>
                    <a:pt x="72" y="27"/>
                    <a:pt x="72" y="26"/>
                  </a:cubicBezTo>
                  <a:cubicBezTo>
                    <a:pt x="78" y="26"/>
                    <a:pt x="83" y="22"/>
                    <a:pt x="83" y="16"/>
                  </a:cubicBezTo>
                  <a:cubicBezTo>
                    <a:pt x="83" y="9"/>
                    <a:pt x="77" y="0"/>
                    <a:pt x="70" y="1"/>
                  </a:cubicBezTo>
                  <a:cubicBezTo>
                    <a:pt x="64" y="2"/>
                    <a:pt x="59" y="8"/>
                    <a:pt x="59" y="1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6" name="Freeform 48"/>
            <p:cNvSpPr/>
            <p:nvPr/>
          </p:nvSpPr>
          <p:spPr bwMode="auto">
            <a:xfrm>
              <a:off x="3944938" y="3292475"/>
              <a:ext cx="1341438" cy="860425"/>
            </a:xfrm>
            <a:custGeom>
              <a:avLst/>
              <a:gdLst>
                <a:gd name="T0" fmla="*/ 316 w 317"/>
                <a:gd name="T1" fmla="*/ 172 h 202"/>
                <a:gd name="T2" fmla="*/ 314 w 317"/>
                <a:gd name="T3" fmla="*/ 171 h 202"/>
                <a:gd name="T4" fmla="*/ 296 w 317"/>
                <a:gd name="T5" fmla="*/ 128 h 202"/>
                <a:gd name="T6" fmla="*/ 264 w 317"/>
                <a:gd name="T7" fmla="*/ 98 h 202"/>
                <a:gd name="T8" fmla="*/ 199 w 317"/>
                <a:gd name="T9" fmla="*/ 101 h 202"/>
                <a:gd name="T10" fmla="*/ 198 w 317"/>
                <a:gd name="T11" fmla="*/ 102 h 202"/>
                <a:gd name="T12" fmla="*/ 107 w 317"/>
                <a:gd name="T13" fmla="*/ 80 h 202"/>
                <a:gd name="T14" fmla="*/ 78 w 317"/>
                <a:gd name="T15" fmla="*/ 76 h 202"/>
                <a:gd name="T16" fmla="*/ 127 w 317"/>
                <a:gd name="T17" fmla="*/ 45 h 202"/>
                <a:gd name="T18" fmla="*/ 162 w 317"/>
                <a:gd name="T19" fmla="*/ 34 h 202"/>
                <a:gd name="T20" fmla="*/ 162 w 317"/>
                <a:gd name="T21" fmla="*/ 35 h 202"/>
                <a:gd name="T22" fmla="*/ 251 w 317"/>
                <a:gd name="T23" fmla="*/ 49 h 202"/>
                <a:gd name="T24" fmla="*/ 251 w 317"/>
                <a:gd name="T25" fmla="*/ 47 h 202"/>
                <a:gd name="T26" fmla="*/ 250 w 317"/>
                <a:gd name="T27" fmla="*/ 46 h 202"/>
                <a:gd name="T28" fmla="*/ 250 w 317"/>
                <a:gd name="T29" fmla="*/ 46 h 202"/>
                <a:gd name="T30" fmla="*/ 163 w 317"/>
                <a:gd name="T31" fmla="*/ 31 h 202"/>
                <a:gd name="T32" fmla="*/ 122 w 317"/>
                <a:gd name="T33" fmla="*/ 44 h 202"/>
                <a:gd name="T34" fmla="*/ 76 w 317"/>
                <a:gd name="T35" fmla="*/ 75 h 202"/>
                <a:gd name="T36" fmla="*/ 49 w 317"/>
                <a:gd name="T37" fmla="*/ 72 h 202"/>
                <a:gd name="T38" fmla="*/ 0 w 317"/>
                <a:gd name="T39" fmla="*/ 76 h 202"/>
                <a:gd name="T40" fmla="*/ 1 w 317"/>
                <a:gd name="T41" fmla="*/ 77 h 202"/>
                <a:gd name="T42" fmla="*/ 57 w 317"/>
                <a:gd name="T43" fmla="*/ 75 h 202"/>
                <a:gd name="T44" fmla="*/ 75 w 317"/>
                <a:gd name="T45" fmla="*/ 78 h 202"/>
                <a:gd name="T46" fmla="*/ 75 w 317"/>
                <a:gd name="T47" fmla="*/ 79 h 202"/>
                <a:gd name="T48" fmla="*/ 76 w 317"/>
                <a:gd name="T49" fmla="*/ 78 h 202"/>
                <a:gd name="T50" fmla="*/ 111 w 317"/>
                <a:gd name="T51" fmla="*/ 84 h 202"/>
                <a:gd name="T52" fmla="*/ 137 w 317"/>
                <a:gd name="T53" fmla="*/ 107 h 202"/>
                <a:gd name="T54" fmla="*/ 141 w 317"/>
                <a:gd name="T55" fmla="*/ 112 h 202"/>
                <a:gd name="T56" fmla="*/ 141 w 317"/>
                <a:gd name="T57" fmla="*/ 112 h 202"/>
                <a:gd name="T58" fmla="*/ 161 w 317"/>
                <a:gd name="T59" fmla="*/ 159 h 202"/>
                <a:gd name="T60" fmla="*/ 184 w 317"/>
                <a:gd name="T61" fmla="*/ 180 h 202"/>
                <a:gd name="T62" fmla="*/ 203 w 317"/>
                <a:gd name="T63" fmla="*/ 201 h 202"/>
                <a:gd name="T64" fmla="*/ 205 w 317"/>
                <a:gd name="T65" fmla="*/ 200 h 202"/>
                <a:gd name="T66" fmla="*/ 204 w 317"/>
                <a:gd name="T67" fmla="*/ 198 h 202"/>
                <a:gd name="T68" fmla="*/ 144 w 317"/>
                <a:gd name="T69" fmla="*/ 111 h 202"/>
                <a:gd name="T70" fmla="*/ 137 w 317"/>
                <a:gd name="T71" fmla="*/ 103 h 202"/>
                <a:gd name="T72" fmla="*/ 115 w 317"/>
                <a:gd name="T73" fmla="*/ 85 h 202"/>
                <a:gd name="T74" fmla="*/ 178 w 317"/>
                <a:gd name="T75" fmla="*/ 99 h 202"/>
                <a:gd name="T76" fmla="*/ 199 w 317"/>
                <a:gd name="T77" fmla="*/ 106 h 202"/>
                <a:gd name="T78" fmla="*/ 246 w 317"/>
                <a:gd name="T79" fmla="*/ 148 h 202"/>
                <a:gd name="T80" fmla="*/ 280 w 317"/>
                <a:gd name="T81" fmla="*/ 160 h 202"/>
                <a:gd name="T82" fmla="*/ 315 w 317"/>
                <a:gd name="T83" fmla="*/ 174 h 202"/>
                <a:gd name="T84" fmla="*/ 316 w 317"/>
                <a:gd name="T85" fmla="*/ 1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6" y="172"/>
                  </a:moveTo>
                  <a:cubicBezTo>
                    <a:pt x="315" y="172"/>
                    <a:pt x="315" y="172"/>
                    <a:pt x="314" y="171"/>
                  </a:cubicBezTo>
                  <a:cubicBezTo>
                    <a:pt x="312" y="156"/>
                    <a:pt x="304" y="140"/>
                    <a:pt x="296" y="128"/>
                  </a:cubicBezTo>
                  <a:cubicBezTo>
                    <a:pt x="288" y="116"/>
                    <a:pt x="278" y="104"/>
                    <a:pt x="264" y="98"/>
                  </a:cubicBezTo>
                  <a:cubicBezTo>
                    <a:pt x="246" y="89"/>
                    <a:pt x="213" y="83"/>
                    <a:pt x="199" y="101"/>
                  </a:cubicBezTo>
                  <a:cubicBezTo>
                    <a:pt x="199" y="102"/>
                    <a:pt x="199" y="102"/>
                    <a:pt x="198" y="102"/>
                  </a:cubicBezTo>
                  <a:cubicBezTo>
                    <a:pt x="169" y="91"/>
                    <a:pt x="137" y="85"/>
                    <a:pt x="107" y="80"/>
                  </a:cubicBezTo>
                  <a:cubicBezTo>
                    <a:pt x="97" y="79"/>
                    <a:pt x="87" y="77"/>
                    <a:pt x="78" y="76"/>
                  </a:cubicBezTo>
                  <a:cubicBezTo>
                    <a:pt x="90" y="61"/>
                    <a:pt x="110" y="52"/>
                    <a:pt x="127" y="45"/>
                  </a:cubicBezTo>
                  <a:cubicBezTo>
                    <a:pt x="138" y="41"/>
                    <a:pt x="150" y="37"/>
                    <a:pt x="162" y="34"/>
                  </a:cubicBezTo>
                  <a:cubicBezTo>
                    <a:pt x="162" y="34"/>
                    <a:pt x="162" y="35"/>
                    <a:pt x="162" y="35"/>
                  </a:cubicBezTo>
                  <a:cubicBezTo>
                    <a:pt x="184" y="61"/>
                    <a:pt x="222" y="47"/>
                    <a:pt x="251" y="49"/>
                  </a:cubicBezTo>
                  <a:cubicBezTo>
                    <a:pt x="252" y="49"/>
                    <a:pt x="253" y="47"/>
                    <a:pt x="251" y="47"/>
                  </a:cubicBezTo>
                  <a:cubicBezTo>
                    <a:pt x="251" y="47"/>
                    <a:pt x="250" y="46"/>
                    <a:pt x="250" y="46"/>
                  </a:cubicBezTo>
                  <a:cubicBezTo>
                    <a:pt x="250" y="46"/>
                    <a:pt x="250" y="46"/>
                    <a:pt x="250" y="46"/>
                  </a:cubicBezTo>
                  <a:cubicBezTo>
                    <a:pt x="241" y="14"/>
                    <a:pt x="181" y="0"/>
                    <a:pt x="163" y="31"/>
                  </a:cubicBezTo>
                  <a:cubicBezTo>
                    <a:pt x="149" y="34"/>
                    <a:pt x="135" y="39"/>
                    <a:pt x="122" y="44"/>
                  </a:cubicBezTo>
                  <a:cubicBezTo>
                    <a:pt x="106" y="51"/>
                    <a:pt x="85" y="60"/>
                    <a:pt x="76" y="75"/>
                  </a:cubicBezTo>
                  <a:cubicBezTo>
                    <a:pt x="67" y="74"/>
                    <a:pt x="58" y="73"/>
                    <a:pt x="49" y="72"/>
                  </a:cubicBezTo>
                  <a:cubicBezTo>
                    <a:pt x="34" y="70"/>
                    <a:pt x="14" y="67"/>
                    <a:pt x="0" y="76"/>
                  </a:cubicBezTo>
                  <a:cubicBezTo>
                    <a:pt x="0" y="76"/>
                    <a:pt x="0" y="77"/>
                    <a:pt x="1" y="77"/>
                  </a:cubicBezTo>
                  <a:cubicBezTo>
                    <a:pt x="19" y="71"/>
                    <a:pt x="38" y="73"/>
                    <a:pt x="57" y="75"/>
                  </a:cubicBezTo>
                  <a:cubicBezTo>
                    <a:pt x="63" y="76"/>
                    <a:pt x="69" y="77"/>
                    <a:pt x="75" y="78"/>
                  </a:cubicBezTo>
                  <a:cubicBezTo>
                    <a:pt x="75" y="79"/>
                    <a:pt x="75" y="79"/>
                    <a:pt x="75" y="79"/>
                  </a:cubicBezTo>
                  <a:cubicBezTo>
                    <a:pt x="75" y="79"/>
                    <a:pt x="76" y="78"/>
                    <a:pt x="76" y="78"/>
                  </a:cubicBezTo>
                  <a:cubicBezTo>
                    <a:pt x="87" y="80"/>
                    <a:pt x="99" y="82"/>
                    <a:pt x="111" y="84"/>
                  </a:cubicBezTo>
                  <a:cubicBezTo>
                    <a:pt x="120" y="91"/>
                    <a:pt x="129" y="98"/>
                    <a:pt x="137" y="107"/>
                  </a:cubicBezTo>
                  <a:cubicBezTo>
                    <a:pt x="138" y="109"/>
                    <a:pt x="139" y="110"/>
                    <a:pt x="141" y="112"/>
                  </a:cubicBezTo>
                  <a:cubicBezTo>
                    <a:pt x="141" y="112"/>
                    <a:pt x="141" y="112"/>
                    <a:pt x="141" y="112"/>
                  </a:cubicBezTo>
                  <a:cubicBezTo>
                    <a:pt x="138" y="130"/>
                    <a:pt x="149" y="147"/>
                    <a:pt x="161" y="159"/>
                  </a:cubicBezTo>
                  <a:cubicBezTo>
                    <a:pt x="168" y="166"/>
                    <a:pt x="176" y="173"/>
                    <a:pt x="184" y="180"/>
                  </a:cubicBezTo>
                  <a:cubicBezTo>
                    <a:pt x="191" y="186"/>
                    <a:pt x="197" y="194"/>
                    <a:pt x="203" y="201"/>
                  </a:cubicBezTo>
                  <a:cubicBezTo>
                    <a:pt x="204" y="202"/>
                    <a:pt x="206" y="201"/>
                    <a:pt x="205" y="200"/>
                  </a:cubicBezTo>
                  <a:cubicBezTo>
                    <a:pt x="205" y="199"/>
                    <a:pt x="204" y="198"/>
                    <a:pt x="204" y="198"/>
                  </a:cubicBezTo>
                  <a:cubicBezTo>
                    <a:pt x="197" y="164"/>
                    <a:pt x="191" y="103"/>
                    <a:pt x="144" y="111"/>
                  </a:cubicBezTo>
                  <a:cubicBezTo>
                    <a:pt x="142" y="108"/>
                    <a:pt x="139" y="106"/>
                    <a:pt x="137" y="103"/>
                  </a:cubicBezTo>
                  <a:cubicBezTo>
                    <a:pt x="131" y="97"/>
                    <a:pt x="124" y="89"/>
                    <a:pt x="115" y="85"/>
                  </a:cubicBezTo>
                  <a:cubicBezTo>
                    <a:pt x="136" y="89"/>
                    <a:pt x="158" y="93"/>
                    <a:pt x="178" y="99"/>
                  </a:cubicBezTo>
                  <a:cubicBezTo>
                    <a:pt x="185" y="101"/>
                    <a:pt x="192" y="104"/>
                    <a:pt x="199" y="106"/>
                  </a:cubicBezTo>
                  <a:cubicBezTo>
                    <a:pt x="211" y="124"/>
                    <a:pt x="226" y="139"/>
                    <a:pt x="246" y="148"/>
                  </a:cubicBezTo>
                  <a:cubicBezTo>
                    <a:pt x="257" y="153"/>
                    <a:pt x="268" y="156"/>
                    <a:pt x="280" y="160"/>
                  </a:cubicBezTo>
                  <a:cubicBezTo>
                    <a:pt x="292" y="163"/>
                    <a:pt x="303" y="169"/>
                    <a:pt x="315" y="174"/>
                  </a:cubicBezTo>
                  <a:cubicBezTo>
                    <a:pt x="316" y="175"/>
                    <a:pt x="317" y="173"/>
                    <a:pt x="316" y="17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7" name="Freeform 49"/>
            <p:cNvSpPr/>
            <p:nvPr/>
          </p:nvSpPr>
          <p:spPr bwMode="auto">
            <a:xfrm>
              <a:off x="4940300" y="3084513"/>
              <a:ext cx="393700" cy="390525"/>
            </a:xfrm>
            <a:custGeom>
              <a:avLst/>
              <a:gdLst>
                <a:gd name="T0" fmla="*/ 53 w 93"/>
                <a:gd name="T1" fmla="*/ 32 h 92"/>
                <a:gd name="T2" fmla="*/ 0 w 93"/>
                <a:gd name="T3" fmla="*/ 3 h 92"/>
                <a:gd name="T4" fmla="*/ 0 w 93"/>
                <a:gd name="T5" fmla="*/ 4 h 92"/>
                <a:gd name="T6" fmla="*/ 54 w 93"/>
                <a:gd name="T7" fmla="*/ 37 h 92"/>
                <a:gd name="T8" fmla="*/ 90 w 93"/>
                <a:gd name="T9" fmla="*/ 90 h 92"/>
                <a:gd name="T10" fmla="*/ 93 w 93"/>
                <a:gd name="T11" fmla="*/ 88 h 92"/>
                <a:gd name="T12" fmla="*/ 53 w 93"/>
                <a:gd name="T13" fmla="*/ 32 h 92"/>
              </a:gdLst>
              <a:ahLst/>
              <a:cxnLst>
                <a:cxn ang="0">
                  <a:pos x="T0" y="T1"/>
                </a:cxn>
                <a:cxn ang="0">
                  <a:pos x="T2" y="T3"/>
                </a:cxn>
                <a:cxn ang="0">
                  <a:pos x="T4" y="T5"/>
                </a:cxn>
                <a:cxn ang="0">
                  <a:pos x="T6" y="T7"/>
                </a:cxn>
                <a:cxn ang="0">
                  <a:pos x="T8" y="T9"/>
                </a:cxn>
                <a:cxn ang="0">
                  <a:pos x="T10" y="T11"/>
                </a:cxn>
                <a:cxn ang="0">
                  <a:pos x="T12" y="T13"/>
                </a:cxn>
              </a:cxnLst>
              <a:rect l="0" t="0" r="r" b="b"/>
              <a:pathLst>
                <a:path w="93" h="92">
                  <a:moveTo>
                    <a:pt x="53" y="32"/>
                  </a:moveTo>
                  <a:cubicBezTo>
                    <a:pt x="40" y="17"/>
                    <a:pt x="21" y="0"/>
                    <a:pt x="0" y="3"/>
                  </a:cubicBezTo>
                  <a:cubicBezTo>
                    <a:pt x="0" y="3"/>
                    <a:pt x="0" y="4"/>
                    <a:pt x="0" y="4"/>
                  </a:cubicBezTo>
                  <a:cubicBezTo>
                    <a:pt x="23" y="5"/>
                    <a:pt x="40" y="21"/>
                    <a:pt x="54" y="37"/>
                  </a:cubicBezTo>
                  <a:cubicBezTo>
                    <a:pt x="68" y="53"/>
                    <a:pt x="79" y="72"/>
                    <a:pt x="90" y="90"/>
                  </a:cubicBezTo>
                  <a:cubicBezTo>
                    <a:pt x="91" y="92"/>
                    <a:pt x="93" y="90"/>
                    <a:pt x="93" y="88"/>
                  </a:cubicBezTo>
                  <a:cubicBezTo>
                    <a:pt x="81" y="69"/>
                    <a:pt x="69" y="49"/>
                    <a:pt x="53" y="32"/>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8" name="Freeform 50"/>
            <p:cNvSpPr/>
            <p:nvPr/>
          </p:nvSpPr>
          <p:spPr bwMode="auto">
            <a:xfrm>
              <a:off x="5257800" y="3449638"/>
              <a:ext cx="271463" cy="280988"/>
            </a:xfrm>
            <a:custGeom>
              <a:avLst/>
              <a:gdLst>
                <a:gd name="T0" fmla="*/ 16 w 64"/>
                <a:gd name="T1" fmla="*/ 1 h 66"/>
                <a:gd name="T2" fmla="*/ 15 w 64"/>
                <a:gd name="T3" fmla="*/ 1 h 66"/>
                <a:gd name="T4" fmla="*/ 14 w 64"/>
                <a:gd name="T5" fmla="*/ 4 h 66"/>
                <a:gd name="T6" fmla="*/ 9 w 64"/>
                <a:gd name="T7" fmla="*/ 59 h 66"/>
                <a:gd name="T8" fmla="*/ 20 w 64"/>
                <a:gd name="T9" fmla="*/ 65 h 66"/>
                <a:gd name="T10" fmla="*/ 26 w 64"/>
                <a:gd name="T11" fmla="*/ 52 h 66"/>
                <a:gd name="T12" fmla="*/ 40 w 64"/>
                <a:gd name="T13" fmla="*/ 63 h 66"/>
                <a:gd name="T14" fmla="*/ 42 w 64"/>
                <a:gd name="T15" fmla="*/ 62 h 66"/>
                <a:gd name="T16" fmla="*/ 44 w 64"/>
                <a:gd name="T17" fmla="*/ 45 h 66"/>
                <a:gd name="T18" fmla="*/ 58 w 64"/>
                <a:gd name="T19" fmla="*/ 49 h 66"/>
                <a:gd name="T20" fmla="*/ 64 w 64"/>
                <a:gd name="T21" fmla="*/ 35 h 66"/>
                <a:gd name="T22" fmla="*/ 16 w 64"/>
                <a:gd name="T2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6">
                  <a:moveTo>
                    <a:pt x="16" y="1"/>
                  </a:moveTo>
                  <a:cubicBezTo>
                    <a:pt x="16" y="1"/>
                    <a:pt x="15" y="0"/>
                    <a:pt x="15" y="1"/>
                  </a:cubicBezTo>
                  <a:cubicBezTo>
                    <a:pt x="14" y="1"/>
                    <a:pt x="13" y="3"/>
                    <a:pt x="14" y="4"/>
                  </a:cubicBezTo>
                  <a:cubicBezTo>
                    <a:pt x="7" y="20"/>
                    <a:pt x="0" y="42"/>
                    <a:pt x="9" y="59"/>
                  </a:cubicBezTo>
                  <a:cubicBezTo>
                    <a:pt x="11" y="63"/>
                    <a:pt x="15" y="66"/>
                    <a:pt x="20" y="65"/>
                  </a:cubicBezTo>
                  <a:cubicBezTo>
                    <a:pt x="25" y="64"/>
                    <a:pt x="26" y="58"/>
                    <a:pt x="26" y="52"/>
                  </a:cubicBezTo>
                  <a:cubicBezTo>
                    <a:pt x="30" y="57"/>
                    <a:pt x="34" y="61"/>
                    <a:pt x="40" y="63"/>
                  </a:cubicBezTo>
                  <a:cubicBezTo>
                    <a:pt x="41" y="64"/>
                    <a:pt x="42" y="63"/>
                    <a:pt x="42" y="62"/>
                  </a:cubicBezTo>
                  <a:cubicBezTo>
                    <a:pt x="44" y="56"/>
                    <a:pt x="45" y="51"/>
                    <a:pt x="44" y="45"/>
                  </a:cubicBezTo>
                  <a:cubicBezTo>
                    <a:pt x="48" y="48"/>
                    <a:pt x="53" y="50"/>
                    <a:pt x="58" y="49"/>
                  </a:cubicBezTo>
                  <a:cubicBezTo>
                    <a:pt x="64" y="47"/>
                    <a:pt x="64" y="40"/>
                    <a:pt x="64" y="35"/>
                  </a:cubicBezTo>
                  <a:cubicBezTo>
                    <a:pt x="62" y="13"/>
                    <a:pt x="35" y="4"/>
                    <a:pt x="16"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49" name="Freeform 51"/>
            <p:cNvSpPr/>
            <p:nvPr/>
          </p:nvSpPr>
          <p:spPr bwMode="auto">
            <a:xfrm>
              <a:off x="10013950" y="3092450"/>
              <a:ext cx="906463" cy="1263650"/>
            </a:xfrm>
            <a:custGeom>
              <a:avLst/>
              <a:gdLst>
                <a:gd name="T0" fmla="*/ 173 w 214"/>
                <a:gd name="T1" fmla="*/ 111 h 297"/>
                <a:gd name="T2" fmla="*/ 94 w 214"/>
                <a:gd name="T3" fmla="*/ 117 h 297"/>
                <a:gd name="T4" fmla="*/ 91 w 214"/>
                <a:gd name="T5" fmla="*/ 111 h 297"/>
                <a:gd name="T6" fmla="*/ 69 w 214"/>
                <a:gd name="T7" fmla="*/ 66 h 297"/>
                <a:gd name="T8" fmla="*/ 2 w 214"/>
                <a:gd name="T9" fmla="*/ 1 h 297"/>
                <a:gd name="T10" fmla="*/ 1 w 214"/>
                <a:gd name="T11" fmla="*/ 2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8 h 297"/>
                <a:gd name="T36" fmla="*/ 98 w 214"/>
                <a:gd name="T37" fmla="*/ 127 h 297"/>
                <a:gd name="T38" fmla="*/ 109 w 214"/>
                <a:gd name="T39" fmla="*/ 138 h 297"/>
                <a:gd name="T40" fmla="*/ 143 w 214"/>
                <a:gd name="T41" fmla="*/ 163 h 297"/>
                <a:gd name="T42" fmla="*/ 200 w 214"/>
                <a:gd name="T43" fmla="*/ 169 h 297"/>
                <a:gd name="T44" fmla="*/ 173 w 214"/>
                <a:gd name="T45" fmla="*/ 11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1"/>
                  </a:moveTo>
                  <a:cubicBezTo>
                    <a:pt x="149" y="100"/>
                    <a:pt x="116" y="101"/>
                    <a:pt x="94" y="117"/>
                  </a:cubicBezTo>
                  <a:cubicBezTo>
                    <a:pt x="93" y="115"/>
                    <a:pt x="92" y="113"/>
                    <a:pt x="91" y="111"/>
                  </a:cubicBezTo>
                  <a:cubicBezTo>
                    <a:pt x="85" y="95"/>
                    <a:pt x="78" y="80"/>
                    <a:pt x="69" y="66"/>
                  </a:cubicBezTo>
                  <a:cubicBezTo>
                    <a:pt x="53" y="39"/>
                    <a:pt x="31" y="14"/>
                    <a:pt x="2" y="1"/>
                  </a:cubicBezTo>
                  <a:cubicBezTo>
                    <a:pt x="1" y="0"/>
                    <a:pt x="0" y="1"/>
                    <a:pt x="1" y="2"/>
                  </a:cubicBezTo>
                  <a:cubicBezTo>
                    <a:pt x="29" y="20"/>
                    <a:pt x="52" y="43"/>
                    <a:pt x="68" y="73"/>
                  </a:cubicBezTo>
                  <a:cubicBezTo>
                    <a:pt x="76" y="87"/>
                    <a:pt x="83" y="102"/>
                    <a:pt x="90" y="117"/>
                  </a:cubicBezTo>
                  <a:cubicBezTo>
                    <a:pt x="95" y="131"/>
                    <a:pt x="100" y="145"/>
                    <a:pt x="107" y="158"/>
                  </a:cubicBezTo>
                  <a:cubicBezTo>
                    <a:pt x="107" y="159"/>
                    <a:pt x="107" y="159"/>
                    <a:pt x="108" y="159"/>
                  </a:cubicBezTo>
                  <a:cubicBezTo>
                    <a:pt x="92" y="180"/>
                    <a:pt x="91" y="212"/>
                    <a:pt x="95" y="236"/>
                  </a:cubicBezTo>
                  <a:cubicBezTo>
                    <a:pt x="99" y="262"/>
                    <a:pt x="113" y="290"/>
                    <a:pt x="141" y="295"/>
                  </a:cubicBezTo>
                  <a:cubicBezTo>
                    <a:pt x="154" y="297"/>
                    <a:pt x="169" y="296"/>
                    <a:pt x="176" y="284"/>
                  </a:cubicBezTo>
                  <a:cubicBezTo>
                    <a:pt x="183" y="272"/>
                    <a:pt x="183" y="258"/>
                    <a:pt x="180" y="245"/>
                  </a:cubicBezTo>
                  <a:cubicBezTo>
                    <a:pt x="172" y="206"/>
                    <a:pt x="143" y="180"/>
                    <a:pt x="111" y="158"/>
                  </a:cubicBezTo>
                  <a:cubicBezTo>
                    <a:pt x="110" y="158"/>
                    <a:pt x="110" y="158"/>
                    <a:pt x="109" y="158"/>
                  </a:cubicBezTo>
                  <a:cubicBezTo>
                    <a:pt x="109" y="158"/>
                    <a:pt x="109" y="158"/>
                    <a:pt x="109" y="158"/>
                  </a:cubicBezTo>
                  <a:cubicBezTo>
                    <a:pt x="109" y="158"/>
                    <a:pt x="109" y="158"/>
                    <a:pt x="109" y="158"/>
                  </a:cubicBezTo>
                  <a:cubicBezTo>
                    <a:pt x="106" y="147"/>
                    <a:pt x="102" y="137"/>
                    <a:pt x="98" y="127"/>
                  </a:cubicBezTo>
                  <a:cubicBezTo>
                    <a:pt x="101" y="131"/>
                    <a:pt x="105" y="135"/>
                    <a:pt x="109" y="138"/>
                  </a:cubicBezTo>
                  <a:cubicBezTo>
                    <a:pt x="119" y="148"/>
                    <a:pt x="131" y="156"/>
                    <a:pt x="143" y="163"/>
                  </a:cubicBezTo>
                  <a:cubicBezTo>
                    <a:pt x="156" y="171"/>
                    <a:pt x="189" y="188"/>
                    <a:pt x="200" y="169"/>
                  </a:cubicBezTo>
                  <a:cubicBezTo>
                    <a:pt x="214" y="147"/>
                    <a:pt x="194" y="119"/>
                    <a:pt x="173" y="111"/>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0" name="Freeform 52"/>
            <p:cNvSpPr/>
            <p:nvPr/>
          </p:nvSpPr>
          <p:spPr bwMode="auto">
            <a:xfrm>
              <a:off x="9802813" y="3067050"/>
              <a:ext cx="317500" cy="476250"/>
            </a:xfrm>
            <a:custGeom>
              <a:avLst/>
              <a:gdLst>
                <a:gd name="T0" fmla="*/ 73 w 75"/>
                <a:gd name="T1" fmla="*/ 74 h 112"/>
                <a:gd name="T2" fmla="*/ 29 w 75"/>
                <a:gd name="T3" fmla="*/ 69 h 112"/>
                <a:gd name="T4" fmla="*/ 15 w 75"/>
                <a:gd name="T5" fmla="*/ 37 h 112"/>
                <a:gd name="T6" fmla="*/ 2 w 75"/>
                <a:gd name="T7" fmla="*/ 1 h 112"/>
                <a:gd name="T8" fmla="*/ 1 w 75"/>
                <a:gd name="T9" fmla="*/ 2 h 112"/>
                <a:gd name="T10" fmla="*/ 13 w 75"/>
                <a:gd name="T11" fmla="*/ 41 h 112"/>
                <a:gd name="T12" fmla="*/ 27 w 75"/>
                <a:gd name="T13" fmla="*/ 71 h 112"/>
                <a:gd name="T14" fmla="*/ 27 w 75"/>
                <a:gd name="T15" fmla="*/ 73 h 112"/>
                <a:gd name="T16" fmla="*/ 24 w 75"/>
                <a:gd name="T17" fmla="*/ 104 h 112"/>
                <a:gd name="T18" fmla="*/ 40 w 75"/>
                <a:gd name="T19" fmla="*/ 95 h 112"/>
                <a:gd name="T20" fmla="*/ 58 w 75"/>
                <a:gd name="T21" fmla="*/ 102 h 112"/>
                <a:gd name="T22" fmla="*/ 60 w 75"/>
                <a:gd name="T23" fmla="*/ 100 h 112"/>
                <a:gd name="T24" fmla="*/ 58 w 75"/>
                <a:gd name="T25" fmla="*/ 87 h 112"/>
                <a:gd name="T26" fmla="*/ 71 w 75"/>
                <a:gd name="T27" fmla="*/ 87 h 112"/>
                <a:gd name="T28" fmla="*/ 73 w 75"/>
                <a:gd name="T29"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3" y="74"/>
                  </a:moveTo>
                  <a:cubicBezTo>
                    <a:pt x="64" y="60"/>
                    <a:pt x="42" y="57"/>
                    <a:pt x="29" y="69"/>
                  </a:cubicBezTo>
                  <a:cubicBezTo>
                    <a:pt x="25" y="58"/>
                    <a:pt x="19" y="48"/>
                    <a:pt x="15" y="37"/>
                  </a:cubicBezTo>
                  <a:cubicBezTo>
                    <a:pt x="10" y="25"/>
                    <a:pt x="7" y="13"/>
                    <a:pt x="2" y="1"/>
                  </a:cubicBezTo>
                  <a:cubicBezTo>
                    <a:pt x="2" y="0"/>
                    <a:pt x="0" y="1"/>
                    <a:pt x="1" y="2"/>
                  </a:cubicBezTo>
                  <a:cubicBezTo>
                    <a:pt x="3" y="15"/>
                    <a:pt x="8" y="28"/>
                    <a:pt x="13" y="41"/>
                  </a:cubicBezTo>
                  <a:cubicBezTo>
                    <a:pt x="17" y="51"/>
                    <a:pt x="22" y="62"/>
                    <a:pt x="27" y="71"/>
                  </a:cubicBezTo>
                  <a:cubicBezTo>
                    <a:pt x="27" y="72"/>
                    <a:pt x="27" y="73"/>
                    <a:pt x="27" y="73"/>
                  </a:cubicBezTo>
                  <a:cubicBezTo>
                    <a:pt x="18" y="80"/>
                    <a:pt x="15" y="96"/>
                    <a:pt x="24" y="104"/>
                  </a:cubicBezTo>
                  <a:cubicBezTo>
                    <a:pt x="33" y="112"/>
                    <a:pt x="38" y="103"/>
                    <a:pt x="40" y="95"/>
                  </a:cubicBezTo>
                  <a:cubicBezTo>
                    <a:pt x="45" y="100"/>
                    <a:pt x="51" y="102"/>
                    <a:pt x="58" y="102"/>
                  </a:cubicBezTo>
                  <a:cubicBezTo>
                    <a:pt x="59" y="102"/>
                    <a:pt x="60" y="101"/>
                    <a:pt x="60" y="100"/>
                  </a:cubicBezTo>
                  <a:cubicBezTo>
                    <a:pt x="60" y="95"/>
                    <a:pt x="60" y="91"/>
                    <a:pt x="58" y="87"/>
                  </a:cubicBezTo>
                  <a:cubicBezTo>
                    <a:pt x="62" y="89"/>
                    <a:pt x="67" y="90"/>
                    <a:pt x="71" y="87"/>
                  </a:cubicBezTo>
                  <a:cubicBezTo>
                    <a:pt x="75" y="85"/>
                    <a:pt x="75" y="78"/>
                    <a:pt x="73" y="7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1" name="Freeform 53"/>
            <p:cNvSpPr/>
            <p:nvPr/>
          </p:nvSpPr>
          <p:spPr bwMode="auto">
            <a:xfrm>
              <a:off x="8909050" y="3228975"/>
              <a:ext cx="952500" cy="1190625"/>
            </a:xfrm>
            <a:custGeom>
              <a:avLst/>
              <a:gdLst>
                <a:gd name="T0" fmla="*/ 180 w 225"/>
                <a:gd name="T1" fmla="*/ 278 h 280"/>
                <a:gd name="T2" fmla="*/ 180 w 225"/>
                <a:gd name="T3" fmla="*/ 276 h 280"/>
                <a:gd name="T4" fmla="*/ 193 w 225"/>
                <a:gd name="T5" fmla="*/ 231 h 280"/>
                <a:gd name="T6" fmla="*/ 189 w 225"/>
                <a:gd name="T7" fmla="*/ 188 h 280"/>
                <a:gd name="T8" fmla="*/ 136 w 225"/>
                <a:gd name="T9" fmla="*/ 148 h 280"/>
                <a:gd name="T10" fmla="*/ 136 w 225"/>
                <a:gd name="T11" fmla="*/ 148 h 280"/>
                <a:gd name="T12" fmla="*/ 80 w 225"/>
                <a:gd name="T13" fmla="*/ 73 h 280"/>
                <a:gd name="T14" fmla="*/ 61 w 225"/>
                <a:gd name="T15" fmla="*/ 50 h 280"/>
                <a:gd name="T16" fmla="*/ 118 w 225"/>
                <a:gd name="T17" fmla="*/ 58 h 280"/>
                <a:gd name="T18" fmla="*/ 152 w 225"/>
                <a:gd name="T19" fmla="*/ 73 h 280"/>
                <a:gd name="T20" fmla="*/ 152 w 225"/>
                <a:gd name="T21" fmla="*/ 74 h 280"/>
                <a:gd name="T22" fmla="*/ 210 w 225"/>
                <a:gd name="T23" fmla="*/ 141 h 280"/>
                <a:gd name="T24" fmla="*/ 212 w 225"/>
                <a:gd name="T25" fmla="*/ 140 h 280"/>
                <a:gd name="T26" fmla="*/ 211 w 225"/>
                <a:gd name="T27" fmla="*/ 139 h 280"/>
                <a:gd name="T28" fmla="*/ 212 w 225"/>
                <a:gd name="T29" fmla="*/ 139 h 280"/>
                <a:gd name="T30" fmla="*/ 155 w 225"/>
                <a:gd name="T31" fmla="*/ 71 h 280"/>
                <a:gd name="T32" fmla="*/ 114 w 225"/>
                <a:gd name="T33" fmla="*/ 54 h 280"/>
                <a:gd name="T34" fmla="*/ 60 w 225"/>
                <a:gd name="T35" fmla="*/ 49 h 280"/>
                <a:gd name="T36" fmla="*/ 41 w 225"/>
                <a:gd name="T37" fmla="*/ 29 h 280"/>
                <a:gd name="T38" fmla="*/ 1 w 225"/>
                <a:gd name="T39" fmla="*/ 1 h 280"/>
                <a:gd name="T40" fmla="*/ 1 w 225"/>
                <a:gd name="T41" fmla="*/ 2 h 280"/>
                <a:gd name="T42" fmla="*/ 44 w 225"/>
                <a:gd name="T43" fmla="*/ 36 h 280"/>
                <a:gd name="T44" fmla="*/ 57 w 225"/>
                <a:gd name="T45" fmla="*/ 50 h 280"/>
                <a:gd name="T46" fmla="*/ 57 w 225"/>
                <a:gd name="T47" fmla="*/ 51 h 280"/>
                <a:gd name="T48" fmla="*/ 57 w 225"/>
                <a:gd name="T49" fmla="*/ 51 h 280"/>
                <a:gd name="T50" fmla="*/ 80 w 225"/>
                <a:gd name="T51" fmla="*/ 78 h 280"/>
                <a:gd name="T52" fmla="*/ 85 w 225"/>
                <a:gd name="T53" fmla="*/ 112 h 280"/>
                <a:gd name="T54" fmla="*/ 85 w 225"/>
                <a:gd name="T55" fmla="*/ 119 h 280"/>
                <a:gd name="T56" fmla="*/ 85 w 225"/>
                <a:gd name="T57" fmla="*/ 119 h 280"/>
                <a:gd name="T58" fmla="*/ 70 w 225"/>
                <a:gd name="T59" fmla="*/ 168 h 280"/>
                <a:gd name="T60" fmla="*/ 75 w 225"/>
                <a:gd name="T61" fmla="*/ 198 h 280"/>
                <a:gd name="T62" fmla="*/ 76 w 225"/>
                <a:gd name="T63" fmla="*/ 227 h 280"/>
                <a:gd name="T64" fmla="*/ 78 w 225"/>
                <a:gd name="T65" fmla="*/ 227 h 280"/>
                <a:gd name="T66" fmla="*/ 78 w 225"/>
                <a:gd name="T67" fmla="*/ 225 h 280"/>
                <a:gd name="T68" fmla="*/ 89 w 225"/>
                <a:gd name="T69" fmla="*/ 120 h 280"/>
                <a:gd name="T70" fmla="*/ 88 w 225"/>
                <a:gd name="T71" fmla="*/ 109 h 280"/>
                <a:gd name="T72" fmla="*/ 83 w 225"/>
                <a:gd name="T73" fmla="*/ 81 h 280"/>
                <a:gd name="T74" fmla="*/ 122 w 225"/>
                <a:gd name="T75" fmla="*/ 133 h 280"/>
                <a:gd name="T76" fmla="*/ 133 w 225"/>
                <a:gd name="T77" fmla="*/ 151 h 280"/>
                <a:gd name="T78" fmla="*/ 142 w 225"/>
                <a:gd name="T79" fmla="*/ 214 h 280"/>
                <a:gd name="T80" fmla="*/ 161 w 225"/>
                <a:gd name="T81" fmla="*/ 244 h 280"/>
                <a:gd name="T82" fmla="*/ 178 w 225"/>
                <a:gd name="T83" fmla="*/ 278 h 280"/>
                <a:gd name="T84" fmla="*/ 180 w 225"/>
                <a:gd name="T85"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 h="280">
                  <a:moveTo>
                    <a:pt x="180" y="278"/>
                  </a:moveTo>
                  <a:cubicBezTo>
                    <a:pt x="180" y="277"/>
                    <a:pt x="180" y="276"/>
                    <a:pt x="180" y="276"/>
                  </a:cubicBezTo>
                  <a:cubicBezTo>
                    <a:pt x="188" y="263"/>
                    <a:pt x="192" y="245"/>
                    <a:pt x="193" y="231"/>
                  </a:cubicBezTo>
                  <a:cubicBezTo>
                    <a:pt x="195" y="217"/>
                    <a:pt x="195" y="201"/>
                    <a:pt x="189" y="188"/>
                  </a:cubicBezTo>
                  <a:cubicBezTo>
                    <a:pt x="181" y="169"/>
                    <a:pt x="160" y="143"/>
                    <a:pt x="136" y="148"/>
                  </a:cubicBezTo>
                  <a:cubicBezTo>
                    <a:pt x="136" y="148"/>
                    <a:pt x="136" y="148"/>
                    <a:pt x="136" y="148"/>
                  </a:cubicBezTo>
                  <a:cubicBezTo>
                    <a:pt x="120" y="121"/>
                    <a:pt x="100" y="96"/>
                    <a:pt x="80" y="73"/>
                  </a:cubicBezTo>
                  <a:cubicBezTo>
                    <a:pt x="74" y="65"/>
                    <a:pt x="67" y="57"/>
                    <a:pt x="61" y="50"/>
                  </a:cubicBezTo>
                  <a:cubicBezTo>
                    <a:pt x="79" y="46"/>
                    <a:pt x="100" y="52"/>
                    <a:pt x="118" y="58"/>
                  </a:cubicBezTo>
                  <a:cubicBezTo>
                    <a:pt x="129" y="63"/>
                    <a:pt x="141" y="67"/>
                    <a:pt x="152" y="73"/>
                  </a:cubicBezTo>
                  <a:cubicBezTo>
                    <a:pt x="152" y="73"/>
                    <a:pt x="152" y="73"/>
                    <a:pt x="152" y="74"/>
                  </a:cubicBezTo>
                  <a:cubicBezTo>
                    <a:pt x="151" y="108"/>
                    <a:pt x="189" y="121"/>
                    <a:pt x="210" y="141"/>
                  </a:cubicBezTo>
                  <a:cubicBezTo>
                    <a:pt x="211" y="143"/>
                    <a:pt x="213" y="141"/>
                    <a:pt x="212" y="140"/>
                  </a:cubicBezTo>
                  <a:cubicBezTo>
                    <a:pt x="212" y="140"/>
                    <a:pt x="211" y="139"/>
                    <a:pt x="211" y="139"/>
                  </a:cubicBezTo>
                  <a:cubicBezTo>
                    <a:pt x="211" y="139"/>
                    <a:pt x="212" y="139"/>
                    <a:pt x="212" y="139"/>
                  </a:cubicBezTo>
                  <a:cubicBezTo>
                    <a:pt x="225" y="108"/>
                    <a:pt x="188" y="59"/>
                    <a:pt x="155" y="71"/>
                  </a:cubicBezTo>
                  <a:cubicBezTo>
                    <a:pt x="142" y="64"/>
                    <a:pt x="128" y="59"/>
                    <a:pt x="114" y="54"/>
                  </a:cubicBezTo>
                  <a:cubicBezTo>
                    <a:pt x="98" y="49"/>
                    <a:pt x="77" y="42"/>
                    <a:pt x="60" y="49"/>
                  </a:cubicBezTo>
                  <a:cubicBezTo>
                    <a:pt x="54" y="42"/>
                    <a:pt x="48" y="35"/>
                    <a:pt x="41" y="29"/>
                  </a:cubicBezTo>
                  <a:cubicBezTo>
                    <a:pt x="31" y="17"/>
                    <a:pt x="17" y="3"/>
                    <a:pt x="1" y="1"/>
                  </a:cubicBezTo>
                  <a:cubicBezTo>
                    <a:pt x="1" y="0"/>
                    <a:pt x="0" y="1"/>
                    <a:pt x="1" y="2"/>
                  </a:cubicBezTo>
                  <a:cubicBezTo>
                    <a:pt x="19" y="9"/>
                    <a:pt x="32" y="22"/>
                    <a:pt x="44" y="36"/>
                  </a:cubicBezTo>
                  <a:cubicBezTo>
                    <a:pt x="49" y="41"/>
                    <a:pt x="53" y="46"/>
                    <a:pt x="57" y="50"/>
                  </a:cubicBezTo>
                  <a:cubicBezTo>
                    <a:pt x="56" y="51"/>
                    <a:pt x="57" y="51"/>
                    <a:pt x="57" y="51"/>
                  </a:cubicBezTo>
                  <a:cubicBezTo>
                    <a:pt x="57" y="51"/>
                    <a:pt x="57" y="51"/>
                    <a:pt x="57" y="51"/>
                  </a:cubicBezTo>
                  <a:cubicBezTo>
                    <a:pt x="65" y="60"/>
                    <a:pt x="73" y="69"/>
                    <a:pt x="80" y="78"/>
                  </a:cubicBezTo>
                  <a:cubicBezTo>
                    <a:pt x="83" y="89"/>
                    <a:pt x="85" y="100"/>
                    <a:pt x="85" y="112"/>
                  </a:cubicBezTo>
                  <a:cubicBezTo>
                    <a:pt x="85" y="114"/>
                    <a:pt x="85" y="116"/>
                    <a:pt x="85" y="119"/>
                  </a:cubicBezTo>
                  <a:cubicBezTo>
                    <a:pt x="85" y="119"/>
                    <a:pt x="85" y="119"/>
                    <a:pt x="85" y="119"/>
                  </a:cubicBezTo>
                  <a:cubicBezTo>
                    <a:pt x="71" y="131"/>
                    <a:pt x="69" y="150"/>
                    <a:pt x="70" y="168"/>
                  </a:cubicBezTo>
                  <a:cubicBezTo>
                    <a:pt x="71" y="178"/>
                    <a:pt x="73" y="188"/>
                    <a:pt x="75" y="198"/>
                  </a:cubicBezTo>
                  <a:cubicBezTo>
                    <a:pt x="76" y="208"/>
                    <a:pt x="76" y="217"/>
                    <a:pt x="76" y="227"/>
                  </a:cubicBezTo>
                  <a:cubicBezTo>
                    <a:pt x="76" y="228"/>
                    <a:pt x="78" y="228"/>
                    <a:pt x="78" y="227"/>
                  </a:cubicBezTo>
                  <a:cubicBezTo>
                    <a:pt x="78" y="226"/>
                    <a:pt x="78" y="225"/>
                    <a:pt x="78" y="225"/>
                  </a:cubicBezTo>
                  <a:cubicBezTo>
                    <a:pt x="94" y="195"/>
                    <a:pt x="130" y="144"/>
                    <a:pt x="89" y="120"/>
                  </a:cubicBezTo>
                  <a:cubicBezTo>
                    <a:pt x="89" y="116"/>
                    <a:pt x="88" y="113"/>
                    <a:pt x="88" y="109"/>
                  </a:cubicBezTo>
                  <a:cubicBezTo>
                    <a:pt x="88" y="100"/>
                    <a:pt x="87" y="90"/>
                    <a:pt x="83" y="81"/>
                  </a:cubicBezTo>
                  <a:cubicBezTo>
                    <a:pt x="97" y="98"/>
                    <a:pt x="110" y="115"/>
                    <a:pt x="122" y="133"/>
                  </a:cubicBezTo>
                  <a:cubicBezTo>
                    <a:pt x="126" y="139"/>
                    <a:pt x="130" y="145"/>
                    <a:pt x="133" y="151"/>
                  </a:cubicBezTo>
                  <a:cubicBezTo>
                    <a:pt x="131" y="172"/>
                    <a:pt x="133" y="194"/>
                    <a:pt x="142" y="214"/>
                  </a:cubicBezTo>
                  <a:cubicBezTo>
                    <a:pt x="148" y="224"/>
                    <a:pt x="154" y="234"/>
                    <a:pt x="161" y="244"/>
                  </a:cubicBezTo>
                  <a:cubicBezTo>
                    <a:pt x="168" y="255"/>
                    <a:pt x="173" y="267"/>
                    <a:pt x="178" y="278"/>
                  </a:cubicBezTo>
                  <a:cubicBezTo>
                    <a:pt x="179" y="280"/>
                    <a:pt x="180" y="279"/>
                    <a:pt x="180" y="27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2" name="Freeform 54"/>
            <p:cNvSpPr/>
            <p:nvPr/>
          </p:nvSpPr>
          <p:spPr bwMode="auto">
            <a:xfrm>
              <a:off x="8272463" y="3514725"/>
              <a:ext cx="712788" cy="650875"/>
            </a:xfrm>
            <a:custGeom>
              <a:avLst/>
              <a:gdLst>
                <a:gd name="T0" fmla="*/ 122 w 168"/>
                <a:gd name="T1" fmla="*/ 127 h 153"/>
                <a:gd name="T2" fmla="*/ 143 w 168"/>
                <a:gd name="T3" fmla="*/ 120 h 153"/>
                <a:gd name="T4" fmla="*/ 148 w 168"/>
                <a:gd name="T5" fmla="*/ 99 h 153"/>
                <a:gd name="T6" fmla="*/ 155 w 168"/>
                <a:gd name="T7" fmla="*/ 74 h 153"/>
                <a:gd name="T8" fmla="*/ 109 w 168"/>
                <a:gd name="T9" fmla="*/ 90 h 153"/>
                <a:gd name="T10" fmla="*/ 108 w 168"/>
                <a:gd name="T11" fmla="*/ 91 h 153"/>
                <a:gd name="T12" fmla="*/ 108 w 168"/>
                <a:gd name="T13" fmla="*/ 91 h 153"/>
                <a:gd name="T14" fmla="*/ 76 w 168"/>
                <a:gd name="T15" fmla="*/ 74 h 153"/>
                <a:gd name="T16" fmla="*/ 45 w 168"/>
                <a:gd name="T17" fmla="*/ 48 h 153"/>
                <a:gd name="T18" fmla="*/ 21 w 168"/>
                <a:gd name="T19" fmla="*/ 19 h 153"/>
                <a:gd name="T20" fmla="*/ 1 w 168"/>
                <a:gd name="T21" fmla="*/ 0 h 153"/>
                <a:gd name="T22" fmla="*/ 1 w 168"/>
                <a:gd name="T23" fmla="*/ 1 h 153"/>
                <a:gd name="T24" fmla="*/ 49 w 168"/>
                <a:gd name="T25" fmla="*/ 57 h 153"/>
                <a:gd name="T26" fmla="*/ 106 w 168"/>
                <a:gd name="T27" fmla="*/ 94 h 153"/>
                <a:gd name="T28" fmla="*/ 97 w 168"/>
                <a:gd name="T29" fmla="*/ 112 h 153"/>
                <a:gd name="T30" fmla="*/ 94 w 168"/>
                <a:gd name="T31" fmla="*/ 135 h 153"/>
                <a:gd name="T32" fmla="*/ 122 w 168"/>
                <a:gd name="T33" fmla="*/ 1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3">
                  <a:moveTo>
                    <a:pt x="122" y="127"/>
                  </a:moveTo>
                  <a:cubicBezTo>
                    <a:pt x="129" y="131"/>
                    <a:pt x="138" y="126"/>
                    <a:pt x="143" y="120"/>
                  </a:cubicBezTo>
                  <a:cubicBezTo>
                    <a:pt x="148" y="114"/>
                    <a:pt x="150" y="107"/>
                    <a:pt x="148" y="99"/>
                  </a:cubicBezTo>
                  <a:cubicBezTo>
                    <a:pt x="159" y="96"/>
                    <a:pt x="168" y="81"/>
                    <a:pt x="155" y="74"/>
                  </a:cubicBezTo>
                  <a:cubicBezTo>
                    <a:pt x="138" y="66"/>
                    <a:pt x="122" y="79"/>
                    <a:pt x="109" y="90"/>
                  </a:cubicBezTo>
                  <a:cubicBezTo>
                    <a:pt x="109" y="90"/>
                    <a:pt x="108" y="90"/>
                    <a:pt x="108" y="91"/>
                  </a:cubicBezTo>
                  <a:cubicBezTo>
                    <a:pt x="108" y="91"/>
                    <a:pt x="108" y="91"/>
                    <a:pt x="108" y="91"/>
                  </a:cubicBezTo>
                  <a:cubicBezTo>
                    <a:pt x="97" y="85"/>
                    <a:pt x="86" y="80"/>
                    <a:pt x="76" y="74"/>
                  </a:cubicBezTo>
                  <a:cubicBezTo>
                    <a:pt x="65" y="66"/>
                    <a:pt x="54" y="58"/>
                    <a:pt x="45" y="48"/>
                  </a:cubicBezTo>
                  <a:cubicBezTo>
                    <a:pt x="37" y="39"/>
                    <a:pt x="29" y="29"/>
                    <a:pt x="21" y="19"/>
                  </a:cubicBezTo>
                  <a:cubicBezTo>
                    <a:pt x="15" y="12"/>
                    <a:pt x="9" y="5"/>
                    <a:pt x="1" y="0"/>
                  </a:cubicBezTo>
                  <a:cubicBezTo>
                    <a:pt x="1" y="0"/>
                    <a:pt x="0" y="1"/>
                    <a:pt x="1" y="1"/>
                  </a:cubicBezTo>
                  <a:cubicBezTo>
                    <a:pt x="18" y="19"/>
                    <a:pt x="31" y="40"/>
                    <a:pt x="49" y="57"/>
                  </a:cubicBezTo>
                  <a:cubicBezTo>
                    <a:pt x="65" y="72"/>
                    <a:pt x="85" y="87"/>
                    <a:pt x="106" y="94"/>
                  </a:cubicBezTo>
                  <a:cubicBezTo>
                    <a:pt x="102" y="100"/>
                    <a:pt x="99" y="106"/>
                    <a:pt x="97" y="112"/>
                  </a:cubicBezTo>
                  <a:cubicBezTo>
                    <a:pt x="95" y="119"/>
                    <a:pt x="91" y="128"/>
                    <a:pt x="94" y="135"/>
                  </a:cubicBezTo>
                  <a:cubicBezTo>
                    <a:pt x="100" y="153"/>
                    <a:pt x="118" y="137"/>
                    <a:pt x="122" y="12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3" name="Freeform 55"/>
            <p:cNvSpPr/>
            <p:nvPr/>
          </p:nvSpPr>
          <p:spPr bwMode="auto">
            <a:xfrm>
              <a:off x="8424863" y="3471863"/>
              <a:ext cx="398463" cy="263525"/>
            </a:xfrm>
            <a:custGeom>
              <a:avLst/>
              <a:gdLst>
                <a:gd name="T0" fmla="*/ 93 w 94"/>
                <a:gd name="T1" fmla="*/ 5 h 62"/>
                <a:gd name="T2" fmla="*/ 39 w 94"/>
                <a:gd name="T3" fmla="*/ 13 h 62"/>
                <a:gd name="T4" fmla="*/ 1 w 94"/>
                <a:gd name="T5" fmla="*/ 51 h 62"/>
                <a:gd name="T6" fmla="*/ 1 w 94"/>
                <a:gd name="T7" fmla="*/ 51 h 62"/>
                <a:gd name="T8" fmla="*/ 1 w 94"/>
                <a:gd name="T9" fmla="*/ 54 h 62"/>
                <a:gd name="T10" fmla="*/ 1 w 94"/>
                <a:gd name="T11" fmla="*/ 54 h 62"/>
                <a:gd name="T12" fmla="*/ 1 w 94"/>
                <a:gd name="T13" fmla="*/ 54 h 62"/>
                <a:gd name="T14" fmla="*/ 2 w 94"/>
                <a:gd name="T15" fmla="*/ 54 h 62"/>
                <a:gd name="T16" fmla="*/ 56 w 94"/>
                <a:gd name="T17" fmla="*/ 47 h 62"/>
                <a:gd name="T18" fmla="*/ 93 w 94"/>
                <a:gd name="T19" fmla="*/ 8 h 62"/>
                <a:gd name="T20" fmla="*/ 93 w 94"/>
                <a:gd name="T2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2">
                  <a:moveTo>
                    <a:pt x="93" y="5"/>
                  </a:moveTo>
                  <a:cubicBezTo>
                    <a:pt x="76" y="0"/>
                    <a:pt x="54" y="5"/>
                    <a:pt x="39" y="13"/>
                  </a:cubicBezTo>
                  <a:cubicBezTo>
                    <a:pt x="23" y="21"/>
                    <a:pt x="6" y="33"/>
                    <a:pt x="1" y="51"/>
                  </a:cubicBezTo>
                  <a:cubicBezTo>
                    <a:pt x="1" y="51"/>
                    <a:pt x="1" y="51"/>
                    <a:pt x="1" y="51"/>
                  </a:cubicBezTo>
                  <a:cubicBezTo>
                    <a:pt x="0" y="52"/>
                    <a:pt x="1" y="53"/>
                    <a:pt x="1" y="54"/>
                  </a:cubicBezTo>
                  <a:cubicBezTo>
                    <a:pt x="1" y="54"/>
                    <a:pt x="1" y="54"/>
                    <a:pt x="1" y="54"/>
                  </a:cubicBezTo>
                  <a:cubicBezTo>
                    <a:pt x="1" y="54"/>
                    <a:pt x="1" y="54"/>
                    <a:pt x="1" y="54"/>
                  </a:cubicBezTo>
                  <a:cubicBezTo>
                    <a:pt x="1" y="54"/>
                    <a:pt x="2" y="54"/>
                    <a:pt x="2" y="54"/>
                  </a:cubicBezTo>
                  <a:cubicBezTo>
                    <a:pt x="17" y="62"/>
                    <a:pt x="41" y="55"/>
                    <a:pt x="56" y="47"/>
                  </a:cubicBezTo>
                  <a:cubicBezTo>
                    <a:pt x="71" y="39"/>
                    <a:pt x="88" y="25"/>
                    <a:pt x="93" y="8"/>
                  </a:cubicBezTo>
                  <a:cubicBezTo>
                    <a:pt x="94" y="8"/>
                    <a:pt x="94" y="6"/>
                    <a:pt x="93" y="5"/>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4" name="Freeform 56"/>
            <p:cNvSpPr/>
            <p:nvPr/>
          </p:nvSpPr>
          <p:spPr bwMode="auto">
            <a:xfrm>
              <a:off x="8370888" y="3765550"/>
              <a:ext cx="190500" cy="446088"/>
            </a:xfrm>
            <a:custGeom>
              <a:avLst/>
              <a:gdLst>
                <a:gd name="T0" fmla="*/ 17 w 45"/>
                <a:gd name="T1" fmla="*/ 104 h 105"/>
                <a:gd name="T2" fmla="*/ 40 w 45"/>
                <a:gd name="T3" fmla="*/ 51 h 105"/>
                <a:gd name="T4" fmla="*/ 31 w 45"/>
                <a:gd name="T5" fmla="*/ 2 h 105"/>
                <a:gd name="T6" fmla="*/ 31 w 45"/>
                <a:gd name="T7" fmla="*/ 1 h 105"/>
                <a:gd name="T8" fmla="*/ 30 w 45"/>
                <a:gd name="T9" fmla="*/ 0 h 105"/>
                <a:gd name="T10" fmla="*/ 30 w 45"/>
                <a:gd name="T11" fmla="*/ 1 h 105"/>
                <a:gd name="T12" fmla="*/ 30 w 45"/>
                <a:gd name="T13" fmla="*/ 1 h 105"/>
                <a:gd name="T14" fmla="*/ 12 w 45"/>
                <a:gd name="T15" fmla="*/ 102 h 105"/>
                <a:gd name="T16" fmla="*/ 14 w 45"/>
                <a:gd name="T17" fmla="*/ 103 h 105"/>
                <a:gd name="T18" fmla="*/ 17 w 45"/>
                <a:gd name="T19"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5">
                  <a:moveTo>
                    <a:pt x="17" y="104"/>
                  </a:moveTo>
                  <a:cubicBezTo>
                    <a:pt x="30" y="90"/>
                    <a:pt x="37" y="70"/>
                    <a:pt x="40" y="51"/>
                  </a:cubicBezTo>
                  <a:cubicBezTo>
                    <a:pt x="43" y="36"/>
                    <a:pt x="45" y="12"/>
                    <a:pt x="31" y="2"/>
                  </a:cubicBezTo>
                  <a:cubicBezTo>
                    <a:pt x="31" y="1"/>
                    <a:pt x="31" y="1"/>
                    <a:pt x="31" y="1"/>
                  </a:cubicBezTo>
                  <a:cubicBezTo>
                    <a:pt x="32" y="1"/>
                    <a:pt x="31" y="0"/>
                    <a:pt x="30" y="0"/>
                  </a:cubicBezTo>
                  <a:cubicBezTo>
                    <a:pt x="30" y="1"/>
                    <a:pt x="30" y="1"/>
                    <a:pt x="30" y="1"/>
                  </a:cubicBezTo>
                  <a:cubicBezTo>
                    <a:pt x="30" y="1"/>
                    <a:pt x="30" y="1"/>
                    <a:pt x="30" y="1"/>
                  </a:cubicBezTo>
                  <a:cubicBezTo>
                    <a:pt x="1" y="26"/>
                    <a:pt x="0" y="69"/>
                    <a:pt x="12" y="102"/>
                  </a:cubicBezTo>
                  <a:cubicBezTo>
                    <a:pt x="12" y="103"/>
                    <a:pt x="13" y="103"/>
                    <a:pt x="14" y="103"/>
                  </a:cubicBezTo>
                  <a:cubicBezTo>
                    <a:pt x="14" y="104"/>
                    <a:pt x="16" y="105"/>
                    <a:pt x="17" y="10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5" name="Freeform 57"/>
            <p:cNvSpPr/>
            <p:nvPr/>
          </p:nvSpPr>
          <p:spPr bwMode="auto">
            <a:xfrm>
              <a:off x="10928350" y="3581400"/>
              <a:ext cx="512763" cy="744538"/>
            </a:xfrm>
            <a:custGeom>
              <a:avLst/>
              <a:gdLst>
                <a:gd name="T0" fmla="*/ 40 w 121"/>
                <a:gd name="T1" fmla="*/ 171 h 175"/>
                <a:gd name="T2" fmla="*/ 57 w 121"/>
                <a:gd name="T3" fmla="*/ 163 h 175"/>
                <a:gd name="T4" fmla="*/ 52 w 121"/>
                <a:gd name="T5" fmla="*/ 149 h 175"/>
                <a:gd name="T6" fmla="*/ 51 w 121"/>
                <a:gd name="T7" fmla="*/ 148 h 175"/>
                <a:gd name="T8" fmla="*/ 49 w 121"/>
                <a:gd name="T9" fmla="*/ 147 h 175"/>
                <a:gd name="T10" fmla="*/ 60 w 121"/>
                <a:gd name="T11" fmla="*/ 111 h 175"/>
                <a:gd name="T12" fmla="*/ 84 w 121"/>
                <a:gd name="T13" fmla="*/ 153 h 175"/>
                <a:gd name="T14" fmla="*/ 79 w 121"/>
                <a:gd name="T15" fmla="*/ 167 h 175"/>
                <a:gd name="T16" fmla="*/ 91 w 121"/>
                <a:gd name="T17" fmla="*/ 172 h 175"/>
                <a:gd name="T18" fmla="*/ 97 w 121"/>
                <a:gd name="T19" fmla="*/ 160 h 175"/>
                <a:gd name="T20" fmla="*/ 88 w 121"/>
                <a:gd name="T21" fmla="*/ 153 h 175"/>
                <a:gd name="T22" fmla="*/ 74 w 121"/>
                <a:gd name="T23" fmla="*/ 130 h 175"/>
                <a:gd name="T24" fmla="*/ 95 w 121"/>
                <a:gd name="T25" fmla="*/ 137 h 175"/>
                <a:gd name="T26" fmla="*/ 103 w 121"/>
                <a:gd name="T27" fmla="*/ 145 h 175"/>
                <a:gd name="T28" fmla="*/ 114 w 121"/>
                <a:gd name="T29" fmla="*/ 142 h 175"/>
                <a:gd name="T30" fmla="*/ 109 w 121"/>
                <a:gd name="T31" fmla="*/ 129 h 175"/>
                <a:gd name="T32" fmla="*/ 95 w 121"/>
                <a:gd name="T33" fmla="*/ 132 h 175"/>
                <a:gd name="T34" fmla="*/ 95 w 121"/>
                <a:gd name="T35" fmla="*/ 133 h 175"/>
                <a:gd name="T36" fmla="*/ 73 w 121"/>
                <a:gd name="T37" fmla="*/ 127 h 175"/>
                <a:gd name="T38" fmla="*/ 53 w 121"/>
                <a:gd name="T39" fmla="*/ 83 h 175"/>
                <a:gd name="T40" fmla="*/ 99 w 121"/>
                <a:gd name="T41" fmla="*/ 101 h 175"/>
                <a:gd name="T42" fmla="*/ 109 w 121"/>
                <a:gd name="T43" fmla="*/ 110 h 175"/>
                <a:gd name="T44" fmla="*/ 121 w 121"/>
                <a:gd name="T45" fmla="*/ 100 h 175"/>
                <a:gd name="T46" fmla="*/ 111 w 121"/>
                <a:gd name="T47" fmla="*/ 87 h 175"/>
                <a:gd name="T48" fmla="*/ 101 w 121"/>
                <a:gd name="T49" fmla="*/ 94 h 175"/>
                <a:gd name="T50" fmla="*/ 99 w 121"/>
                <a:gd name="T51" fmla="*/ 95 h 175"/>
                <a:gd name="T52" fmla="*/ 99 w 121"/>
                <a:gd name="T53" fmla="*/ 97 h 175"/>
                <a:gd name="T54" fmla="*/ 52 w 121"/>
                <a:gd name="T55" fmla="*/ 79 h 175"/>
                <a:gd name="T56" fmla="*/ 40 w 121"/>
                <a:gd name="T57" fmla="*/ 28 h 175"/>
                <a:gd name="T58" fmla="*/ 92 w 121"/>
                <a:gd name="T59" fmla="*/ 51 h 175"/>
                <a:gd name="T60" fmla="*/ 105 w 121"/>
                <a:gd name="T61" fmla="*/ 60 h 175"/>
                <a:gd name="T62" fmla="*/ 114 w 121"/>
                <a:gd name="T63" fmla="*/ 49 h 175"/>
                <a:gd name="T64" fmla="*/ 101 w 121"/>
                <a:gd name="T65" fmla="*/ 38 h 175"/>
                <a:gd name="T66" fmla="*/ 92 w 121"/>
                <a:gd name="T67" fmla="*/ 47 h 175"/>
                <a:gd name="T68" fmla="*/ 40 w 121"/>
                <a:gd name="T69" fmla="*/ 26 h 175"/>
                <a:gd name="T70" fmla="*/ 35 w 121"/>
                <a:gd name="T71" fmla="*/ 1 h 175"/>
                <a:gd name="T72" fmla="*/ 34 w 121"/>
                <a:gd name="T73" fmla="*/ 1 h 175"/>
                <a:gd name="T74" fmla="*/ 40 w 121"/>
                <a:gd name="T75" fmla="*/ 51 h 175"/>
                <a:gd name="T76" fmla="*/ 31 w 121"/>
                <a:gd name="T77" fmla="*/ 77 h 175"/>
                <a:gd name="T78" fmla="*/ 20 w 121"/>
                <a:gd name="T79" fmla="*/ 94 h 175"/>
                <a:gd name="T80" fmla="*/ 14 w 121"/>
                <a:gd name="T81" fmla="*/ 93 h 175"/>
                <a:gd name="T82" fmla="*/ 13 w 121"/>
                <a:gd name="T83" fmla="*/ 93 h 175"/>
                <a:gd name="T84" fmla="*/ 5 w 121"/>
                <a:gd name="T85" fmla="*/ 109 h 175"/>
                <a:gd name="T86" fmla="*/ 23 w 121"/>
                <a:gd name="T87" fmla="*/ 118 h 175"/>
                <a:gd name="T88" fmla="*/ 30 w 121"/>
                <a:gd name="T89" fmla="*/ 100 h 175"/>
                <a:gd name="T90" fmla="*/ 24 w 121"/>
                <a:gd name="T91" fmla="*/ 95 h 175"/>
                <a:gd name="T92" fmla="*/ 42 w 121"/>
                <a:gd name="T93" fmla="*/ 58 h 175"/>
                <a:gd name="T94" fmla="*/ 58 w 121"/>
                <a:gd name="T95" fmla="*/ 106 h 175"/>
                <a:gd name="T96" fmla="*/ 58 w 121"/>
                <a:gd name="T97" fmla="*/ 107 h 175"/>
                <a:gd name="T98" fmla="*/ 45 w 121"/>
                <a:gd name="T99" fmla="*/ 147 h 175"/>
                <a:gd name="T100" fmla="*/ 35 w 121"/>
                <a:gd name="T101" fmla="*/ 155 h 175"/>
                <a:gd name="T102" fmla="*/ 40 w 121"/>
                <a:gd name="T103"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75">
                  <a:moveTo>
                    <a:pt x="40" y="171"/>
                  </a:moveTo>
                  <a:cubicBezTo>
                    <a:pt x="46" y="175"/>
                    <a:pt x="55" y="169"/>
                    <a:pt x="57" y="163"/>
                  </a:cubicBezTo>
                  <a:cubicBezTo>
                    <a:pt x="60" y="157"/>
                    <a:pt x="57" y="151"/>
                    <a:pt x="52" y="149"/>
                  </a:cubicBezTo>
                  <a:cubicBezTo>
                    <a:pt x="51" y="148"/>
                    <a:pt x="51" y="148"/>
                    <a:pt x="51" y="148"/>
                  </a:cubicBezTo>
                  <a:cubicBezTo>
                    <a:pt x="50" y="148"/>
                    <a:pt x="50" y="148"/>
                    <a:pt x="49" y="147"/>
                  </a:cubicBezTo>
                  <a:cubicBezTo>
                    <a:pt x="56" y="137"/>
                    <a:pt x="60" y="123"/>
                    <a:pt x="60" y="111"/>
                  </a:cubicBezTo>
                  <a:cubicBezTo>
                    <a:pt x="67" y="126"/>
                    <a:pt x="75" y="140"/>
                    <a:pt x="84" y="153"/>
                  </a:cubicBezTo>
                  <a:cubicBezTo>
                    <a:pt x="80" y="156"/>
                    <a:pt x="76" y="162"/>
                    <a:pt x="79" y="167"/>
                  </a:cubicBezTo>
                  <a:cubicBezTo>
                    <a:pt x="82" y="171"/>
                    <a:pt x="86" y="173"/>
                    <a:pt x="91" y="172"/>
                  </a:cubicBezTo>
                  <a:cubicBezTo>
                    <a:pt x="97" y="171"/>
                    <a:pt x="98" y="165"/>
                    <a:pt x="97" y="160"/>
                  </a:cubicBezTo>
                  <a:cubicBezTo>
                    <a:pt x="96" y="155"/>
                    <a:pt x="92" y="153"/>
                    <a:pt x="88" y="153"/>
                  </a:cubicBezTo>
                  <a:cubicBezTo>
                    <a:pt x="83" y="145"/>
                    <a:pt x="79" y="138"/>
                    <a:pt x="74" y="130"/>
                  </a:cubicBezTo>
                  <a:cubicBezTo>
                    <a:pt x="81" y="133"/>
                    <a:pt x="88" y="135"/>
                    <a:pt x="95" y="137"/>
                  </a:cubicBezTo>
                  <a:cubicBezTo>
                    <a:pt x="96" y="141"/>
                    <a:pt x="99" y="144"/>
                    <a:pt x="103" y="145"/>
                  </a:cubicBezTo>
                  <a:cubicBezTo>
                    <a:pt x="106" y="146"/>
                    <a:pt x="112" y="146"/>
                    <a:pt x="114" y="142"/>
                  </a:cubicBezTo>
                  <a:cubicBezTo>
                    <a:pt x="117" y="138"/>
                    <a:pt x="112" y="131"/>
                    <a:pt x="109" y="129"/>
                  </a:cubicBezTo>
                  <a:cubicBezTo>
                    <a:pt x="104" y="126"/>
                    <a:pt x="98" y="128"/>
                    <a:pt x="95" y="132"/>
                  </a:cubicBezTo>
                  <a:cubicBezTo>
                    <a:pt x="95" y="133"/>
                    <a:pt x="95" y="133"/>
                    <a:pt x="95" y="133"/>
                  </a:cubicBezTo>
                  <a:cubicBezTo>
                    <a:pt x="87" y="132"/>
                    <a:pt x="80" y="130"/>
                    <a:pt x="73" y="127"/>
                  </a:cubicBezTo>
                  <a:cubicBezTo>
                    <a:pt x="65" y="113"/>
                    <a:pt x="58" y="98"/>
                    <a:pt x="53" y="83"/>
                  </a:cubicBezTo>
                  <a:cubicBezTo>
                    <a:pt x="65" y="94"/>
                    <a:pt x="83" y="99"/>
                    <a:pt x="99" y="101"/>
                  </a:cubicBezTo>
                  <a:cubicBezTo>
                    <a:pt x="100" y="106"/>
                    <a:pt x="104" y="109"/>
                    <a:pt x="109" y="110"/>
                  </a:cubicBezTo>
                  <a:cubicBezTo>
                    <a:pt x="115" y="110"/>
                    <a:pt x="120" y="106"/>
                    <a:pt x="121" y="100"/>
                  </a:cubicBezTo>
                  <a:cubicBezTo>
                    <a:pt x="121" y="94"/>
                    <a:pt x="118" y="86"/>
                    <a:pt x="111" y="87"/>
                  </a:cubicBezTo>
                  <a:cubicBezTo>
                    <a:pt x="107" y="87"/>
                    <a:pt x="103" y="90"/>
                    <a:pt x="101" y="94"/>
                  </a:cubicBezTo>
                  <a:cubicBezTo>
                    <a:pt x="100" y="94"/>
                    <a:pt x="99" y="94"/>
                    <a:pt x="99" y="95"/>
                  </a:cubicBezTo>
                  <a:cubicBezTo>
                    <a:pt x="99" y="96"/>
                    <a:pt x="99" y="96"/>
                    <a:pt x="99" y="97"/>
                  </a:cubicBezTo>
                  <a:cubicBezTo>
                    <a:pt x="82" y="94"/>
                    <a:pt x="65" y="91"/>
                    <a:pt x="52" y="79"/>
                  </a:cubicBezTo>
                  <a:cubicBezTo>
                    <a:pt x="46" y="62"/>
                    <a:pt x="43" y="45"/>
                    <a:pt x="40" y="28"/>
                  </a:cubicBezTo>
                  <a:cubicBezTo>
                    <a:pt x="53" y="41"/>
                    <a:pt x="74" y="48"/>
                    <a:pt x="92" y="51"/>
                  </a:cubicBezTo>
                  <a:cubicBezTo>
                    <a:pt x="93" y="56"/>
                    <a:pt x="100" y="61"/>
                    <a:pt x="105" y="60"/>
                  </a:cubicBezTo>
                  <a:cubicBezTo>
                    <a:pt x="110" y="59"/>
                    <a:pt x="114" y="54"/>
                    <a:pt x="114" y="49"/>
                  </a:cubicBezTo>
                  <a:cubicBezTo>
                    <a:pt x="114" y="42"/>
                    <a:pt x="108" y="37"/>
                    <a:pt x="101" y="38"/>
                  </a:cubicBezTo>
                  <a:cubicBezTo>
                    <a:pt x="96" y="38"/>
                    <a:pt x="92" y="42"/>
                    <a:pt x="92" y="47"/>
                  </a:cubicBezTo>
                  <a:cubicBezTo>
                    <a:pt x="74" y="41"/>
                    <a:pt x="55" y="38"/>
                    <a:pt x="40" y="26"/>
                  </a:cubicBezTo>
                  <a:cubicBezTo>
                    <a:pt x="38" y="17"/>
                    <a:pt x="37" y="9"/>
                    <a:pt x="35" y="1"/>
                  </a:cubicBezTo>
                  <a:cubicBezTo>
                    <a:pt x="35" y="0"/>
                    <a:pt x="34" y="0"/>
                    <a:pt x="34" y="1"/>
                  </a:cubicBezTo>
                  <a:cubicBezTo>
                    <a:pt x="34" y="17"/>
                    <a:pt x="37" y="34"/>
                    <a:pt x="40" y="51"/>
                  </a:cubicBezTo>
                  <a:cubicBezTo>
                    <a:pt x="39" y="60"/>
                    <a:pt x="36" y="69"/>
                    <a:pt x="31" y="77"/>
                  </a:cubicBezTo>
                  <a:cubicBezTo>
                    <a:pt x="28" y="83"/>
                    <a:pt x="23" y="88"/>
                    <a:pt x="20" y="94"/>
                  </a:cubicBezTo>
                  <a:cubicBezTo>
                    <a:pt x="18" y="93"/>
                    <a:pt x="16" y="93"/>
                    <a:pt x="14" y="93"/>
                  </a:cubicBezTo>
                  <a:cubicBezTo>
                    <a:pt x="14" y="93"/>
                    <a:pt x="14" y="93"/>
                    <a:pt x="13" y="93"/>
                  </a:cubicBezTo>
                  <a:cubicBezTo>
                    <a:pt x="5" y="94"/>
                    <a:pt x="0" y="102"/>
                    <a:pt x="5" y="109"/>
                  </a:cubicBezTo>
                  <a:cubicBezTo>
                    <a:pt x="8" y="114"/>
                    <a:pt x="16" y="120"/>
                    <a:pt x="23" y="118"/>
                  </a:cubicBezTo>
                  <a:cubicBezTo>
                    <a:pt x="30" y="117"/>
                    <a:pt x="35" y="107"/>
                    <a:pt x="30" y="100"/>
                  </a:cubicBezTo>
                  <a:cubicBezTo>
                    <a:pt x="29" y="98"/>
                    <a:pt x="26" y="97"/>
                    <a:pt x="24" y="95"/>
                  </a:cubicBezTo>
                  <a:cubicBezTo>
                    <a:pt x="32" y="85"/>
                    <a:pt x="40" y="71"/>
                    <a:pt x="42" y="58"/>
                  </a:cubicBezTo>
                  <a:cubicBezTo>
                    <a:pt x="46" y="74"/>
                    <a:pt x="51" y="91"/>
                    <a:pt x="58" y="106"/>
                  </a:cubicBezTo>
                  <a:cubicBezTo>
                    <a:pt x="58" y="106"/>
                    <a:pt x="58" y="107"/>
                    <a:pt x="58" y="107"/>
                  </a:cubicBezTo>
                  <a:cubicBezTo>
                    <a:pt x="57" y="122"/>
                    <a:pt x="51" y="134"/>
                    <a:pt x="45" y="147"/>
                  </a:cubicBezTo>
                  <a:cubicBezTo>
                    <a:pt x="40" y="148"/>
                    <a:pt x="36" y="151"/>
                    <a:pt x="35" y="155"/>
                  </a:cubicBezTo>
                  <a:cubicBezTo>
                    <a:pt x="33" y="161"/>
                    <a:pt x="35" y="168"/>
                    <a:pt x="40" y="17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6" name="Freeform 58"/>
            <p:cNvSpPr/>
            <p:nvPr/>
          </p:nvSpPr>
          <p:spPr bwMode="auto">
            <a:xfrm>
              <a:off x="10475913" y="2611438"/>
              <a:ext cx="304800" cy="315913"/>
            </a:xfrm>
            <a:custGeom>
              <a:avLst/>
              <a:gdLst>
                <a:gd name="T0" fmla="*/ 62 w 72"/>
                <a:gd name="T1" fmla="*/ 59 h 74"/>
                <a:gd name="T2" fmla="*/ 54 w 72"/>
                <a:gd name="T3" fmla="*/ 45 h 74"/>
                <a:gd name="T4" fmla="*/ 43 w 72"/>
                <a:gd name="T5" fmla="*/ 14 h 74"/>
                <a:gd name="T6" fmla="*/ 35 w 72"/>
                <a:gd name="T7" fmla="*/ 2 h 74"/>
                <a:gd name="T8" fmla="*/ 23 w 72"/>
                <a:gd name="T9" fmla="*/ 8 h 74"/>
                <a:gd name="T10" fmla="*/ 1 w 72"/>
                <a:gd name="T11" fmla="*/ 45 h 74"/>
                <a:gd name="T12" fmla="*/ 1 w 72"/>
                <a:gd name="T13" fmla="*/ 45 h 74"/>
                <a:gd name="T14" fmla="*/ 0 w 72"/>
                <a:gd name="T15" fmla="*/ 46 h 74"/>
                <a:gd name="T16" fmla="*/ 1 w 72"/>
                <a:gd name="T17" fmla="*/ 47 h 74"/>
                <a:gd name="T18" fmla="*/ 2 w 72"/>
                <a:gd name="T19" fmla="*/ 47 h 74"/>
                <a:gd name="T20" fmla="*/ 3 w 72"/>
                <a:gd name="T21" fmla="*/ 47 h 74"/>
                <a:gd name="T22" fmla="*/ 3 w 72"/>
                <a:gd name="T23" fmla="*/ 48 h 74"/>
                <a:gd name="T24" fmla="*/ 3 w 72"/>
                <a:gd name="T25" fmla="*/ 48 h 74"/>
                <a:gd name="T26" fmla="*/ 52 w 72"/>
                <a:gd name="T27" fmla="*/ 68 h 74"/>
                <a:gd name="T28" fmla="*/ 62 w 72"/>
                <a:gd name="T2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4">
                  <a:moveTo>
                    <a:pt x="62" y="59"/>
                  </a:moveTo>
                  <a:cubicBezTo>
                    <a:pt x="63" y="53"/>
                    <a:pt x="59" y="48"/>
                    <a:pt x="54" y="45"/>
                  </a:cubicBezTo>
                  <a:cubicBezTo>
                    <a:pt x="72" y="36"/>
                    <a:pt x="59" y="10"/>
                    <a:pt x="43" y="14"/>
                  </a:cubicBezTo>
                  <a:cubicBezTo>
                    <a:pt x="42" y="9"/>
                    <a:pt x="40" y="3"/>
                    <a:pt x="35" y="2"/>
                  </a:cubicBezTo>
                  <a:cubicBezTo>
                    <a:pt x="30" y="0"/>
                    <a:pt x="26" y="5"/>
                    <a:pt x="23" y="8"/>
                  </a:cubicBezTo>
                  <a:cubicBezTo>
                    <a:pt x="13" y="19"/>
                    <a:pt x="7" y="32"/>
                    <a:pt x="1" y="45"/>
                  </a:cubicBezTo>
                  <a:cubicBezTo>
                    <a:pt x="1" y="45"/>
                    <a:pt x="1" y="45"/>
                    <a:pt x="1" y="45"/>
                  </a:cubicBezTo>
                  <a:cubicBezTo>
                    <a:pt x="1" y="45"/>
                    <a:pt x="1" y="45"/>
                    <a:pt x="0" y="46"/>
                  </a:cubicBezTo>
                  <a:cubicBezTo>
                    <a:pt x="0" y="46"/>
                    <a:pt x="0" y="47"/>
                    <a:pt x="1" y="47"/>
                  </a:cubicBezTo>
                  <a:cubicBezTo>
                    <a:pt x="1" y="47"/>
                    <a:pt x="1" y="47"/>
                    <a:pt x="2" y="47"/>
                  </a:cubicBezTo>
                  <a:cubicBezTo>
                    <a:pt x="2" y="48"/>
                    <a:pt x="2" y="48"/>
                    <a:pt x="3" y="47"/>
                  </a:cubicBezTo>
                  <a:cubicBezTo>
                    <a:pt x="3" y="48"/>
                    <a:pt x="3" y="48"/>
                    <a:pt x="3" y="48"/>
                  </a:cubicBezTo>
                  <a:cubicBezTo>
                    <a:pt x="3" y="48"/>
                    <a:pt x="3" y="48"/>
                    <a:pt x="3" y="48"/>
                  </a:cubicBezTo>
                  <a:cubicBezTo>
                    <a:pt x="17" y="58"/>
                    <a:pt x="33" y="74"/>
                    <a:pt x="52" y="68"/>
                  </a:cubicBezTo>
                  <a:cubicBezTo>
                    <a:pt x="56" y="67"/>
                    <a:pt x="62" y="64"/>
                    <a:pt x="62" y="59"/>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7" name="Freeform 59"/>
            <p:cNvSpPr/>
            <p:nvPr/>
          </p:nvSpPr>
          <p:spPr bwMode="auto">
            <a:xfrm>
              <a:off x="9891713" y="2722563"/>
              <a:ext cx="690563" cy="365125"/>
            </a:xfrm>
            <a:custGeom>
              <a:avLst/>
              <a:gdLst>
                <a:gd name="T0" fmla="*/ 149 w 163"/>
                <a:gd name="T1" fmla="*/ 1 h 86"/>
                <a:gd name="T2" fmla="*/ 144 w 163"/>
                <a:gd name="T3" fmla="*/ 8 h 86"/>
                <a:gd name="T4" fmla="*/ 139 w 163"/>
                <a:gd name="T5" fmla="*/ 17 h 86"/>
                <a:gd name="T6" fmla="*/ 139 w 163"/>
                <a:gd name="T7" fmla="*/ 18 h 86"/>
                <a:gd name="T8" fmla="*/ 64 w 163"/>
                <a:gd name="T9" fmla="*/ 35 h 86"/>
                <a:gd name="T10" fmla="*/ 23 w 163"/>
                <a:gd name="T11" fmla="*/ 57 h 86"/>
                <a:gd name="T12" fmla="*/ 0 w 163"/>
                <a:gd name="T13" fmla="*/ 85 h 86"/>
                <a:gd name="T14" fmla="*/ 1 w 163"/>
                <a:gd name="T15" fmla="*/ 86 h 86"/>
                <a:gd name="T16" fmla="*/ 28 w 163"/>
                <a:gd name="T17" fmla="*/ 57 h 86"/>
                <a:gd name="T18" fmla="*/ 70 w 163"/>
                <a:gd name="T19" fmla="*/ 37 h 86"/>
                <a:gd name="T20" fmla="*/ 140 w 163"/>
                <a:gd name="T21" fmla="*/ 22 h 86"/>
                <a:gd name="T22" fmla="*/ 155 w 163"/>
                <a:gd name="T23" fmla="*/ 32 h 86"/>
                <a:gd name="T24" fmla="*/ 157 w 163"/>
                <a:gd name="T25" fmla="*/ 32 h 86"/>
                <a:gd name="T26" fmla="*/ 162 w 163"/>
                <a:gd name="T27" fmla="*/ 14 h 86"/>
                <a:gd name="T28" fmla="*/ 151 w 163"/>
                <a:gd name="T29" fmla="*/ 2 h 86"/>
                <a:gd name="T30" fmla="*/ 149 w 163"/>
                <a:gd name="T3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86">
                  <a:moveTo>
                    <a:pt x="149" y="1"/>
                  </a:moveTo>
                  <a:cubicBezTo>
                    <a:pt x="147" y="3"/>
                    <a:pt x="146" y="6"/>
                    <a:pt x="144" y="8"/>
                  </a:cubicBezTo>
                  <a:cubicBezTo>
                    <a:pt x="143" y="11"/>
                    <a:pt x="141" y="14"/>
                    <a:pt x="139" y="17"/>
                  </a:cubicBezTo>
                  <a:cubicBezTo>
                    <a:pt x="139" y="18"/>
                    <a:pt x="139" y="18"/>
                    <a:pt x="139" y="18"/>
                  </a:cubicBezTo>
                  <a:cubicBezTo>
                    <a:pt x="114" y="20"/>
                    <a:pt x="88" y="27"/>
                    <a:pt x="64" y="35"/>
                  </a:cubicBezTo>
                  <a:cubicBezTo>
                    <a:pt x="49" y="40"/>
                    <a:pt x="35" y="47"/>
                    <a:pt x="23" y="57"/>
                  </a:cubicBezTo>
                  <a:cubicBezTo>
                    <a:pt x="14" y="63"/>
                    <a:pt x="2" y="74"/>
                    <a:pt x="0" y="85"/>
                  </a:cubicBezTo>
                  <a:cubicBezTo>
                    <a:pt x="0" y="86"/>
                    <a:pt x="1" y="86"/>
                    <a:pt x="1" y="86"/>
                  </a:cubicBezTo>
                  <a:cubicBezTo>
                    <a:pt x="9" y="75"/>
                    <a:pt x="16" y="65"/>
                    <a:pt x="28" y="57"/>
                  </a:cubicBezTo>
                  <a:cubicBezTo>
                    <a:pt x="41" y="48"/>
                    <a:pt x="55" y="42"/>
                    <a:pt x="70" y="37"/>
                  </a:cubicBezTo>
                  <a:cubicBezTo>
                    <a:pt x="93" y="30"/>
                    <a:pt x="116" y="26"/>
                    <a:pt x="140" y="22"/>
                  </a:cubicBezTo>
                  <a:cubicBezTo>
                    <a:pt x="145" y="26"/>
                    <a:pt x="150" y="29"/>
                    <a:pt x="155" y="32"/>
                  </a:cubicBezTo>
                  <a:cubicBezTo>
                    <a:pt x="155" y="33"/>
                    <a:pt x="156" y="33"/>
                    <a:pt x="157" y="32"/>
                  </a:cubicBezTo>
                  <a:cubicBezTo>
                    <a:pt x="162" y="27"/>
                    <a:pt x="163" y="20"/>
                    <a:pt x="162" y="14"/>
                  </a:cubicBezTo>
                  <a:cubicBezTo>
                    <a:pt x="161" y="9"/>
                    <a:pt x="156" y="3"/>
                    <a:pt x="151" y="2"/>
                  </a:cubicBezTo>
                  <a:cubicBezTo>
                    <a:pt x="151" y="1"/>
                    <a:pt x="150" y="0"/>
                    <a:pt x="149" y="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8" name="Freeform 60"/>
            <p:cNvSpPr/>
            <p:nvPr/>
          </p:nvSpPr>
          <p:spPr bwMode="auto">
            <a:xfrm>
              <a:off x="9290050" y="2535238"/>
              <a:ext cx="546100" cy="582613"/>
            </a:xfrm>
            <a:custGeom>
              <a:avLst/>
              <a:gdLst>
                <a:gd name="T0" fmla="*/ 128 w 129"/>
                <a:gd name="T1" fmla="*/ 38 h 137"/>
                <a:gd name="T2" fmla="*/ 112 w 129"/>
                <a:gd name="T3" fmla="*/ 31 h 137"/>
                <a:gd name="T4" fmla="*/ 106 w 129"/>
                <a:gd name="T5" fmla="*/ 43 h 137"/>
                <a:gd name="T6" fmla="*/ 106 w 129"/>
                <a:gd name="T7" fmla="*/ 44 h 137"/>
                <a:gd name="T8" fmla="*/ 107 w 129"/>
                <a:gd name="T9" fmla="*/ 45 h 137"/>
                <a:gd name="T10" fmla="*/ 76 w 129"/>
                <a:gd name="T11" fmla="*/ 58 h 137"/>
                <a:gd name="T12" fmla="*/ 91 w 129"/>
                <a:gd name="T13" fmla="*/ 19 h 137"/>
                <a:gd name="T14" fmla="*/ 103 w 129"/>
                <a:gd name="T15" fmla="*/ 14 h 137"/>
                <a:gd name="T16" fmla="*/ 100 w 129"/>
                <a:gd name="T17" fmla="*/ 4 h 137"/>
                <a:gd name="T18" fmla="*/ 88 w 129"/>
                <a:gd name="T19" fmla="*/ 7 h 137"/>
                <a:gd name="T20" fmla="*/ 89 w 129"/>
                <a:gd name="T21" fmla="*/ 16 h 137"/>
                <a:gd name="T22" fmla="*/ 81 w 129"/>
                <a:gd name="T23" fmla="*/ 38 h 137"/>
                <a:gd name="T24" fmla="*/ 74 w 129"/>
                <a:gd name="T25" fmla="*/ 21 h 137"/>
                <a:gd name="T26" fmla="*/ 76 w 129"/>
                <a:gd name="T27" fmla="*/ 11 h 137"/>
                <a:gd name="T28" fmla="*/ 67 w 129"/>
                <a:gd name="T29" fmla="*/ 5 h 137"/>
                <a:gd name="T30" fmla="*/ 61 w 129"/>
                <a:gd name="T31" fmla="*/ 16 h 137"/>
                <a:gd name="T32" fmla="*/ 71 w 129"/>
                <a:gd name="T33" fmla="*/ 23 h 137"/>
                <a:gd name="T34" fmla="*/ 72 w 129"/>
                <a:gd name="T35" fmla="*/ 23 h 137"/>
                <a:gd name="T36" fmla="*/ 80 w 129"/>
                <a:gd name="T37" fmla="*/ 41 h 137"/>
                <a:gd name="T38" fmla="*/ 61 w 129"/>
                <a:gd name="T39" fmla="*/ 79 h 137"/>
                <a:gd name="T40" fmla="*/ 48 w 129"/>
                <a:gd name="T41" fmla="*/ 37 h 137"/>
                <a:gd name="T42" fmla="*/ 48 w 129"/>
                <a:gd name="T43" fmla="*/ 26 h 137"/>
                <a:gd name="T44" fmla="*/ 35 w 129"/>
                <a:gd name="T45" fmla="*/ 24 h 137"/>
                <a:gd name="T46" fmla="*/ 32 w 129"/>
                <a:gd name="T47" fmla="*/ 38 h 137"/>
                <a:gd name="T48" fmla="*/ 42 w 129"/>
                <a:gd name="T49" fmla="*/ 40 h 137"/>
                <a:gd name="T50" fmla="*/ 44 w 129"/>
                <a:gd name="T51" fmla="*/ 41 h 137"/>
                <a:gd name="T52" fmla="*/ 45 w 129"/>
                <a:gd name="T53" fmla="*/ 40 h 137"/>
                <a:gd name="T54" fmla="*/ 59 w 129"/>
                <a:gd name="T55" fmla="*/ 82 h 137"/>
                <a:gd name="T56" fmla="*/ 32 w 129"/>
                <a:gd name="T57" fmla="*/ 117 h 137"/>
                <a:gd name="T58" fmla="*/ 19 w 129"/>
                <a:gd name="T59" fmla="*/ 70 h 137"/>
                <a:gd name="T60" fmla="*/ 17 w 129"/>
                <a:gd name="T61" fmla="*/ 57 h 137"/>
                <a:gd name="T62" fmla="*/ 5 w 129"/>
                <a:gd name="T63" fmla="*/ 57 h 137"/>
                <a:gd name="T64" fmla="*/ 5 w 129"/>
                <a:gd name="T65" fmla="*/ 71 h 137"/>
                <a:gd name="T66" fmla="*/ 16 w 129"/>
                <a:gd name="T67" fmla="*/ 72 h 137"/>
                <a:gd name="T68" fmla="*/ 31 w 129"/>
                <a:gd name="T69" fmla="*/ 119 h 137"/>
                <a:gd name="T70" fmla="*/ 16 w 129"/>
                <a:gd name="T71" fmla="*/ 136 h 137"/>
                <a:gd name="T72" fmla="*/ 17 w 129"/>
                <a:gd name="T73" fmla="*/ 137 h 137"/>
                <a:gd name="T74" fmla="*/ 47 w 129"/>
                <a:gd name="T75" fmla="*/ 105 h 137"/>
                <a:gd name="T76" fmla="*/ 69 w 129"/>
                <a:gd name="T77" fmla="*/ 96 h 137"/>
                <a:gd name="T78" fmla="*/ 87 w 129"/>
                <a:gd name="T79" fmla="*/ 95 h 137"/>
                <a:gd name="T80" fmla="*/ 90 w 129"/>
                <a:gd name="T81" fmla="*/ 98 h 137"/>
                <a:gd name="T82" fmla="*/ 90 w 129"/>
                <a:gd name="T83" fmla="*/ 100 h 137"/>
                <a:gd name="T84" fmla="*/ 106 w 129"/>
                <a:gd name="T85" fmla="*/ 96 h 137"/>
                <a:gd name="T86" fmla="*/ 102 w 129"/>
                <a:gd name="T87" fmla="*/ 79 h 137"/>
                <a:gd name="T88" fmla="*/ 86 w 129"/>
                <a:gd name="T89" fmla="*/ 84 h 137"/>
                <a:gd name="T90" fmla="*/ 86 w 129"/>
                <a:gd name="T91" fmla="*/ 91 h 137"/>
                <a:gd name="T92" fmla="*/ 51 w 129"/>
                <a:gd name="T93" fmla="*/ 100 h 137"/>
                <a:gd name="T94" fmla="*/ 74 w 129"/>
                <a:gd name="T95" fmla="*/ 62 h 137"/>
                <a:gd name="T96" fmla="*/ 75 w 129"/>
                <a:gd name="T97" fmla="*/ 62 h 137"/>
                <a:gd name="T98" fmla="*/ 109 w 129"/>
                <a:gd name="T99" fmla="*/ 48 h 137"/>
                <a:gd name="T100" fmla="*/ 120 w 129"/>
                <a:gd name="T101" fmla="*/ 50 h 137"/>
                <a:gd name="T102" fmla="*/ 128 w 129"/>
                <a:gd name="T103"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7">
                  <a:moveTo>
                    <a:pt x="128" y="38"/>
                  </a:moveTo>
                  <a:cubicBezTo>
                    <a:pt x="127" y="32"/>
                    <a:pt x="118" y="29"/>
                    <a:pt x="112" y="31"/>
                  </a:cubicBezTo>
                  <a:cubicBezTo>
                    <a:pt x="107" y="33"/>
                    <a:pt x="105" y="38"/>
                    <a:pt x="106" y="43"/>
                  </a:cubicBezTo>
                  <a:cubicBezTo>
                    <a:pt x="106" y="43"/>
                    <a:pt x="106" y="43"/>
                    <a:pt x="106" y="44"/>
                  </a:cubicBezTo>
                  <a:cubicBezTo>
                    <a:pt x="106" y="44"/>
                    <a:pt x="106" y="44"/>
                    <a:pt x="107" y="45"/>
                  </a:cubicBezTo>
                  <a:cubicBezTo>
                    <a:pt x="96" y="46"/>
                    <a:pt x="84" y="51"/>
                    <a:pt x="76" y="58"/>
                  </a:cubicBezTo>
                  <a:cubicBezTo>
                    <a:pt x="82" y="45"/>
                    <a:pt x="87" y="32"/>
                    <a:pt x="91" y="19"/>
                  </a:cubicBezTo>
                  <a:cubicBezTo>
                    <a:pt x="95" y="19"/>
                    <a:pt x="101" y="19"/>
                    <a:pt x="103" y="14"/>
                  </a:cubicBezTo>
                  <a:cubicBezTo>
                    <a:pt x="104" y="11"/>
                    <a:pt x="103" y="6"/>
                    <a:pt x="100" y="4"/>
                  </a:cubicBezTo>
                  <a:cubicBezTo>
                    <a:pt x="96" y="0"/>
                    <a:pt x="91" y="3"/>
                    <a:pt x="88" y="7"/>
                  </a:cubicBezTo>
                  <a:cubicBezTo>
                    <a:pt x="86" y="10"/>
                    <a:pt x="86" y="14"/>
                    <a:pt x="89" y="16"/>
                  </a:cubicBezTo>
                  <a:cubicBezTo>
                    <a:pt x="86" y="23"/>
                    <a:pt x="84" y="31"/>
                    <a:pt x="81" y="38"/>
                  </a:cubicBezTo>
                  <a:cubicBezTo>
                    <a:pt x="80" y="32"/>
                    <a:pt x="77" y="26"/>
                    <a:pt x="74" y="21"/>
                  </a:cubicBezTo>
                  <a:cubicBezTo>
                    <a:pt x="76" y="18"/>
                    <a:pt x="77" y="14"/>
                    <a:pt x="76" y="11"/>
                  </a:cubicBezTo>
                  <a:cubicBezTo>
                    <a:pt x="74" y="8"/>
                    <a:pt x="71" y="4"/>
                    <a:pt x="67" y="5"/>
                  </a:cubicBezTo>
                  <a:cubicBezTo>
                    <a:pt x="62" y="5"/>
                    <a:pt x="61" y="12"/>
                    <a:pt x="61" y="16"/>
                  </a:cubicBezTo>
                  <a:cubicBezTo>
                    <a:pt x="62" y="20"/>
                    <a:pt x="67" y="23"/>
                    <a:pt x="71" y="23"/>
                  </a:cubicBezTo>
                  <a:cubicBezTo>
                    <a:pt x="72" y="23"/>
                    <a:pt x="72" y="23"/>
                    <a:pt x="72" y="23"/>
                  </a:cubicBezTo>
                  <a:cubicBezTo>
                    <a:pt x="75" y="28"/>
                    <a:pt x="78" y="34"/>
                    <a:pt x="80" y="41"/>
                  </a:cubicBezTo>
                  <a:cubicBezTo>
                    <a:pt x="75" y="54"/>
                    <a:pt x="69" y="67"/>
                    <a:pt x="61" y="79"/>
                  </a:cubicBezTo>
                  <a:cubicBezTo>
                    <a:pt x="62" y="65"/>
                    <a:pt x="56" y="50"/>
                    <a:pt x="48" y="37"/>
                  </a:cubicBezTo>
                  <a:cubicBezTo>
                    <a:pt x="50" y="34"/>
                    <a:pt x="51" y="30"/>
                    <a:pt x="48" y="26"/>
                  </a:cubicBezTo>
                  <a:cubicBezTo>
                    <a:pt x="45" y="22"/>
                    <a:pt x="39" y="21"/>
                    <a:pt x="35" y="24"/>
                  </a:cubicBezTo>
                  <a:cubicBezTo>
                    <a:pt x="31" y="26"/>
                    <a:pt x="27" y="33"/>
                    <a:pt x="32" y="38"/>
                  </a:cubicBezTo>
                  <a:cubicBezTo>
                    <a:pt x="34" y="40"/>
                    <a:pt x="39" y="41"/>
                    <a:pt x="42" y="40"/>
                  </a:cubicBezTo>
                  <a:cubicBezTo>
                    <a:pt x="43" y="41"/>
                    <a:pt x="44" y="41"/>
                    <a:pt x="44" y="41"/>
                  </a:cubicBezTo>
                  <a:cubicBezTo>
                    <a:pt x="45" y="41"/>
                    <a:pt x="45" y="40"/>
                    <a:pt x="45" y="40"/>
                  </a:cubicBezTo>
                  <a:cubicBezTo>
                    <a:pt x="53" y="53"/>
                    <a:pt x="60" y="65"/>
                    <a:pt x="59" y="82"/>
                  </a:cubicBezTo>
                  <a:cubicBezTo>
                    <a:pt x="51" y="94"/>
                    <a:pt x="42" y="106"/>
                    <a:pt x="32" y="117"/>
                  </a:cubicBezTo>
                  <a:cubicBezTo>
                    <a:pt x="33" y="102"/>
                    <a:pt x="27" y="84"/>
                    <a:pt x="19" y="70"/>
                  </a:cubicBezTo>
                  <a:cubicBezTo>
                    <a:pt x="21" y="66"/>
                    <a:pt x="21" y="60"/>
                    <a:pt x="17" y="57"/>
                  </a:cubicBezTo>
                  <a:cubicBezTo>
                    <a:pt x="14" y="54"/>
                    <a:pt x="8" y="54"/>
                    <a:pt x="5" y="57"/>
                  </a:cubicBezTo>
                  <a:cubicBezTo>
                    <a:pt x="0" y="60"/>
                    <a:pt x="1" y="67"/>
                    <a:pt x="5" y="71"/>
                  </a:cubicBezTo>
                  <a:cubicBezTo>
                    <a:pt x="8" y="75"/>
                    <a:pt x="13" y="75"/>
                    <a:pt x="16" y="72"/>
                  </a:cubicBezTo>
                  <a:cubicBezTo>
                    <a:pt x="22" y="88"/>
                    <a:pt x="31" y="102"/>
                    <a:pt x="31" y="119"/>
                  </a:cubicBezTo>
                  <a:cubicBezTo>
                    <a:pt x="26" y="125"/>
                    <a:pt x="21" y="130"/>
                    <a:pt x="16" y="136"/>
                  </a:cubicBezTo>
                  <a:cubicBezTo>
                    <a:pt x="16" y="137"/>
                    <a:pt x="17" y="137"/>
                    <a:pt x="17" y="137"/>
                  </a:cubicBezTo>
                  <a:cubicBezTo>
                    <a:pt x="28" y="127"/>
                    <a:pt x="38" y="116"/>
                    <a:pt x="47" y="105"/>
                  </a:cubicBezTo>
                  <a:cubicBezTo>
                    <a:pt x="54" y="101"/>
                    <a:pt x="61" y="98"/>
                    <a:pt x="69" y="96"/>
                  </a:cubicBezTo>
                  <a:cubicBezTo>
                    <a:pt x="75" y="95"/>
                    <a:pt x="81" y="95"/>
                    <a:pt x="87" y="95"/>
                  </a:cubicBezTo>
                  <a:cubicBezTo>
                    <a:pt x="88" y="96"/>
                    <a:pt x="89" y="97"/>
                    <a:pt x="90" y="98"/>
                  </a:cubicBezTo>
                  <a:cubicBezTo>
                    <a:pt x="90" y="99"/>
                    <a:pt x="90" y="99"/>
                    <a:pt x="90" y="100"/>
                  </a:cubicBezTo>
                  <a:cubicBezTo>
                    <a:pt x="95" y="104"/>
                    <a:pt x="103" y="103"/>
                    <a:pt x="106" y="96"/>
                  </a:cubicBezTo>
                  <a:cubicBezTo>
                    <a:pt x="108" y="91"/>
                    <a:pt x="107" y="83"/>
                    <a:pt x="102" y="79"/>
                  </a:cubicBezTo>
                  <a:cubicBezTo>
                    <a:pt x="97" y="75"/>
                    <a:pt x="87" y="77"/>
                    <a:pt x="86" y="84"/>
                  </a:cubicBezTo>
                  <a:cubicBezTo>
                    <a:pt x="85" y="86"/>
                    <a:pt x="86" y="89"/>
                    <a:pt x="86" y="91"/>
                  </a:cubicBezTo>
                  <a:cubicBezTo>
                    <a:pt x="75" y="91"/>
                    <a:pt x="61" y="94"/>
                    <a:pt x="51" y="100"/>
                  </a:cubicBezTo>
                  <a:cubicBezTo>
                    <a:pt x="60" y="88"/>
                    <a:pt x="68" y="75"/>
                    <a:pt x="74" y="62"/>
                  </a:cubicBezTo>
                  <a:cubicBezTo>
                    <a:pt x="74" y="62"/>
                    <a:pt x="74" y="62"/>
                    <a:pt x="75" y="62"/>
                  </a:cubicBezTo>
                  <a:cubicBezTo>
                    <a:pt x="85" y="54"/>
                    <a:pt x="97" y="52"/>
                    <a:pt x="109" y="48"/>
                  </a:cubicBezTo>
                  <a:cubicBezTo>
                    <a:pt x="112" y="51"/>
                    <a:pt x="116" y="52"/>
                    <a:pt x="120" y="50"/>
                  </a:cubicBezTo>
                  <a:cubicBezTo>
                    <a:pt x="125" y="48"/>
                    <a:pt x="129" y="43"/>
                    <a:pt x="128" y="3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59" name="Freeform 61"/>
            <p:cNvSpPr/>
            <p:nvPr/>
          </p:nvSpPr>
          <p:spPr bwMode="auto">
            <a:xfrm>
              <a:off x="6769100" y="3994150"/>
              <a:ext cx="923925" cy="511175"/>
            </a:xfrm>
            <a:custGeom>
              <a:avLst/>
              <a:gdLst>
                <a:gd name="T0" fmla="*/ 217 w 218"/>
                <a:gd name="T1" fmla="*/ 36 h 120"/>
                <a:gd name="T2" fmla="*/ 187 w 218"/>
                <a:gd name="T3" fmla="*/ 7 h 120"/>
                <a:gd name="T4" fmla="*/ 133 w 218"/>
                <a:gd name="T5" fmla="*/ 0 h 120"/>
                <a:gd name="T6" fmla="*/ 98 w 218"/>
                <a:gd name="T7" fmla="*/ 3 h 120"/>
                <a:gd name="T8" fmla="*/ 77 w 218"/>
                <a:gd name="T9" fmla="*/ 7 h 120"/>
                <a:gd name="T10" fmla="*/ 76 w 218"/>
                <a:gd name="T11" fmla="*/ 6 h 120"/>
                <a:gd name="T12" fmla="*/ 33 w 218"/>
                <a:gd name="T13" fmla="*/ 30 h 120"/>
                <a:gd name="T14" fmla="*/ 7 w 218"/>
                <a:gd name="T15" fmla="*/ 67 h 120"/>
                <a:gd name="T16" fmla="*/ 7 w 218"/>
                <a:gd name="T17" fmla="*/ 100 h 120"/>
                <a:gd name="T18" fmla="*/ 37 w 218"/>
                <a:gd name="T19" fmla="*/ 101 h 120"/>
                <a:gd name="T20" fmla="*/ 38 w 218"/>
                <a:gd name="T21" fmla="*/ 101 h 120"/>
                <a:gd name="T22" fmla="*/ 51 w 218"/>
                <a:gd name="T23" fmla="*/ 116 h 120"/>
                <a:gd name="T24" fmla="*/ 71 w 218"/>
                <a:gd name="T25" fmla="*/ 105 h 120"/>
                <a:gd name="T26" fmla="*/ 108 w 218"/>
                <a:gd name="T27" fmla="*/ 100 h 120"/>
                <a:gd name="T28" fmla="*/ 131 w 218"/>
                <a:gd name="T29" fmla="*/ 110 h 120"/>
                <a:gd name="T30" fmla="*/ 141 w 218"/>
                <a:gd name="T31" fmla="*/ 90 h 120"/>
                <a:gd name="T32" fmla="*/ 168 w 218"/>
                <a:gd name="T33" fmla="*/ 63 h 120"/>
                <a:gd name="T34" fmla="*/ 190 w 218"/>
                <a:gd name="T35" fmla="*/ 65 h 120"/>
                <a:gd name="T36" fmla="*/ 194 w 218"/>
                <a:gd name="T37" fmla="*/ 45 h 120"/>
                <a:gd name="T38" fmla="*/ 217 w 218"/>
                <a:gd name="T3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120">
                  <a:moveTo>
                    <a:pt x="217" y="36"/>
                  </a:moveTo>
                  <a:cubicBezTo>
                    <a:pt x="218" y="20"/>
                    <a:pt x="200" y="11"/>
                    <a:pt x="187" y="7"/>
                  </a:cubicBezTo>
                  <a:cubicBezTo>
                    <a:pt x="170" y="1"/>
                    <a:pt x="151" y="0"/>
                    <a:pt x="133" y="0"/>
                  </a:cubicBezTo>
                  <a:cubicBezTo>
                    <a:pt x="121" y="0"/>
                    <a:pt x="110" y="1"/>
                    <a:pt x="98" y="3"/>
                  </a:cubicBezTo>
                  <a:cubicBezTo>
                    <a:pt x="92" y="4"/>
                    <a:pt x="83" y="4"/>
                    <a:pt x="77" y="7"/>
                  </a:cubicBezTo>
                  <a:cubicBezTo>
                    <a:pt x="77" y="7"/>
                    <a:pt x="77" y="6"/>
                    <a:pt x="76" y="6"/>
                  </a:cubicBezTo>
                  <a:cubicBezTo>
                    <a:pt x="60" y="8"/>
                    <a:pt x="45" y="20"/>
                    <a:pt x="33" y="30"/>
                  </a:cubicBezTo>
                  <a:cubicBezTo>
                    <a:pt x="22" y="40"/>
                    <a:pt x="11" y="52"/>
                    <a:pt x="7" y="67"/>
                  </a:cubicBezTo>
                  <a:cubicBezTo>
                    <a:pt x="3" y="76"/>
                    <a:pt x="0" y="91"/>
                    <a:pt x="7" y="100"/>
                  </a:cubicBezTo>
                  <a:cubicBezTo>
                    <a:pt x="15" y="110"/>
                    <a:pt x="28" y="106"/>
                    <a:pt x="37" y="101"/>
                  </a:cubicBezTo>
                  <a:cubicBezTo>
                    <a:pt x="38" y="101"/>
                    <a:pt x="38" y="101"/>
                    <a:pt x="38" y="101"/>
                  </a:cubicBezTo>
                  <a:cubicBezTo>
                    <a:pt x="37" y="109"/>
                    <a:pt x="43" y="115"/>
                    <a:pt x="51" y="116"/>
                  </a:cubicBezTo>
                  <a:cubicBezTo>
                    <a:pt x="59" y="116"/>
                    <a:pt x="67" y="111"/>
                    <a:pt x="71" y="105"/>
                  </a:cubicBezTo>
                  <a:cubicBezTo>
                    <a:pt x="82" y="119"/>
                    <a:pt x="104" y="120"/>
                    <a:pt x="108" y="100"/>
                  </a:cubicBezTo>
                  <a:cubicBezTo>
                    <a:pt x="113" y="107"/>
                    <a:pt x="122" y="113"/>
                    <a:pt x="131" y="110"/>
                  </a:cubicBezTo>
                  <a:cubicBezTo>
                    <a:pt x="140" y="108"/>
                    <a:pt x="142" y="99"/>
                    <a:pt x="141" y="90"/>
                  </a:cubicBezTo>
                  <a:cubicBezTo>
                    <a:pt x="157" y="105"/>
                    <a:pt x="171" y="80"/>
                    <a:pt x="168" y="63"/>
                  </a:cubicBezTo>
                  <a:cubicBezTo>
                    <a:pt x="174" y="66"/>
                    <a:pt x="184" y="69"/>
                    <a:pt x="190" y="65"/>
                  </a:cubicBezTo>
                  <a:cubicBezTo>
                    <a:pt x="198" y="61"/>
                    <a:pt x="197" y="53"/>
                    <a:pt x="194" y="45"/>
                  </a:cubicBezTo>
                  <a:cubicBezTo>
                    <a:pt x="203" y="49"/>
                    <a:pt x="216" y="47"/>
                    <a:pt x="217" y="3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0" name="Freeform 62"/>
            <p:cNvSpPr/>
            <p:nvPr/>
          </p:nvSpPr>
          <p:spPr bwMode="auto">
            <a:xfrm>
              <a:off x="6858000" y="3981450"/>
              <a:ext cx="639763" cy="366713"/>
            </a:xfrm>
            <a:custGeom>
              <a:avLst/>
              <a:gdLst>
                <a:gd name="T0" fmla="*/ 139 w 151"/>
                <a:gd name="T1" fmla="*/ 13 h 86"/>
                <a:gd name="T2" fmla="*/ 55 w 151"/>
                <a:gd name="T3" fmla="*/ 5 h 86"/>
                <a:gd name="T4" fmla="*/ 53 w 151"/>
                <a:gd name="T5" fmla="*/ 7 h 86"/>
                <a:gd name="T6" fmla="*/ 3 w 151"/>
                <a:gd name="T7" fmla="*/ 60 h 86"/>
                <a:gd name="T8" fmla="*/ 10 w 151"/>
                <a:gd name="T9" fmla="*/ 80 h 86"/>
                <a:gd name="T10" fmla="*/ 32 w 151"/>
                <a:gd name="T11" fmla="*/ 72 h 86"/>
                <a:gd name="T12" fmla="*/ 58 w 151"/>
                <a:gd name="T13" fmla="*/ 66 h 86"/>
                <a:gd name="T14" fmla="*/ 90 w 151"/>
                <a:gd name="T15" fmla="*/ 60 h 86"/>
                <a:gd name="T16" fmla="*/ 112 w 151"/>
                <a:gd name="T17" fmla="*/ 45 h 86"/>
                <a:gd name="T18" fmla="*/ 129 w 151"/>
                <a:gd name="T19" fmla="*/ 32 h 86"/>
                <a:gd name="T20" fmla="*/ 146 w 151"/>
                <a:gd name="T21" fmla="*/ 30 h 86"/>
                <a:gd name="T22" fmla="*/ 139 w 151"/>
                <a:gd name="T2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86">
                  <a:moveTo>
                    <a:pt x="139" y="13"/>
                  </a:moveTo>
                  <a:cubicBezTo>
                    <a:pt x="113" y="0"/>
                    <a:pt x="82" y="4"/>
                    <a:pt x="55" y="5"/>
                  </a:cubicBezTo>
                  <a:cubicBezTo>
                    <a:pt x="53" y="5"/>
                    <a:pt x="53" y="6"/>
                    <a:pt x="53" y="7"/>
                  </a:cubicBezTo>
                  <a:cubicBezTo>
                    <a:pt x="32" y="19"/>
                    <a:pt x="9" y="35"/>
                    <a:pt x="3" y="60"/>
                  </a:cubicBezTo>
                  <a:cubicBezTo>
                    <a:pt x="0" y="68"/>
                    <a:pt x="1" y="76"/>
                    <a:pt x="10" y="80"/>
                  </a:cubicBezTo>
                  <a:cubicBezTo>
                    <a:pt x="17" y="83"/>
                    <a:pt x="26" y="77"/>
                    <a:pt x="32" y="72"/>
                  </a:cubicBezTo>
                  <a:cubicBezTo>
                    <a:pt x="37" y="86"/>
                    <a:pt x="51" y="76"/>
                    <a:pt x="58" y="66"/>
                  </a:cubicBezTo>
                  <a:cubicBezTo>
                    <a:pt x="69" y="79"/>
                    <a:pt x="91" y="78"/>
                    <a:pt x="90" y="60"/>
                  </a:cubicBezTo>
                  <a:cubicBezTo>
                    <a:pt x="101" y="67"/>
                    <a:pt x="116" y="56"/>
                    <a:pt x="112" y="45"/>
                  </a:cubicBezTo>
                  <a:cubicBezTo>
                    <a:pt x="121" y="49"/>
                    <a:pt x="133" y="42"/>
                    <a:pt x="129" y="32"/>
                  </a:cubicBezTo>
                  <a:cubicBezTo>
                    <a:pt x="135" y="34"/>
                    <a:pt x="141" y="35"/>
                    <a:pt x="146" y="30"/>
                  </a:cubicBezTo>
                  <a:cubicBezTo>
                    <a:pt x="151" y="25"/>
                    <a:pt x="143" y="16"/>
                    <a:pt x="139" y="1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1" name="Freeform 63"/>
            <p:cNvSpPr/>
            <p:nvPr/>
          </p:nvSpPr>
          <p:spPr bwMode="auto">
            <a:xfrm>
              <a:off x="7723188" y="3662363"/>
              <a:ext cx="612775" cy="536575"/>
            </a:xfrm>
            <a:custGeom>
              <a:avLst/>
              <a:gdLst>
                <a:gd name="T0" fmla="*/ 110 w 145"/>
                <a:gd name="T1" fmla="*/ 124 h 126"/>
                <a:gd name="T2" fmla="*/ 116 w 145"/>
                <a:gd name="T3" fmla="*/ 108 h 126"/>
                <a:gd name="T4" fmla="*/ 103 w 145"/>
                <a:gd name="T5" fmla="*/ 103 h 126"/>
                <a:gd name="T6" fmla="*/ 103 w 145"/>
                <a:gd name="T7" fmla="*/ 103 h 126"/>
                <a:gd name="T8" fmla="*/ 101 w 145"/>
                <a:gd name="T9" fmla="*/ 104 h 126"/>
                <a:gd name="T10" fmla="*/ 85 w 145"/>
                <a:gd name="T11" fmla="*/ 75 h 126"/>
                <a:gd name="T12" fmla="*/ 126 w 145"/>
                <a:gd name="T13" fmla="*/ 86 h 126"/>
                <a:gd name="T14" fmla="*/ 132 w 145"/>
                <a:gd name="T15" fmla="*/ 97 h 126"/>
                <a:gd name="T16" fmla="*/ 142 w 145"/>
                <a:gd name="T17" fmla="*/ 93 h 126"/>
                <a:gd name="T18" fmla="*/ 138 w 145"/>
                <a:gd name="T19" fmla="*/ 82 h 126"/>
                <a:gd name="T20" fmla="*/ 128 w 145"/>
                <a:gd name="T21" fmla="*/ 83 h 126"/>
                <a:gd name="T22" fmla="*/ 105 w 145"/>
                <a:gd name="T23" fmla="*/ 78 h 126"/>
                <a:gd name="T24" fmla="*/ 122 w 145"/>
                <a:gd name="T25" fmla="*/ 69 h 126"/>
                <a:gd name="T26" fmla="*/ 132 w 145"/>
                <a:gd name="T27" fmla="*/ 69 h 126"/>
                <a:gd name="T28" fmla="*/ 137 w 145"/>
                <a:gd name="T29" fmla="*/ 60 h 126"/>
                <a:gd name="T30" fmla="*/ 126 w 145"/>
                <a:gd name="T31" fmla="*/ 56 h 126"/>
                <a:gd name="T32" fmla="*/ 119 w 145"/>
                <a:gd name="T33" fmla="*/ 66 h 126"/>
                <a:gd name="T34" fmla="*/ 120 w 145"/>
                <a:gd name="T35" fmla="*/ 67 h 126"/>
                <a:gd name="T36" fmla="*/ 103 w 145"/>
                <a:gd name="T37" fmla="*/ 77 h 126"/>
                <a:gd name="T38" fmla="*/ 63 w 145"/>
                <a:gd name="T39" fmla="*/ 63 h 126"/>
                <a:gd name="T40" fmla="*/ 102 w 145"/>
                <a:gd name="T41" fmla="*/ 45 h 126"/>
                <a:gd name="T42" fmla="*/ 114 w 145"/>
                <a:gd name="T43" fmla="*/ 44 h 126"/>
                <a:gd name="T44" fmla="*/ 115 w 145"/>
                <a:gd name="T45" fmla="*/ 31 h 126"/>
                <a:gd name="T46" fmla="*/ 100 w 145"/>
                <a:gd name="T47" fmla="*/ 29 h 126"/>
                <a:gd name="T48" fmla="*/ 99 w 145"/>
                <a:gd name="T49" fmla="*/ 40 h 126"/>
                <a:gd name="T50" fmla="*/ 99 w 145"/>
                <a:gd name="T51" fmla="*/ 42 h 126"/>
                <a:gd name="T52" fmla="*/ 100 w 145"/>
                <a:gd name="T53" fmla="*/ 43 h 126"/>
                <a:gd name="T54" fmla="*/ 60 w 145"/>
                <a:gd name="T55" fmla="*/ 61 h 126"/>
                <a:gd name="T56" fmla="*/ 21 w 145"/>
                <a:gd name="T57" fmla="*/ 38 h 126"/>
                <a:gd name="T58" fmla="*/ 67 w 145"/>
                <a:gd name="T59" fmla="*/ 19 h 126"/>
                <a:gd name="T60" fmla="*/ 80 w 145"/>
                <a:gd name="T61" fmla="*/ 16 h 126"/>
                <a:gd name="T62" fmla="*/ 79 w 145"/>
                <a:gd name="T63" fmla="*/ 4 h 126"/>
                <a:gd name="T64" fmla="*/ 64 w 145"/>
                <a:gd name="T65" fmla="*/ 5 h 126"/>
                <a:gd name="T66" fmla="*/ 64 w 145"/>
                <a:gd name="T67" fmla="*/ 17 h 126"/>
                <a:gd name="T68" fmla="*/ 19 w 145"/>
                <a:gd name="T69" fmla="*/ 36 h 126"/>
                <a:gd name="T70" fmla="*/ 1 w 145"/>
                <a:gd name="T71" fmla="*/ 24 h 126"/>
                <a:gd name="T72" fmla="*/ 0 w 145"/>
                <a:gd name="T73" fmla="*/ 25 h 126"/>
                <a:gd name="T74" fmla="*/ 36 w 145"/>
                <a:gd name="T75" fmla="*/ 52 h 126"/>
                <a:gd name="T76" fmla="*/ 46 w 145"/>
                <a:gd name="T77" fmla="*/ 72 h 126"/>
                <a:gd name="T78" fmla="*/ 50 w 145"/>
                <a:gd name="T79" fmla="*/ 90 h 126"/>
                <a:gd name="T80" fmla="*/ 47 w 145"/>
                <a:gd name="T81" fmla="*/ 93 h 126"/>
                <a:gd name="T82" fmla="*/ 45 w 145"/>
                <a:gd name="T83" fmla="*/ 94 h 126"/>
                <a:gd name="T84" fmla="*/ 50 w 145"/>
                <a:gd name="T85" fmla="*/ 108 h 126"/>
                <a:gd name="T86" fmla="*/ 67 w 145"/>
                <a:gd name="T87" fmla="*/ 103 h 126"/>
                <a:gd name="T88" fmla="*/ 60 w 145"/>
                <a:gd name="T89" fmla="*/ 88 h 126"/>
                <a:gd name="T90" fmla="*/ 53 w 145"/>
                <a:gd name="T91" fmla="*/ 88 h 126"/>
                <a:gd name="T92" fmla="*/ 41 w 145"/>
                <a:gd name="T93" fmla="*/ 55 h 126"/>
                <a:gd name="T94" fmla="*/ 81 w 145"/>
                <a:gd name="T95" fmla="*/ 74 h 126"/>
                <a:gd name="T96" fmla="*/ 81 w 145"/>
                <a:gd name="T97" fmla="*/ 74 h 126"/>
                <a:gd name="T98" fmla="*/ 98 w 145"/>
                <a:gd name="T99" fmla="*/ 107 h 126"/>
                <a:gd name="T100" fmla="*/ 98 w 145"/>
                <a:gd name="T101" fmla="*/ 118 h 126"/>
                <a:gd name="T102" fmla="*/ 110 w 145"/>
                <a:gd name="T103"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26">
                  <a:moveTo>
                    <a:pt x="110" y="124"/>
                  </a:moveTo>
                  <a:cubicBezTo>
                    <a:pt x="117" y="122"/>
                    <a:pt x="118" y="113"/>
                    <a:pt x="116" y="108"/>
                  </a:cubicBezTo>
                  <a:cubicBezTo>
                    <a:pt x="113" y="103"/>
                    <a:pt x="108" y="101"/>
                    <a:pt x="103" y="103"/>
                  </a:cubicBezTo>
                  <a:cubicBezTo>
                    <a:pt x="103" y="103"/>
                    <a:pt x="103" y="103"/>
                    <a:pt x="103" y="103"/>
                  </a:cubicBezTo>
                  <a:cubicBezTo>
                    <a:pt x="102" y="103"/>
                    <a:pt x="102" y="104"/>
                    <a:pt x="101" y="104"/>
                  </a:cubicBezTo>
                  <a:cubicBezTo>
                    <a:pt x="99" y="93"/>
                    <a:pt x="93" y="83"/>
                    <a:pt x="85" y="75"/>
                  </a:cubicBezTo>
                  <a:cubicBezTo>
                    <a:pt x="98" y="80"/>
                    <a:pt x="112" y="83"/>
                    <a:pt x="126" y="86"/>
                  </a:cubicBezTo>
                  <a:cubicBezTo>
                    <a:pt x="126" y="90"/>
                    <a:pt x="127" y="96"/>
                    <a:pt x="132" y="97"/>
                  </a:cubicBezTo>
                  <a:cubicBezTo>
                    <a:pt x="135" y="98"/>
                    <a:pt x="139" y="96"/>
                    <a:pt x="142" y="93"/>
                  </a:cubicBezTo>
                  <a:cubicBezTo>
                    <a:pt x="145" y="88"/>
                    <a:pt x="142" y="84"/>
                    <a:pt x="138" y="82"/>
                  </a:cubicBezTo>
                  <a:cubicBezTo>
                    <a:pt x="134" y="80"/>
                    <a:pt x="130" y="80"/>
                    <a:pt x="128" y="83"/>
                  </a:cubicBezTo>
                  <a:cubicBezTo>
                    <a:pt x="121" y="81"/>
                    <a:pt x="113" y="80"/>
                    <a:pt x="105" y="78"/>
                  </a:cubicBezTo>
                  <a:cubicBezTo>
                    <a:pt x="111" y="76"/>
                    <a:pt x="117" y="73"/>
                    <a:pt x="122" y="69"/>
                  </a:cubicBezTo>
                  <a:cubicBezTo>
                    <a:pt x="125" y="71"/>
                    <a:pt x="129" y="71"/>
                    <a:pt x="132" y="69"/>
                  </a:cubicBezTo>
                  <a:cubicBezTo>
                    <a:pt x="135" y="67"/>
                    <a:pt x="138" y="64"/>
                    <a:pt x="137" y="60"/>
                  </a:cubicBezTo>
                  <a:cubicBezTo>
                    <a:pt x="136" y="56"/>
                    <a:pt x="129" y="55"/>
                    <a:pt x="126" y="56"/>
                  </a:cubicBezTo>
                  <a:cubicBezTo>
                    <a:pt x="121" y="57"/>
                    <a:pt x="118" y="62"/>
                    <a:pt x="119" y="66"/>
                  </a:cubicBezTo>
                  <a:cubicBezTo>
                    <a:pt x="119" y="67"/>
                    <a:pt x="120" y="67"/>
                    <a:pt x="120" y="67"/>
                  </a:cubicBezTo>
                  <a:cubicBezTo>
                    <a:pt x="114" y="70"/>
                    <a:pt x="109" y="74"/>
                    <a:pt x="103" y="77"/>
                  </a:cubicBezTo>
                  <a:cubicBezTo>
                    <a:pt x="89" y="73"/>
                    <a:pt x="76" y="69"/>
                    <a:pt x="63" y="63"/>
                  </a:cubicBezTo>
                  <a:cubicBezTo>
                    <a:pt x="77" y="62"/>
                    <a:pt x="91" y="54"/>
                    <a:pt x="102" y="45"/>
                  </a:cubicBezTo>
                  <a:cubicBezTo>
                    <a:pt x="106" y="47"/>
                    <a:pt x="110" y="47"/>
                    <a:pt x="114" y="44"/>
                  </a:cubicBezTo>
                  <a:cubicBezTo>
                    <a:pt x="117" y="40"/>
                    <a:pt x="118" y="34"/>
                    <a:pt x="115" y="31"/>
                  </a:cubicBezTo>
                  <a:cubicBezTo>
                    <a:pt x="112" y="27"/>
                    <a:pt x="104" y="24"/>
                    <a:pt x="100" y="29"/>
                  </a:cubicBezTo>
                  <a:cubicBezTo>
                    <a:pt x="98" y="32"/>
                    <a:pt x="98" y="36"/>
                    <a:pt x="99" y="40"/>
                  </a:cubicBezTo>
                  <a:cubicBezTo>
                    <a:pt x="98" y="40"/>
                    <a:pt x="98" y="41"/>
                    <a:pt x="99" y="42"/>
                  </a:cubicBezTo>
                  <a:cubicBezTo>
                    <a:pt x="99" y="42"/>
                    <a:pt x="99" y="42"/>
                    <a:pt x="100" y="43"/>
                  </a:cubicBezTo>
                  <a:cubicBezTo>
                    <a:pt x="87" y="51"/>
                    <a:pt x="76" y="60"/>
                    <a:pt x="60" y="61"/>
                  </a:cubicBezTo>
                  <a:cubicBezTo>
                    <a:pt x="46" y="54"/>
                    <a:pt x="34" y="46"/>
                    <a:pt x="21" y="38"/>
                  </a:cubicBezTo>
                  <a:cubicBezTo>
                    <a:pt x="37" y="37"/>
                    <a:pt x="54" y="29"/>
                    <a:pt x="67" y="19"/>
                  </a:cubicBezTo>
                  <a:cubicBezTo>
                    <a:pt x="71" y="21"/>
                    <a:pt x="78" y="20"/>
                    <a:pt x="80" y="16"/>
                  </a:cubicBezTo>
                  <a:cubicBezTo>
                    <a:pt x="82" y="12"/>
                    <a:pt x="82" y="7"/>
                    <a:pt x="79" y="4"/>
                  </a:cubicBezTo>
                  <a:cubicBezTo>
                    <a:pt x="75" y="0"/>
                    <a:pt x="68" y="1"/>
                    <a:pt x="64" y="5"/>
                  </a:cubicBezTo>
                  <a:cubicBezTo>
                    <a:pt x="61" y="9"/>
                    <a:pt x="61" y="14"/>
                    <a:pt x="64" y="17"/>
                  </a:cubicBezTo>
                  <a:cubicBezTo>
                    <a:pt x="50" y="25"/>
                    <a:pt x="37" y="35"/>
                    <a:pt x="19" y="36"/>
                  </a:cubicBezTo>
                  <a:cubicBezTo>
                    <a:pt x="13" y="32"/>
                    <a:pt x="7" y="28"/>
                    <a:pt x="1" y="24"/>
                  </a:cubicBezTo>
                  <a:cubicBezTo>
                    <a:pt x="0" y="24"/>
                    <a:pt x="0" y="24"/>
                    <a:pt x="0" y="25"/>
                  </a:cubicBezTo>
                  <a:cubicBezTo>
                    <a:pt x="11" y="35"/>
                    <a:pt x="23" y="44"/>
                    <a:pt x="36" y="52"/>
                  </a:cubicBezTo>
                  <a:cubicBezTo>
                    <a:pt x="40" y="58"/>
                    <a:pt x="44" y="65"/>
                    <a:pt x="46" y="72"/>
                  </a:cubicBezTo>
                  <a:cubicBezTo>
                    <a:pt x="48" y="78"/>
                    <a:pt x="49" y="84"/>
                    <a:pt x="50" y="90"/>
                  </a:cubicBezTo>
                  <a:cubicBezTo>
                    <a:pt x="49" y="91"/>
                    <a:pt x="47" y="92"/>
                    <a:pt x="47" y="93"/>
                  </a:cubicBezTo>
                  <a:cubicBezTo>
                    <a:pt x="46" y="93"/>
                    <a:pt x="46" y="93"/>
                    <a:pt x="45" y="94"/>
                  </a:cubicBezTo>
                  <a:cubicBezTo>
                    <a:pt x="41" y="99"/>
                    <a:pt x="43" y="107"/>
                    <a:pt x="50" y="108"/>
                  </a:cubicBezTo>
                  <a:cubicBezTo>
                    <a:pt x="56" y="110"/>
                    <a:pt x="64" y="108"/>
                    <a:pt x="67" y="103"/>
                  </a:cubicBezTo>
                  <a:cubicBezTo>
                    <a:pt x="71" y="97"/>
                    <a:pt x="68" y="88"/>
                    <a:pt x="60" y="88"/>
                  </a:cubicBezTo>
                  <a:cubicBezTo>
                    <a:pt x="58" y="87"/>
                    <a:pt x="56" y="88"/>
                    <a:pt x="53" y="88"/>
                  </a:cubicBezTo>
                  <a:cubicBezTo>
                    <a:pt x="52" y="77"/>
                    <a:pt x="48" y="64"/>
                    <a:pt x="41" y="55"/>
                  </a:cubicBezTo>
                  <a:cubicBezTo>
                    <a:pt x="54" y="62"/>
                    <a:pt x="67" y="68"/>
                    <a:pt x="81" y="74"/>
                  </a:cubicBezTo>
                  <a:cubicBezTo>
                    <a:pt x="81" y="74"/>
                    <a:pt x="81" y="74"/>
                    <a:pt x="81" y="74"/>
                  </a:cubicBezTo>
                  <a:cubicBezTo>
                    <a:pt x="90" y="84"/>
                    <a:pt x="94" y="95"/>
                    <a:pt x="98" y="107"/>
                  </a:cubicBezTo>
                  <a:cubicBezTo>
                    <a:pt x="96" y="110"/>
                    <a:pt x="95" y="114"/>
                    <a:pt x="98" y="118"/>
                  </a:cubicBezTo>
                  <a:cubicBezTo>
                    <a:pt x="100" y="122"/>
                    <a:pt x="105" y="126"/>
                    <a:pt x="110" y="12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2" name="Freeform 64"/>
            <p:cNvSpPr/>
            <p:nvPr/>
          </p:nvSpPr>
          <p:spPr bwMode="auto">
            <a:xfrm>
              <a:off x="10153650" y="2552700"/>
              <a:ext cx="1373188" cy="769938"/>
            </a:xfrm>
            <a:custGeom>
              <a:avLst/>
              <a:gdLst>
                <a:gd name="T0" fmla="*/ 261 w 324"/>
                <a:gd name="T1" fmla="*/ 148 h 181"/>
                <a:gd name="T2" fmla="*/ 215 w 324"/>
                <a:gd name="T3" fmla="*/ 114 h 181"/>
                <a:gd name="T4" fmla="*/ 172 w 324"/>
                <a:gd name="T5" fmla="*/ 109 h 181"/>
                <a:gd name="T6" fmla="*/ 157 w 324"/>
                <a:gd name="T7" fmla="*/ 110 h 181"/>
                <a:gd name="T8" fmla="*/ 186 w 324"/>
                <a:gd name="T9" fmla="*/ 95 h 181"/>
                <a:gd name="T10" fmla="*/ 186 w 324"/>
                <a:gd name="T11" fmla="*/ 94 h 181"/>
                <a:gd name="T12" fmla="*/ 186 w 324"/>
                <a:gd name="T13" fmla="*/ 95 h 181"/>
                <a:gd name="T14" fmla="*/ 187 w 324"/>
                <a:gd name="T15" fmla="*/ 95 h 181"/>
                <a:gd name="T16" fmla="*/ 298 w 324"/>
                <a:gd name="T17" fmla="*/ 79 h 181"/>
                <a:gd name="T18" fmla="*/ 321 w 324"/>
                <a:gd name="T19" fmla="*/ 48 h 181"/>
                <a:gd name="T20" fmla="*/ 303 w 324"/>
                <a:gd name="T21" fmla="*/ 16 h 181"/>
                <a:gd name="T22" fmla="*/ 229 w 324"/>
                <a:gd name="T23" fmla="*/ 27 h 181"/>
                <a:gd name="T24" fmla="*/ 186 w 324"/>
                <a:gd name="T25" fmla="*/ 93 h 181"/>
                <a:gd name="T26" fmla="*/ 185 w 324"/>
                <a:gd name="T27" fmla="*/ 93 h 181"/>
                <a:gd name="T28" fmla="*/ 144 w 324"/>
                <a:gd name="T29" fmla="*/ 111 h 181"/>
                <a:gd name="T30" fmla="*/ 98 w 324"/>
                <a:gd name="T31" fmla="*/ 129 h 181"/>
                <a:gd name="T32" fmla="*/ 1 w 324"/>
                <a:gd name="T33" fmla="*/ 135 h 181"/>
                <a:gd name="T34" fmla="*/ 0 w 324"/>
                <a:gd name="T35" fmla="*/ 136 h 181"/>
                <a:gd name="T36" fmla="*/ 94 w 324"/>
                <a:gd name="T37" fmla="*/ 134 h 181"/>
                <a:gd name="T38" fmla="*/ 141 w 324"/>
                <a:gd name="T39" fmla="*/ 117 h 181"/>
                <a:gd name="T40" fmla="*/ 147 w 324"/>
                <a:gd name="T41" fmla="*/ 114 h 181"/>
                <a:gd name="T42" fmla="*/ 201 w 324"/>
                <a:gd name="T43" fmla="*/ 173 h 181"/>
                <a:gd name="T44" fmla="*/ 261 w 324"/>
                <a:gd name="T45" fmla="*/ 14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4" h="181">
                  <a:moveTo>
                    <a:pt x="261" y="148"/>
                  </a:moveTo>
                  <a:cubicBezTo>
                    <a:pt x="265" y="126"/>
                    <a:pt x="229" y="117"/>
                    <a:pt x="215" y="114"/>
                  </a:cubicBezTo>
                  <a:cubicBezTo>
                    <a:pt x="201" y="110"/>
                    <a:pt x="186" y="109"/>
                    <a:pt x="172" y="109"/>
                  </a:cubicBezTo>
                  <a:cubicBezTo>
                    <a:pt x="167" y="109"/>
                    <a:pt x="162" y="109"/>
                    <a:pt x="157" y="110"/>
                  </a:cubicBezTo>
                  <a:cubicBezTo>
                    <a:pt x="167" y="105"/>
                    <a:pt x="177" y="100"/>
                    <a:pt x="186" y="95"/>
                  </a:cubicBezTo>
                  <a:cubicBezTo>
                    <a:pt x="186" y="95"/>
                    <a:pt x="186" y="94"/>
                    <a:pt x="186" y="94"/>
                  </a:cubicBezTo>
                  <a:cubicBezTo>
                    <a:pt x="186" y="94"/>
                    <a:pt x="186" y="95"/>
                    <a:pt x="186" y="95"/>
                  </a:cubicBezTo>
                  <a:cubicBezTo>
                    <a:pt x="186" y="95"/>
                    <a:pt x="187" y="95"/>
                    <a:pt x="187" y="95"/>
                  </a:cubicBezTo>
                  <a:cubicBezTo>
                    <a:pt x="225" y="101"/>
                    <a:pt x="265" y="102"/>
                    <a:pt x="298" y="79"/>
                  </a:cubicBezTo>
                  <a:cubicBezTo>
                    <a:pt x="308" y="72"/>
                    <a:pt x="318" y="61"/>
                    <a:pt x="321" y="48"/>
                  </a:cubicBezTo>
                  <a:cubicBezTo>
                    <a:pt x="324" y="34"/>
                    <a:pt x="314" y="23"/>
                    <a:pt x="303" y="16"/>
                  </a:cubicBezTo>
                  <a:cubicBezTo>
                    <a:pt x="279" y="0"/>
                    <a:pt x="250" y="12"/>
                    <a:pt x="229" y="27"/>
                  </a:cubicBezTo>
                  <a:cubicBezTo>
                    <a:pt x="209" y="42"/>
                    <a:pt x="188" y="67"/>
                    <a:pt x="186" y="93"/>
                  </a:cubicBezTo>
                  <a:cubicBezTo>
                    <a:pt x="185" y="93"/>
                    <a:pt x="185" y="93"/>
                    <a:pt x="185" y="93"/>
                  </a:cubicBezTo>
                  <a:cubicBezTo>
                    <a:pt x="171" y="98"/>
                    <a:pt x="158" y="105"/>
                    <a:pt x="144" y="111"/>
                  </a:cubicBezTo>
                  <a:cubicBezTo>
                    <a:pt x="129" y="118"/>
                    <a:pt x="114" y="124"/>
                    <a:pt x="98" y="129"/>
                  </a:cubicBezTo>
                  <a:cubicBezTo>
                    <a:pt x="66" y="140"/>
                    <a:pt x="34" y="141"/>
                    <a:pt x="1" y="135"/>
                  </a:cubicBezTo>
                  <a:cubicBezTo>
                    <a:pt x="0" y="135"/>
                    <a:pt x="0" y="136"/>
                    <a:pt x="0" y="136"/>
                  </a:cubicBezTo>
                  <a:cubicBezTo>
                    <a:pt x="31" y="147"/>
                    <a:pt x="64" y="143"/>
                    <a:pt x="94" y="134"/>
                  </a:cubicBezTo>
                  <a:cubicBezTo>
                    <a:pt x="110" y="130"/>
                    <a:pt x="126" y="124"/>
                    <a:pt x="141" y="117"/>
                  </a:cubicBezTo>
                  <a:cubicBezTo>
                    <a:pt x="143" y="116"/>
                    <a:pt x="145" y="115"/>
                    <a:pt x="147" y="114"/>
                  </a:cubicBezTo>
                  <a:cubicBezTo>
                    <a:pt x="152" y="141"/>
                    <a:pt x="176" y="164"/>
                    <a:pt x="201" y="173"/>
                  </a:cubicBezTo>
                  <a:cubicBezTo>
                    <a:pt x="222" y="181"/>
                    <a:pt x="255" y="174"/>
                    <a:pt x="261" y="14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3" name="Freeform 65"/>
            <p:cNvSpPr/>
            <p:nvPr/>
          </p:nvSpPr>
          <p:spPr bwMode="auto">
            <a:xfrm>
              <a:off x="111125" y="2378075"/>
              <a:ext cx="593725" cy="736600"/>
            </a:xfrm>
            <a:custGeom>
              <a:avLst/>
              <a:gdLst>
                <a:gd name="T0" fmla="*/ 138 w 140"/>
                <a:gd name="T1" fmla="*/ 35 h 173"/>
                <a:gd name="T2" fmla="*/ 119 w 140"/>
                <a:gd name="T3" fmla="*/ 31 h 173"/>
                <a:gd name="T4" fmla="*/ 115 w 140"/>
                <a:gd name="T5" fmla="*/ 45 h 173"/>
                <a:gd name="T6" fmla="*/ 115 w 140"/>
                <a:gd name="T7" fmla="*/ 46 h 173"/>
                <a:gd name="T8" fmla="*/ 116 w 140"/>
                <a:gd name="T9" fmla="*/ 47 h 173"/>
                <a:gd name="T10" fmla="*/ 85 w 140"/>
                <a:gd name="T11" fmla="*/ 69 h 173"/>
                <a:gd name="T12" fmla="*/ 92 w 140"/>
                <a:gd name="T13" fmla="*/ 22 h 173"/>
                <a:gd name="T14" fmla="*/ 105 w 140"/>
                <a:gd name="T15" fmla="*/ 13 h 173"/>
                <a:gd name="T16" fmla="*/ 99 w 140"/>
                <a:gd name="T17" fmla="*/ 3 h 173"/>
                <a:gd name="T18" fmla="*/ 86 w 140"/>
                <a:gd name="T19" fmla="*/ 8 h 173"/>
                <a:gd name="T20" fmla="*/ 89 w 140"/>
                <a:gd name="T21" fmla="*/ 19 h 173"/>
                <a:gd name="T22" fmla="*/ 85 w 140"/>
                <a:gd name="T23" fmla="*/ 46 h 173"/>
                <a:gd name="T24" fmla="*/ 74 w 140"/>
                <a:gd name="T25" fmla="*/ 28 h 173"/>
                <a:gd name="T26" fmla="*/ 73 w 140"/>
                <a:gd name="T27" fmla="*/ 16 h 173"/>
                <a:gd name="T28" fmla="*/ 62 w 140"/>
                <a:gd name="T29" fmla="*/ 12 h 173"/>
                <a:gd name="T30" fmla="*/ 58 w 140"/>
                <a:gd name="T31" fmla="*/ 25 h 173"/>
                <a:gd name="T32" fmla="*/ 71 w 140"/>
                <a:gd name="T33" fmla="*/ 31 h 173"/>
                <a:gd name="T34" fmla="*/ 71 w 140"/>
                <a:gd name="T35" fmla="*/ 31 h 173"/>
                <a:gd name="T36" fmla="*/ 85 w 140"/>
                <a:gd name="T37" fmla="*/ 49 h 173"/>
                <a:gd name="T38" fmla="*/ 73 w 140"/>
                <a:gd name="T39" fmla="*/ 96 h 173"/>
                <a:gd name="T40" fmla="*/ 48 w 140"/>
                <a:gd name="T41" fmla="*/ 53 h 173"/>
                <a:gd name="T42" fmla="*/ 46 w 140"/>
                <a:gd name="T43" fmla="*/ 40 h 173"/>
                <a:gd name="T44" fmla="*/ 30 w 140"/>
                <a:gd name="T45" fmla="*/ 40 h 173"/>
                <a:gd name="T46" fmla="*/ 30 w 140"/>
                <a:gd name="T47" fmla="*/ 57 h 173"/>
                <a:gd name="T48" fmla="*/ 43 w 140"/>
                <a:gd name="T49" fmla="*/ 57 h 173"/>
                <a:gd name="T50" fmla="*/ 45 w 140"/>
                <a:gd name="T51" fmla="*/ 58 h 173"/>
                <a:gd name="T52" fmla="*/ 46 w 140"/>
                <a:gd name="T53" fmla="*/ 56 h 173"/>
                <a:gd name="T54" fmla="*/ 71 w 140"/>
                <a:gd name="T55" fmla="*/ 100 h 173"/>
                <a:gd name="T56" fmla="*/ 49 w 140"/>
                <a:gd name="T57" fmla="*/ 147 h 173"/>
                <a:gd name="T58" fmla="*/ 23 w 140"/>
                <a:gd name="T59" fmla="*/ 96 h 173"/>
                <a:gd name="T60" fmla="*/ 18 w 140"/>
                <a:gd name="T61" fmla="*/ 82 h 173"/>
                <a:gd name="T62" fmla="*/ 4 w 140"/>
                <a:gd name="T63" fmla="*/ 84 h 173"/>
                <a:gd name="T64" fmla="*/ 7 w 140"/>
                <a:gd name="T65" fmla="*/ 101 h 173"/>
                <a:gd name="T66" fmla="*/ 20 w 140"/>
                <a:gd name="T67" fmla="*/ 100 h 173"/>
                <a:gd name="T68" fmla="*/ 48 w 140"/>
                <a:gd name="T69" fmla="*/ 149 h 173"/>
                <a:gd name="T70" fmla="*/ 36 w 140"/>
                <a:gd name="T71" fmla="*/ 171 h 173"/>
                <a:gd name="T72" fmla="*/ 37 w 140"/>
                <a:gd name="T73" fmla="*/ 172 h 173"/>
                <a:gd name="T74" fmla="*/ 63 w 140"/>
                <a:gd name="T75" fmla="*/ 128 h 173"/>
                <a:gd name="T76" fmla="*/ 86 w 140"/>
                <a:gd name="T77" fmla="*/ 114 h 173"/>
                <a:gd name="T78" fmla="*/ 106 w 140"/>
                <a:gd name="T79" fmla="*/ 108 h 173"/>
                <a:gd name="T80" fmla="*/ 110 w 140"/>
                <a:gd name="T81" fmla="*/ 112 h 173"/>
                <a:gd name="T82" fmla="*/ 110 w 140"/>
                <a:gd name="T83" fmla="*/ 113 h 173"/>
                <a:gd name="T84" fmla="*/ 127 w 140"/>
                <a:gd name="T85" fmla="*/ 106 h 173"/>
                <a:gd name="T86" fmla="*/ 118 w 140"/>
                <a:gd name="T87" fmla="*/ 87 h 173"/>
                <a:gd name="T88" fmla="*/ 102 w 140"/>
                <a:gd name="T89" fmla="*/ 96 h 173"/>
                <a:gd name="T90" fmla="*/ 104 w 140"/>
                <a:gd name="T91" fmla="*/ 104 h 173"/>
                <a:gd name="T92" fmla="*/ 66 w 140"/>
                <a:gd name="T93" fmla="*/ 122 h 173"/>
                <a:gd name="T94" fmla="*/ 83 w 140"/>
                <a:gd name="T95" fmla="*/ 74 h 173"/>
                <a:gd name="T96" fmla="*/ 84 w 140"/>
                <a:gd name="T97" fmla="*/ 74 h 173"/>
                <a:gd name="T98" fmla="*/ 119 w 140"/>
                <a:gd name="T99" fmla="*/ 51 h 173"/>
                <a:gd name="T100" fmla="*/ 132 w 140"/>
                <a:gd name="T101" fmla="*/ 50 h 173"/>
                <a:gd name="T102" fmla="*/ 138 w 140"/>
                <a:gd name="T103" fmla="*/ 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73">
                  <a:moveTo>
                    <a:pt x="138" y="35"/>
                  </a:moveTo>
                  <a:cubicBezTo>
                    <a:pt x="136" y="28"/>
                    <a:pt x="125" y="27"/>
                    <a:pt x="119" y="31"/>
                  </a:cubicBezTo>
                  <a:cubicBezTo>
                    <a:pt x="114" y="34"/>
                    <a:pt x="112" y="40"/>
                    <a:pt x="115" y="45"/>
                  </a:cubicBezTo>
                  <a:cubicBezTo>
                    <a:pt x="115" y="45"/>
                    <a:pt x="115" y="46"/>
                    <a:pt x="115" y="46"/>
                  </a:cubicBezTo>
                  <a:cubicBezTo>
                    <a:pt x="115" y="47"/>
                    <a:pt x="116" y="47"/>
                    <a:pt x="116" y="47"/>
                  </a:cubicBezTo>
                  <a:cubicBezTo>
                    <a:pt x="104" y="52"/>
                    <a:pt x="92" y="60"/>
                    <a:pt x="85" y="69"/>
                  </a:cubicBezTo>
                  <a:cubicBezTo>
                    <a:pt x="89" y="53"/>
                    <a:pt x="91" y="37"/>
                    <a:pt x="92" y="22"/>
                  </a:cubicBezTo>
                  <a:cubicBezTo>
                    <a:pt x="97" y="21"/>
                    <a:pt x="104" y="19"/>
                    <a:pt x="105" y="13"/>
                  </a:cubicBezTo>
                  <a:cubicBezTo>
                    <a:pt x="105" y="9"/>
                    <a:pt x="102" y="5"/>
                    <a:pt x="99" y="3"/>
                  </a:cubicBezTo>
                  <a:cubicBezTo>
                    <a:pt x="93" y="0"/>
                    <a:pt x="89" y="3"/>
                    <a:pt x="86" y="8"/>
                  </a:cubicBezTo>
                  <a:cubicBezTo>
                    <a:pt x="84" y="13"/>
                    <a:pt x="86" y="17"/>
                    <a:pt x="89" y="19"/>
                  </a:cubicBezTo>
                  <a:cubicBezTo>
                    <a:pt x="88" y="28"/>
                    <a:pt x="87" y="37"/>
                    <a:pt x="85" y="46"/>
                  </a:cubicBezTo>
                  <a:cubicBezTo>
                    <a:pt x="82" y="39"/>
                    <a:pt x="78" y="33"/>
                    <a:pt x="74" y="28"/>
                  </a:cubicBezTo>
                  <a:cubicBezTo>
                    <a:pt x="75" y="24"/>
                    <a:pt x="75" y="19"/>
                    <a:pt x="73" y="16"/>
                  </a:cubicBezTo>
                  <a:cubicBezTo>
                    <a:pt x="70" y="13"/>
                    <a:pt x="66" y="10"/>
                    <a:pt x="62" y="12"/>
                  </a:cubicBezTo>
                  <a:cubicBezTo>
                    <a:pt x="57" y="13"/>
                    <a:pt x="57" y="21"/>
                    <a:pt x="58" y="25"/>
                  </a:cubicBezTo>
                  <a:cubicBezTo>
                    <a:pt x="60" y="30"/>
                    <a:pt x="66" y="33"/>
                    <a:pt x="71" y="31"/>
                  </a:cubicBezTo>
                  <a:cubicBezTo>
                    <a:pt x="71" y="31"/>
                    <a:pt x="71" y="31"/>
                    <a:pt x="71" y="31"/>
                  </a:cubicBezTo>
                  <a:cubicBezTo>
                    <a:pt x="76" y="36"/>
                    <a:pt x="81" y="42"/>
                    <a:pt x="85" y="49"/>
                  </a:cubicBezTo>
                  <a:cubicBezTo>
                    <a:pt x="82" y="65"/>
                    <a:pt x="78" y="81"/>
                    <a:pt x="73" y="96"/>
                  </a:cubicBezTo>
                  <a:cubicBezTo>
                    <a:pt x="71" y="80"/>
                    <a:pt x="60" y="65"/>
                    <a:pt x="48" y="53"/>
                  </a:cubicBezTo>
                  <a:cubicBezTo>
                    <a:pt x="50" y="48"/>
                    <a:pt x="50" y="43"/>
                    <a:pt x="46" y="40"/>
                  </a:cubicBezTo>
                  <a:cubicBezTo>
                    <a:pt x="42" y="36"/>
                    <a:pt x="34" y="36"/>
                    <a:pt x="30" y="40"/>
                  </a:cubicBezTo>
                  <a:cubicBezTo>
                    <a:pt x="26" y="44"/>
                    <a:pt x="24" y="53"/>
                    <a:pt x="30" y="57"/>
                  </a:cubicBezTo>
                  <a:cubicBezTo>
                    <a:pt x="33" y="59"/>
                    <a:pt x="39" y="59"/>
                    <a:pt x="43" y="57"/>
                  </a:cubicBezTo>
                  <a:cubicBezTo>
                    <a:pt x="43" y="58"/>
                    <a:pt x="44" y="58"/>
                    <a:pt x="45" y="58"/>
                  </a:cubicBezTo>
                  <a:cubicBezTo>
                    <a:pt x="45" y="57"/>
                    <a:pt x="45" y="57"/>
                    <a:pt x="46" y="56"/>
                  </a:cubicBezTo>
                  <a:cubicBezTo>
                    <a:pt x="57" y="69"/>
                    <a:pt x="68" y="82"/>
                    <a:pt x="71" y="100"/>
                  </a:cubicBezTo>
                  <a:cubicBezTo>
                    <a:pt x="65" y="116"/>
                    <a:pt x="57" y="131"/>
                    <a:pt x="49" y="147"/>
                  </a:cubicBezTo>
                  <a:cubicBezTo>
                    <a:pt x="47" y="129"/>
                    <a:pt x="35" y="110"/>
                    <a:pt x="23" y="96"/>
                  </a:cubicBezTo>
                  <a:cubicBezTo>
                    <a:pt x="25" y="91"/>
                    <a:pt x="23" y="84"/>
                    <a:pt x="18" y="82"/>
                  </a:cubicBezTo>
                  <a:cubicBezTo>
                    <a:pt x="13" y="79"/>
                    <a:pt x="7" y="81"/>
                    <a:pt x="4" y="84"/>
                  </a:cubicBezTo>
                  <a:cubicBezTo>
                    <a:pt x="0" y="90"/>
                    <a:pt x="2" y="97"/>
                    <a:pt x="7" y="101"/>
                  </a:cubicBezTo>
                  <a:cubicBezTo>
                    <a:pt x="11" y="104"/>
                    <a:pt x="17" y="103"/>
                    <a:pt x="20" y="100"/>
                  </a:cubicBezTo>
                  <a:cubicBezTo>
                    <a:pt x="31" y="116"/>
                    <a:pt x="44" y="129"/>
                    <a:pt x="48" y="149"/>
                  </a:cubicBezTo>
                  <a:cubicBezTo>
                    <a:pt x="44" y="156"/>
                    <a:pt x="39" y="164"/>
                    <a:pt x="36" y="171"/>
                  </a:cubicBezTo>
                  <a:cubicBezTo>
                    <a:pt x="35" y="172"/>
                    <a:pt x="36" y="173"/>
                    <a:pt x="37" y="172"/>
                  </a:cubicBezTo>
                  <a:cubicBezTo>
                    <a:pt x="47" y="159"/>
                    <a:pt x="56" y="144"/>
                    <a:pt x="63" y="128"/>
                  </a:cubicBezTo>
                  <a:cubicBezTo>
                    <a:pt x="70" y="122"/>
                    <a:pt x="77" y="117"/>
                    <a:pt x="86" y="114"/>
                  </a:cubicBezTo>
                  <a:cubicBezTo>
                    <a:pt x="92" y="112"/>
                    <a:pt x="99" y="110"/>
                    <a:pt x="106" y="108"/>
                  </a:cubicBezTo>
                  <a:cubicBezTo>
                    <a:pt x="107" y="109"/>
                    <a:pt x="108" y="111"/>
                    <a:pt x="110" y="112"/>
                  </a:cubicBezTo>
                  <a:cubicBezTo>
                    <a:pt x="110" y="112"/>
                    <a:pt x="110" y="113"/>
                    <a:pt x="110" y="113"/>
                  </a:cubicBezTo>
                  <a:cubicBezTo>
                    <a:pt x="117" y="117"/>
                    <a:pt x="126" y="114"/>
                    <a:pt x="127" y="106"/>
                  </a:cubicBezTo>
                  <a:cubicBezTo>
                    <a:pt x="128" y="99"/>
                    <a:pt x="125" y="90"/>
                    <a:pt x="118" y="87"/>
                  </a:cubicBezTo>
                  <a:cubicBezTo>
                    <a:pt x="112" y="83"/>
                    <a:pt x="102" y="88"/>
                    <a:pt x="102" y="96"/>
                  </a:cubicBezTo>
                  <a:cubicBezTo>
                    <a:pt x="102" y="99"/>
                    <a:pt x="102" y="102"/>
                    <a:pt x="104" y="104"/>
                  </a:cubicBezTo>
                  <a:cubicBezTo>
                    <a:pt x="91" y="107"/>
                    <a:pt x="76" y="113"/>
                    <a:pt x="66" y="122"/>
                  </a:cubicBezTo>
                  <a:cubicBezTo>
                    <a:pt x="73" y="107"/>
                    <a:pt x="79" y="91"/>
                    <a:pt x="83" y="74"/>
                  </a:cubicBezTo>
                  <a:cubicBezTo>
                    <a:pt x="84" y="74"/>
                    <a:pt x="84" y="74"/>
                    <a:pt x="84" y="74"/>
                  </a:cubicBezTo>
                  <a:cubicBezTo>
                    <a:pt x="94" y="63"/>
                    <a:pt x="106" y="57"/>
                    <a:pt x="119" y="51"/>
                  </a:cubicBezTo>
                  <a:cubicBezTo>
                    <a:pt x="123" y="53"/>
                    <a:pt x="128" y="53"/>
                    <a:pt x="132" y="50"/>
                  </a:cubicBezTo>
                  <a:cubicBezTo>
                    <a:pt x="137" y="47"/>
                    <a:pt x="140" y="40"/>
                    <a:pt x="138" y="35"/>
                  </a:cubicBezTo>
                  <a:close/>
                </a:path>
              </a:pathLst>
            </a:custGeom>
            <a:solidFill>
              <a:srgbClr val="62A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4" name="Freeform 66"/>
            <p:cNvSpPr/>
            <p:nvPr/>
          </p:nvSpPr>
          <p:spPr bwMode="auto">
            <a:xfrm>
              <a:off x="6332538" y="3505200"/>
              <a:ext cx="314325" cy="473075"/>
            </a:xfrm>
            <a:custGeom>
              <a:avLst/>
              <a:gdLst>
                <a:gd name="T0" fmla="*/ 72 w 74"/>
                <a:gd name="T1" fmla="*/ 74 h 111"/>
                <a:gd name="T2" fmla="*/ 28 w 74"/>
                <a:gd name="T3" fmla="*/ 69 h 111"/>
                <a:gd name="T4" fmla="*/ 14 w 74"/>
                <a:gd name="T5" fmla="*/ 37 h 111"/>
                <a:gd name="T6" fmla="*/ 1 w 74"/>
                <a:gd name="T7" fmla="*/ 1 h 111"/>
                <a:gd name="T8" fmla="*/ 0 w 74"/>
                <a:gd name="T9" fmla="*/ 1 h 111"/>
                <a:gd name="T10" fmla="*/ 12 w 74"/>
                <a:gd name="T11" fmla="*/ 40 h 111"/>
                <a:gd name="T12" fmla="*/ 26 w 74"/>
                <a:gd name="T13" fmla="*/ 71 h 111"/>
                <a:gd name="T14" fmla="*/ 26 w 74"/>
                <a:gd name="T15" fmla="*/ 73 h 111"/>
                <a:gd name="T16" fmla="*/ 24 w 74"/>
                <a:gd name="T17" fmla="*/ 104 h 111"/>
                <a:gd name="T18" fmla="*/ 40 w 74"/>
                <a:gd name="T19" fmla="*/ 94 h 111"/>
                <a:gd name="T20" fmla="*/ 57 w 74"/>
                <a:gd name="T21" fmla="*/ 102 h 111"/>
                <a:gd name="T22" fmla="*/ 59 w 74"/>
                <a:gd name="T23" fmla="*/ 100 h 111"/>
                <a:gd name="T24" fmla="*/ 58 w 74"/>
                <a:gd name="T25" fmla="*/ 87 h 111"/>
                <a:gd name="T26" fmla="*/ 70 w 74"/>
                <a:gd name="T27" fmla="*/ 87 h 111"/>
                <a:gd name="T28" fmla="*/ 72 w 74"/>
                <a:gd name="T29"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11">
                  <a:moveTo>
                    <a:pt x="72" y="74"/>
                  </a:moveTo>
                  <a:cubicBezTo>
                    <a:pt x="63" y="59"/>
                    <a:pt x="41" y="57"/>
                    <a:pt x="28" y="69"/>
                  </a:cubicBezTo>
                  <a:cubicBezTo>
                    <a:pt x="24" y="58"/>
                    <a:pt x="18" y="48"/>
                    <a:pt x="14" y="37"/>
                  </a:cubicBezTo>
                  <a:cubicBezTo>
                    <a:pt x="9" y="25"/>
                    <a:pt x="6" y="13"/>
                    <a:pt x="1" y="1"/>
                  </a:cubicBezTo>
                  <a:cubicBezTo>
                    <a:pt x="1" y="0"/>
                    <a:pt x="0" y="0"/>
                    <a:pt x="0" y="1"/>
                  </a:cubicBezTo>
                  <a:cubicBezTo>
                    <a:pt x="2" y="15"/>
                    <a:pt x="7" y="28"/>
                    <a:pt x="12" y="40"/>
                  </a:cubicBezTo>
                  <a:cubicBezTo>
                    <a:pt x="16" y="51"/>
                    <a:pt x="21" y="61"/>
                    <a:pt x="26" y="71"/>
                  </a:cubicBezTo>
                  <a:cubicBezTo>
                    <a:pt x="26" y="71"/>
                    <a:pt x="26" y="72"/>
                    <a:pt x="26" y="73"/>
                  </a:cubicBezTo>
                  <a:cubicBezTo>
                    <a:pt x="17" y="80"/>
                    <a:pt x="14" y="95"/>
                    <a:pt x="24" y="104"/>
                  </a:cubicBezTo>
                  <a:cubicBezTo>
                    <a:pt x="32" y="111"/>
                    <a:pt x="38" y="102"/>
                    <a:pt x="40" y="94"/>
                  </a:cubicBezTo>
                  <a:cubicBezTo>
                    <a:pt x="44" y="99"/>
                    <a:pt x="50" y="102"/>
                    <a:pt x="57" y="102"/>
                  </a:cubicBezTo>
                  <a:cubicBezTo>
                    <a:pt x="58" y="102"/>
                    <a:pt x="59" y="101"/>
                    <a:pt x="59" y="100"/>
                  </a:cubicBezTo>
                  <a:cubicBezTo>
                    <a:pt x="59" y="95"/>
                    <a:pt x="59" y="91"/>
                    <a:pt x="58" y="87"/>
                  </a:cubicBezTo>
                  <a:cubicBezTo>
                    <a:pt x="61" y="89"/>
                    <a:pt x="66" y="90"/>
                    <a:pt x="70" y="87"/>
                  </a:cubicBezTo>
                  <a:cubicBezTo>
                    <a:pt x="74" y="85"/>
                    <a:pt x="74" y="78"/>
                    <a:pt x="72" y="7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5" name="Freeform 67"/>
            <p:cNvSpPr/>
            <p:nvPr/>
          </p:nvSpPr>
          <p:spPr bwMode="auto">
            <a:xfrm>
              <a:off x="258763" y="3024188"/>
              <a:ext cx="11703050" cy="949325"/>
            </a:xfrm>
            <a:custGeom>
              <a:avLst/>
              <a:gdLst>
                <a:gd name="T0" fmla="*/ 2761 w 2763"/>
                <a:gd name="T1" fmla="*/ 171 h 223"/>
                <a:gd name="T2" fmla="*/ 2601 w 2763"/>
                <a:gd name="T3" fmla="*/ 149 h 223"/>
                <a:gd name="T4" fmla="*/ 2467 w 2763"/>
                <a:gd name="T5" fmla="*/ 84 h 223"/>
                <a:gd name="T6" fmla="*/ 2334 w 2763"/>
                <a:gd name="T7" fmla="*/ 25 h 223"/>
                <a:gd name="T8" fmla="*/ 2172 w 2763"/>
                <a:gd name="T9" fmla="*/ 14 h 223"/>
                <a:gd name="T10" fmla="*/ 2032 w 2763"/>
                <a:gd name="T11" fmla="*/ 48 h 223"/>
                <a:gd name="T12" fmla="*/ 1915 w 2763"/>
                <a:gd name="T13" fmla="*/ 100 h 223"/>
                <a:gd name="T14" fmla="*/ 1914 w 2763"/>
                <a:gd name="T15" fmla="*/ 100 h 223"/>
                <a:gd name="T16" fmla="*/ 1617 w 2763"/>
                <a:gd name="T17" fmla="*/ 188 h 223"/>
                <a:gd name="T18" fmla="*/ 1383 w 2763"/>
                <a:gd name="T19" fmla="*/ 80 h 223"/>
                <a:gd name="T20" fmla="*/ 1209 w 2763"/>
                <a:gd name="T21" fmla="*/ 14 h 223"/>
                <a:gd name="T22" fmla="*/ 1033 w 2763"/>
                <a:gd name="T23" fmla="*/ 35 h 223"/>
                <a:gd name="T24" fmla="*/ 993 w 2763"/>
                <a:gd name="T25" fmla="*/ 55 h 223"/>
                <a:gd name="T26" fmla="*/ 992 w 2763"/>
                <a:gd name="T27" fmla="*/ 55 h 223"/>
                <a:gd name="T28" fmla="*/ 749 w 2763"/>
                <a:gd name="T29" fmla="*/ 195 h 223"/>
                <a:gd name="T30" fmla="*/ 613 w 2763"/>
                <a:gd name="T31" fmla="*/ 203 h 223"/>
                <a:gd name="T32" fmla="*/ 470 w 2763"/>
                <a:gd name="T33" fmla="*/ 140 h 223"/>
                <a:gd name="T34" fmla="*/ 364 w 2763"/>
                <a:gd name="T35" fmla="*/ 72 h 223"/>
                <a:gd name="T36" fmla="*/ 252 w 2763"/>
                <a:gd name="T37" fmla="*/ 14 h 223"/>
                <a:gd name="T38" fmla="*/ 122 w 2763"/>
                <a:gd name="T39" fmla="*/ 6 h 223"/>
                <a:gd name="T40" fmla="*/ 122 w 2763"/>
                <a:gd name="T41" fmla="*/ 6 h 223"/>
                <a:gd name="T42" fmla="*/ 120 w 2763"/>
                <a:gd name="T43" fmla="*/ 6 h 223"/>
                <a:gd name="T44" fmla="*/ 119 w 2763"/>
                <a:gd name="T45" fmla="*/ 6 h 223"/>
                <a:gd name="T46" fmla="*/ 7 w 2763"/>
                <a:gd name="T47" fmla="*/ 18 h 223"/>
                <a:gd name="T48" fmla="*/ 7 w 2763"/>
                <a:gd name="T49" fmla="*/ 17 h 223"/>
                <a:gd name="T50" fmla="*/ 2 w 2763"/>
                <a:gd name="T51" fmla="*/ 18 h 223"/>
                <a:gd name="T52" fmla="*/ 2 w 2763"/>
                <a:gd name="T53" fmla="*/ 18 h 223"/>
                <a:gd name="T54" fmla="*/ 1 w 2763"/>
                <a:gd name="T55" fmla="*/ 18 h 223"/>
                <a:gd name="T56" fmla="*/ 1 w 2763"/>
                <a:gd name="T57" fmla="*/ 19 h 223"/>
                <a:gd name="T58" fmla="*/ 157 w 2763"/>
                <a:gd name="T59" fmla="*/ 7 h 223"/>
                <a:gd name="T60" fmla="*/ 238 w 2763"/>
                <a:gd name="T61" fmla="*/ 15 h 223"/>
                <a:gd name="T62" fmla="*/ 313 w 2763"/>
                <a:gd name="T63" fmla="*/ 47 h 223"/>
                <a:gd name="T64" fmla="*/ 583 w 2763"/>
                <a:gd name="T65" fmla="*/ 201 h 223"/>
                <a:gd name="T66" fmla="*/ 795 w 2763"/>
                <a:gd name="T67" fmla="*/ 182 h 223"/>
                <a:gd name="T68" fmla="*/ 992 w 2763"/>
                <a:gd name="T69" fmla="*/ 59 h 223"/>
                <a:gd name="T70" fmla="*/ 1138 w 2763"/>
                <a:gd name="T71" fmla="*/ 16 h 223"/>
                <a:gd name="T72" fmla="*/ 1277 w 2763"/>
                <a:gd name="T73" fmla="*/ 34 h 223"/>
                <a:gd name="T74" fmla="*/ 1504 w 2763"/>
                <a:gd name="T75" fmla="*/ 155 h 223"/>
                <a:gd name="T76" fmla="*/ 1697 w 2763"/>
                <a:gd name="T77" fmla="*/ 192 h 223"/>
                <a:gd name="T78" fmla="*/ 1911 w 2763"/>
                <a:gd name="T79" fmla="*/ 105 h 223"/>
                <a:gd name="T80" fmla="*/ 2058 w 2763"/>
                <a:gd name="T81" fmla="*/ 44 h 223"/>
                <a:gd name="T82" fmla="*/ 2225 w 2763"/>
                <a:gd name="T83" fmla="*/ 15 h 223"/>
                <a:gd name="T84" fmla="*/ 2387 w 2763"/>
                <a:gd name="T85" fmla="*/ 49 h 223"/>
                <a:gd name="T86" fmla="*/ 2516 w 2763"/>
                <a:gd name="T87" fmla="*/ 117 h 223"/>
                <a:gd name="T88" fmla="*/ 2761 w 2763"/>
                <a:gd name="T89" fmla="*/ 175 h 223"/>
                <a:gd name="T90" fmla="*/ 2761 w 2763"/>
                <a:gd name="T91" fmla="*/ 17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3" h="223">
                  <a:moveTo>
                    <a:pt x="2761" y="171"/>
                  </a:moveTo>
                  <a:cubicBezTo>
                    <a:pt x="2706" y="174"/>
                    <a:pt x="2653" y="167"/>
                    <a:pt x="2601" y="149"/>
                  </a:cubicBezTo>
                  <a:cubicBezTo>
                    <a:pt x="2554" y="133"/>
                    <a:pt x="2511" y="108"/>
                    <a:pt x="2467" y="84"/>
                  </a:cubicBezTo>
                  <a:cubicBezTo>
                    <a:pt x="2425" y="61"/>
                    <a:pt x="2381" y="39"/>
                    <a:pt x="2334" y="25"/>
                  </a:cubicBezTo>
                  <a:cubicBezTo>
                    <a:pt x="2281" y="9"/>
                    <a:pt x="2226" y="7"/>
                    <a:pt x="2172" y="14"/>
                  </a:cubicBezTo>
                  <a:cubicBezTo>
                    <a:pt x="2124" y="20"/>
                    <a:pt x="2077" y="32"/>
                    <a:pt x="2032" y="48"/>
                  </a:cubicBezTo>
                  <a:cubicBezTo>
                    <a:pt x="1992" y="61"/>
                    <a:pt x="1952" y="78"/>
                    <a:pt x="1915" y="100"/>
                  </a:cubicBezTo>
                  <a:cubicBezTo>
                    <a:pt x="1915" y="99"/>
                    <a:pt x="1914" y="99"/>
                    <a:pt x="1914" y="100"/>
                  </a:cubicBezTo>
                  <a:cubicBezTo>
                    <a:pt x="1822" y="148"/>
                    <a:pt x="1725" y="204"/>
                    <a:pt x="1617" y="188"/>
                  </a:cubicBezTo>
                  <a:cubicBezTo>
                    <a:pt x="1531" y="175"/>
                    <a:pt x="1457" y="123"/>
                    <a:pt x="1383" y="80"/>
                  </a:cubicBezTo>
                  <a:cubicBezTo>
                    <a:pt x="1329" y="49"/>
                    <a:pt x="1272" y="21"/>
                    <a:pt x="1209" y="14"/>
                  </a:cubicBezTo>
                  <a:cubicBezTo>
                    <a:pt x="1150" y="8"/>
                    <a:pt x="1088" y="12"/>
                    <a:pt x="1033" y="35"/>
                  </a:cubicBezTo>
                  <a:cubicBezTo>
                    <a:pt x="1019" y="39"/>
                    <a:pt x="1005" y="47"/>
                    <a:pt x="993" y="55"/>
                  </a:cubicBezTo>
                  <a:cubicBezTo>
                    <a:pt x="992" y="55"/>
                    <a:pt x="992" y="55"/>
                    <a:pt x="992" y="55"/>
                  </a:cubicBezTo>
                  <a:cubicBezTo>
                    <a:pt x="914" y="106"/>
                    <a:pt x="838" y="166"/>
                    <a:pt x="749" y="195"/>
                  </a:cubicBezTo>
                  <a:cubicBezTo>
                    <a:pt x="705" y="209"/>
                    <a:pt x="658" y="212"/>
                    <a:pt x="613" y="203"/>
                  </a:cubicBezTo>
                  <a:cubicBezTo>
                    <a:pt x="561" y="193"/>
                    <a:pt x="514" y="167"/>
                    <a:pt x="470" y="140"/>
                  </a:cubicBezTo>
                  <a:cubicBezTo>
                    <a:pt x="434" y="118"/>
                    <a:pt x="399" y="94"/>
                    <a:pt x="364" y="72"/>
                  </a:cubicBezTo>
                  <a:cubicBezTo>
                    <a:pt x="329" y="49"/>
                    <a:pt x="292" y="27"/>
                    <a:pt x="252" y="14"/>
                  </a:cubicBezTo>
                  <a:cubicBezTo>
                    <a:pt x="209" y="0"/>
                    <a:pt x="165" y="1"/>
                    <a:pt x="122" y="6"/>
                  </a:cubicBezTo>
                  <a:cubicBezTo>
                    <a:pt x="122" y="6"/>
                    <a:pt x="122" y="6"/>
                    <a:pt x="122" y="6"/>
                  </a:cubicBezTo>
                  <a:cubicBezTo>
                    <a:pt x="120" y="6"/>
                    <a:pt x="120" y="6"/>
                    <a:pt x="120" y="6"/>
                  </a:cubicBezTo>
                  <a:cubicBezTo>
                    <a:pt x="120" y="6"/>
                    <a:pt x="120" y="6"/>
                    <a:pt x="119" y="6"/>
                  </a:cubicBezTo>
                  <a:cubicBezTo>
                    <a:pt x="82" y="10"/>
                    <a:pt x="45" y="16"/>
                    <a:pt x="7" y="18"/>
                  </a:cubicBezTo>
                  <a:cubicBezTo>
                    <a:pt x="7" y="18"/>
                    <a:pt x="7" y="18"/>
                    <a:pt x="7" y="17"/>
                  </a:cubicBezTo>
                  <a:cubicBezTo>
                    <a:pt x="6" y="18"/>
                    <a:pt x="4" y="18"/>
                    <a:pt x="2" y="18"/>
                  </a:cubicBezTo>
                  <a:cubicBezTo>
                    <a:pt x="2" y="18"/>
                    <a:pt x="2" y="18"/>
                    <a:pt x="2" y="18"/>
                  </a:cubicBezTo>
                  <a:cubicBezTo>
                    <a:pt x="1" y="18"/>
                    <a:pt x="1" y="18"/>
                    <a:pt x="1" y="18"/>
                  </a:cubicBezTo>
                  <a:cubicBezTo>
                    <a:pt x="0" y="18"/>
                    <a:pt x="0" y="19"/>
                    <a:pt x="1" y="19"/>
                  </a:cubicBezTo>
                  <a:cubicBezTo>
                    <a:pt x="53" y="20"/>
                    <a:pt x="104" y="9"/>
                    <a:pt x="157" y="7"/>
                  </a:cubicBezTo>
                  <a:cubicBezTo>
                    <a:pt x="184" y="6"/>
                    <a:pt x="211" y="8"/>
                    <a:pt x="238" y="15"/>
                  </a:cubicBezTo>
                  <a:cubicBezTo>
                    <a:pt x="265" y="21"/>
                    <a:pt x="289" y="34"/>
                    <a:pt x="313" y="47"/>
                  </a:cubicBezTo>
                  <a:cubicBezTo>
                    <a:pt x="404" y="96"/>
                    <a:pt x="484" y="170"/>
                    <a:pt x="583" y="201"/>
                  </a:cubicBezTo>
                  <a:cubicBezTo>
                    <a:pt x="655" y="223"/>
                    <a:pt x="728" y="212"/>
                    <a:pt x="795" y="182"/>
                  </a:cubicBezTo>
                  <a:cubicBezTo>
                    <a:pt x="866" y="150"/>
                    <a:pt x="928" y="103"/>
                    <a:pt x="992" y="59"/>
                  </a:cubicBezTo>
                  <a:cubicBezTo>
                    <a:pt x="1036" y="32"/>
                    <a:pt x="1087" y="18"/>
                    <a:pt x="1138" y="16"/>
                  </a:cubicBezTo>
                  <a:cubicBezTo>
                    <a:pt x="1185" y="14"/>
                    <a:pt x="1233" y="19"/>
                    <a:pt x="1277" y="34"/>
                  </a:cubicBezTo>
                  <a:cubicBezTo>
                    <a:pt x="1359" y="62"/>
                    <a:pt x="1427" y="117"/>
                    <a:pt x="1504" y="155"/>
                  </a:cubicBezTo>
                  <a:cubicBezTo>
                    <a:pt x="1565" y="185"/>
                    <a:pt x="1629" y="202"/>
                    <a:pt x="1697" y="192"/>
                  </a:cubicBezTo>
                  <a:cubicBezTo>
                    <a:pt x="1774" y="182"/>
                    <a:pt x="1845" y="143"/>
                    <a:pt x="1911" y="105"/>
                  </a:cubicBezTo>
                  <a:cubicBezTo>
                    <a:pt x="1959" y="82"/>
                    <a:pt x="2007" y="60"/>
                    <a:pt x="2058" y="44"/>
                  </a:cubicBezTo>
                  <a:cubicBezTo>
                    <a:pt x="2112" y="28"/>
                    <a:pt x="2168" y="16"/>
                    <a:pt x="2225" y="15"/>
                  </a:cubicBezTo>
                  <a:cubicBezTo>
                    <a:pt x="2281" y="14"/>
                    <a:pt x="2335" y="27"/>
                    <a:pt x="2387" y="49"/>
                  </a:cubicBezTo>
                  <a:cubicBezTo>
                    <a:pt x="2432" y="68"/>
                    <a:pt x="2473" y="94"/>
                    <a:pt x="2516" y="117"/>
                  </a:cubicBezTo>
                  <a:cubicBezTo>
                    <a:pt x="2591" y="157"/>
                    <a:pt x="2675" y="184"/>
                    <a:pt x="2761" y="175"/>
                  </a:cubicBezTo>
                  <a:cubicBezTo>
                    <a:pt x="2763" y="174"/>
                    <a:pt x="2763" y="171"/>
                    <a:pt x="2761" y="171"/>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6" name="Freeform 68"/>
            <p:cNvSpPr/>
            <p:nvPr/>
          </p:nvSpPr>
          <p:spPr bwMode="auto">
            <a:xfrm>
              <a:off x="6908800" y="3778250"/>
              <a:ext cx="398463" cy="438150"/>
            </a:xfrm>
            <a:custGeom>
              <a:avLst/>
              <a:gdLst>
                <a:gd name="T0" fmla="*/ 92 w 94"/>
                <a:gd name="T1" fmla="*/ 64 h 103"/>
                <a:gd name="T2" fmla="*/ 42 w 94"/>
                <a:gd name="T3" fmla="*/ 54 h 103"/>
                <a:gd name="T4" fmla="*/ 3 w 94"/>
                <a:gd name="T5" fmla="*/ 0 h 103"/>
                <a:gd name="T6" fmla="*/ 0 w 94"/>
                <a:gd name="T7" fmla="*/ 2 h 103"/>
                <a:gd name="T8" fmla="*/ 40 w 94"/>
                <a:gd name="T9" fmla="*/ 55 h 103"/>
                <a:gd name="T10" fmla="*/ 4 w 94"/>
                <a:gd name="T11" fmla="*/ 94 h 103"/>
                <a:gd name="T12" fmla="*/ 5 w 94"/>
                <a:gd name="T13" fmla="*/ 95 h 103"/>
                <a:gd name="T14" fmla="*/ 32 w 94"/>
                <a:gd name="T15" fmla="*/ 93 h 103"/>
                <a:gd name="T16" fmla="*/ 33 w 94"/>
                <a:gd name="T17" fmla="*/ 92 h 103"/>
                <a:gd name="T18" fmla="*/ 45 w 94"/>
                <a:gd name="T19" fmla="*/ 97 h 103"/>
                <a:gd name="T20" fmla="*/ 56 w 94"/>
                <a:gd name="T21" fmla="*/ 85 h 103"/>
                <a:gd name="T22" fmla="*/ 69 w 94"/>
                <a:gd name="T23" fmla="*/ 88 h 103"/>
                <a:gd name="T24" fmla="*/ 76 w 94"/>
                <a:gd name="T25" fmla="*/ 77 h 103"/>
                <a:gd name="T26" fmla="*/ 90 w 94"/>
                <a:gd name="T27" fmla="*/ 76 h 103"/>
                <a:gd name="T28" fmla="*/ 92 w 94"/>
                <a:gd name="T29"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3">
                  <a:moveTo>
                    <a:pt x="92" y="64"/>
                  </a:moveTo>
                  <a:cubicBezTo>
                    <a:pt x="86" y="45"/>
                    <a:pt x="56" y="50"/>
                    <a:pt x="42" y="54"/>
                  </a:cubicBezTo>
                  <a:cubicBezTo>
                    <a:pt x="35" y="33"/>
                    <a:pt x="18" y="16"/>
                    <a:pt x="3" y="0"/>
                  </a:cubicBezTo>
                  <a:cubicBezTo>
                    <a:pt x="2" y="1"/>
                    <a:pt x="1" y="2"/>
                    <a:pt x="0" y="2"/>
                  </a:cubicBezTo>
                  <a:cubicBezTo>
                    <a:pt x="16" y="18"/>
                    <a:pt x="30" y="34"/>
                    <a:pt x="40" y="55"/>
                  </a:cubicBezTo>
                  <a:cubicBezTo>
                    <a:pt x="24" y="62"/>
                    <a:pt x="5" y="76"/>
                    <a:pt x="4" y="94"/>
                  </a:cubicBezTo>
                  <a:cubicBezTo>
                    <a:pt x="4" y="95"/>
                    <a:pt x="5" y="95"/>
                    <a:pt x="5" y="95"/>
                  </a:cubicBezTo>
                  <a:cubicBezTo>
                    <a:pt x="12" y="103"/>
                    <a:pt x="26" y="99"/>
                    <a:pt x="32" y="93"/>
                  </a:cubicBezTo>
                  <a:cubicBezTo>
                    <a:pt x="33" y="93"/>
                    <a:pt x="33" y="93"/>
                    <a:pt x="33" y="92"/>
                  </a:cubicBezTo>
                  <a:cubicBezTo>
                    <a:pt x="35" y="97"/>
                    <a:pt x="40" y="99"/>
                    <a:pt x="45" y="97"/>
                  </a:cubicBezTo>
                  <a:cubicBezTo>
                    <a:pt x="49" y="95"/>
                    <a:pt x="54" y="90"/>
                    <a:pt x="56" y="85"/>
                  </a:cubicBezTo>
                  <a:cubicBezTo>
                    <a:pt x="59" y="88"/>
                    <a:pt x="64" y="90"/>
                    <a:pt x="69" y="88"/>
                  </a:cubicBezTo>
                  <a:cubicBezTo>
                    <a:pt x="73" y="86"/>
                    <a:pt x="76" y="81"/>
                    <a:pt x="76" y="77"/>
                  </a:cubicBezTo>
                  <a:cubicBezTo>
                    <a:pt x="80" y="79"/>
                    <a:pt x="86" y="79"/>
                    <a:pt x="90" y="76"/>
                  </a:cubicBezTo>
                  <a:cubicBezTo>
                    <a:pt x="93" y="73"/>
                    <a:pt x="94" y="68"/>
                    <a:pt x="92" y="6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7" name="Freeform 69"/>
            <p:cNvSpPr/>
            <p:nvPr/>
          </p:nvSpPr>
          <p:spPr bwMode="auto">
            <a:xfrm>
              <a:off x="8104188" y="2846388"/>
              <a:ext cx="642938" cy="747713"/>
            </a:xfrm>
            <a:custGeom>
              <a:avLst/>
              <a:gdLst>
                <a:gd name="T0" fmla="*/ 148 w 152"/>
                <a:gd name="T1" fmla="*/ 31 h 176"/>
                <a:gd name="T2" fmla="*/ 134 w 152"/>
                <a:gd name="T3" fmla="*/ 29 h 176"/>
                <a:gd name="T4" fmla="*/ 127 w 152"/>
                <a:gd name="T5" fmla="*/ 17 h 176"/>
                <a:gd name="T6" fmla="*/ 114 w 152"/>
                <a:gd name="T7" fmla="*/ 20 h 176"/>
                <a:gd name="T8" fmla="*/ 104 w 152"/>
                <a:gd name="T9" fmla="*/ 8 h 176"/>
                <a:gd name="T10" fmla="*/ 92 w 152"/>
                <a:gd name="T11" fmla="*/ 12 h 176"/>
                <a:gd name="T12" fmla="*/ 92 w 152"/>
                <a:gd name="T13" fmla="*/ 11 h 176"/>
                <a:gd name="T14" fmla="*/ 65 w 152"/>
                <a:gd name="T15" fmla="*/ 8 h 176"/>
                <a:gd name="T16" fmla="*/ 64 w 152"/>
                <a:gd name="T17" fmla="*/ 9 h 176"/>
                <a:gd name="T18" fmla="*/ 97 w 152"/>
                <a:gd name="T19" fmla="*/ 50 h 176"/>
                <a:gd name="T20" fmla="*/ 39 w 152"/>
                <a:gd name="T21" fmla="*/ 116 h 176"/>
                <a:gd name="T22" fmla="*/ 0 w 152"/>
                <a:gd name="T23" fmla="*/ 176 h 176"/>
                <a:gd name="T24" fmla="*/ 0 w 152"/>
                <a:gd name="T25" fmla="*/ 176 h 176"/>
                <a:gd name="T26" fmla="*/ 0 w 152"/>
                <a:gd name="T27" fmla="*/ 176 h 176"/>
                <a:gd name="T28" fmla="*/ 2 w 152"/>
                <a:gd name="T29" fmla="*/ 175 h 176"/>
                <a:gd name="T30" fmla="*/ 3 w 152"/>
                <a:gd name="T31" fmla="*/ 174 h 176"/>
                <a:gd name="T32" fmla="*/ 49 w 152"/>
                <a:gd name="T33" fmla="*/ 111 h 176"/>
                <a:gd name="T34" fmla="*/ 99 w 152"/>
                <a:gd name="T35" fmla="*/ 51 h 176"/>
                <a:gd name="T36" fmla="*/ 150 w 152"/>
                <a:gd name="T37" fmla="*/ 43 h 176"/>
                <a:gd name="T38" fmla="*/ 148 w 152"/>
                <a:gd name="T39" fmla="*/ 3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76">
                  <a:moveTo>
                    <a:pt x="148" y="31"/>
                  </a:moveTo>
                  <a:cubicBezTo>
                    <a:pt x="144" y="27"/>
                    <a:pt x="139" y="27"/>
                    <a:pt x="134" y="29"/>
                  </a:cubicBezTo>
                  <a:cubicBezTo>
                    <a:pt x="134" y="25"/>
                    <a:pt x="132" y="19"/>
                    <a:pt x="127" y="17"/>
                  </a:cubicBezTo>
                  <a:cubicBezTo>
                    <a:pt x="123" y="15"/>
                    <a:pt x="118" y="17"/>
                    <a:pt x="114" y="20"/>
                  </a:cubicBezTo>
                  <a:cubicBezTo>
                    <a:pt x="113" y="15"/>
                    <a:pt x="109" y="10"/>
                    <a:pt x="104" y="8"/>
                  </a:cubicBezTo>
                  <a:cubicBezTo>
                    <a:pt x="100" y="5"/>
                    <a:pt x="95" y="8"/>
                    <a:pt x="92" y="12"/>
                  </a:cubicBezTo>
                  <a:cubicBezTo>
                    <a:pt x="92" y="12"/>
                    <a:pt x="92" y="12"/>
                    <a:pt x="92" y="11"/>
                  </a:cubicBezTo>
                  <a:cubicBezTo>
                    <a:pt x="86" y="4"/>
                    <a:pt x="72" y="0"/>
                    <a:pt x="65" y="8"/>
                  </a:cubicBezTo>
                  <a:cubicBezTo>
                    <a:pt x="64" y="8"/>
                    <a:pt x="64" y="8"/>
                    <a:pt x="64" y="9"/>
                  </a:cubicBezTo>
                  <a:cubicBezTo>
                    <a:pt x="64" y="27"/>
                    <a:pt x="82" y="42"/>
                    <a:pt x="97" y="50"/>
                  </a:cubicBezTo>
                  <a:cubicBezTo>
                    <a:pt x="83" y="77"/>
                    <a:pt x="60" y="96"/>
                    <a:pt x="39" y="116"/>
                  </a:cubicBezTo>
                  <a:cubicBezTo>
                    <a:pt x="22" y="132"/>
                    <a:pt x="4" y="152"/>
                    <a:pt x="0" y="176"/>
                  </a:cubicBezTo>
                  <a:cubicBezTo>
                    <a:pt x="0" y="176"/>
                    <a:pt x="0" y="176"/>
                    <a:pt x="0" y="176"/>
                  </a:cubicBezTo>
                  <a:cubicBezTo>
                    <a:pt x="0" y="176"/>
                    <a:pt x="0" y="176"/>
                    <a:pt x="0" y="176"/>
                  </a:cubicBezTo>
                  <a:cubicBezTo>
                    <a:pt x="1" y="175"/>
                    <a:pt x="1" y="175"/>
                    <a:pt x="2" y="175"/>
                  </a:cubicBezTo>
                  <a:cubicBezTo>
                    <a:pt x="2" y="175"/>
                    <a:pt x="3" y="174"/>
                    <a:pt x="3" y="174"/>
                  </a:cubicBezTo>
                  <a:cubicBezTo>
                    <a:pt x="11" y="148"/>
                    <a:pt x="29" y="129"/>
                    <a:pt x="49" y="111"/>
                  </a:cubicBezTo>
                  <a:cubicBezTo>
                    <a:pt x="67" y="94"/>
                    <a:pt x="90" y="75"/>
                    <a:pt x="99" y="51"/>
                  </a:cubicBezTo>
                  <a:cubicBezTo>
                    <a:pt x="113" y="55"/>
                    <a:pt x="143" y="61"/>
                    <a:pt x="150" y="43"/>
                  </a:cubicBezTo>
                  <a:cubicBezTo>
                    <a:pt x="152" y="39"/>
                    <a:pt x="152" y="33"/>
                    <a:pt x="148"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8" name="Freeform 70"/>
            <p:cNvSpPr/>
            <p:nvPr/>
          </p:nvSpPr>
          <p:spPr bwMode="auto">
            <a:xfrm>
              <a:off x="11326813" y="2952750"/>
              <a:ext cx="182563" cy="450850"/>
            </a:xfrm>
            <a:custGeom>
              <a:avLst/>
              <a:gdLst>
                <a:gd name="T0" fmla="*/ 16 w 43"/>
                <a:gd name="T1" fmla="*/ 3 h 106"/>
                <a:gd name="T2" fmla="*/ 14 w 43"/>
                <a:gd name="T3" fmla="*/ 3 h 106"/>
                <a:gd name="T4" fmla="*/ 28 w 43"/>
                <a:gd name="T5" fmla="*/ 105 h 106"/>
                <a:gd name="T6" fmla="*/ 28 w 43"/>
                <a:gd name="T7" fmla="*/ 105 h 106"/>
                <a:gd name="T8" fmla="*/ 28 w 43"/>
                <a:gd name="T9" fmla="*/ 106 h 106"/>
                <a:gd name="T10" fmla="*/ 29 w 43"/>
                <a:gd name="T11" fmla="*/ 105 h 106"/>
                <a:gd name="T12" fmla="*/ 29 w 43"/>
                <a:gd name="T13" fmla="*/ 104 h 106"/>
                <a:gd name="T14" fmla="*/ 41 w 43"/>
                <a:gd name="T15" fmla="*/ 56 h 106"/>
                <a:gd name="T16" fmla="*/ 19 w 43"/>
                <a:gd name="T17" fmla="*/ 2 h 106"/>
                <a:gd name="T18" fmla="*/ 16 w 43"/>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06">
                  <a:moveTo>
                    <a:pt x="16" y="3"/>
                  </a:moveTo>
                  <a:cubicBezTo>
                    <a:pt x="15" y="2"/>
                    <a:pt x="15" y="2"/>
                    <a:pt x="14" y="3"/>
                  </a:cubicBezTo>
                  <a:cubicBezTo>
                    <a:pt x="1" y="36"/>
                    <a:pt x="0" y="79"/>
                    <a:pt x="28" y="105"/>
                  </a:cubicBezTo>
                  <a:cubicBezTo>
                    <a:pt x="28" y="105"/>
                    <a:pt x="28" y="105"/>
                    <a:pt x="28" y="105"/>
                  </a:cubicBezTo>
                  <a:cubicBezTo>
                    <a:pt x="28" y="105"/>
                    <a:pt x="28" y="105"/>
                    <a:pt x="28" y="106"/>
                  </a:cubicBezTo>
                  <a:cubicBezTo>
                    <a:pt x="29" y="106"/>
                    <a:pt x="30" y="105"/>
                    <a:pt x="29" y="105"/>
                  </a:cubicBezTo>
                  <a:cubicBezTo>
                    <a:pt x="29" y="105"/>
                    <a:pt x="29" y="105"/>
                    <a:pt x="29" y="104"/>
                  </a:cubicBezTo>
                  <a:cubicBezTo>
                    <a:pt x="43" y="94"/>
                    <a:pt x="42" y="71"/>
                    <a:pt x="41" y="56"/>
                  </a:cubicBezTo>
                  <a:cubicBezTo>
                    <a:pt x="38" y="37"/>
                    <a:pt x="31" y="16"/>
                    <a:pt x="19" y="2"/>
                  </a:cubicBezTo>
                  <a:cubicBezTo>
                    <a:pt x="18" y="0"/>
                    <a:pt x="16" y="1"/>
                    <a:pt x="16" y="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69" name="Freeform 71"/>
            <p:cNvSpPr/>
            <p:nvPr/>
          </p:nvSpPr>
          <p:spPr bwMode="auto">
            <a:xfrm>
              <a:off x="11207750" y="3011488"/>
              <a:ext cx="728663" cy="698500"/>
            </a:xfrm>
            <a:custGeom>
              <a:avLst/>
              <a:gdLst>
                <a:gd name="T0" fmla="*/ 153 w 172"/>
                <a:gd name="T1" fmla="*/ 56 h 164"/>
                <a:gd name="T2" fmla="*/ 149 w 172"/>
                <a:gd name="T3" fmla="*/ 35 h 164"/>
                <a:gd name="T4" fmla="*/ 128 w 172"/>
                <a:gd name="T5" fmla="*/ 28 h 164"/>
                <a:gd name="T6" fmla="*/ 100 w 172"/>
                <a:gd name="T7" fmla="*/ 18 h 164"/>
                <a:gd name="T8" fmla="*/ 102 w 172"/>
                <a:gd name="T9" fmla="*/ 41 h 164"/>
                <a:gd name="T10" fmla="*/ 111 w 172"/>
                <a:gd name="T11" fmla="*/ 60 h 164"/>
                <a:gd name="T12" fmla="*/ 52 w 172"/>
                <a:gd name="T13" fmla="*/ 94 h 164"/>
                <a:gd name="T14" fmla="*/ 40 w 172"/>
                <a:gd name="T15" fmla="*/ 105 h 164"/>
                <a:gd name="T16" fmla="*/ 39 w 172"/>
                <a:gd name="T17" fmla="*/ 107 h 164"/>
                <a:gd name="T18" fmla="*/ 1 w 172"/>
                <a:gd name="T19" fmla="*/ 148 h 164"/>
                <a:gd name="T20" fmla="*/ 2 w 172"/>
                <a:gd name="T21" fmla="*/ 149 h 164"/>
                <a:gd name="T22" fmla="*/ 22 w 172"/>
                <a:gd name="T23" fmla="*/ 131 h 164"/>
                <a:gd name="T24" fmla="*/ 39 w 172"/>
                <a:gd name="T25" fmla="*/ 111 h 164"/>
                <a:gd name="T26" fmla="*/ 75 w 172"/>
                <a:gd name="T27" fmla="*/ 149 h 164"/>
                <a:gd name="T28" fmla="*/ 129 w 172"/>
                <a:gd name="T29" fmla="*/ 159 h 164"/>
                <a:gd name="T30" fmla="*/ 129 w 172"/>
                <a:gd name="T31" fmla="*/ 156 h 164"/>
                <a:gd name="T32" fmla="*/ 94 w 172"/>
                <a:gd name="T33" fmla="*/ 115 h 164"/>
                <a:gd name="T34" fmla="*/ 45 w 172"/>
                <a:gd name="T35" fmla="*/ 105 h 164"/>
                <a:gd name="T36" fmla="*/ 48 w 172"/>
                <a:gd name="T37" fmla="*/ 102 h 164"/>
                <a:gd name="T38" fmla="*/ 79 w 172"/>
                <a:gd name="T39" fmla="*/ 78 h 164"/>
                <a:gd name="T40" fmla="*/ 112 w 172"/>
                <a:gd name="T41" fmla="*/ 63 h 164"/>
                <a:gd name="T42" fmla="*/ 112 w 172"/>
                <a:gd name="T43" fmla="*/ 63 h 164"/>
                <a:gd name="T44" fmla="*/ 114 w 172"/>
                <a:gd name="T45" fmla="*/ 63 h 164"/>
                <a:gd name="T46" fmla="*/ 158 w 172"/>
                <a:gd name="T47" fmla="*/ 81 h 164"/>
                <a:gd name="T48" fmla="*/ 153 w 172"/>
                <a:gd name="T4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64">
                  <a:moveTo>
                    <a:pt x="153" y="56"/>
                  </a:moveTo>
                  <a:cubicBezTo>
                    <a:pt x="155" y="48"/>
                    <a:pt x="153" y="41"/>
                    <a:pt x="149" y="35"/>
                  </a:cubicBezTo>
                  <a:cubicBezTo>
                    <a:pt x="144" y="29"/>
                    <a:pt x="135" y="24"/>
                    <a:pt x="128" y="28"/>
                  </a:cubicBezTo>
                  <a:cubicBezTo>
                    <a:pt x="124" y="17"/>
                    <a:pt x="107" y="0"/>
                    <a:pt x="100" y="18"/>
                  </a:cubicBezTo>
                  <a:cubicBezTo>
                    <a:pt x="97" y="25"/>
                    <a:pt x="100" y="34"/>
                    <a:pt x="102" y="41"/>
                  </a:cubicBezTo>
                  <a:cubicBezTo>
                    <a:pt x="104" y="47"/>
                    <a:pt x="107" y="54"/>
                    <a:pt x="111" y="60"/>
                  </a:cubicBezTo>
                  <a:cubicBezTo>
                    <a:pt x="89" y="66"/>
                    <a:pt x="69" y="80"/>
                    <a:pt x="52" y="94"/>
                  </a:cubicBezTo>
                  <a:cubicBezTo>
                    <a:pt x="48" y="97"/>
                    <a:pt x="44" y="101"/>
                    <a:pt x="40" y="105"/>
                  </a:cubicBezTo>
                  <a:cubicBezTo>
                    <a:pt x="39" y="106"/>
                    <a:pt x="39" y="106"/>
                    <a:pt x="39" y="107"/>
                  </a:cubicBezTo>
                  <a:cubicBezTo>
                    <a:pt x="26" y="120"/>
                    <a:pt x="15" y="135"/>
                    <a:pt x="1" y="148"/>
                  </a:cubicBezTo>
                  <a:cubicBezTo>
                    <a:pt x="0" y="148"/>
                    <a:pt x="1" y="149"/>
                    <a:pt x="2" y="149"/>
                  </a:cubicBezTo>
                  <a:cubicBezTo>
                    <a:pt x="10" y="144"/>
                    <a:pt x="16" y="137"/>
                    <a:pt x="22" y="131"/>
                  </a:cubicBezTo>
                  <a:cubicBezTo>
                    <a:pt x="28" y="124"/>
                    <a:pt x="33" y="117"/>
                    <a:pt x="39" y="111"/>
                  </a:cubicBezTo>
                  <a:cubicBezTo>
                    <a:pt x="44" y="128"/>
                    <a:pt x="60" y="141"/>
                    <a:pt x="75" y="149"/>
                  </a:cubicBezTo>
                  <a:cubicBezTo>
                    <a:pt x="90" y="157"/>
                    <a:pt x="111" y="164"/>
                    <a:pt x="129" y="159"/>
                  </a:cubicBezTo>
                  <a:cubicBezTo>
                    <a:pt x="130" y="159"/>
                    <a:pt x="130" y="157"/>
                    <a:pt x="129" y="156"/>
                  </a:cubicBezTo>
                  <a:cubicBezTo>
                    <a:pt x="124" y="139"/>
                    <a:pt x="109" y="124"/>
                    <a:pt x="94" y="115"/>
                  </a:cubicBezTo>
                  <a:cubicBezTo>
                    <a:pt x="81" y="108"/>
                    <a:pt x="61" y="101"/>
                    <a:pt x="45" y="105"/>
                  </a:cubicBezTo>
                  <a:cubicBezTo>
                    <a:pt x="46" y="104"/>
                    <a:pt x="47" y="103"/>
                    <a:pt x="48" y="102"/>
                  </a:cubicBezTo>
                  <a:cubicBezTo>
                    <a:pt x="57" y="93"/>
                    <a:pt x="68" y="85"/>
                    <a:pt x="79" y="78"/>
                  </a:cubicBezTo>
                  <a:cubicBezTo>
                    <a:pt x="90" y="72"/>
                    <a:pt x="101" y="68"/>
                    <a:pt x="112" y="63"/>
                  </a:cubicBezTo>
                  <a:cubicBezTo>
                    <a:pt x="112" y="63"/>
                    <a:pt x="112" y="63"/>
                    <a:pt x="112" y="63"/>
                  </a:cubicBezTo>
                  <a:cubicBezTo>
                    <a:pt x="113" y="63"/>
                    <a:pt x="113" y="63"/>
                    <a:pt x="114" y="63"/>
                  </a:cubicBezTo>
                  <a:cubicBezTo>
                    <a:pt x="125" y="75"/>
                    <a:pt x="141" y="89"/>
                    <a:pt x="158" y="81"/>
                  </a:cubicBezTo>
                  <a:cubicBezTo>
                    <a:pt x="172" y="75"/>
                    <a:pt x="163" y="59"/>
                    <a:pt x="153" y="5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grpSp>
        <p:nvGrpSpPr>
          <p:cNvPr id="70" name="组合 69"/>
          <p:cNvGrpSpPr/>
          <p:nvPr/>
        </p:nvGrpSpPr>
        <p:grpSpPr>
          <a:xfrm>
            <a:off x="-202286" y="5264600"/>
            <a:ext cx="12394286" cy="2649700"/>
            <a:chOff x="111125" y="2139950"/>
            <a:chExt cx="11977688" cy="2560638"/>
          </a:xfrm>
        </p:grpSpPr>
        <p:sp>
          <p:nvSpPr>
            <p:cNvPr id="71" name="Freeform 5"/>
            <p:cNvSpPr/>
            <p:nvPr/>
          </p:nvSpPr>
          <p:spPr bwMode="auto">
            <a:xfrm>
              <a:off x="9853613" y="3335338"/>
              <a:ext cx="457200" cy="442913"/>
            </a:xfrm>
            <a:custGeom>
              <a:avLst/>
              <a:gdLst>
                <a:gd name="T0" fmla="*/ 92 w 108"/>
                <a:gd name="T1" fmla="*/ 20 h 104"/>
                <a:gd name="T2" fmla="*/ 49 w 108"/>
                <a:gd name="T3" fmla="*/ 1 h 104"/>
                <a:gd name="T4" fmla="*/ 16 w 108"/>
                <a:gd name="T5" fmla="*/ 14 h 104"/>
                <a:gd name="T6" fmla="*/ 2 w 108"/>
                <a:gd name="T7" fmla="*/ 45 h 104"/>
                <a:gd name="T8" fmla="*/ 10 w 108"/>
                <a:gd name="T9" fmla="*/ 82 h 104"/>
                <a:gd name="T10" fmla="*/ 37 w 108"/>
                <a:gd name="T11" fmla="*/ 102 h 104"/>
                <a:gd name="T12" fmla="*/ 54 w 108"/>
                <a:gd name="T13" fmla="*/ 85 h 104"/>
                <a:gd name="T14" fmla="*/ 80 w 108"/>
                <a:gd name="T15" fmla="*/ 63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8"/>
                    <a:pt x="63" y="3"/>
                    <a:pt x="49" y="1"/>
                  </a:cubicBezTo>
                  <a:cubicBezTo>
                    <a:pt x="37" y="0"/>
                    <a:pt x="19" y="1"/>
                    <a:pt x="16" y="14"/>
                  </a:cubicBezTo>
                  <a:cubicBezTo>
                    <a:pt x="8" y="21"/>
                    <a:pt x="4" y="38"/>
                    <a:pt x="2" y="45"/>
                  </a:cubicBezTo>
                  <a:cubicBezTo>
                    <a:pt x="0" y="58"/>
                    <a:pt x="1" y="70"/>
                    <a:pt x="10" y="82"/>
                  </a:cubicBezTo>
                  <a:cubicBezTo>
                    <a:pt x="16" y="91"/>
                    <a:pt x="25" y="100"/>
                    <a:pt x="37" y="102"/>
                  </a:cubicBezTo>
                  <a:cubicBezTo>
                    <a:pt x="47" y="104"/>
                    <a:pt x="52" y="94"/>
                    <a:pt x="54" y="85"/>
                  </a:cubicBezTo>
                  <a:cubicBezTo>
                    <a:pt x="69" y="93"/>
                    <a:pt x="82" y="79"/>
                    <a:pt x="80" y="63"/>
                  </a:cubicBezTo>
                  <a:cubicBezTo>
                    <a:pt x="89" y="70"/>
                    <a:pt x="103" y="71"/>
                    <a:pt x="105" y="58"/>
                  </a:cubicBezTo>
                  <a:cubicBezTo>
                    <a:pt x="108" y="45"/>
                    <a:pt x="101" y="29"/>
                    <a:pt x="92" y="20"/>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2" name="Freeform 6"/>
            <p:cNvSpPr/>
            <p:nvPr/>
          </p:nvSpPr>
          <p:spPr bwMode="auto">
            <a:xfrm>
              <a:off x="4567238" y="2514600"/>
              <a:ext cx="457200" cy="441325"/>
            </a:xfrm>
            <a:custGeom>
              <a:avLst/>
              <a:gdLst>
                <a:gd name="T0" fmla="*/ 105 w 108"/>
                <a:gd name="T1" fmla="*/ 46 h 104"/>
                <a:gd name="T2" fmla="*/ 80 w 108"/>
                <a:gd name="T3" fmla="*/ 41 h 104"/>
                <a:gd name="T4" fmla="*/ 54 w 108"/>
                <a:gd name="T5" fmla="*/ 19 h 104"/>
                <a:gd name="T6" fmla="*/ 36 w 108"/>
                <a:gd name="T7" fmla="*/ 2 h 104"/>
                <a:gd name="T8" fmla="*/ 9 w 108"/>
                <a:gd name="T9" fmla="*/ 22 h 104"/>
                <a:gd name="T10" fmla="*/ 2 w 108"/>
                <a:gd name="T11" fmla="*/ 59 h 104"/>
                <a:gd name="T12" fmla="*/ 16 w 108"/>
                <a:gd name="T13" fmla="*/ 90 h 104"/>
                <a:gd name="T14" fmla="*/ 48 w 108"/>
                <a:gd name="T15" fmla="*/ 103 h 104"/>
                <a:gd name="T16" fmla="*/ 92 w 108"/>
                <a:gd name="T17" fmla="*/ 84 h 104"/>
                <a:gd name="T18" fmla="*/ 105 w 108"/>
                <a:gd name="T19"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105" y="46"/>
                  </a:moveTo>
                  <a:cubicBezTo>
                    <a:pt x="103" y="33"/>
                    <a:pt x="89" y="34"/>
                    <a:pt x="80" y="41"/>
                  </a:cubicBezTo>
                  <a:cubicBezTo>
                    <a:pt x="82" y="25"/>
                    <a:pt x="69" y="11"/>
                    <a:pt x="54" y="19"/>
                  </a:cubicBezTo>
                  <a:cubicBezTo>
                    <a:pt x="52" y="10"/>
                    <a:pt x="47" y="0"/>
                    <a:pt x="36" y="2"/>
                  </a:cubicBezTo>
                  <a:cubicBezTo>
                    <a:pt x="25" y="4"/>
                    <a:pt x="16" y="13"/>
                    <a:pt x="9" y="22"/>
                  </a:cubicBezTo>
                  <a:cubicBezTo>
                    <a:pt x="1" y="34"/>
                    <a:pt x="0" y="46"/>
                    <a:pt x="2" y="59"/>
                  </a:cubicBezTo>
                  <a:cubicBezTo>
                    <a:pt x="3" y="66"/>
                    <a:pt x="8" y="83"/>
                    <a:pt x="16" y="90"/>
                  </a:cubicBezTo>
                  <a:cubicBezTo>
                    <a:pt x="19" y="103"/>
                    <a:pt x="37" y="104"/>
                    <a:pt x="48" y="103"/>
                  </a:cubicBezTo>
                  <a:cubicBezTo>
                    <a:pt x="63" y="101"/>
                    <a:pt x="81" y="96"/>
                    <a:pt x="92" y="84"/>
                  </a:cubicBezTo>
                  <a:cubicBezTo>
                    <a:pt x="101" y="75"/>
                    <a:pt x="108" y="59"/>
                    <a:pt x="105" y="46"/>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3" name="Freeform 7"/>
            <p:cNvSpPr/>
            <p:nvPr/>
          </p:nvSpPr>
          <p:spPr bwMode="auto">
            <a:xfrm>
              <a:off x="517525" y="3629025"/>
              <a:ext cx="339725" cy="387350"/>
            </a:xfrm>
            <a:custGeom>
              <a:avLst/>
              <a:gdLst>
                <a:gd name="T0" fmla="*/ 33 w 80"/>
                <a:gd name="T1" fmla="*/ 1 h 91"/>
                <a:gd name="T2" fmla="*/ 33 w 80"/>
                <a:gd name="T3" fmla="*/ 2 h 91"/>
                <a:gd name="T4" fmla="*/ 33 w 80"/>
                <a:gd name="T5" fmla="*/ 2 h 91"/>
                <a:gd name="T6" fmla="*/ 32 w 80"/>
                <a:gd name="T7" fmla="*/ 3 h 91"/>
                <a:gd name="T8" fmla="*/ 31 w 80"/>
                <a:gd name="T9" fmla="*/ 2 h 91"/>
                <a:gd name="T10" fmla="*/ 2 w 80"/>
                <a:gd name="T11" fmla="*/ 64 h 91"/>
                <a:gd name="T12" fmla="*/ 9 w 80"/>
                <a:gd name="T13" fmla="*/ 87 h 91"/>
                <a:gd name="T14" fmla="*/ 22 w 80"/>
                <a:gd name="T15" fmla="*/ 81 h 91"/>
                <a:gd name="T16" fmla="*/ 30 w 80"/>
                <a:gd name="T17" fmla="*/ 87 h 91"/>
                <a:gd name="T18" fmla="*/ 43 w 80"/>
                <a:gd name="T19" fmla="*/ 82 h 91"/>
                <a:gd name="T20" fmla="*/ 56 w 80"/>
                <a:gd name="T21" fmla="*/ 89 h 91"/>
                <a:gd name="T22" fmla="*/ 66 w 80"/>
                <a:gd name="T23" fmla="*/ 81 h 91"/>
                <a:gd name="T24" fmla="*/ 66 w 80"/>
                <a:gd name="T25" fmla="*/ 79 h 91"/>
                <a:gd name="T26" fmla="*/ 33 w 80"/>
                <a:gd name="T2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91">
                  <a:moveTo>
                    <a:pt x="33" y="1"/>
                  </a:moveTo>
                  <a:cubicBezTo>
                    <a:pt x="33" y="0"/>
                    <a:pt x="32" y="1"/>
                    <a:pt x="33" y="2"/>
                  </a:cubicBezTo>
                  <a:cubicBezTo>
                    <a:pt x="33" y="2"/>
                    <a:pt x="33" y="2"/>
                    <a:pt x="33" y="2"/>
                  </a:cubicBezTo>
                  <a:cubicBezTo>
                    <a:pt x="33" y="2"/>
                    <a:pt x="32" y="2"/>
                    <a:pt x="32" y="3"/>
                  </a:cubicBezTo>
                  <a:cubicBezTo>
                    <a:pt x="32" y="2"/>
                    <a:pt x="31" y="2"/>
                    <a:pt x="31" y="2"/>
                  </a:cubicBezTo>
                  <a:cubicBezTo>
                    <a:pt x="7" y="13"/>
                    <a:pt x="0" y="41"/>
                    <a:pt x="2" y="64"/>
                  </a:cubicBezTo>
                  <a:cubicBezTo>
                    <a:pt x="3" y="71"/>
                    <a:pt x="4" y="81"/>
                    <a:pt x="9" y="87"/>
                  </a:cubicBezTo>
                  <a:cubicBezTo>
                    <a:pt x="14" y="91"/>
                    <a:pt x="19" y="85"/>
                    <a:pt x="22" y="81"/>
                  </a:cubicBezTo>
                  <a:cubicBezTo>
                    <a:pt x="24" y="84"/>
                    <a:pt x="27" y="87"/>
                    <a:pt x="30" y="87"/>
                  </a:cubicBezTo>
                  <a:cubicBezTo>
                    <a:pt x="36" y="87"/>
                    <a:pt x="37" y="81"/>
                    <a:pt x="43" y="82"/>
                  </a:cubicBezTo>
                  <a:cubicBezTo>
                    <a:pt x="48" y="83"/>
                    <a:pt x="51" y="89"/>
                    <a:pt x="56" y="89"/>
                  </a:cubicBezTo>
                  <a:cubicBezTo>
                    <a:pt x="61" y="89"/>
                    <a:pt x="64" y="85"/>
                    <a:pt x="66" y="81"/>
                  </a:cubicBezTo>
                  <a:cubicBezTo>
                    <a:pt x="66" y="80"/>
                    <a:pt x="66" y="79"/>
                    <a:pt x="66" y="79"/>
                  </a:cubicBezTo>
                  <a:cubicBezTo>
                    <a:pt x="80" y="51"/>
                    <a:pt x="60" y="13"/>
                    <a:pt x="33" y="1"/>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4" name="Freeform 8"/>
            <p:cNvSpPr/>
            <p:nvPr/>
          </p:nvSpPr>
          <p:spPr bwMode="auto">
            <a:xfrm>
              <a:off x="1042988" y="3543300"/>
              <a:ext cx="241300" cy="255588"/>
            </a:xfrm>
            <a:custGeom>
              <a:avLst/>
              <a:gdLst>
                <a:gd name="T0" fmla="*/ 11 w 57"/>
                <a:gd name="T1" fmla="*/ 1 h 60"/>
                <a:gd name="T2" fmla="*/ 9 w 57"/>
                <a:gd name="T3" fmla="*/ 1 h 60"/>
                <a:gd name="T4" fmla="*/ 9 w 57"/>
                <a:gd name="T5" fmla="*/ 1 h 60"/>
                <a:gd name="T6" fmla="*/ 9 w 57"/>
                <a:gd name="T7" fmla="*/ 1 h 60"/>
                <a:gd name="T8" fmla="*/ 9 w 57"/>
                <a:gd name="T9" fmla="*/ 0 h 60"/>
                <a:gd name="T10" fmla="*/ 9 w 57"/>
                <a:gd name="T11" fmla="*/ 0 h 60"/>
                <a:gd name="T12" fmla="*/ 8 w 57"/>
                <a:gd name="T13" fmla="*/ 2 h 60"/>
                <a:gd name="T14" fmla="*/ 8 w 57"/>
                <a:gd name="T15" fmla="*/ 3 h 60"/>
                <a:gd name="T16" fmla="*/ 4 w 57"/>
                <a:gd name="T17" fmla="*/ 44 h 60"/>
                <a:gd name="T18" fmla="*/ 32 w 57"/>
                <a:gd name="T19" fmla="*/ 55 h 60"/>
                <a:gd name="T20" fmla="*/ 11 w 57"/>
                <a:gd name="T2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0">
                  <a:moveTo>
                    <a:pt x="11" y="1"/>
                  </a:moveTo>
                  <a:cubicBezTo>
                    <a:pt x="11" y="0"/>
                    <a:pt x="10" y="1"/>
                    <a:pt x="9" y="1"/>
                  </a:cubicBezTo>
                  <a:cubicBezTo>
                    <a:pt x="9" y="1"/>
                    <a:pt x="9" y="1"/>
                    <a:pt x="9" y="1"/>
                  </a:cubicBezTo>
                  <a:cubicBezTo>
                    <a:pt x="9" y="1"/>
                    <a:pt x="9" y="1"/>
                    <a:pt x="9" y="1"/>
                  </a:cubicBezTo>
                  <a:cubicBezTo>
                    <a:pt x="9" y="1"/>
                    <a:pt x="9" y="0"/>
                    <a:pt x="9" y="0"/>
                  </a:cubicBezTo>
                  <a:cubicBezTo>
                    <a:pt x="9" y="0"/>
                    <a:pt x="9" y="0"/>
                    <a:pt x="9" y="0"/>
                  </a:cubicBezTo>
                  <a:cubicBezTo>
                    <a:pt x="9" y="1"/>
                    <a:pt x="8" y="1"/>
                    <a:pt x="8" y="2"/>
                  </a:cubicBezTo>
                  <a:cubicBezTo>
                    <a:pt x="8" y="2"/>
                    <a:pt x="8" y="3"/>
                    <a:pt x="8" y="3"/>
                  </a:cubicBezTo>
                  <a:cubicBezTo>
                    <a:pt x="4" y="16"/>
                    <a:pt x="0" y="31"/>
                    <a:pt x="4" y="44"/>
                  </a:cubicBezTo>
                  <a:cubicBezTo>
                    <a:pt x="7" y="56"/>
                    <a:pt x="22" y="60"/>
                    <a:pt x="32" y="55"/>
                  </a:cubicBezTo>
                  <a:cubicBezTo>
                    <a:pt x="57" y="43"/>
                    <a:pt x="27" y="6"/>
                    <a:pt x="11"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5" name="Freeform 9"/>
            <p:cNvSpPr/>
            <p:nvPr/>
          </p:nvSpPr>
          <p:spPr bwMode="auto">
            <a:xfrm>
              <a:off x="11593513" y="2833688"/>
              <a:ext cx="495300" cy="646113"/>
            </a:xfrm>
            <a:custGeom>
              <a:avLst/>
              <a:gdLst>
                <a:gd name="T0" fmla="*/ 36 w 117"/>
                <a:gd name="T1" fmla="*/ 18 h 152"/>
                <a:gd name="T2" fmla="*/ 16 w 117"/>
                <a:gd name="T3" fmla="*/ 0 h 152"/>
                <a:gd name="T4" fmla="*/ 3 w 117"/>
                <a:gd name="T5" fmla="*/ 17 h 152"/>
                <a:gd name="T6" fmla="*/ 6 w 117"/>
                <a:gd name="T7" fmla="*/ 55 h 152"/>
                <a:gd name="T8" fmla="*/ 24 w 117"/>
                <a:gd name="T9" fmla="*/ 102 h 152"/>
                <a:gd name="T10" fmla="*/ 25 w 117"/>
                <a:gd name="T11" fmla="*/ 101 h 152"/>
                <a:gd name="T12" fmla="*/ 25 w 117"/>
                <a:gd name="T13" fmla="*/ 100 h 152"/>
                <a:gd name="T14" fmla="*/ 109 w 117"/>
                <a:gd name="T15" fmla="*/ 127 h 152"/>
                <a:gd name="T16" fmla="*/ 106 w 117"/>
                <a:gd name="T17" fmla="*/ 99 h 152"/>
                <a:gd name="T18" fmla="*/ 106 w 117"/>
                <a:gd name="T19" fmla="*/ 91 h 152"/>
                <a:gd name="T20" fmla="*/ 106 w 117"/>
                <a:gd name="T21" fmla="*/ 81 h 152"/>
                <a:gd name="T22" fmla="*/ 93 w 117"/>
                <a:gd name="T23" fmla="*/ 65 h 152"/>
                <a:gd name="T24" fmla="*/ 93 w 117"/>
                <a:gd name="T25" fmla="*/ 65 h 152"/>
                <a:gd name="T26" fmla="*/ 72 w 117"/>
                <a:gd name="T27" fmla="*/ 39 h 152"/>
                <a:gd name="T28" fmla="*/ 65 w 117"/>
                <a:gd name="T29" fmla="*/ 14 h 152"/>
                <a:gd name="T30" fmla="*/ 36 w 117"/>
                <a:gd name="T31" fmla="*/ 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52">
                  <a:moveTo>
                    <a:pt x="36" y="18"/>
                  </a:moveTo>
                  <a:cubicBezTo>
                    <a:pt x="32" y="10"/>
                    <a:pt x="26" y="0"/>
                    <a:pt x="16" y="0"/>
                  </a:cubicBezTo>
                  <a:cubicBezTo>
                    <a:pt x="8" y="0"/>
                    <a:pt x="4" y="11"/>
                    <a:pt x="3" y="17"/>
                  </a:cubicBezTo>
                  <a:cubicBezTo>
                    <a:pt x="0" y="29"/>
                    <a:pt x="2" y="43"/>
                    <a:pt x="6" y="55"/>
                  </a:cubicBezTo>
                  <a:cubicBezTo>
                    <a:pt x="11" y="71"/>
                    <a:pt x="22" y="85"/>
                    <a:pt x="24" y="102"/>
                  </a:cubicBezTo>
                  <a:cubicBezTo>
                    <a:pt x="24" y="102"/>
                    <a:pt x="25" y="102"/>
                    <a:pt x="25" y="101"/>
                  </a:cubicBezTo>
                  <a:cubicBezTo>
                    <a:pt x="25" y="101"/>
                    <a:pt x="25" y="101"/>
                    <a:pt x="25" y="100"/>
                  </a:cubicBezTo>
                  <a:cubicBezTo>
                    <a:pt x="40" y="123"/>
                    <a:pt x="84" y="152"/>
                    <a:pt x="109" y="127"/>
                  </a:cubicBezTo>
                  <a:cubicBezTo>
                    <a:pt x="117" y="118"/>
                    <a:pt x="113" y="107"/>
                    <a:pt x="106" y="99"/>
                  </a:cubicBezTo>
                  <a:cubicBezTo>
                    <a:pt x="102" y="96"/>
                    <a:pt x="104" y="95"/>
                    <a:pt x="106" y="91"/>
                  </a:cubicBezTo>
                  <a:cubicBezTo>
                    <a:pt x="107" y="88"/>
                    <a:pt x="107" y="84"/>
                    <a:pt x="106" y="81"/>
                  </a:cubicBezTo>
                  <a:cubicBezTo>
                    <a:pt x="105" y="74"/>
                    <a:pt x="100" y="68"/>
                    <a:pt x="93" y="65"/>
                  </a:cubicBezTo>
                  <a:cubicBezTo>
                    <a:pt x="93" y="65"/>
                    <a:pt x="93" y="65"/>
                    <a:pt x="93" y="65"/>
                  </a:cubicBezTo>
                  <a:cubicBezTo>
                    <a:pt x="96" y="55"/>
                    <a:pt x="84" y="38"/>
                    <a:pt x="72" y="39"/>
                  </a:cubicBezTo>
                  <a:cubicBezTo>
                    <a:pt x="76" y="30"/>
                    <a:pt x="73" y="20"/>
                    <a:pt x="65" y="14"/>
                  </a:cubicBezTo>
                  <a:cubicBezTo>
                    <a:pt x="55" y="8"/>
                    <a:pt x="44"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6" name="Freeform 10"/>
            <p:cNvSpPr/>
            <p:nvPr/>
          </p:nvSpPr>
          <p:spPr bwMode="auto">
            <a:xfrm>
              <a:off x="8612188" y="3697288"/>
              <a:ext cx="512763" cy="633413"/>
            </a:xfrm>
            <a:custGeom>
              <a:avLst/>
              <a:gdLst>
                <a:gd name="T0" fmla="*/ 64 w 121"/>
                <a:gd name="T1" fmla="*/ 136 h 149"/>
                <a:gd name="T2" fmla="*/ 73 w 121"/>
                <a:gd name="T3" fmla="*/ 112 h 149"/>
                <a:gd name="T4" fmla="*/ 95 w 121"/>
                <a:gd name="T5" fmla="*/ 87 h 149"/>
                <a:gd name="T6" fmla="*/ 95 w 121"/>
                <a:gd name="T7" fmla="*/ 87 h 149"/>
                <a:gd name="T8" fmla="*/ 108 w 121"/>
                <a:gd name="T9" fmla="*/ 72 h 149"/>
                <a:gd name="T10" fmla="*/ 109 w 121"/>
                <a:gd name="T11" fmla="*/ 61 h 149"/>
                <a:gd name="T12" fmla="*/ 109 w 121"/>
                <a:gd name="T13" fmla="*/ 53 h 149"/>
                <a:gd name="T14" fmla="*/ 113 w 121"/>
                <a:gd name="T15" fmla="*/ 26 h 149"/>
                <a:gd name="T16" fmla="*/ 28 w 121"/>
                <a:gd name="T17" fmla="*/ 49 h 149"/>
                <a:gd name="T18" fmla="*/ 28 w 121"/>
                <a:gd name="T19" fmla="*/ 48 h 149"/>
                <a:gd name="T20" fmla="*/ 27 w 121"/>
                <a:gd name="T21" fmla="*/ 47 h 149"/>
                <a:gd name="T22" fmla="*/ 7 w 121"/>
                <a:gd name="T23" fmla="*/ 93 h 149"/>
                <a:gd name="T24" fmla="*/ 2 w 121"/>
                <a:gd name="T25" fmla="*/ 131 h 149"/>
                <a:gd name="T26" fmla="*/ 15 w 121"/>
                <a:gd name="T27" fmla="*/ 148 h 149"/>
                <a:gd name="T28" fmla="*/ 36 w 121"/>
                <a:gd name="T29" fmla="*/ 131 h 149"/>
                <a:gd name="T30" fmla="*/ 64 w 121"/>
                <a:gd name="T31"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64" y="136"/>
                  </a:moveTo>
                  <a:cubicBezTo>
                    <a:pt x="72" y="131"/>
                    <a:pt x="76" y="121"/>
                    <a:pt x="73" y="112"/>
                  </a:cubicBezTo>
                  <a:cubicBezTo>
                    <a:pt x="85" y="114"/>
                    <a:pt x="97" y="98"/>
                    <a:pt x="95" y="87"/>
                  </a:cubicBezTo>
                  <a:cubicBezTo>
                    <a:pt x="95" y="87"/>
                    <a:pt x="95" y="87"/>
                    <a:pt x="95" y="87"/>
                  </a:cubicBezTo>
                  <a:cubicBezTo>
                    <a:pt x="101" y="85"/>
                    <a:pt x="107" y="78"/>
                    <a:pt x="108" y="72"/>
                  </a:cubicBezTo>
                  <a:cubicBezTo>
                    <a:pt x="109" y="69"/>
                    <a:pt x="110" y="65"/>
                    <a:pt x="109" y="61"/>
                  </a:cubicBezTo>
                  <a:cubicBezTo>
                    <a:pt x="107" y="57"/>
                    <a:pt x="106" y="56"/>
                    <a:pt x="109" y="53"/>
                  </a:cubicBezTo>
                  <a:cubicBezTo>
                    <a:pt x="117" y="46"/>
                    <a:pt x="121" y="35"/>
                    <a:pt x="113" y="26"/>
                  </a:cubicBezTo>
                  <a:cubicBezTo>
                    <a:pt x="90" y="0"/>
                    <a:pt x="44" y="27"/>
                    <a:pt x="28" y="49"/>
                  </a:cubicBezTo>
                  <a:cubicBezTo>
                    <a:pt x="28" y="48"/>
                    <a:pt x="28" y="48"/>
                    <a:pt x="28" y="48"/>
                  </a:cubicBezTo>
                  <a:cubicBezTo>
                    <a:pt x="28" y="47"/>
                    <a:pt x="28" y="47"/>
                    <a:pt x="27" y="47"/>
                  </a:cubicBezTo>
                  <a:cubicBezTo>
                    <a:pt x="24" y="64"/>
                    <a:pt x="13" y="78"/>
                    <a:pt x="7" y="93"/>
                  </a:cubicBezTo>
                  <a:cubicBezTo>
                    <a:pt x="2" y="105"/>
                    <a:pt x="0" y="119"/>
                    <a:pt x="2" y="131"/>
                  </a:cubicBezTo>
                  <a:cubicBezTo>
                    <a:pt x="4" y="138"/>
                    <a:pt x="7" y="148"/>
                    <a:pt x="15" y="148"/>
                  </a:cubicBezTo>
                  <a:cubicBezTo>
                    <a:pt x="25" y="149"/>
                    <a:pt x="31" y="139"/>
                    <a:pt x="36" y="131"/>
                  </a:cubicBezTo>
                  <a:cubicBezTo>
                    <a:pt x="43" y="139"/>
                    <a:pt x="54" y="143"/>
                    <a:pt x="64" y="13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7" name="Freeform 11"/>
            <p:cNvSpPr/>
            <p:nvPr/>
          </p:nvSpPr>
          <p:spPr bwMode="auto">
            <a:xfrm>
              <a:off x="6743700" y="3998913"/>
              <a:ext cx="1042988" cy="701675"/>
            </a:xfrm>
            <a:custGeom>
              <a:avLst/>
              <a:gdLst>
                <a:gd name="T0" fmla="*/ 244 w 246"/>
                <a:gd name="T1" fmla="*/ 45 h 165"/>
                <a:gd name="T2" fmla="*/ 210 w 246"/>
                <a:gd name="T3" fmla="*/ 10 h 165"/>
                <a:gd name="T4" fmla="*/ 144 w 246"/>
                <a:gd name="T5" fmla="*/ 0 h 165"/>
                <a:gd name="T6" fmla="*/ 88 w 246"/>
                <a:gd name="T7" fmla="*/ 7 h 165"/>
                <a:gd name="T8" fmla="*/ 88 w 246"/>
                <a:gd name="T9" fmla="*/ 7 h 165"/>
                <a:gd name="T10" fmla="*/ 35 w 246"/>
                <a:gd name="T11" fmla="*/ 34 h 165"/>
                <a:gd name="T12" fmla="*/ 4 w 246"/>
                <a:gd name="T13" fmla="*/ 83 h 165"/>
                <a:gd name="T14" fmla="*/ 16 w 246"/>
                <a:gd name="T15" fmla="*/ 133 h 165"/>
                <a:gd name="T16" fmla="*/ 42 w 246"/>
                <a:gd name="T17" fmla="*/ 133 h 165"/>
                <a:gd name="T18" fmla="*/ 90 w 246"/>
                <a:gd name="T19" fmla="*/ 133 h 165"/>
                <a:gd name="T20" fmla="*/ 129 w 246"/>
                <a:gd name="T21" fmla="*/ 157 h 165"/>
                <a:gd name="T22" fmla="*/ 138 w 246"/>
                <a:gd name="T23" fmla="*/ 130 h 165"/>
                <a:gd name="T24" fmla="*/ 166 w 246"/>
                <a:gd name="T25" fmla="*/ 135 h 165"/>
                <a:gd name="T26" fmla="*/ 181 w 246"/>
                <a:gd name="T27" fmla="*/ 105 h 165"/>
                <a:gd name="T28" fmla="*/ 201 w 246"/>
                <a:gd name="T29" fmla="*/ 102 h 165"/>
                <a:gd name="T30" fmla="*/ 209 w 246"/>
                <a:gd name="T31" fmla="*/ 77 h 165"/>
                <a:gd name="T32" fmla="*/ 237 w 246"/>
                <a:gd name="T33" fmla="*/ 73 h 165"/>
                <a:gd name="T34" fmla="*/ 244 w 246"/>
                <a:gd name="T35"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165">
                  <a:moveTo>
                    <a:pt x="244" y="45"/>
                  </a:moveTo>
                  <a:cubicBezTo>
                    <a:pt x="241" y="27"/>
                    <a:pt x="227" y="16"/>
                    <a:pt x="210" y="10"/>
                  </a:cubicBezTo>
                  <a:cubicBezTo>
                    <a:pt x="189" y="2"/>
                    <a:pt x="167" y="0"/>
                    <a:pt x="144" y="0"/>
                  </a:cubicBezTo>
                  <a:cubicBezTo>
                    <a:pt x="126" y="0"/>
                    <a:pt x="105" y="0"/>
                    <a:pt x="88" y="7"/>
                  </a:cubicBezTo>
                  <a:cubicBezTo>
                    <a:pt x="88" y="7"/>
                    <a:pt x="88" y="7"/>
                    <a:pt x="88" y="7"/>
                  </a:cubicBezTo>
                  <a:cubicBezTo>
                    <a:pt x="69" y="12"/>
                    <a:pt x="50" y="20"/>
                    <a:pt x="35" y="34"/>
                  </a:cubicBezTo>
                  <a:cubicBezTo>
                    <a:pt x="21" y="46"/>
                    <a:pt x="8" y="64"/>
                    <a:pt x="4" y="83"/>
                  </a:cubicBezTo>
                  <a:cubicBezTo>
                    <a:pt x="0" y="99"/>
                    <a:pt x="2" y="122"/>
                    <a:pt x="16" y="133"/>
                  </a:cubicBezTo>
                  <a:cubicBezTo>
                    <a:pt x="25" y="141"/>
                    <a:pt x="36" y="142"/>
                    <a:pt x="42" y="133"/>
                  </a:cubicBezTo>
                  <a:cubicBezTo>
                    <a:pt x="48" y="156"/>
                    <a:pt x="77" y="152"/>
                    <a:pt x="90" y="133"/>
                  </a:cubicBezTo>
                  <a:cubicBezTo>
                    <a:pt x="97" y="146"/>
                    <a:pt x="112" y="165"/>
                    <a:pt x="129" y="157"/>
                  </a:cubicBezTo>
                  <a:cubicBezTo>
                    <a:pt x="139" y="152"/>
                    <a:pt x="140" y="140"/>
                    <a:pt x="138" y="130"/>
                  </a:cubicBezTo>
                  <a:cubicBezTo>
                    <a:pt x="145" y="138"/>
                    <a:pt x="156" y="142"/>
                    <a:pt x="166" y="135"/>
                  </a:cubicBezTo>
                  <a:cubicBezTo>
                    <a:pt x="176" y="128"/>
                    <a:pt x="181" y="117"/>
                    <a:pt x="181" y="105"/>
                  </a:cubicBezTo>
                  <a:cubicBezTo>
                    <a:pt x="187" y="109"/>
                    <a:pt x="195" y="109"/>
                    <a:pt x="201" y="102"/>
                  </a:cubicBezTo>
                  <a:cubicBezTo>
                    <a:pt x="206" y="96"/>
                    <a:pt x="212" y="85"/>
                    <a:pt x="209" y="77"/>
                  </a:cubicBezTo>
                  <a:cubicBezTo>
                    <a:pt x="218" y="80"/>
                    <a:pt x="229" y="80"/>
                    <a:pt x="237" y="73"/>
                  </a:cubicBezTo>
                  <a:cubicBezTo>
                    <a:pt x="244" y="66"/>
                    <a:pt x="246" y="54"/>
                    <a:pt x="244" y="4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8" name="Freeform 12"/>
            <p:cNvSpPr/>
            <p:nvPr/>
          </p:nvSpPr>
          <p:spPr bwMode="auto">
            <a:xfrm>
              <a:off x="2508250" y="4348163"/>
              <a:ext cx="309563" cy="309563"/>
            </a:xfrm>
            <a:custGeom>
              <a:avLst/>
              <a:gdLst>
                <a:gd name="T0" fmla="*/ 67 w 73"/>
                <a:gd name="T1" fmla="*/ 29 h 73"/>
                <a:gd name="T2" fmla="*/ 33 w 73"/>
                <a:gd name="T3" fmla="*/ 0 h 73"/>
                <a:gd name="T4" fmla="*/ 32 w 73"/>
                <a:gd name="T5" fmla="*/ 1 h 73"/>
                <a:gd name="T6" fmla="*/ 31 w 73"/>
                <a:gd name="T7" fmla="*/ 2 h 73"/>
                <a:gd name="T8" fmla="*/ 31 w 73"/>
                <a:gd name="T9" fmla="*/ 3 h 73"/>
                <a:gd name="T10" fmla="*/ 30 w 73"/>
                <a:gd name="T11" fmla="*/ 3 h 73"/>
                <a:gd name="T12" fmla="*/ 2 w 73"/>
                <a:gd name="T13" fmla="*/ 48 h 73"/>
                <a:gd name="T14" fmla="*/ 10 w 73"/>
                <a:gd name="T15" fmla="*/ 59 h 73"/>
                <a:gd name="T16" fmla="*/ 25 w 73"/>
                <a:gd name="T17" fmla="*/ 54 h 73"/>
                <a:gd name="T18" fmla="*/ 57 w 73"/>
                <a:gd name="T19" fmla="*/ 47 h 73"/>
                <a:gd name="T20" fmla="*/ 71 w 73"/>
                <a:gd name="T21" fmla="*/ 42 h 73"/>
                <a:gd name="T22" fmla="*/ 67 w 73"/>
                <a:gd name="T2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3">
                  <a:moveTo>
                    <a:pt x="67" y="29"/>
                  </a:moveTo>
                  <a:cubicBezTo>
                    <a:pt x="57" y="17"/>
                    <a:pt x="45" y="9"/>
                    <a:pt x="33" y="0"/>
                  </a:cubicBezTo>
                  <a:cubicBezTo>
                    <a:pt x="33" y="0"/>
                    <a:pt x="32" y="1"/>
                    <a:pt x="32" y="1"/>
                  </a:cubicBezTo>
                  <a:cubicBezTo>
                    <a:pt x="31" y="1"/>
                    <a:pt x="31" y="2"/>
                    <a:pt x="31" y="2"/>
                  </a:cubicBezTo>
                  <a:cubicBezTo>
                    <a:pt x="31" y="2"/>
                    <a:pt x="31" y="2"/>
                    <a:pt x="31" y="3"/>
                  </a:cubicBezTo>
                  <a:cubicBezTo>
                    <a:pt x="31" y="3"/>
                    <a:pt x="30" y="3"/>
                    <a:pt x="30" y="3"/>
                  </a:cubicBezTo>
                  <a:cubicBezTo>
                    <a:pt x="18" y="15"/>
                    <a:pt x="0" y="28"/>
                    <a:pt x="2" y="48"/>
                  </a:cubicBezTo>
                  <a:cubicBezTo>
                    <a:pt x="3" y="52"/>
                    <a:pt x="6" y="58"/>
                    <a:pt x="10" y="59"/>
                  </a:cubicBezTo>
                  <a:cubicBezTo>
                    <a:pt x="16" y="61"/>
                    <a:pt x="21" y="58"/>
                    <a:pt x="25" y="54"/>
                  </a:cubicBezTo>
                  <a:cubicBezTo>
                    <a:pt x="31" y="73"/>
                    <a:pt x="59" y="64"/>
                    <a:pt x="57" y="47"/>
                  </a:cubicBezTo>
                  <a:cubicBezTo>
                    <a:pt x="62" y="47"/>
                    <a:pt x="69" y="46"/>
                    <a:pt x="71" y="42"/>
                  </a:cubicBezTo>
                  <a:cubicBezTo>
                    <a:pt x="73" y="37"/>
                    <a:pt x="69" y="32"/>
                    <a:pt x="67" y="29"/>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9" name="Freeform 13"/>
            <p:cNvSpPr/>
            <p:nvPr/>
          </p:nvSpPr>
          <p:spPr bwMode="auto">
            <a:xfrm>
              <a:off x="3206750" y="2978150"/>
              <a:ext cx="474663" cy="488950"/>
            </a:xfrm>
            <a:custGeom>
              <a:avLst/>
              <a:gdLst>
                <a:gd name="T0" fmla="*/ 57 w 112"/>
                <a:gd name="T1" fmla="*/ 106 h 115"/>
                <a:gd name="T2" fmla="*/ 13 w 112"/>
                <a:gd name="T3" fmla="*/ 106 h 115"/>
                <a:gd name="T4" fmla="*/ 0 w 112"/>
                <a:gd name="T5" fmla="*/ 72 h 115"/>
                <a:gd name="T6" fmla="*/ 13 w 112"/>
                <a:gd name="T7" fmla="*/ 31 h 115"/>
                <a:gd name="T8" fmla="*/ 14 w 112"/>
                <a:gd name="T9" fmla="*/ 31 h 115"/>
                <a:gd name="T10" fmla="*/ 33 w 112"/>
                <a:gd name="T11" fmla="*/ 11 h 115"/>
                <a:gd name="T12" fmla="*/ 52 w 112"/>
                <a:gd name="T13" fmla="*/ 1 h 115"/>
                <a:gd name="T14" fmla="*/ 60 w 112"/>
                <a:gd name="T15" fmla="*/ 21 h 115"/>
                <a:gd name="T16" fmla="*/ 64 w 112"/>
                <a:gd name="T17" fmla="*/ 22 h 115"/>
                <a:gd name="T18" fmla="*/ 64 w 112"/>
                <a:gd name="T19" fmla="*/ 20 h 115"/>
                <a:gd name="T20" fmla="*/ 64 w 112"/>
                <a:gd name="T21" fmla="*/ 20 h 115"/>
                <a:gd name="T22" fmla="*/ 69 w 112"/>
                <a:gd name="T23" fmla="*/ 14 h 115"/>
                <a:gd name="T24" fmla="*/ 78 w 112"/>
                <a:gd name="T25" fmla="*/ 10 h 115"/>
                <a:gd name="T26" fmla="*/ 88 w 112"/>
                <a:gd name="T27" fmla="*/ 27 h 115"/>
                <a:gd name="T28" fmla="*/ 90 w 112"/>
                <a:gd name="T29" fmla="*/ 29 h 115"/>
                <a:gd name="T30" fmla="*/ 91 w 112"/>
                <a:gd name="T31" fmla="*/ 29 h 115"/>
                <a:gd name="T32" fmla="*/ 92 w 112"/>
                <a:gd name="T33" fmla="*/ 28 h 115"/>
                <a:gd name="T34" fmla="*/ 104 w 112"/>
                <a:gd name="T35" fmla="*/ 25 h 115"/>
                <a:gd name="T36" fmla="*/ 110 w 112"/>
                <a:gd name="T37" fmla="*/ 35 h 115"/>
                <a:gd name="T38" fmla="*/ 107 w 112"/>
                <a:gd name="T39" fmla="*/ 56 h 115"/>
                <a:gd name="T40" fmla="*/ 97 w 112"/>
                <a:gd name="T41" fmla="*/ 73 h 115"/>
                <a:gd name="T42" fmla="*/ 97 w 112"/>
                <a:gd name="T43" fmla="*/ 73 h 115"/>
                <a:gd name="T44" fmla="*/ 57 w 112"/>
                <a:gd name="T4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57" y="106"/>
                  </a:moveTo>
                  <a:cubicBezTo>
                    <a:pt x="43" y="111"/>
                    <a:pt x="26" y="115"/>
                    <a:pt x="13" y="106"/>
                  </a:cubicBezTo>
                  <a:cubicBezTo>
                    <a:pt x="2" y="98"/>
                    <a:pt x="0" y="84"/>
                    <a:pt x="0" y="72"/>
                  </a:cubicBezTo>
                  <a:cubicBezTo>
                    <a:pt x="0" y="56"/>
                    <a:pt x="7" y="44"/>
                    <a:pt x="13" y="31"/>
                  </a:cubicBezTo>
                  <a:cubicBezTo>
                    <a:pt x="13" y="31"/>
                    <a:pt x="14" y="31"/>
                    <a:pt x="14" y="31"/>
                  </a:cubicBezTo>
                  <a:cubicBezTo>
                    <a:pt x="20" y="24"/>
                    <a:pt x="26" y="17"/>
                    <a:pt x="33" y="11"/>
                  </a:cubicBezTo>
                  <a:cubicBezTo>
                    <a:pt x="38" y="7"/>
                    <a:pt x="45" y="2"/>
                    <a:pt x="52" y="1"/>
                  </a:cubicBezTo>
                  <a:cubicBezTo>
                    <a:pt x="62" y="0"/>
                    <a:pt x="61" y="15"/>
                    <a:pt x="60" y="21"/>
                  </a:cubicBezTo>
                  <a:cubicBezTo>
                    <a:pt x="60" y="23"/>
                    <a:pt x="64" y="24"/>
                    <a:pt x="64" y="22"/>
                  </a:cubicBezTo>
                  <a:cubicBezTo>
                    <a:pt x="64" y="21"/>
                    <a:pt x="64" y="21"/>
                    <a:pt x="64" y="20"/>
                  </a:cubicBezTo>
                  <a:cubicBezTo>
                    <a:pt x="64" y="20"/>
                    <a:pt x="64" y="20"/>
                    <a:pt x="64" y="20"/>
                  </a:cubicBezTo>
                  <a:cubicBezTo>
                    <a:pt x="66" y="19"/>
                    <a:pt x="67" y="16"/>
                    <a:pt x="69" y="14"/>
                  </a:cubicBezTo>
                  <a:cubicBezTo>
                    <a:pt x="72" y="12"/>
                    <a:pt x="75" y="11"/>
                    <a:pt x="78" y="10"/>
                  </a:cubicBezTo>
                  <a:cubicBezTo>
                    <a:pt x="88" y="9"/>
                    <a:pt x="88" y="20"/>
                    <a:pt x="88" y="27"/>
                  </a:cubicBezTo>
                  <a:cubicBezTo>
                    <a:pt x="88" y="28"/>
                    <a:pt x="89" y="29"/>
                    <a:pt x="90" y="29"/>
                  </a:cubicBezTo>
                  <a:cubicBezTo>
                    <a:pt x="90" y="29"/>
                    <a:pt x="90" y="29"/>
                    <a:pt x="91" y="29"/>
                  </a:cubicBezTo>
                  <a:cubicBezTo>
                    <a:pt x="91" y="29"/>
                    <a:pt x="92" y="28"/>
                    <a:pt x="92" y="28"/>
                  </a:cubicBezTo>
                  <a:cubicBezTo>
                    <a:pt x="95" y="25"/>
                    <a:pt x="99" y="21"/>
                    <a:pt x="104" y="25"/>
                  </a:cubicBezTo>
                  <a:cubicBezTo>
                    <a:pt x="107" y="27"/>
                    <a:pt x="108" y="31"/>
                    <a:pt x="110" y="35"/>
                  </a:cubicBezTo>
                  <a:cubicBezTo>
                    <a:pt x="112" y="41"/>
                    <a:pt x="110" y="49"/>
                    <a:pt x="107" y="56"/>
                  </a:cubicBezTo>
                  <a:cubicBezTo>
                    <a:pt x="105" y="62"/>
                    <a:pt x="101" y="68"/>
                    <a:pt x="97" y="73"/>
                  </a:cubicBezTo>
                  <a:cubicBezTo>
                    <a:pt x="97" y="73"/>
                    <a:pt x="97" y="73"/>
                    <a:pt x="97" y="73"/>
                  </a:cubicBezTo>
                  <a:cubicBezTo>
                    <a:pt x="87" y="90"/>
                    <a:pt x="75" y="99"/>
                    <a:pt x="57" y="10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0" name="Freeform 14"/>
            <p:cNvSpPr/>
            <p:nvPr/>
          </p:nvSpPr>
          <p:spPr bwMode="auto">
            <a:xfrm>
              <a:off x="746125" y="2139950"/>
              <a:ext cx="982663" cy="765175"/>
            </a:xfrm>
            <a:custGeom>
              <a:avLst/>
              <a:gdLst>
                <a:gd name="T0" fmla="*/ 226 w 232"/>
                <a:gd name="T1" fmla="*/ 120 h 180"/>
                <a:gd name="T2" fmla="*/ 199 w 232"/>
                <a:gd name="T3" fmla="*/ 111 h 180"/>
                <a:gd name="T4" fmla="*/ 197 w 232"/>
                <a:gd name="T5" fmla="*/ 84 h 180"/>
                <a:gd name="T6" fmla="*/ 178 w 232"/>
                <a:gd name="T7" fmla="*/ 78 h 180"/>
                <a:gd name="T8" fmla="*/ 169 w 232"/>
                <a:gd name="T9" fmla="*/ 44 h 180"/>
                <a:gd name="T10" fmla="*/ 140 w 232"/>
                <a:gd name="T11" fmla="*/ 44 h 180"/>
                <a:gd name="T12" fmla="*/ 137 w 232"/>
                <a:gd name="T13" fmla="*/ 16 h 180"/>
                <a:gd name="T14" fmla="*/ 94 w 232"/>
                <a:gd name="T15" fmla="*/ 31 h 180"/>
                <a:gd name="T16" fmla="*/ 47 w 232"/>
                <a:gd name="T17" fmla="*/ 22 h 180"/>
                <a:gd name="T18" fmla="*/ 22 w 232"/>
                <a:gd name="T19" fmla="*/ 16 h 180"/>
                <a:gd name="T20" fmla="*/ 0 w 232"/>
                <a:gd name="T21" fmla="*/ 63 h 180"/>
                <a:gd name="T22" fmla="*/ 21 w 232"/>
                <a:gd name="T23" fmla="*/ 118 h 180"/>
                <a:gd name="T24" fmla="*/ 67 w 232"/>
                <a:gd name="T25" fmla="*/ 154 h 180"/>
                <a:gd name="T26" fmla="*/ 67 w 232"/>
                <a:gd name="T27" fmla="*/ 155 h 180"/>
                <a:gd name="T28" fmla="*/ 121 w 232"/>
                <a:gd name="T29" fmla="*/ 173 h 180"/>
                <a:gd name="T30" fmla="*/ 187 w 232"/>
                <a:gd name="T31" fmla="*/ 176 h 180"/>
                <a:gd name="T32" fmla="*/ 228 w 232"/>
                <a:gd name="T33" fmla="*/ 149 h 180"/>
                <a:gd name="T34" fmla="*/ 226 w 232"/>
                <a:gd name="T35"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180">
                  <a:moveTo>
                    <a:pt x="226" y="120"/>
                  </a:moveTo>
                  <a:cubicBezTo>
                    <a:pt x="220" y="112"/>
                    <a:pt x="209" y="110"/>
                    <a:pt x="199" y="111"/>
                  </a:cubicBezTo>
                  <a:cubicBezTo>
                    <a:pt x="204" y="103"/>
                    <a:pt x="201" y="91"/>
                    <a:pt x="197" y="84"/>
                  </a:cubicBezTo>
                  <a:cubicBezTo>
                    <a:pt x="192" y="76"/>
                    <a:pt x="185" y="74"/>
                    <a:pt x="178" y="78"/>
                  </a:cubicBezTo>
                  <a:cubicBezTo>
                    <a:pt x="180" y="66"/>
                    <a:pt x="178" y="53"/>
                    <a:pt x="169" y="44"/>
                  </a:cubicBezTo>
                  <a:cubicBezTo>
                    <a:pt x="161" y="36"/>
                    <a:pt x="149" y="38"/>
                    <a:pt x="140" y="44"/>
                  </a:cubicBezTo>
                  <a:cubicBezTo>
                    <a:pt x="145" y="35"/>
                    <a:pt x="146" y="23"/>
                    <a:pt x="137" y="16"/>
                  </a:cubicBezTo>
                  <a:cubicBezTo>
                    <a:pt x="122" y="5"/>
                    <a:pt x="104" y="20"/>
                    <a:pt x="94" y="31"/>
                  </a:cubicBezTo>
                  <a:cubicBezTo>
                    <a:pt x="86" y="10"/>
                    <a:pt x="58" y="0"/>
                    <a:pt x="47" y="22"/>
                  </a:cubicBezTo>
                  <a:cubicBezTo>
                    <a:pt x="43" y="12"/>
                    <a:pt x="33" y="10"/>
                    <a:pt x="22" y="16"/>
                  </a:cubicBezTo>
                  <a:cubicBezTo>
                    <a:pt x="6" y="25"/>
                    <a:pt x="0" y="46"/>
                    <a:pt x="0" y="63"/>
                  </a:cubicBezTo>
                  <a:cubicBezTo>
                    <a:pt x="0" y="82"/>
                    <a:pt x="10" y="102"/>
                    <a:pt x="21" y="118"/>
                  </a:cubicBezTo>
                  <a:cubicBezTo>
                    <a:pt x="32" y="133"/>
                    <a:pt x="49" y="146"/>
                    <a:pt x="67" y="154"/>
                  </a:cubicBezTo>
                  <a:cubicBezTo>
                    <a:pt x="67" y="154"/>
                    <a:pt x="67" y="154"/>
                    <a:pt x="67" y="155"/>
                  </a:cubicBezTo>
                  <a:cubicBezTo>
                    <a:pt x="82" y="165"/>
                    <a:pt x="103" y="169"/>
                    <a:pt x="121" y="173"/>
                  </a:cubicBezTo>
                  <a:cubicBezTo>
                    <a:pt x="142" y="177"/>
                    <a:pt x="165" y="180"/>
                    <a:pt x="187" y="176"/>
                  </a:cubicBezTo>
                  <a:cubicBezTo>
                    <a:pt x="204" y="174"/>
                    <a:pt x="221" y="166"/>
                    <a:pt x="228" y="149"/>
                  </a:cubicBezTo>
                  <a:cubicBezTo>
                    <a:pt x="231" y="140"/>
                    <a:pt x="232" y="128"/>
                    <a:pt x="226" y="120"/>
                  </a:cubicBezTo>
                  <a:close/>
                </a:path>
              </a:pathLst>
            </a:custGeom>
            <a:solidFill>
              <a:srgbClr val="DC43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1" name="Freeform 15"/>
            <p:cNvSpPr/>
            <p:nvPr/>
          </p:nvSpPr>
          <p:spPr bwMode="auto">
            <a:xfrm>
              <a:off x="763588" y="2317750"/>
              <a:ext cx="860425" cy="587375"/>
            </a:xfrm>
            <a:custGeom>
              <a:avLst/>
              <a:gdLst>
                <a:gd name="T0" fmla="*/ 181 w 203"/>
                <a:gd name="T1" fmla="*/ 99 h 138"/>
                <a:gd name="T2" fmla="*/ 181 w 203"/>
                <a:gd name="T3" fmla="*/ 79 h 138"/>
                <a:gd name="T4" fmla="*/ 158 w 203"/>
                <a:gd name="T5" fmla="*/ 77 h 138"/>
                <a:gd name="T6" fmla="*/ 139 w 203"/>
                <a:gd name="T7" fmla="*/ 44 h 138"/>
                <a:gd name="T8" fmla="*/ 132 w 203"/>
                <a:gd name="T9" fmla="*/ 23 h 138"/>
                <a:gd name="T10" fmla="*/ 108 w 203"/>
                <a:gd name="T11" fmla="*/ 28 h 138"/>
                <a:gd name="T12" fmla="*/ 73 w 203"/>
                <a:gd name="T13" fmla="*/ 16 h 138"/>
                <a:gd name="T14" fmla="*/ 55 w 203"/>
                <a:gd name="T15" fmla="*/ 2 h 138"/>
                <a:gd name="T16" fmla="*/ 39 w 203"/>
                <a:gd name="T17" fmla="*/ 13 h 138"/>
                <a:gd name="T18" fmla="*/ 39 w 203"/>
                <a:gd name="T19" fmla="*/ 13 h 138"/>
                <a:gd name="T20" fmla="*/ 9 w 203"/>
                <a:gd name="T21" fmla="*/ 8 h 138"/>
                <a:gd name="T22" fmla="*/ 2 w 203"/>
                <a:gd name="T23" fmla="*/ 40 h 138"/>
                <a:gd name="T24" fmla="*/ 20 w 203"/>
                <a:gd name="T25" fmla="*/ 81 h 138"/>
                <a:gd name="T26" fmla="*/ 58 w 203"/>
                <a:gd name="T27" fmla="*/ 113 h 138"/>
                <a:gd name="T28" fmla="*/ 59 w 203"/>
                <a:gd name="T29" fmla="*/ 113 h 138"/>
                <a:gd name="T30" fmla="*/ 78 w 203"/>
                <a:gd name="T31" fmla="*/ 121 h 138"/>
                <a:gd name="T32" fmla="*/ 112 w 203"/>
                <a:gd name="T33" fmla="*/ 131 h 138"/>
                <a:gd name="T34" fmla="*/ 167 w 203"/>
                <a:gd name="T35" fmla="*/ 136 h 138"/>
                <a:gd name="T36" fmla="*/ 201 w 203"/>
                <a:gd name="T37" fmla="*/ 113 h 138"/>
                <a:gd name="T38" fmla="*/ 181 w 203"/>
                <a:gd name="T39" fmla="*/ 9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138">
                  <a:moveTo>
                    <a:pt x="181" y="99"/>
                  </a:moveTo>
                  <a:cubicBezTo>
                    <a:pt x="185" y="93"/>
                    <a:pt x="188" y="85"/>
                    <a:pt x="181" y="79"/>
                  </a:cubicBezTo>
                  <a:cubicBezTo>
                    <a:pt x="176" y="74"/>
                    <a:pt x="166" y="75"/>
                    <a:pt x="158" y="77"/>
                  </a:cubicBezTo>
                  <a:cubicBezTo>
                    <a:pt x="165" y="61"/>
                    <a:pt x="157" y="33"/>
                    <a:pt x="139" y="44"/>
                  </a:cubicBezTo>
                  <a:cubicBezTo>
                    <a:pt x="141" y="36"/>
                    <a:pt x="141" y="27"/>
                    <a:pt x="132" y="23"/>
                  </a:cubicBezTo>
                  <a:cubicBezTo>
                    <a:pt x="124" y="19"/>
                    <a:pt x="114" y="23"/>
                    <a:pt x="108" y="28"/>
                  </a:cubicBezTo>
                  <a:cubicBezTo>
                    <a:pt x="108" y="8"/>
                    <a:pt x="86" y="5"/>
                    <a:pt x="73" y="16"/>
                  </a:cubicBezTo>
                  <a:cubicBezTo>
                    <a:pt x="70" y="9"/>
                    <a:pt x="63" y="3"/>
                    <a:pt x="55" y="2"/>
                  </a:cubicBezTo>
                  <a:cubicBezTo>
                    <a:pt x="47" y="1"/>
                    <a:pt x="40" y="5"/>
                    <a:pt x="39" y="13"/>
                  </a:cubicBezTo>
                  <a:cubicBezTo>
                    <a:pt x="39" y="13"/>
                    <a:pt x="39" y="13"/>
                    <a:pt x="39" y="13"/>
                  </a:cubicBezTo>
                  <a:cubicBezTo>
                    <a:pt x="31" y="6"/>
                    <a:pt x="19" y="0"/>
                    <a:pt x="9" y="8"/>
                  </a:cubicBezTo>
                  <a:cubicBezTo>
                    <a:pt x="0" y="15"/>
                    <a:pt x="0" y="30"/>
                    <a:pt x="2" y="40"/>
                  </a:cubicBezTo>
                  <a:cubicBezTo>
                    <a:pt x="3" y="55"/>
                    <a:pt x="11" y="69"/>
                    <a:pt x="20" y="81"/>
                  </a:cubicBezTo>
                  <a:cubicBezTo>
                    <a:pt x="30" y="94"/>
                    <a:pt x="42" y="109"/>
                    <a:pt x="58" y="113"/>
                  </a:cubicBezTo>
                  <a:cubicBezTo>
                    <a:pt x="58" y="114"/>
                    <a:pt x="59" y="113"/>
                    <a:pt x="59" y="113"/>
                  </a:cubicBezTo>
                  <a:cubicBezTo>
                    <a:pt x="64" y="117"/>
                    <a:pt x="73" y="119"/>
                    <a:pt x="78" y="121"/>
                  </a:cubicBezTo>
                  <a:cubicBezTo>
                    <a:pt x="89" y="126"/>
                    <a:pt x="100" y="129"/>
                    <a:pt x="112" y="131"/>
                  </a:cubicBezTo>
                  <a:cubicBezTo>
                    <a:pt x="130" y="135"/>
                    <a:pt x="148" y="138"/>
                    <a:pt x="167" y="136"/>
                  </a:cubicBezTo>
                  <a:cubicBezTo>
                    <a:pt x="180" y="134"/>
                    <a:pt x="199" y="129"/>
                    <a:pt x="201" y="113"/>
                  </a:cubicBezTo>
                  <a:cubicBezTo>
                    <a:pt x="203" y="102"/>
                    <a:pt x="190" y="98"/>
                    <a:pt x="181" y="9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2" name="Freeform 16"/>
            <p:cNvSpPr/>
            <p:nvPr/>
          </p:nvSpPr>
          <p:spPr bwMode="auto">
            <a:xfrm>
              <a:off x="847725" y="2454275"/>
              <a:ext cx="588963" cy="425450"/>
            </a:xfrm>
            <a:custGeom>
              <a:avLst/>
              <a:gdLst>
                <a:gd name="T0" fmla="*/ 135 w 139"/>
                <a:gd name="T1" fmla="*/ 77 h 100"/>
                <a:gd name="T2" fmla="*/ 118 w 139"/>
                <a:gd name="T3" fmla="*/ 72 h 100"/>
                <a:gd name="T4" fmla="*/ 104 w 139"/>
                <a:gd name="T5" fmla="*/ 55 h 100"/>
                <a:gd name="T6" fmla="*/ 86 w 139"/>
                <a:gd name="T7" fmla="*/ 37 h 100"/>
                <a:gd name="T8" fmla="*/ 56 w 139"/>
                <a:gd name="T9" fmla="*/ 24 h 100"/>
                <a:gd name="T10" fmla="*/ 31 w 139"/>
                <a:gd name="T11" fmla="*/ 13 h 100"/>
                <a:gd name="T12" fmla="*/ 11 w 139"/>
                <a:gd name="T13" fmla="*/ 1 h 100"/>
                <a:gd name="T14" fmla="*/ 0 w 139"/>
                <a:gd name="T15" fmla="*/ 19 h 100"/>
                <a:gd name="T16" fmla="*/ 39 w 139"/>
                <a:gd name="T17" fmla="*/ 81 h 100"/>
                <a:gd name="T18" fmla="*/ 40 w 139"/>
                <a:gd name="T19" fmla="*/ 83 h 100"/>
                <a:gd name="T20" fmla="*/ 124 w 139"/>
                <a:gd name="T21" fmla="*/ 92 h 100"/>
                <a:gd name="T22" fmla="*/ 135 w 139"/>
                <a:gd name="T23"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00">
                  <a:moveTo>
                    <a:pt x="135" y="77"/>
                  </a:moveTo>
                  <a:cubicBezTo>
                    <a:pt x="131" y="72"/>
                    <a:pt x="124" y="71"/>
                    <a:pt x="118" y="72"/>
                  </a:cubicBezTo>
                  <a:cubicBezTo>
                    <a:pt x="124" y="63"/>
                    <a:pt x="115" y="53"/>
                    <a:pt x="104" y="55"/>
                  </a:cubicBezTo>
                  <a:cubicBezTo>
                    <a:pt x="111" y="46"/>
                    <a:pt x="98" y="31"/>
                    <a:pt x="86" y="37"/>
                  </a:cubicBezTo>
                  <a:cubicBezTo>
                    <a:pt x="90" y="19"/>
                    <a:pt x="69" y="13"/>
                    <a:pt x="56" y="24"/>
                  </a:cubicBezTo>
                  <a:cubicBezTo>
                    <a:pt x="51" y="13"/>
                    <a:pt x="39" y="1"/>
                    <a:pt x="31" y="13"/>
                  </a:cubicBezTo>
                  <a:cubicBezTo>
                    <a:pt x="27" y="7"/>
                    <a:pt x="19" y="0"/>
                    <a:pt x="11" y="1"/>
                  </a:cubicBezTo>
                  <a:cubicBezTo>
                    <a:pt x="2" y="3"/>
                    <a:pt x="0" y="11"/>
                    <a:pt x="0" y="19"/>
                  </a:cubicBezTo>
                  <a:cubicBezTo>
                    <a:pt x="1" y="45"/>
                    <a:pt x="21" y="65"/>
                    <a:pt x="39" y="81"/>
                  </a:cubicBezTo>
                  <a:cubicBezTo>
                    <a:pt x="39" y="81"/>
                    <a:pt x="39" y="82"/>
                    <a:pt x="40" y="83"/>
                  </a:cubicBezTo>
                  <a:cubicBezTo>
                    <a:pt x="67" y="90"/>
                    <a:pt x="96" y="100"/>
                    <a:pt x="124" y="92"/>
                  </a:cubicBezTo>
                  <a:cubicBezTo>
                    <a:pt x="129" y="91"/>
                    <a:pt x="139" y="83"/>
                    <a:pt x="135" y="7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3" name="Freeform 17"/>
            <p:cNvSpPr/>
            <p:nvPr/>
          </p:nvSpPr>
          <p:spPr bwMode="auto">
            <a:xfrm>
              <a:off x="674688" y="2573338"/>
              <a:ext cx="571500" cy="506413"/>
            </a:xfrm>
            <a:custGeom>
              <a:avLst/>
              <a:gdLst>
                <a:gd name="T0" fmla="*/ 132 w 135"/>
                <a:gd name="T1" fmla="*/ 42 h 119"/>
                <a:gd name="T2" fmla="*/ 119 w 135"/>
                <a:gd name="T3" fmla="*/ 39 h 119"/>
                <a:gd name="T4" fmla="*/ 114 w 135"/>
                <a:gd name="T5" fmla="*/ 26 h 119"/>
                <a:gd name="T6" fmla="*/ 100 w 135"/>
                <a:gd name="T7" fmla="*/ 26 h 119"/>
                <a:gd name="T8" fmla="*/ 93 w 135"/>
                <a:gd name="T9" fmla="*/ 13 h 119"/>
                <a:gd name="T10" fmla="*/ 79 w 135"/>
                <a:gd name="T11" fmla="*/ 14 h 119"/>
                <a:gd name="T12" fmla="*/ 79 w 135"/>
                <a:gd name="T13" fmla="*/ 14 h 119"/>
                <a:gd name="T14" fmla="*/ 53 w 135"/>
                <a:gd name="T15" fmla="*/ 6 h 119"/>
                <a:gd name="T16" fmla="*/ 52 w 135"/>
                <a:gd name="T17" fmla="*/ 7 h 119"/>
                <a:gd name="T18" fmla="*/ 78 w 135"/>
                <a:gd name="T19" fmla="*/ 53 h 119"/>
                <a:gd name="T20" fmla="*/ 10 w 135"/>
                <a:gd name="T21" fmla="*/ 109 h 119"/>
                <a:gd name="T22" fmla="*/ 0 w 135"/>
                <a:gd name="T23" fmla="*/ 117 h 119"/>
                <a:gd name="T24" fmla="*/ 2 w 135"/>
                <a:gd name="T25" fmla="*/ 119 h 119"/>
                <a:gd name="T26" fmla="*/ 21 w 135"/>
                <a:gd name="T27" fmla="*/ 105 h 119"/>
                <a:gd name="T28" fmla="*/ 80 w 135"/>
                <a:gd name="T29" fmla="*/ 54 h 119"/>
                <a:gd name="T30" fmla="*/ 132 w 135"/>
                <a:gd name="T31" fmla="*/ 54 h 119"/>
                <a:gd name="T32" fmla="*/ 132 w 135"/>
                <a:gd name="T33" fmla="*/ 4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119">
                  <a:moveTo>
                    <a:pt x="132" y="42"/>
                  </a:moveTo>
                  <a:cubicBezTo>
                    <a:pt x="129" y="38"/>
                    <a:pt x="123" y="37"/>
                    <a:pt x="119" y="39"/>
                  </a:cubicBezTo>
                  <a:cubicBezTo>
                    <a:pt x="120" y="34"/>
                    <a:pt x="118" y="29"/>
                    <a:pt x="114" y="26"/>
                  </a:cubicBezTo>
                  <a:cubicBezTo>
                    <a:pt x="110" y="23"/>
                    <a:pt x="104" y="24"/>
                    <a:pt x="100" y="26"/>
                  </a:cubicBezTo>
                  <a:cubicBezTo>
                    <a:pt x="100" y="21"/>
                    <a:pt x="96" y="16"/>
                    <a:pt x="93" y="13"/>
                  </a:cubicBezTo>
                  <a:cubicBezTo>
                    <a:pt x="88" y="9"/>
                    <a:pt x="83" y="11"/>
                    <a:pt x="79" y="14"/>
                  </a:cubicBezTo>
                  <a:cubicBezTo>
                    <a:pt x="79" y="14"/>
                    <a:pt x="79" y="14"/>
                    <a:pt x="79" y="14"/>
                  </a:cubicBezTo>
                  <a:cubicBezTo>
                    <a:pt x="75" y="6"/>
                    <a:pt x="61" y="0"/>
                    <a:pt x="53" y="6"/>
                  </a:cubicBezTo>
                  <a:cubicBezTo>
                    <a:pt x="53" y="6"/>
                    <a:pt x="52" y="6"/>
                    <a:pt x="52" y="7"/>
                  </a:cubicBezTo>
                  <a:cubicBezTo>
                    <a:pt x="49" y="25"/>
                    <a:pt x="65" y="43"/>
                    <a:pt x="78" y="53"/>
                  </a:cubicBezTo>
                  <a:cubicBezTo>
                    <a:pt x="60" y="77"/>
                    <a:pt x="35" y="92"/>
                    <a:pt x="10" y="109"/>
                  </a:cubicBezTo>
                  <a:cubicBezTo>
                    <a:pt x="7" y="111"/>
                    <a:pt x="3" y="114"/>
                    <a:pt x="0" y="117"/>
                  </a:cubicBezTo>
                  <a:cubicBezTo>
                    <a:pt x="0" y="117"/>
                    <a:pt x="1" y="118"/>
                    <a:pt x="2" y="119"/>
                  </a:cubicBezTo>
                  <a:cubicBezTo>
                    <a:pt x="8" y="114"/>
                    <a:pt x="14" y="110"/>
                    <a:pt x="21" y="105"/>
                  </a:cubicBezTo>
                  <a:cubicBezTo>
                    <a:pt x="42" y="91"/>
                    <a:pt x="67" y="77"/>
                    <a:pt x="80" y="54"/>
                  </a:cubicBezTo>
                  <a:cubicBezTo>
                    <a:pt x="94" y="61"/>
                    <a:pt x="122" y="71"/>
                    <a:pt x="132" y="54"/>
                  </a:cubicBezTo>
                  <a:cubicBezTo>
                    <a:pt x="135" y="51"/>
                    <a:pt x="135" y="45"/>
                    <a:pt x="132" y="42"/>
                  </a:cubicBezTo>
                  <a:close/>
                </a:path>
              </a:pathLst>
            </a:custGeom>
            <a:solidFill>
              <a:srgbClr val="F2C1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4" name="Freeform 18"/>
            <p:cNvSpPr/>
            <p:nvPr/>
          </p:nvSpPr>
          <p:spPr bwMode="auto">
            <a:xfrm>
              <a:off x="492125" y="3079750"/>
              <a:ext cx="296863" cy="693738"/>
            </a:xfrm>
            <a:custGeom>
              <a:avLst/>
              <a:gdLst>
                <a:gd name="T0" fmla="*/ 41 w 70"/>
                <a:gd name="T1" fmla="*/ 129 h 163"/>
                <a:gd name="T2" fmla="*/ 43 w 70"/>
                <a:gd name="T3" fmla="*/ 96 h 163"/>
                <a:gd name="T4" fmla="*/ 38 w 70"/>
                <a:gd name="T5" fmla="*/ 56 h 163"/>
                <a:gd name="T6" fmla="*/ 1 w 70"/>
                <a:gd name="T7" fmla="*/ 0 h 163"/>
                <a:gd name="T8" fmla="*/ 0 w 70"/>
                <a:gd name="T9" fmla="*/ 2 h 163"/>
                <a:gd name="T10" fmla="*/ 36 w 70"/>
                <a:gd name="T11" fmla="*/ 61 h 163"/>
                <a:gd name="T12" fmla="*/ 39 w 70"/>
                <a:gd name="T13" fmla="*/ 99 h 163"/>
                <a:gd name="T14" fmla="*/ 38 w 70"/>
                <a:gd name="T15" fmla="*/ 130 h 163"/>
                <a:gd name="T16" fmla="*/ 15 w 70"/>
                <a:gd name="T17" fmla="*/ 154 h 163"/>
                <a:gd name="T18" fmla="*/ 18 w 70"/>
                <a:gd name="T19" fmla="*/ 156 h 163"/>
                <a:gd name="T20" fmla="*/ 29 w 70"/>
                <a:gd name="T21" fmla="*/ 151 h 163"/>
                <a:gd name="T22" fmla="*/ 35 w 70"/>
                <a:gd name="T23" fmla="*/ 159 h 163"/>
                <a:gd name="T24" fmla="*/ 38 w 70"/>
                <a:gd name="T25" fmla="*/ 159 h 163"/>
                <a:gd name="T26" fmla="*/ 41 w 70"/>
                <a:gd name="T27" fmla="*/ 154 h 163"/>
                <a:gd name="T28" fmla="*/ 46 w 70"/>
                <a:gd name="T29" fmla="*/ 159 h 163"/>
                <a:gd name="T30" fmla="*/ 49 w 70"/>
                <a:gd name="T31" fmla="*/ 158 h 163"/>
                <a:gd name="T32" fmla="*/ 51 w 70"/>
                <a:gd name="T33" fmla="*/ 153 h 163"/>
                <a:gd name="T34" fmla="*/ 66 w 70"/>
                <a:gd name="T35" fmla="*/ 154 h 163"/>
                <a:gd name="T36" fmla="*/ 41 w 70"/>
                <a:gd name="T37" fmla="*/ 1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63">
                  <a:moveTo>
                    <a:pt x="41" y="129"/>
                  </a:moveTo>
                  <a:cubicBezTo>
                    <a:pt x="44" y="119"/>
                    <a:pt x="43" y="107"/>
                    <a:pt x="43" y="96"/>
                  </a:cubicBezTo>
                  <a:cubicBezTo>
                    <a:pt x="42" y="83"/>
                    <a:pt x="41" y="69"/>
                    <a:pt x="38" y="56"/>
                  </a:cubicBezTo>
                  <a:cubicBezTo>
                    <a:pt x="34" y="35"/>
                    <a:pt x="24" y="7"/>
                    <a:pt x="1" y="0"/>
                  </a:cubicBezTo>
                  <a:cubicBezTo>
                    <a:pt x="0" y="0"/>
                    <a:pt x="0" y="1"/>
                    <a:pt x="0" y="2"/>
                  </a:cubicBezTo>
                  <a:cubicBezTo>
                    <a:pt x="23" y="14"/>
                    <a:pt x="31" y="37"/>
                    <a:pt x="36" y="61"/>
                  </a:cubicBezTo>
                  <a:cubicBezTo>
                    <a:pt x="38" y="73"/>
                    <a:pt x="39" y="86"/>
                    <a:pt x="39" y="99"/>
                  </a:cubicBezTo>
                  <a:cubicBezTo>
                    <a:pt x="39" y="109"/>
                    <a:pt x="37" y="120"/>
                    <a:pt x="38" y="130"/>
                  </a:cubicBezTo>
                  <a:cubicBezTo>
                    <a:pt x="26" y="133"/>
                    <a:pt x="18" y="143"/>
                    <a:pt x="15" y="154"/>
                  </a:cubicBezTo>
                  <a:cubicBezTo>
                    <a:pt x="15" y="155"/>
                    <a:pt x="16" y="157"/>
                    <a:pt x="18" y="156"/>
                  </a:cubicBezTo>
                  <a:cubicBezTo>
                    <a:pt x="21" y="154"/>
                    <a:pt x="25" y="153"/>
                    <a:pt x="29" y="151"/>
                  </a:cubicBezTo>
                  <a:cubicBezTo>
                    <a:pt x="31" y="153"/>
                    <a:pt x="34" y="156"/>
                    <a:pt x="35" y="159"/>
                  </a:cubicBezTo>
                  <a:cubicBezTo>
                    <a:pt x="35" y="160"/>
                    <a:pt x="37" y="160"/>
                    <a:pt x="38" y="159"/>
                  </a:cubicBezTo>
                  <a:cubicBezTo>
                    <a:pt x="39" y="157"/>
                    <a:pt x="40" y="156"/>
                    <a:pt x="41" y="154"/>
                  </a:cubicBezTo>
                  <a:cubicBezTo>
                    <a:pt x="43" y="155"/>
                    <a:pt x="44" y="157"/>
                    <a:pt x="46" y="159"/>
                  </a:cubicBezTo>
                  <a:cubicBezTo>
                    <a:pt x="47" y="160"/>
                    <a:pt x="48" y="160"/>
                    <a:pt x="49" y="158"/>
                  </a:cubicBezTo>
                  <a:cubicBezTo>
                    <a:pt x="50" y="157"/>
                    <a:pt x="50" y="155"/>
                    <a:pt x="51" y="153"/>
                  </a:cubicBezTo>
                  <a:cubicBezTo>
                    <a:pt x="55" y="158"/>
                    <a:pt x="63" y="163"/>
                    <a:pt x="66" y="154"/>
                  </a:cubicBezTo>
                  <a:cubicBezTo>
                    <a:pt x="70" y="141"/>
                    <a:pt x="51" y="131"/>
                    <a:pt x="41" y="129"/>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5" name="Freeform 19"/>
            <p:cNvSpPr/>
            <p:nvPr/>
          </p:nvSpPr>
          <p:spPr bwMode="auto">
            <a:xfrm>
              <a:off x="877888" y="3046413"/>
              <a:ext cx="317500" cy="633413"/>
            </a:xfrm>
            <a:custGeom>
              <a:avLst/>
              <a:gdLst>
                <a:gd name="T0" fmla="*/ 51 w 75"/>
                <a:gd name="T1" fmla="*/ 115 h 149"/>
                <a:gd name="T2" fmla="*/ 50 w 75"/>
                <a:gd name="T3" fmla="*/ 115 h 149"/>
                <a:gd name="T4" fmla="*/ 48 w 75"/>
                <a:gd name="T5" fmla="*/ 86 h 149"/>
                <a:gd name="T6" fmla="*/ 41 w 75"/>
                <a:gd name="T7" fmla="*/ 48 h 149"/>
                <a:gd name="T8" fmla="*/ 1 w 75"/>
                <a:gd name="T9" fmla="*/ 0 h 149"/>
                <a:gd name="T10" fmla="*/ 1 w 75"/>
                <a:gd name="T11" fmla="*/ 2 h 149"/>
                <a:gd name="T12" fmla="*/ 40 w 75"/>
                <a:gd name="T13" fmla="*/ 55 h 149"/>
                <a:gd name="T14" fmla="*/ 45 w 75"/>
                <a:gd name="T15" fmla="*/ 90 h 149"/>
                <a:gd name="T16" fmla="*/ 46 w 75"/>
                <a:gd name="T17" fmla="*/ 115 h 149"/>
                <a:gd name="T18" fmla="*/ 45 w 75"/>
                <a:gd name="T19" fmla="*/ 142 h 149"/>
                <a:gd name="T20" fmla="*/ 50 w 75"/>
                <a:gd name="T21" fmla="*/ 149 h 149"/>
                <a:gd name="T22" fmla="*/ 61 w 75"/>
                <a:gd name="T23" fmla="*/ 148 h 149"/>
                <a:gd name="T24" fmla="*/ 51 w 75"/>
                <a:gd name="T2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49">
                  <a:moveTo>
                    <a:pt x="51" y="115"/>
                  </a:moveTo>
                  <a:cubicBezTo>
                    <a:pt x="50" y="115"/>
                    <a:pt x="50" y="115"/>
                    <a:pt x="50" y="115"/>
                  </a:cubicBezTo>
                  <a:cubicBezTo>
                    <a:pt x="50" y="106"/>
                    <a:pt x="49" y="95"/>
                    <a:pt x="48" y="86"/>
                  </a:cubicBezTo>
                  <a:cubicBezTo>
                    <a:pt x="46" y="73"/>
                    <a:pt x="45" y="61"/>
                    <a:pt x="41" y="48"/>
                  </a:cubicBezTo>
                  <a:cubicBezTo>
                    <a:pt x="36" y="28"/>
                    <a:pt x="24" y="6"/>
                    <a:pt x="1" y="0"/>
                  </a:cubicBezTo>
                  <a:cubicBezTo>
                    <a:pt x="0" y="0"/>
                    <a:pt x="0" y="1"/>
                    <a:pt x="1" y="2"/>
                  </a:cubicBezTo>
                  <a:cubicBezTo>
                    <a:pt x="24" y="11"/>
                    <a:pt x="34" y="32"/>
                    <a:pt x="40" y="55"/>
                  </a:cubicBezTo>
                  <a:cubicBezTo>
                    <a:pt x="43" y="67"/>
                    <a:pt x="44" y="78"/>
                    <a:pt x="45" y="90"/>
                  </a:cubicBezTo>
                  <a:cubicBezTo>
                    <a:pt x="46" y="98"/>
                    <a:pt x="45" y="107"/>
                    <a:pt x="46" y="115"/>
                  </a:cubicBezTo>
                  <a:cubicBezTo>
                    <a:pt x="44" y="124"/>
                    <a:pt x="42" y="133"/>
                    <a:pt x="45" y="142"/>
                  </a:cubicBezTo>
                  <a:cubicBezTo>
                    <a:pt x="46" y="144"/>
                    <a:pt x="48" y="149"/>
                    <a:pt x="50" y="149"/>
                  </a:cubicBezTo>
                  <a:cubicBezTo>
                    <a:pt x="54" y="149"/>
                    <a:pt x="58" y="149"/>
                    <a:pt x="61" y="148"/>
                  </a:cubicBezTo>
                  <a:cubicBezTo>
                    <a:pt x="75" y="141"/>
                    <a:pt x="56" y="120"/>
                    <a:pt x="51" y="115"/>
                  </a:cubicBezTo>
                  <a:close/>
                </a:path>
              </a:pathLst>
            </a:custGeom>
            <a:solidFill>
              <a:srgbClr val="1D8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6" name="Freeform 20"/>
            <p:cNvSpPr/>
            <p:nvPr/>
          </p:nvSpPr>
          <p:spPr bwMode="auto">
            <a:xfrm>
              <a:off x="831850" y="3148013"/>
              <a:ext cx="215900" cy="501650"/>
            </a:xfrm>
            <a:custGeom>
              <a:avLst/>
              <a:gdLst>
                <a:gd name="T0" fmla="*/ 40 w 51"/>
                <a:gd name="T1" fmla="*/ 2 h 118"/>
                <a:gd name="T2" fmla="*/ 41 w 51"/>
                <a:gd name="T3" fmla="*/ 1 h 118"/>
                <a:gd name="T4" fmla="*/ 40 w 51"/>
                <a:gd name="T5" fmla="*/ 0 h 118"/>
                <a:gd name="T6" fmla="*/ 39 w 51"/>
                <a:gd name="T7" fmla="*/ 2 h 118"/>
                <a:gd name="T8" fmla="*/ 39 w 51"/>
                <a:gd name="T9" fmla="*/ 2 h 118"/>
                <a:gd name="T10" fmla="*/ 3 w 51"/>
                <a:gd name="T11" fmla="*/ 116 h 118"/>
                <a:gd name="T12" fmla="*/ 4 w 51"/>
                <a:gd name="T13" fmla="*/ 117 h 118"/>
                <a:gd name="T14" fmla="*/ 6 w 51"/>
                <a:gd name="T15" fmla="*/ 117 h 118"/>
                <a:gd name="T16" fmla="*/ 41 w 51"/>
                <a:gd name="T17" fmla="*/ 67 h 118"/>
                <a:gd name="T18" fmla="*/ 40 w 51"/>
                <a:gd name="T1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8">
                  <a:moveTo>
                    <a:pt x="40" y="2"/>
                  </a:moveTo>
                  <a:cubicBezTo>
                    <a:pt x="40" y="2"/>
                    <a:pt x="41" y="1"/>
                    <a:pt x="41" y="1"/>
                  </a:cubicBezTo>
                  <a:cubicBezTo>
                    <a:pt x="41" y="0"/>
                    <a:pt x="41" y="0"/>
                    <a:pt x="40" y="0"/>
                  </a:cubicBezTo>
                  <a:cubicBezTo>
                    <a:pt x="40" y="1"/>
                    <a:pt x="40" y="2"/>
                    <a:pt x="39" y="2"/>
                  </a:cubicBezTo>
                  <a:cubicBezTo>
                    <a:pt x="39" y="2"/>
                    <a:pt x="39" y="2"/>
                    <a:pt x="39" y="2"/>
                  </a:cubicBezTo>
                  <a:cubicBezTo>
                    <a:pt x="18" y="36"/>
                    <a:pt x="0" y="75"/>
                    <a:pt x="3" y="116"/>
                  </a:cubicBezTo>
                  <a:cubicBezTo>
                    <a:pt x="3" y="117"/>
                    <a:pt x="4" y="117"/>
                    <a:pt x="4" y="117"/>
                  </a:cubicBezTo>
                  <a:cubicBezTo>
                    <a:pt x="4" y="117"/>
                    <a:pt x="5" y="118"/>
                    <a:pt x="6" y="117"/>
                  </a:cubicBezTo>
                  <a:cubicBezTo>
                    <a:pt x="24" y="106"/>
                    <a:pt x="35" y="86"/>
                    <a:pt x="41" y="67"/>
                  </a:cubicBezTo>
                  <a:cubicBezTo>
                    <a:pt x="48" y="47"/>
                    <a:pt x="51" y="21"/>
                    <a:pt x="40" y="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7" name="Freeform 21"/>
            <p:cNvSpPr/>
            <p:nvPr/>
          </p:nvSpPr>
          <p:spPr bwMode="auto">
            <a:xfrm>
              <a:off x="1304925" y="3087688"/>
              <a:ext cx="149225" cy="523875"/>
            </a:xfrm>
            <a:custGeom>
              <a:avLst/>
              <a:gdLst>
                <a:gd name="T0" fmla="*/ 31 w 35"/>
                <a:gd name="T1" fmla="*/ 52 h 123"/>
                <a:gd name="T2" fmla="*/ 0 w 35"/>
                <a:gd name="T3" fmla="*/ 0 h 123"/>
                <a:gd name="T4" fmla="*/ 0 w 35"/>
                <a:gd name="T5" fmla="*/ 0 h 123"/>
                <a:gd name="T6" fmla="*/ 29 w 35"/>
                <a:gd name="T7" fmla="*/ 57 h 123"/>
                <a:gd name="T8" fmla="*/ 31 w 35"/>
                <a:gd name="T9" fmla="*/ 121 h 123"/>
                <a:gd name="T10" fmla="*/ 34 w 35"/>
                <a:gd name="T11" fmla="*/ 121 h 123"/>
                <a:gd name="T12" fmla="*/ 31 w 35"/>
                <a:gd name="T13" fmla="*/ 52 h 123"/>
              </a:gdLst>
              <a:ahLst/>
              <a:cxnLst>
                <a:cxn ang="0">
                  <a:pos x="T0" y="T1"/>
                </a:cxn>
                <a:cxn ang="0">
                  <a:pos x="T2" y="T3"/>
                </a:cxn>
                <a:cxn ang="0">
                  <a:pos x="T4" y="T5"/>
                </a:cxn>
                <a:cxn ang="0">
                  <a:pos x="T6" y="T7"/>
                </a:cxn>
                <a:cxn ang="0">
                  <a:pos x="T8" y="T9"/>
                </a:cxn>
                <a:cxn ang="0">
                  <a:pos x="T10" y="T11"/>
                </a:cxn>
                <a:cxn ang="0">
                  <a:pos x="T12" y="T13"/>
                </a:cxn>
              </a:cxnLst>
              <a:rect l="0" t="0" r="r" b="b"/>
              <a:pathLst>
                <a:path w="35" h="123">
                  <a:moveTo>
                    <a:pt x="31" y="52"/>
                  </a:moveTo>
                  <a:cubicBezTo>
                    <a:pt x="27" y="33"/>
                    <a:pt x="20" y="8"/>
                    <a:pt x="0" y="0"/>
                  </a:cubicBezTo>
                  <a:cubicBezTo>
                    <a:pt x="0" y="0"/>
                    <a:pt x="0" y="0"/>
                    <a:pt x="0" y="0"/>
                  </a:cubicBezTo>
                  <a:cubicBezTo>
                    <a:pt x="19" y="13"/>
                    <a:pt x="25" y="36"/>
                    <a:pt x="29" y="57"/>
                  </a:cubicBezTo>
                  <a:cubicBezTo>
                    <a:pt x="32" y="78"/>
                    <a:pt x="32" y="100"/>
                    <a:pt x="31" y="121"/>
                  </a:cubicBezTo>
                  <a:cubicBezTo>
                    <a:pt x="31" y="123"/>
                    <a:pt x="34" y="123"/>
                    <a:pt x="34" y="121"/>
                  </a:cubicBezTo>
                  <a:cubicBezTo>
                    <a:pt x="35" y="98"/>
                    <a:pt x="35" y="75"/>
                    <a:pt x="31" y="52"/>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8" name="Freeform 22"/>
            <p:cNvSpPr/>
            <p:nvPr/>
          </p:nvSpPr>
          <p:spPr bwMode="auto">
            <a:xfrm>
              <a:off x="1292225" y="3581400"/>
              <a:ext cx="296863" cy="290513"/>
            </a:xfrm>
            <a:custGeom>
              <a:avLst/>
              <a:gdLst>
                <a:gd name="T0" fmla="*/ 37 w 70"/>
                <a:gd name="T1" fmla="*/ 1 h 68"/>
                <a:gd name="T2" fmla="*/ 36 w 70"/>
                <a:gd name="T3" fmla="*/ 1 h 68"/>
                <a:gd name="T4" fmla="*/ 34 w 70"/>
                <a:gd name="T5" fmla="*/ 2 h 68"/>
                <a:gd name="T6" fmla="*/ 1 w 70"/>
                <a:gd name="T7" fmla="*/ 47 h 68"/>
                <a:gd name="T8" fmla="*/ 7 w 70"/>
                <a:gd name="T9" fmla="*/ 58 h 68"/>
                <a:gd name="T10" fmla="*/ 19 w 70"/>
                <a:gd name="T11" fmla="*/ 50 h 68"/>
                <a:gd name="T12" fmla="*/ 25 w 70"/>
                <a:gd name="T13" fmla="*/ 67 h 68"/>
                <a:gd name="T14" fmla="*/ 27 w 70"/>
                <a:gd name="T15" fmla="*/ 67 h 68"/>
                <a:gd name="T16" fmla="*/ 38 w 70"/>
                <a:gd name="T17" fmla="*/ 53 h 68"/>
                <a:gd name="T18" fmla="*/ 48 w 70"/>
                <a:gd name="T19" fmla="*/ 64 h 68"/>
                <a:gd name="T20" fmla="*/ 60 w 70"/>
                <a:gd name="T21" fmla="*/ 56 h 68"/>
                <a:gd name="T22" fmla="*/ 37 w 70"/>
                <a:gd name="T2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8">
                  <a:moveTo>
                    <a:pt x="37" y="1"/>
                  </a:moveTo>
                  <a:cubicBezTo>
                    <a:pt x="37" y="1"/>
                    <a:pt x="37" y="0"/>
                    <a:pt x="36" y="1"/>
                  </a:cubicBezTo>
                  <a:cubicBezTo>
                    <a:pt x="35" y="0"/>
                    <a:pt x="34" y="1"/>
                    <a:pt x="34" y="2"/>
                  </a:cubicBezTo>
                  <a:cubicBezTo>
                    <a:pt x="19" y="13"/>
                    <a:pt x="2" y="27"/>
                    <a:pt x="1" y="47"/>
                  </a:cubicBezTo>
                  <a:cubicBezTo>
                    <a:pt x="0" y="51"/>
                    <a:pt x="2" y="56"/>
                    <a:pt x="7" y="58"/>
                  </a:cubicBezTo>
                  <a:cubicBezTo>
                    <a:pt x="11" y="59"/>
                    <a:pt x="16" y="55"/>
                    <a:pt x="19" y="50"/>
                  </a:cubicBezTo>
                  <a:cubicBezTo>
                    <a:pt x="19" y="56"/>
                    <a:pt x="20" y="62"/>
                    <a:pt x="25" y="67"/>
                  </a:cubicBezTo>
                  <a:cubicBezTo>
                    <a:pt x="25" y="68"/>
                    <a:pt x="26" y="68"/>
                    <a:pt x="27" y="67"/>
                  </a:cubicBezTo>
                  <a:cubicBezTo>
                    <a:pt x="32" y="63"/>
                    <a:pt x="36" y="59"/>
                    <a:pt x="38" y="53"/>
                  </a:cubicBezTo>
                  <a:cubicBezTo>
                    <a:pt x="40" y="58"/>
                    <a:pt x="42" y="63"/>
                    <a:pt x="48" y="64"/>
                  </a:cubicBezTo>
                  <a:cubicBezTo>
                    <a:pt x="53" y="65"/>
                    <a:pt x="58" y="60"/>
                    <a:pt x="60" y="56"/>
                  </a:cubicBezTo>
                  <a:cubicBezTo>
                    <a:pt x="70" y="36"/>
                    <a:pt x="51" y="14"/>
                    <a:pt x="37"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9" name="Freeform 23"/>
            <p:cNvSpPr/>
            <p:nvPr/>
          </p:nvSpPr>
          <p:spPr bwMode="auto">
            <a:xfrm>
              <a:off x="1652588" y="3292475"/>
              <a:ext cx="555625" cy="1352550"/>
            </a:xfrm>
            <a:custGeom>
              <a:avLst/>
              <a:gdLst>
                <a:gd name="T0" fmla="*/ 131 w 131"/>
                <a:gd name="T1" fmla="*/ 207 h 318"/>
                <a:gd name="T2" fmla="*/ 130 w 131"/>
                <a:gd name="T3" fmla="*/ 207 h 318"/>
                <a:gd name="T4" fmla="*/ 121 w 131"/>
                <a:gd name="T5" fmla="*/ 183 h 318"/>
                <a:gd name="T6" fmla="*/ 100 w 131"/>
                <a:gd name="T7" fmla="*/ 170 h 318"/>
                <a:gd name="T8" fmla="*/ 116 w 131"/>
                <a:gd name="T9" fmla="*/ 168 h 318"/>
                <a:gd name="T10" fmla="*/ 117 w 131"/>
                <a:gd name="T11" fmla="*/ 168 h 318"/>
                <a:gd name="T12" fmla="*/ 118 w 131"/>
                <a:gd name="T13" fmla="*/ 167 h 318"/>
                <a:gd name="T14" fmla="*/ 100 w 131"/>
                <a:gd name="T15" fmla="*/ 137 h 318"/>
                <a:gd name="T16" fmla="*/ 101 w 131"/>
                <a:gd name="T17" fmla="*/ 136 h 318"/>
                <a:gd name="T18" fmla="*/ 68 w 131"/>
                <a:gd name="T19" fmla="*/ 129 h 318"/>
                <a:gd name="T20" fmla="*/ 90 w 131"/>
                <a:gd name="T21" fmla="*/ 125 h 318"/>
                <a:gd name="T22" fmla="*/ 91 w 131"/>
                <a:gd name="T23" fmla="*/ 125 h 318"/>
                <a:gd name="T24" fmla="*/ 92 w 131"/>
                <a:gd name="T25" fmla="*/ 124 h 318"/>
                <a:gd name="T26" fmla="*/ 68 w 131"/>
                <a:gd name="T27" fmla="*/ 95 h 318"/>
                <a:gd name="T28" fmla="*/ 40 w 131"/>
                <a:gd name="T29" fmla="*/ 65 h 318"/>
                <a:gd name="T30" fmla="*/ 17 w 131"/>
                <a:gd name="T31" fmla="*/ 0 h 318"/>
                <a:gd name="T32" fmla="*/ 17 w 131"/>
                <a:gd name="T33" fmla="*/ 1 h 318"/>
                <a:gd name="T34" fmla="*/ 37 w 131"/>
                <a:gd name="T35" fmla="*/ 66 h 318"/>
                <a:gd name="T36" fmla="*/ 15 w 131"/>
                <a:gd name="T37" fmla="*/ 131 h 318"/>
                <a:gd name="T38" fmla="*/ 16 w 131"/>
                <a:gd name="T39" fmla="*/ 134 h 318"/>
                <a:gd name="T40" fmla="*/ 24 w 131"/>
                <a:gd name="T41" fmla="*/ 137 h 318"/>
                <a:gd name="T42" fmla="*/ 6 w 131"/>
                <a:gd name="T43" fmla="*/ 189 h 318"/>
                <a:gd name="T44" fmla="*/ 8 w 131"/>
                <a:gd name="T45" fmla="*/ 191 h 318"/>
                <a:gd name="T46" fmla="*/ 15 w 131"/>
                <a:gd name="T47" fmla="*/ 191 h 318"/>
                <a:gd name="T48" fmla="*/ 8 w 131"/>
                <a:gd name="T49" fmla="*/ 239 h 318"/>
                <a:gd name="T50" fmla="*/ 10 w 131"/>
                <a:gd name="T51" fmla="*/ 240 h 318"/>
                <a:gd name="T52" fmla="*/ 21 w 131"/>
                <a:gd name="T53" fmla="*/ 231 h 318"/>
                <a:gd name="T54" fmla="*/ 38 w 131"/>
                <a:gd name="T55" fmla="*/ 293 h 318"/>
                <a:gd name="T56" fmla="*/ 40 w 131"/>
                <a:gd name="T57" fmla="*/ 292 h 318"/>
                <a:gd name="T58" fmla="*/ 41 w 131"/>
                <a:gd name="T59" fmla="*/ 292 h 318"/>
                <a:gd name="T60" fmla="*/ 50 w 131"/>
                <a:gd name="T61" fmla="*/ 286 h 318"/>
                <a:gd name="T62" fmla="*/ 88 w 131"/>
                <a:gd name="T63" fmla="*/ 318 h 318"/>
                <a:gd name="T64" fmla="*/ 89 w 131"/>
                <a:gd name="T65" fmla="*/ 316 h 318"/>
                <a:gd name="T66" fmla="*/ 114 w 131"/>
                <a:gd name="T67" fmla="*/ 286 h 318"/>
                <a:gd name="T68" fmla="*/ 114 w 131"/>
                <a:gd name="T69" fmla="*/ 286 h 318"/>
                <a:gd name="T70" fmla="*/ 114 w 131"/>
                <a:gd name="T71" fmla="*/ 285 h 318"/>
                <a:gd name="T72" fmla="*/ 114 w 131"/>
                <a:gd name="T73" fmla="*/ 285 h 318"/>
                <a:gd name="T74" fmla="*/ 114 w 131"/>
                <a:gd name="T75" fmla="*/ 284 h 318"/>
                <a:gd name="T76" fmla="*/ 93 w 131"/>
                <a:gd name="T77" fmla="*/ 266 h 318"/>
                <a:gd name="T78" fmla="*/ 116 w 131"/>
                <a:gd name="T79" fmla="*/ 275 h 318"/>
                <a:gd name="T80" fmla="*/ 118 w 131"/>
                <a:gd name="T81" fmla="*/ 274 h 318"/>
                <a:gd name="T82" fmla="*/ 127 w 131"/>
                <a:gd name="T83" fmla="*/ 223 h 318"/>
                <a:gd name="T84" fmla="*/ 127 w 131"/>
                <a:gd name="T85" fmla="*/ 223 h 318"/>
                <a:gd name="T86" fmla="*/ 114 w 131"/>
                <a:gd name="T87" fmla="*/ 204 h 318"/>
                <a:gd name="T88" fmla="*/ 129 w 131"/>
                <a:gd name="T89" fmla="*/ 210 h 318"/>
                <a:gd name="T90" fmla="*/ 131 w 131"/>
                <a:gd name="T91" fmla="*/ 209 h 318"/>
                <a:gd name="T92" fmla="*/ 131 w 131"/>
                <a:gd name="T93" fmla="*/ 209 h 318"/>
                <a:gd name="T94" fmla="*/ 131 w 131"/>
                <a:gd name="T95" fmla="*/ 2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318">
                  <a:moveTo>
                    <a:pt x="131" y="207"/>
                  </a:moveTo>
                  <a:cubicBezTo>
                    <a:pt x="131" y="207"/>
                    <a:pt x="130" y="207"/>
                    <a:pt x="130" y="207"/>
                  </a:cubicBezTo>
                  <a:cubicBezTo>
                    <a:pt x="128" y="199"/>
                    <a:pt x="126" y="190"/>
                    <a:pt x="121" y="183"/>
                  </a:cubicBezTo>
                  <a:cubicBezTo>
                    <a:pt x="116" y="176"/>
                    <a:pt x="108" y="173"/>
                    <a:pt x="100" y="170"/>
                  </a:cubicBezTo>
                  <a:cubicBezTo>
                    <a:pt x="105" y="169"/>
                    <a:pt x="111" y="169"/>
                    <a:pt x="116" y="168"/>
                  </a:cubicBezTo>
                  <a:cubicBezTo>
                    <a:pt x="117" y="168"/>
                    <a:pt x="117" y="168"/>
                    <a:pt x="117" y="168"/>
                  </a:cubicBezTo>
                  <a:cubicBezTo>
                    <a:pt x="117" y="168"/>
                    <a:pt x="118" y="168"/>
                    <a:pt x="118" y="167"/>
                  </a:cubicBezTo>
                  <a:cubicBezTo>
                    <a:pt x="114" y="156"/>
                    <a:pt x="109" y="145"/>
                    <a:pt x="100" y="137"/>
                  </a:cubicBezTo>
                  <a:cubicBezTo>
                    <a:pt x="101" y="137"/>
                    <a:pt x="102" y="136"/>
                    <a:pt x="101" y="136"/>
                  </a:cubicBezTo>
                  <a:cubicBezTo>
                    <a:pt x="91" y="131"/>
                    <a:pt x="79" y="130"/>
                    <a:pt x="68" y="129"/>
                  </a:cubicBezTo>
                  <a:cubicBezTo>
                    <a:pt x="75" y="126"/>
                    <a:pt x="83" y="126"/>
                    <a:pt x="90" y="125"/>
                  </a:cubicBezTo>
                  <a:cubicBezTo>
                    <a:pt x="90" y="125"/>
                    <a:pt x="91" y="125"/>
                    <a:pt x="91" y="125"/>
                  </a:cubicBezTo>
                  <a:cubicBezTo>
                    <a:pt x="91" y="126"/>
                    <a:pt x="93" y="125"/>
                    <a:pt x="92" y="124"/>
                  </a:cubicBezTo>
                  <a:cubicBezTo>
                    <a:pt x="85" y="114"/>
                    <a:pt x="76" y="105"/>
                    <a:pt x="68" y="95"/>
                  </a:cubicBezTo>
                  <a:cubicBezTo>
                    <a:pt x="59" y="84"/>
                    <a:pt x="51" y="73"/>
                    <a:pt x="40" y="65"/>
                  </a:cubicBezTo>
                  <a:cubicBezTo>
                    <a:pt x="39" y="44"/>
                    <a:pt x="37" y="11"/>
                    <a:pt x="17" y="0"/>
                  </a:cubicBezTo>
                  <a:cubicBezTo>
                    <a:pt x="17" y="0"/>
                    <a:pt x="16" y="0"/>
                    <a:pt x="17" y="1"/>
                  </a:cubicBezTo>
                  <a:cubicBezTo>
                    <a:pt x="35" y="17"/>
                    <a:pt x="34" y="43"/>
                    <a:pt x="37" y="66"/>
                  </a:cubicBezTo>
                  <a:cubicBezTo>
                    <a:pt x="39" y="89"/>
                    <a:pt x="26" y="111"/>
                    <a:pt x="15" y="131"/>
                  </a:cubicBezTo>
                  <a:cubicBezTo>
                    <a:pt x="14" y="132"/>
                    <a:pt x="15" y="133"/>
                    <a:pt x="16" y="134"/>
                  </a:cubicBezTo>
                  <a:cubicBezTo>
                    <a:pt x="19" y="135"/>
                    <a:pt x="21" y="136"/>
                    <a:pt x="24" y="137"/>
                  </a:cubicBezTo>
                  <a:cubicBezTo>
                    <a:pt x="9" y="151"/>
                    <a:pt x="6" y="170"/>
                    <a:pt x="6" y="189"/>
                  </a:cubicBezTo>
                  <a:cubicBezTo>
                    <a:pt x="6" y="190"/>
                    <a:pt x="7" y="191"/>
                    <a:pt x="8" y="191"/>
                  </a:cubicBezTo>
                  <a:cubicBezTo>
                    <a:pt x="10" y="191"/>
                    <a:pt x="12" y="191"/>
                    <a:pt x="15" y="191"/>
                  </a:cubicBezTo>
                  <a:cubicBezTo>
                    <a:pt x="0" y="201"/>
                    <a:pt x="1" y="225"/>
                    <a:pt x="8" y="239"/>
                  </a:cubicBezTo>
                  <a:cubicBezTo>
                    <a:pt x="8" y="240"/>
                    <a:pt x="9" y="240"/>
                    <a:pt x="10" y="240"/>
                  </a:cubicBezTo>
                  <a:cubicBezTo>
                    <a:pt x="13" y="236"/>
                    <a:pt x="17" y="234"/>
                    <a:pt x="21" y="231"/>
                  </a:cubicBezTo>
                  <a:cubicBezTo>
                    <a:pt x="13" y="255"/>
                    <a:pt x="21" y="275"/>
                    <a:pt x="38" y="293"/>
                  </a:cubicBezTo>
                  <a:cubicBezTo>
                    <a:pt x="39" y="293"/>
                    <a:pt x="40" y="293"/>
                    <a:pt x="40" y="292"/>
                  </a:cubicBezTo>
                  <a:cubicBezTo>
                    <a:pt x="41" y="292"/>
                    <a:pt x="41" y="293"/>
                    <a:pt x="41" y="292"/>
                  </a:cubicBezTo>
                  <a:cubicBezTo>
                    <a:pt x="44" y="291"/>
                    <a:pt x="47" y="289"/>
                    <a:pt x="50" y="286"/>
                  </a:cubicBezTo>
                  <a:cubicBezTo>
                    <a:pt x="49" y="307"/>
                    <a:pt x="70" y="317"/>
                    <a:pt x="88" y="318"/>
                  </a:cubicBezTo>
                  <a:cubicBezTo>
                    <a:pt x="89" y="318"/>
                    <a:pt x="89" y="317"/>
                    <a:pt x="89" y="316"/>
                  </a:cubicBezTo>
                  <a:cubicBezTo>
                    <a:pt x="100" y="310"/>
                    <a:pt x="110" y="298"/>
                    <a:pt x="114" y="286"/>
                  </a:cubicBezTo>
                  <a:cubicBezTo>
                    <a:pt x="114" y="286"/>
                    <a:pt x="114" y="286"/>
                    <a:pt x="114" y="286"/>
                  </a:cubicBezTo>
                  <a:cubicBezTo>
                    <a:pt x="114" y="285"/>
                    <a:pt x="114" y="285"/>
                    <a:pt x="114" y="285"/>
                  </a:cubicBezTo>
                  <a:cubicBezTo>
                    <a:pt x="114" y="285"/>
                    <a:pt x="114" y="285"/>
                    <a:pt x="114" y="285"/>
                  </a:cubicBezTo>
                  <a:cubicBezTo>
                    <a:pt x="114" y="285"/>
                    <a:pt x="114" y="285"/>
                    <a:pt x="114" y="284"/>
                  </a:cubicBezTo>
                  <a:cubicBezTo>
                    <a:pt x="109" y="277"/>
                    <a:pt x="101" y="271"/>
                    <a:pt x="93" y="266"/>
                  </a:cubicBezTo>
                  <a:cubicBezTo>
                    <a:pt x="101" y="268"/>
                    <a:pt x="109" y="270"/>
                    <a:pt x="116" y="275"/>
                  </a:cubicBezTo>
                  <a:cubicBezTo>
                    <a:pt x="116" y="275"/>
                    <a:pt x="117" y="275"/>
                    <a:pt x="118" y="274"/>
                  </a:cubicBezTo>
                  <a:cubicBezTo>
                    <a:pt x="125" y="259"/>
                    <a:pt x="130" y="240"/>
                    <a:pt x="127" y="223"/>
                  </a:cubicBezTo>
                  <a:cubicBezTo>
                    <a:pt x="127" y="223"/>
                    <a:pt x="127" y="223"/>
                    <a:pt x="127" y="223"/>
                  </a:cubicBezTo>
                  <a:cubicBezTo>
                    <a:pt x="126" y="215"/>
                    <a:pt x="120" y="209"/>
                    <a:pt x="114" y="204"/>
                  </a:cubicBezTo>
                  <a:cubicBezTo>
                    <a:pt x="119" y="205"/>
                    <a:pt x="124" y="206"/>
                    <a:pt x="129" y="210"/>
                  </a:cubicBezTo>
                  <a:cubicBezTo>
                    <a:pt x="130" y="210"/>
                    <a:pt x="130" y="210"/>
                    <a:pt x="131" y="209"/>
                  </a:cubicBezTo>
                  <a:cubicBezTo>
                    <a:pt x="131" y="209"/>
                    <a:pt x="131" y="209"/>
                    <a:pt x="131" y="209"/>
                  </a:cubicBezTo>
                  <a:cubicBezTo>
                    <a:pt x="131" y="208"/>
                    <a:pt x="131" y="208"/>
                    <a:pt x="131" y="207"/>
                  </a:cubicBezTo>
                  <a:close/>
                </a:path>
              </a:pathLst>
            </a:custGeom>
            <a:solidFill>
              <a:srgbClr val="1568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0" name="Freeform 24"/>
            <p:cNvSpPr/>
            <p:nvPr/>
          </p:nvSpPr>
          <p:spPr bwMode="auto">
            <a:xfrm>
              <a:off x="250825" y="3079750"/>
              <a:ext cx="223838" cy="501650"/>
            </a:xfrm>
            <a:custGeom>
              <a:avLst/>
              <a:gdLst>
                <a:gd name="T0" fmla="*/ 52 w 53"/>
                <a:gd name="T1" fmla="*/ 115 h 118"/>
                <a:gd name="T2" fmla="*/ 3 w 53"/>
                <a:gd name="T3" fmla="*/ 6 h 118"/>
                <a:gd name="T4" fmla="*/ 3 w 53"/>
                <a:gd name="T5" fmla="*/ 6 h 118"/>
                <a:gd name="T6" fmla="*/ 2 w 53"/>
                <a:gd name="T7" fmla="*/ 7 h 118"/>
                <a:gd name="T8" fmla="*/ 49 w 53"/>
                <a:gd name="T9" fmla="*/ 116 h 118"/>
                <a:gd name="T10" fmla="*/ 49 w 53"/>
                <a:gd name="T11" fmla="*/ 116 h 118"/>
                <a:gd name="T12" fmla="*/ 52 w 53"/>
                <a:gd name="T13" fmla="*/ 116 h 118"/>
                <a:gd name="T14" fmla="*/ 52 w 53"/>
                <a:gd name="T15" fmla="*/ 116 h 118"/>
                <a:gd name="T16" fmla="*/ 52 w 53"/>
                <a:gd name="T17"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18">
                  <a:moveTo>
                    <a:pt x="52" y="115"/>
                  </a:moveTo>
                  <a:cubicBezTo>
                    <a:pt x="53" y="82"/>
                    <a:pt x="53" y="0"/>
                    <a:pt x="3" y="6"/>
                  </a:cubicBezTo>
                  <a:cubicBezTo>
                    <a:pt x="3" y="6"/>
                    <a:pt x="2" y="6"/>
                    <a:pt x="3" y="6"/>
                  </a:cubicBezTo>
                  <a:cubicBezTo>
                    <a:pt x="2" y="6"/>
                    <a:pt x="2" y="7"/>
                    <a:pt x="2" y="7"/>
                  </a:cubicBezTo>
                  <a:cubicBezTo>
                    <a:pt x="0" y="48"/>
                    <a:pt x="19" y="88"/>
                    <a:pt x="49" y="116"/>
                  </a:cubicBezTo>
                  <a:cubicBezTo>
                    <a:pt x="49" y="116"/>
                    <a:pt x="49" y="116"/>
                    <a:pt x="49" y="116"/>
                  </a:cubicBezTo>
                  <a:cubicBezTo>
                    <a:pt x="49" y="118"/>
                    <a:pt x="52" y="118"/>
                    <a:pt x="52" y="116"/>
                  </a:cubicBezTo>
                  <a:cubicBezTo>
                    <a:pt x="52" y="116"/>
                    <a:pt x="52" y="116"/>
                    <a:pt x="52" y="116"/>
                  </a:cubicBezTo>
                  <a:cubicBezTo>
                    <a:pt x="52" y="115"/>
                    <a:pt x="52" y="115"/>
                    <a:pt x="52" y="115"/>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1" name="Freeform 25"/>
            <p:cNvSpPr/>
            <p:nvPr/>
          </p:nvSpPr>
          <p:spPr bwMode="auto">
            <a:xfrm>
              <a:off x="1500188" y="2522538"/>
              <a:ext cx="1246188" cy="706438"/>
            </a:xfrm>
            <a:custGeom>
              <a:avLst/>
              <a:gdLst>
                <a:gd name="T0" fmla="*/ 273 w 294"/>
                <a:gd name="T1" fmla="*/ 43 h 166"/>
                <a:gd name="T2" fmla="*/ 273 w 294"/>
                <a:gd name="T3" fmla="*/ 44 h 166"/>
                <a:gd name="T4" fmla="*/ 244 w 294"/>
                <a:gd name="T5" fmla="*/ 46 h 166"/>
                <a:gd name="T6" fmla="*/ 276 w 294"/>
                <a:gd name="T7" fmla="*/ 23 h 166"/>
                <a:gd name="T8" fmla="*/ 268 w 294"/>
                <a:gd name="T9" fmla="*/ 4 h 166"/>
                <a:gd name="T10" fmla="*/ 265 w 294"/>
                <a:gd name="T11" fmla="*/ 12 h 166"/>
                <a:gd name="T12" fmla="*/ 217 w 294"/>
                <a:gd name="T13" fmla="*/ 60 h 166"/>
                <a:gd name="T14" fmla="*/ 233 w 294"/>
                <a:gd name="T15" fmla="*/ 21 h 166"/>
                <a:gd name="T16" fmla="*/ 210 w 294"/>
                <a:gd name="T17" fmla="*/ 21 h 166"/>
                <a:gd name="T18" fmla="*/ 220 w 294"/>
                <a:gd name="T19" fmla="*/ 30 h 166"/>
                <a:gd name="T20" fmla="*/ 216 w 294"/>
                <a:gd name="T21" fmla="*/ 61 h 166"/>
                <a:gd name="T22" fmla="*/ 150 w 294"/>
                <a:gd name="T23" fmla="*/ 99 h 166"/>
                <a:gd name="T24" fmla="*/ 184 w 294"/>
                <a:gd name="T25" fmla="*/ 54 h 166"/>
                <a:gd name="T26" fmla="*/ 169 w 294"/>
                <a:gd name="T27" fmla="*/ 37 h 166"/>
                <a:gd name="T28" fmla="*/ 169 w 294"/>
                <a:gd name="T29" fmla="*/ 51 h 166"/>
                <a:gd name="T30" fmla="*/ 148 w 294"/>
                <a:gd name="T31" fmla="*/ 100 h 166"/>
                <a:gd name="T32" fmla="*/ 80 w 294"/>
                <a:gd name="T33" fmla="*/ 128 h 166"/>
                <a:gd name="T34" fmla="*/ 131 w 294"/>
                <a:gd name="T35" fmla="*/ 87 h 166"/>
                <a:gd name="T36" fmla="*/ 115 w 294"/>
                <a:gd name="T37" fmla="*/ 73 h 166"/>
                <a:gd name="T38" fmla="*/ 113 w 294"/>
                <a:gd name="T39" fmla="*/ 85 h 166"/>
                <a:gd name="T40" fmla="*/ 42 w 294"/>
                <a:gd name="T41" fmla="*/ 142 h 166"/>
                <a:gd name="T42" fmla="*/ 32 w 294"/>
                <a:gd name="T43" fmla="*/ 130 h 166"/>
                <a:gd name="T44" fmla="*/ 51 w 294"/>
                <a:gd name="T45" fmla="*/ 113 h 166"/>
                <a:gd name="T46" fmla="*/ 36 w 294"/>
                <a:gd name="T47" fmla="*/ 97 h 166"/>
                <a:gd name="T48" fmla="*/ 39 w 294"/>
                <a:gd name="T49" fmla="*/ 113 h 166"/>
                <a:gd name="T50" fmla="*/ 0 w 294"/>
                <a:gd name="T51" fmla="*/ 152 h 166"/>
                <a:gd name="T52" fmla="*/ 36 w 294"/>
                <a:gd name="T53" fmla="*/ 147 h 166"/>
                <a:gd name="T54" fmla="*/ 88 w 294"/>
                <a:gd name="T55" fmla="*/ 153 h 166"/>
                <a:gd name="T56" fmla="*/ 102 w 294"/>
                <a:gd name="T57" fmla="*/ 165 h 166"/>
                <a:gd name="T58" fmla="*/ 95 w 294"/>
                <a:gd name="T59" fmla="*/ 142 h 166"/>
                <a:gd name="T60" fmla="*/ 89 w 294"/>
                <a:gd name="T61" fmla="*/ 149 h 166"/>
                <a:gd name="T62" fmla="*/ 48 w 294"/>
                <a:gd name="T63" fmla="*/ 144 h 166"/>
                <a:gd name="T64" fmla="*/ 121 w 294"/>
                <a:gd name="T65" fmla="*/ 116 h 166"/>
                <a:gd name="T66" fmla="*/ 159 w 294"/>
                <a:gd name="T67" fmla="*/ 143 h 166"/>
                <a:gd name="T68" fmla="*/ 172 w 294"/>
                <a:gd name="T69" fmla="*/ 151 h 166"/>
                <a:gd name="T70" fmla="*/ 167 w 294"/>
                <a:gd name="T71" fmla="*/ 130 h 166"/>
                <a:gd name="T72" fmla="*/ 123 w 294"/>
                <a:gd name="T73" fmla="*/ 115 h 166"/>
                <a:gd name="T74" fmla="*/ 187 w 294"/>
                <a:gd name="T75" fmla="*/ 85 h 166"/>
                <a:gd name="T76" fmla="*/ 216 w 294"/>
                <a:gd name="T77" fmla="*/ 104 h 166"/>
                <a:gd name="T78" fmla="*/ 234 w 294"/>
                <a:gd name="T79" fmla="*/ 95 h 166"/>
                <a:gd name="T80" fmla="*/ 225 w 294"/>
                <a:gd name="T81" fmla="*/ 90 h 166"/>
                <a:gd name="T82" fmla="*/ 221 w 294"/>
                <a:gd name="T83" fmla="*/ 91 h 166"/>
                <a:gd name="T84" fmla="*/ 218 w 294"/>
                <a:gd name="T85" fmla="*/ 93 h 166"/>
                <a:gd name="T86" fmla="*/ 243 w 294"/>
                <a:gd name="T87" fmla="*/ 48 h 166"/>
                <a:gd name="T88" fmla="*/ 273 w 294"/>
                <a:gd name="T89" fmla="*/ 48 h 166"/>
                <a:gd name="T90" fmla="*/ 293 w 294"/>
                <a:gd name="T91" fmla="*/ 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166">
                  <a:moveTo>
                    <a:pt x="284" y="34"/>
                  </a:moveTo>
                  <a:cubicBezTo>
                    <a:pt x="279" y="34"/>
                    <a:pt x="275" y="38"/>
                    <a:pt x="273" y="43"/>
                  </a:cubicBezTo>
                  <a:cubicBezTo>
                    <a:pt x="273" y="43"/>
                    <a:pt x="273" y="43"/>
                    <a:pt x="273" y="43"/>
                  </a:cubicBezTo>
                  <a:cubicBezTo>
                    <a:pt x="273" y="43"/>
                    <a:pt x="273" y="44"/>
                    <a:pt x="273" y="44"/>
                  </a:cubicBezTo>
                  <a:cubicBezTo>
                    <a:pt x="272" y="44"/>
                    <a:pt x="272" y="45"/>
                    <a:pt x="272" y="46"/>
                  </a:cubicBezTo>
                  <a:cubicBezTo>
                    <a:pt x="263" y="45"/>
                    <a:pt x="254" y="46"/>
                    <a:pt x="244" y="46"/>
                  </a:cubicBezTo>
                  <a:cubicBezTo>
                    <a:pt x="253" y="39"/>
                    <a:pt x="262" y="30"/>
                    <a:pt x="269" y="22"/>
                  </a:cubicBezTo>
                  <a:cubicBezTo>
                    <a:pt x="271" y="23"/>
                    <a:pt x="273" y="24"/>
                    <a:pt x="276" y="23"/>
                  </a:cubicBezTo>
                  <a:cubicBezTo>
                    <a:pt x="281" y="21"/>
                    <a:pt x="285" y="15"/>
                    <a:pt x="284" y="10"/>
                  </a:cubicBezTo>
                  <a:cubicBezTo>
                    <a:pt x="283" y="4"/>
                    <a:pt x="273" y="0"/>
                    <a:pt x="268" y="4"/>
                  </a:cubicBezTo>
                  <a:cubicBezTo>
                    <a:pt x="266" y="5"/>
                    <a:pt x="266" y="8"/>
                    <a:pt x="266" y="11"/>
                  </a:cubicBezTo>
                  <a:cubicBezTo>
                    <a:pt x="265" y="12"/>
                    <a:pt x="265" y="12"/>
                    <a:pt x="265" y="12"/>
                  </a:cubicBezTo>
                  <a:cubicBezTo>
                    <a:pt x="265" y="15"/>
                    <a:pt x="266" y="18"/>
                    <a:pt x="267" y="20"/>
                  </a:cubicBezTo>
                  <a:cubicBezTo>
                    <a:pt x="252" y="35"/>
                    <a:pt x="235" y="48"/>
                    <a:pt x="217" y="60"/>
                  </a:cubicBezTo>
                  <a:cubicBezTo>
                    <a:pt x="220" y="50"/>
                    <a:pt x="222" y="40"/>
                    <a:pt x="223" y="30"/>
                  </a:cubicBezTo>
                  <a:cubicBezTo>
                    <a:pt x="228" y="30"/>
                    <a:pt x="233" y="26"/>
                    <a:pt x="233" y="21"/>
                  </a:cubicBezTo>
                  <a:cubicBezTo>
                    <a:pt x="234" y="15"/>
                    <a:pt x="230" y="10"/>
                    <a:pt x="224" y="10"/>
                  </a:cubicBezTo>
                  <a:cubicBezTo>
                    <a:pt x="219" y="9"/>
                    <a:pt x="208" y="13"/>
                    <a:pt x="210" y="21"/>
                  </a:cubicBezTo>
                  <a:cubicBezTo>
                    <a:pt x="211" y="25"/>
                    <a:pt x="215" y="29"/>
                    <a:pt x="219" y="29"/>
                  </a:cubicBezTo>
                  <a:cubicBezTo>
                    <a:pt x="219" y="30"/>
                    <a:pt x="220" y="30"/>
                    <a:pt x="220" y="30"/>
                  </a:cubicBezTo>
                  <a:cubicBezTo>
                    <a:pt x="220" y="30"/>
                    <a:pt x="220" y="30"/>
                    <a:pt x="221" y="30"/>
                  </a:cubicBezTo>
                  <a:cubicBezTo>
                    <a:pt x="219" y="41"/>
                    <a:pt x="217" y="51"/>
                    <a:pt x="216" y="61"/>
                  </a:cubicBezTo>
                  <a:cubicBezTo>
                    <a:pt x="195" y="75"/>
                    <a:pt x="173" y="87"/>
                    <a:pt x="151" y="98"/>
                  </a:cubicBezTo>
                  <a:cubicBezTo>
                    <a:pt x="150" y="98"/>
                    <a:pt x="150" y="98"/>
                    <a:pt x="150" y="99"/>
                  </a:cubicBezTo>
                  <a:cubicBezTo>
                    <a:pt x="156" y="83"/>
                    <a:pt x="165" y="70"/>
                    <a:pt x="173" y="56"/>
                  </a:cubicBezTo>
                  <a:cubicBezTo>
                    <a:pt x="177" y="58"/>
                    <a:pt x="181" y="58"/>
                    <a:pt x="184" y="54"/>
                  </a:cubicBezTo>
                  <a:cubicBezTo>
                    <a:pt x="188" y="49"/>
                    <a:pt x="190" y="41"/>
                    <a:pt x="186" y="36"/>
                  </a:cubicBezTo>
                  <a:cubicBezTo>
                    <a:pt x="182" y="30"/>
                    <a:pt x="173" y="31"/>
                    <a:pt x="169" y="37"/>
                  </a:cubicBezTo>
                  <a:cubicBezTo>
                    <a:pt x="166" y="41"/>
                    <a:pt x="166" y="46"/>
                    <a:pt x="169" y="50"/>
                  </a:cubicBezTo>
                  <a:cubicBezTo>
                    <a:pt x="168" y="51"/>
                    <a:pt x="168" y="51"/>
                    <a:pt x="169" y="51"/>
                  </a:cubicBezTo>
                  <a:cubicBezTo>
                    <a:pt x="169" y="53"/>
                    <a:pt x="170" y="54"/>
                    <a:pt x="171" y="55"/>
                  </a:cubicBezTo>
                  <a:cubicBezTo>
                    <a:pt x="162" y="69"/>
                    <a:pt x="153" y="83"/>
                    <a:pt x="148" y="100"/>
                  </a:cubicBezTo>
                  <a:cubicBezTo>
                    <a:pt x="127" y="110"/>
                    <a:pt x="105" y="119"/>
                    <a:pt x="83" y="127"/>
                  </a:cubicBezTo>
                  <a:cubicBezTo>
                    <a:pt x="82" y="128"/>
                    <a:pt x="81" y="128"/>
                    <a:pt x="80" y="128"/>
                  </a:cubicBezTo>
                  <a:cubicBezTo>
                    <a:pt x="90" y="113"/>
                    <a:pt x="102" y="100"/>
                    <a:pt x="114" y="88"/>
                  </a:cubicBezTo>
                  <a:cubicBezTo>
                    <a:pt x="119" y="92"/>
                    <a:pt x="127" y="92"/>
                    <a:pt x="131" y="87"/>
                  </a:cubicBezTo>
                  <a:cubicBezTo>
                    <a:pt x="135" y="83"/>
                    <a:pt x="135" y="75"/>
                    <a:pt x="132" y="71"/>
                  </a:cubicBezTo>
                  <a:cubicBezTo>
                    <a:pt x="127" y="64"/>
                    <a:pt x="119" y="68"/>
                    <a:pt x="115" y="73"/>
                  </a:cubicBezTo>
                  <a:cubicBezTo>
                    <a:pt x="114" y="73"/>
                    <a:pt x="114" y="73"/>
                    <a:pt x="114" y="74"/>
                  </a:cubicBezTo>
                  <a:cubicBezTo>
                    <a:pt x="112" y="77"/>
                    <a:pt x="110" y="82"/>
                    <a:pt x="113" y="85"/>
                  </a:cubicBezTo>
                  <a:cubicBezTo>
                    <a:pt x="99" y="98"/>
                    <a:pt x="86" y="112"/>
                    <a:pt x="78" y="129"/>
                  </a:cubicBezTo>
                  <a:cubicBezTo>
                    <a:pt x="66" y="133"/>
                    <a:pt x="54" y="138"/>
                    <a:pt x="42" y="142"/>
                  </a:cubicBezTo>
                  <a:cubicBezTo>
                    <a:pt x="36" y="143"/>
                    <a:pt x="30" y="145"/>
                    <a:pt x="24" y="146"/>
                  </a:cubicBezTo>
                  <a:cubicBezTo>
                    <a:pt x="27" y="141"/>
                    <a:pt x="29" y="135"/>
                    <a:pt x="32" y="130"/>
                  </a:cubicBezTo>
                  <a:cubicBezTo>
                    <a:pt x="35" y="125"/>
                    <a:pt x="38" y="120"/>
                    <a:pt x="41" y="114"/>
                  </a:cubicBezTo>
                  <a:cubicBezTo>
                    <a:pt x="44" y="116"/>
                    <a:pt x="48" y="116"/>
                    <a:pt x="51" y="113"/>
                  </a:cubicBezTo>
                  <a:cubicBezTo>
                    <a:pt x="57" y="109"/>
                    <a:pt x="58" y="101"/>
                    <a:pt x="54" y="96"/>
                  </a:cubicBezTo>
                  <a:cubicBezTo>
                    <a:pt x="49" y="90"/>
                    <a:pt x="40" y="90"/>
                    <a:pt x="36" y="97"/>
                  </a:cubicBezTo>
                  <a:cubicBezTo>
                    <a:pt x="34" y="100"/>
                    <a:pt x="33" y="107"/>
                    <a:pt x="36" y="110"/>
                  </a:cubicBezTo>
                  <a:cubicBezTo>
                    <a:pt x="37" y="111"/>
                    <a:pt x="38" y="112"/>
                    <a:pt x="39" y="113"/>
                  </a:cubicBezTo>
                  <a:cubicBezTo>
                    <a:pt x="31" y="122"/>
                    <a:pt x="26" y="135"/>
                    <a:pt x="21" y="146"/>
                  </a:cubicBezTo>
                  <a:cubicBezTo>
                    <a:pt x="14" y="148"/>
                    <a:pt x="7" y="150"/>
                    <a:pt x="0" y="152"/>
                  </a:cubicBezTo>
                  <a:cubicBezTo>
                    <a:pt x="0" y="152"/>
                    <a:pt x="0" y="153"/>
                    <a:pt x="0" y="153"/>
                  </a:cubicBezTo>
                  <a:cubicBezTo>
                    <a:pt x="12" y="155"/>
                    <a:pt x="25" y="150"/>
                    <a:pt x="36" y="147"/>
                  </a:cubicBezTo>
                  <a:cubicBezTo>
                    <a:pt x="40" y="146"/>
                    <a:pt x="43" y="145"/>
                    <a:pt x="46" y="144"/>
                  </a:cubicBezTo>
                  <a:cubicBezTo>
                    <a:pt x="58" y="149"/>
                    <a:pt x="74" y="153"/>
                    <a:pt x="88" y="153"/>
                  </a:cubicBezTo>
                  <a:cubicBezTo>
                    <a:pt x="87" y="154"/>
                    <a:pt x="87" y="155"/>
                    <a:pt x="87" y="156"/>
                  </a:cubicBezTo>
                  <a:cubicBezTo>
                    <a:pt x="88" y="163"/>
                    <a:pt x="95" y="166"/>
                    <a:pt x="102" y="165"/>
                  </a:cubicBezTo>
                  <a:cubicBezTo>
                    <a:pt x="108" y="165"/>
                    <a:pt x="111" y="159"/>
                    <a:pt x="110" y="153"/>
                  </a:cubicBezTo>
                  <a:cubicBezTo>
                    <a:pt x="109" y="147"/>
                    <a:pt x="101" y="140"/>
                    <a:pt x="95" y="142"/>
                  </a:cubicBezTo>
                  <a:cubicBezTo>
                    <a:pt x="94" y="143"/>
                    <a:pt x="94" y="144"/>
                    <a:pt x="94" y="144"/>
                  </a:cubicBezTo>
                  <a:cubicBezTo>
                    <a:pt x="92" y="145"/>
                    <a:pt x="90" y="147"/>
                    <a:pt x="89" y="149"/>
                  </a:cubicBezTo>
                  <a:cubicBezTo>
                    <a:pt x="82" y="149"/>
                    <a:pt x="76" y="149"/>
                    <a:pt x="69" y="148"/>
                  </a:cubicBezTo>
                  <a:cubicBezTo>
                    <a:pt x="62" y="147"/>
                    <a:pt x="55" y="145"/>
                    <a:pt x="48" y="144"/>
                  </a:cubicBezTo>
                  <a:cubicBezTo>
                    <a:pt x="59" y="140"/>
                    <a:pt x="70" y="136"/>
                    <a:pt x="81" y="132"/>
                  </a:cubicBezTo>
                  <a:cubicBezTo>
                    <a:pt x="94" y="127"/>
                    <a:pt x="107" y="122"/>
                    <a:pt x="121" y="116"/>
                  </a:cubicBezTo>
                  <a:cubicBezTo>
                    <a:pt x="132" y="125"/>
                    <a:pt x="145" y="133"/>
                    <a:pt x="158" y="137"/>
                  </a:cubicBezTo>
                  <a:cubicBezTo>
                    <a:pt x="158" y="139"/>
                    <a:pt x="158" y="141"/>
                    <a:pt x="159" y="143"/>
                  </a:cubicBezTo>
                  <a:cubicBezTo>
                    <a:pt x="159" y="144"/>
                    <a:pt x="159" y="144"/>
                    <a:pt x="159" y="144"/>
                  </a:cubicBezTo>
                  <a:cubicBezTo>
                    <a:pt x="161" y="149"/>
                    <a:pt x="166" y="152"/>
                    <a:pt x="172" y="151"/>
                  </a:cubicBezTo>
                  <a:cubicBezTo>
                    <a:pt x="178" y="150"/>
                    <a:pt x="185" y="143"/>
                    <a:pt x="182" y="136"/>
                  </a:cubicBezTo>
                  <a:cubicBezTo>
                    <a:pt x="179" y="131"/>
                    <a:pt x="172" y="129"/>
                    <a:pt x="167" y="130"/>
                  </a:cubicBezTo>
                  <a:cubicBezTo>
                    <a:pt x="164" y="130"/>
                    <a:pt x="161" y="132"/>
                    <a:pt x="160" y="134"/>
                  </a:cubicBezTo>
                  <a:cubicBezTo>
                    <a:pt x="146" y="130"/>
                    <a:pt x="134" y="123"/>
                    <a:pt x="123" y="115"/>
                  </a:cubicBezTo>
                  <a:cubicBezTo>
                    <a:pt x="131" y="112"/>
                    <a:pt x="139" y="108"/>
                    <a:pt x="148" y="104"/>
                  </a:cubicBezTo>
                  <a:cubicBezTo>
                    <a:pt x="160" y="98"/>
                    <a:pt x="174" y="92"/>
                    <a:pt x="187" y="85"/>
                  </a:cubicBezTo>
                  <a:cubicBezTo>
                    <a:pt x="195" y="91"/>
                    <a:pt x="206" y="94"/>
                    <a:pt x="217" y="96"/>
                  </a:cubicBezTo>
                  <a:cubicBezTo>
                    <a:pt x="216" y="99"/>
                    <a:pt x="215" y="101"/>
                    <a:pt x="216" y="104"/>
                  </a:cubicBezTo>
                  <a:cubicBezTo>
                    <a:pt x="218" y="110"/>
                    <a:pt x="227" y="113"/>
                    <a:pt x="232" y="109"/>
                  </a:cubicBezTo>
                  <a:cubicBezTo>
                    <a:pt x="236" y="106"/>
                    <a:pt x="236" y="100"/>
                    <a:pt x="234" y="95"/>
                  </a:cubicBezTo>
                  <a:cubicBezTo>
                    <a:pt x="232" y="92"/>
                    <a:pt x="229" y="90"/>
                    <a:pt x="225" y="91"/>
                  </a:cubicBezTo>
                  <a:cubicBezTo>
                    <a:pt x="225" y="90"/>
                    <a:pt x="225" y="90"/>
                    <a:pt x="225" y="90"/>
                  </a:cubicBezTo>
                  <a:cubicBezTo>
                    <a:pt x="225" y="90"/>
                    <a:pt x="225" y="90"/>
                    <a:pt x="225" y="90"/>
                  </a:cubicBezTo>
                  <a:cubicBezTo>
                    <a:pt x="224" y="90"/>
                    <a:pt x="223" y="91"/>
                    <a:pt x="221" y="91"/>
                  </a:cubicBezTo>
                  <a:cubicBezTo>
                    <a:pt x="220" y="92"/>
                    <a:pt x="220" y="92"/>
                    <a:pt x="219" y="93"/>
                  </a:cubicBezTo>
                  <a:cubicBezTo>
                    <a:pt x="219" y="93"/>
                    <a:pt x="218" y="93"/>
                    <a:pt x="218" y="93"/>
                  </a:cubicBezTo>
                  <a:cubicBezTo>
                    <a:pt x="208" y="91"/>
                    <a:pt x="198" y="88"/>
                    <a:pt x="188" y="84"/>
                  </a:cubicBezTo>
                  <a:cubicBezTo>
                    <a:pt x="207" y="73"/>
                    <a:pt x="226" y="61"/>
                    <a:pt x="243" y="48"/>
                  </a:cubicBezTo>
                  <a:cubicBezTo>
                    <a:pt x="253" y="48"/>
                    <a:pt x="263" y="49"/>
                    <a:pt x="273" y="48"/>
                  </a:cubicBezTo>
                  <a:cubicBezTo>
                    <a:pt x="273" y="48"/>
                    <a:pt x="273" y="48"/>
                    <a:pt x="273" y="48"/>
                  </a:cubicBezTo>
                  <a:cubicBezTo>
                    <a:pt x="275" y="51"/>
                    <a:pt x="279" y="54"/>
                    <a:pt x="282" y="54"/>
                  </a:cubicBezTo>
                  <a:cubicBezTo>
                    <a:pt x="287" y="55"/>
                    <a:pt x="292" y="52"/>
                    <a:pt x="293" y="46"/>
                  </a:cubicBezTo>
                  <a:cubicBezTo>
                    <a:pt x="294" y="40"/>
                    <a:pt x="290" y="33"/>
                    <a:pt x="284" y="3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2" name="Freeform 26"/>
            <p:cNvSpPr/>
            <p:nvPr/>
          </p:nvSpPr>
          <p:spPr bwMode="auto">
            <a:xfrm>
              <a:off x="1852613" y="2841625"/>
              <a:ext cx="1346200" cy="858838"/>
            </a:xfrm>
            <a:custGeom>
              <a:avLst/>
              <a:gdLst>
                <a:gd name="T0" fmla="*/ 315 w 318"/>
                <a:gd name="T1" fmla="*/ 27 h 202"/>
                <a:gd name="T2" fmla="*/ 280 w 318"/>
                <a:gd name="T3" fmla="*/ 42 h 202"/>
                <a:gd name="T4" fmla="*/ 246 w 318"/>
                <a:gd name="T5" fmla="*/ 54 h 202"/>
                <a:gd name="T6" fmla="*/ 199 w 318"/>
                <a:gd name="T7" fmla="*/ 96 h 202"/>
                <a:gd name="T8" fmla="*/ 179 w 318"/>
                <a:gd name="T9" fmla="*/ 102 h 202"/>
                <a:gd name="T10" fmla="*/ 116 w 318"/>
                <a:gd name="T11" fmla="*/ 117 h 202"/>
                <a:gd name="T12" fmla="*/ 137 w 318"/>
                <a:gd name="T13" fmla="*/ 99 h 202"/>
                <a:gd name="T14" fmla="*/ 145 w 318"/>
                <a:gd name="T15" fmla="*/ 91 h 202"/>
                <a:gd name="T16" fmla="*/ 204 w 318"/>
                <a:gd name="T17" fmla="*/ 4 h 202"/>
                <a:gd name="T18" fmla="*/ 206 w 318"/>
                <a:gd name="T19" fmla="*/ 2 h 202"/>
                <a:gd name="T20" fmla="*/ 204 w 318"/>
                <a:gd name="T21" fmla="*/ 1 h 202"/>
                <a:gd name="T22" fmla="*/ 185 w 318"/>
                <a:gd name="T23" fmla="*/ 22 h 202"/>
                <a:gd name="T24" fmla="*/ 162 w 318"/>
                <a:gd name="T25" fmla="*/ 43 h 202"/>
                <a:gd name="T26" fmla="*/ 141 w 318"/>
                <a:gd name="T27" fmla="*/ 90 h 202"/>
                <a:gd name="T28" fmla="*/ 141 w 318"/>
                <a:gd name="T29" fmla="*/ 90 h 202"/>
                <a:gd name="T30" fmla="*/ 137 w 318"/>
                <a:gd name="T31" fmla="*/ 95 h 202"/>
                <a:gd name="T32" fmla="*/ 111 w 318"/>
                <a:gd name="T33" fmla="*/ 118 h 202"/>
                <a:gd name="T34" fmla="*/ 76 w 318"/>
                <a:gd name="T35" fmla="*/ 123 h 202"/>
                <a:gd name="T36" fmla="*/ 76 w 318"/>
                <a:gd name="T37" fmla="*/ 123 h 202"/>
                <a:gd name="T38" fmla="*/ 75 w 318"/>
                <a:gd name="T39" fmla="*/ 123 h 202"/>
                <a:gd name="T40" fmla="*/ 57 w 318"/>
                <a:gd name="T41" fmla="*/ 126 h 202"/>
                <a:gd name="T42" fmla="*/ 1 w 318"/>
                <a:gd name="T43" fmla="*/ 125 h 202"/>
                <a:gd name="T44" fmla="*/ 1 w 318"/>
                <a:gd name="T45" fmla="*/ 126 h 202"/>
                <a:gd name="T46" fmla="*/ 50 w 318"/>
                <a:gd name="T47" fmla="*/ 130 h 202"/>
                <a:gd name="T48" fmla="*/ 77 w 318"/>
                <a:gd name="T49" fmla="*/ 127 h 202"/>
                <a:gd name="T50" fmla="*/ 122 w 318"/>
                <a:gd name="T51" fmla="*/ 158 h 202"/>
                <a:gd name="T52" fmla="*/ 164 w 318"/>
                <a:gd name="T53" fmla="*/ 171 h 202"/>
                <a:gd name="T54" fmla="*/ 251 w 318"/>
                <a:gd name="T55" fmla="*/ 156 h 202"/>
                <a:gd name="T56" fmla="*/ 251 w 318"/>
                <a:gd name="T57" fmla="*/ 155 h 202"/>
                <a:gd name="T58" fmla="*/ 252 w 318"/>
                <a:gd name="T59" fmla="*/ 155 h 202"/>
                <a:gd name="T60" fmla="*/ 251 w 318"/>
                <a:gd name="T61" fmla="*/ 153 h 202"/>
                <a:gd name="T62" fmla="*/ 163 w 318"/>
                <a:gd name="T63" fmla="*/ 167 h 202"/>
                <a:gd name="T64" fmla="*/ 163 w 318"/>
                <a:gd name="T65" fmla="*/ 167 h 202"/>
                <a:gd name="T66" fmla="*/ 127 w 318"/>
                <a:gd name="T67" fmla="*/ 157 h 202"/>
                <a:gd name="T68" fmla="*/ 78 w 318"/>
                <a:gd name="T69" fmla="*/ 126 h 202"/>
                <a:gd name="T70" fmla="*/ 108 w 318"/>
                <a:gd name="T71" fmla="*/ 121 h 202"/>
                <a:gd name="T72" fmla="*/ 199 w 318"/>
                <a:gd name="T73" fmla="*/ 100 h 202"/>
                <a:gd name="T74" fmla="*/ 199 w 318"/>
                <a:gd name="T75" fmla="*/ 100 h 202"/>
                <a:gd name="T76" fmla="*/ 265 w 318"/>
                <a:gd name="T77" fmla="*/ 104 h 202"/>
                <a:gd name="T78" fmla="*/ 296 w 318"/>
                <a:gd name="T79" fmla="*/ 74 h 202"/>
                <a:gd name="T80" fmla="*/ 315 w 318"/>
                <a:gd name="T81" fmla="*/ 30 h 202"/>
                <a:gd name="T82" fmla="*/ 316 w 318"/>
                <a:gd name="T83" fmla="*/ 29 h 202"/>
                <a:gd name="T84" fmla="*/ 315 w 318"/>
                <a:gd name="T85"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202">
                  <a:moveTo>
                    <a:pt x="315" y="27"/>
                  </a:moveTo>
                  <a:cubicBezTo>
                    <a:pt x="304" y="33"/>
                    <a:pt x="292" y="38"/>
                    <a:pt x="280" y="42"/>
                  </a:cubicBezTo>
                  <a:cubicBezTo>
                    <a:pt x="269" y="46"/>
                    <a:pt x="257" y="49"/>
                    <a:pt x="246" y="54"/>
                  </a:cubicBezTo>
                  <a:cubicBezTo>
                    <a:pt x="226" y="63"/>
                    <a:pt x="211" y="78"/>
                    <a:pt x="199" y="96"/>
                  </a:cubicBezTo>
                  <a:cubicBezTo>
                    <a:pt x="193" y="98"/>
                    <a:pt x="186" y="100"/>
                    <a:pt x="179" y="102"/>
                  </a:cubicBezTo>
                  <a:cubicBezTo>
                    <a:pt x="158" y="109"/>
                    <a:pt x="137" y="113"/>
                    <a:pt x="116" y="117"/>
                  </a:cubicBezTo>
                  <a:cubicBezTo>
                    <a:pt x="124" y="113"/>
                    <a:pt x="131" y="105"/>
                    <a:pt x="137" y="99"/>
                  </a:cubicBezTo>
                  <a:cubicBezTo>
                    <a:pt x="140" y="96"/>
                    <a:pt x="142" y="94"/>
                    <a:pt x="145" y="91"/>
                  </a:cubicBezTo>
                  <a:cubicBezTo>
                    <a:pt x="192" y="99"/>
                    <a:pt x="197" y="38"/>
                    <a:pt x="204" y="4"/>
                  </a:cubicBezTo>
                  <a:cubicBezTo>
                    <a:pt x="205" y="3"/>
                    <a:pt x="205" y="3"/>
                    <a:pt x="206" y="2"/>
                  </a:cubicBezTo>
                  <a:cubicBezTo>
                    <a:pt x="206" y="1"/>
                    <a:pt x="205" y="0"/>
                    <a:pt x="204" y="1"/>
                  </a:cubicBezTo>
                  <a:cubicBezTo>
                    <a:pt x="198" y="8"/>
                    <a:pt x="192" y="15"/>
                    <a:pt x="185" y="22"/>
                  </a:cubicBezTo>
                  <a:cubicBezTo>
                    <a:pt x="177" y="29"/>
                    <a:pt x="169" y="35"/>
                    <a:pt x="162" y="43"/>
                  </a:cubicBezTo>
                  <a:cubicBezTo>
                    <a:pt x="149" y="55"/>
                    <a:pt x="139" y="71"/>
                    <a:pt x="141" y="90"/>
                  </a:cubicBezTo>
                  <a:cubicBezTo>
                    <a:pt x="141" y="90"/>
                    <a:pt x="141" y="90"/>
                    <a:pt x="141" y="90"/>
                  </a:cubicBezTo>
                  <a:cubicBezTo>
                    <a:pt x="140" y="91"/>
                    <a:pt x="139" y="93"/>
                    <a:pt x="137" y="95"/>
                  </a:cubicBezTo>
                  <a:cubicBezTo>
                    <a:pt x="129" y="104"/>
                    <a:pt x="121" y="111"/>
                    <a:pt x="111" y="118"/>
                  </a:cubicBezTo>
                  <a:cubicBezTo>
                    <a:pt x="99" y="120"/>
                    <a:pt x="88" y="122"/>
                    <a:pt x="76" y="123"/>
                  </a:cubicBezTo>
                  <a:cubicBezTo>
                    <a:pt x="76" y="123"/>
                    <a:pt x="76" y="123"/>
                    <a:pt x="76" y="123"/>
                  </a:cubicBezTo>
                  <a:cubicBezTo>
                    <a:pt x="76" y="123"/>
                    <a:pt x="75" y="123"/>
                    <a:pt x="75" y="123"/>
                  </a:cubicBezTo>
                  <a:cubicBezTo>
                    <a:pt x="69" y="124"/>
                    <a:pt x="63" y="125"/>
                    <a:pt x="57" y="126"/>
                  </a:cubicBezTo>
                  <a:cubicBezTo>
                    <a:pt x="38" y="129"/>
                    <a:pt x="20" y="130"/>
                    <a:pt x="1" y="125"/>
                  </a:cubicBezTo>
                  <a:cubicBezTo>
                    <a:pt x="1" y="124"/>
                    <a:pt x="0" y="125"/>
                    <a:pt x="1" y="126"/>
                  </a:cubicBezTo>
                  <a:cubicBezTo>
                    <a:pt x="15" y="134"/>
                    <a:pt x="35" y="132"/>
                    <a:pt x="50" y="130"/>
                  </a:cubicBezTo>
                  <a:cubicBezTo>
                    <a:pt x="59" y="129"/>
                    <a:pt x="68" y="128"/>
                    <a:pt x="77" y="127"/>
                  </a:cubicBezTo>
                  <a:cubicBezTo>
                    <a:pt x="86" y="142"/>
                    <a:pt x="107" y="151"/>
                    <a:pt x="122" y="158"/>
                  </a:cubicBezTo>
                  <a:cubicBezTo>
                    <a:pt x="135" y="163"/>
                    <a:pt x="149" y="168"/>
                    <a:pt x="164" y="171"/>
                  </a:cubicBezTo>
                  <a:cubicBezTo>
                    <a:pt x="182" y="202"/>
                    <a:pt x="242" y="188"/>
                    <a:pt x="251" y="156"/>
                  </a:cubicBezTo>
                  <a:cubicBezTo>
                    <a:pt x="251" y="156"/>
                    <a:pt x="251" y="156"/>
                    <a:pt x="251" y="155"/>
                  </a:cubicBezTo>
                  <a:cubicBezTo>
                    <a:pt x="251" y="155"/>
                    <a:pt x="251" y="155"/>
                    <a:pt x="252" y="155"/>
                  </a:cubicBezTo>
                  <a:cubicBezTo>
                    <a:pt x="253" y="155"/>
                    <a:pt x="253" y="152"/>
                    <a:pt x="251" y="153"/>
                  </a:cubicBezTo>
                  <a:cubicBezTo>
                    <a:pt x="222" y="155"/>
                    <a:pt x="184" y="140"/>
                    <a:pt x="163" y="167"/>
                  </a:cubicBezTo>
                  <a:cubicBezTo>
                    <a:pt x="163" y="167"/>
                    <a:pt x="163" y="167"/>
                    <a:pt x="163" y="167"/>
                  </a:cubicBezTo>
                  <a:cubicBezTo>
                    <a:pt x="151" y="165"/>
                    <a:pt x="139" y="161"/>
                    <a:pt x="127" y="157"/>
                  </a:cubicBezTo>
                  <a:cubicBezTo>
                    <a:pt x="110" y="150"/>
                    <a:pt x="90" y="141"/>
                    <a:pt x="78" y="126"/>
                  </a:cubicBezTo>
                  <a:cubicBezTo>
                    <a:pt x="88" y="125"/>
                    <a:pt x="98" y="123"/>
                    <a:pt x="108" y="121"/>
                  </a:cubicBezTo>
                  <a:cubicBezTo>
                    <a:pt x="138" y="116"/>
                    <a:pt x="169" y="110"/>
                    <a:pt x="199" y="100"/>
                  </a:cubicBezTo>
                  <a:cubicBezTo>
                    <a:pt x="199" y="100"/>
                    <a:pt x="199" y="100"/>
                    <a:pt x="199" y="100"/>
                  </a:cubicBezTo>
                  <a:cubicBezTo>
                    <a:pt x="214" y="119"/>
                    <a:pt x="247" y="113"/>
                    <a:pt x="265" y="104"/>
                  </a:cubicBezTo>
                  <a:cubicBezTo>
                    <a:pt x="278" y="98"/>
                    <a:pt x="288" y="85"/>
                    <a:pt x="296" y="74"/>
                  </a:cubicBezTo>
                  <a:cubicBezTo>
                    <a:pt x="305" y="61"/>
                    <a:pt x="313" y="45"/>
                    <a:pt x="315" y="30"/>
                  </a:cubicBezTo>
                  <a:cubicBezTo>
                    <a:pt x="315" y="30"/>
                    <a:pt x="316" y="30"/>
                    <a:pt x="316" y="29"/>
                  </a:cubicBezTo>
                  <a:cubicBezTo>
                    <a:pt x="318" y="29"/>
                    <a:pt x="317" y="27"/>
                    <a:pt x="315" y="27"/>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3" name="Freeform 27"/>
            <p:cNvSpPr/>
            <p:nvPr/>
          </p:nvSpPr>
          <p:spPr bwMode="auto">
            <a:xfrm>
              <a:off x="2401888" y="3727450"/>
              <a:ext cx="319088" cy="714375"/>
            </a:xfrm>
            <a:custGeom>
              <a:avLst/>
              <a:gdLst>
                <a:gd name="T0" fmla="*/ 74 w 75"/>
                <a:gd name="T1" fmla="*/ 155 h 168"/>
                <a:gd name="T2" fmla="*/ 67 w 75"/>
                <a:gd name="T3" fmla="*/ 150 h 168"/>
                <a:gd name="T4" fmla="*/ 58 w 75"/>
                <a:gd name="T5" fmla="*/ 144 h 168"/>
                <a:gd name="T6" fmla="*/ 58 w 75"/>
                <a:gd name="T7" fmla="*/ 144 h 168"/>
                <a:gd name="T8" fmla="*/ 46 w 75"/>
                <a:gd name="T9" fmla="*/ 67 h 168"/>
                <a:gd name="T10" fmla="*/ 28 w 75"/>
                <a:gd name="T11" fmla="*/ 24 h 168"/>
                <a:gd name="T12" fmla="*/ 1 w 75"/>
                <a:gd name="T13" fmla="*/ 0 h 168"/>
                <a:gd name="T14" fmla="*/ 1 w 75"/>
                <a:gd name="T15" fmla="*/ 1 h 168"/>
                <a:gd name="T16" fmla="*/ 27 w 75"/>
                <a:gd name="T17" fmla="*/ 30 h 168"/>
                <a:gd name="T18" fmla="*/ 44 w 75"/>
                <a:gd name="T19" fmla="*/ 73 h 168"/>
                <a:gd name="T20" fmla="*/ 54 w 75"/>
                <a:gd name="T21" fmla="*/ 144 h 168"/>
                <a:gd name="T22" fmla="*/ 42 w 75"/>
                <a:gd name="T23" fmla="*/ 158 h 168"/>
                <a:gd name="T24" fmla="*/ 42 w 75"/>
                <a:gd name="T25" fmla="*/ 160 h 168"/>
                <a:gd name="T26" fmla="*/ 60 w 75"/>
                <a:gd name="T27" fmla="*/ 167 h 168"/>
                <a:gd name="T28" fmla="*/ 73 w 75"/>
                <a:gd name="T29" fmla="*/ 157 h 168"/>
                <a:gd name="T30" fmla="*/ 74 w 75"/>
                <a:gd name="T31" fmla="*/ 1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68">
                  <a:moveTo>
                    <a:pt x="74" y="155"/>
                  </a:moveTo>
                  <a:cubicBezTo>
                    <a:pt x="72" y="153"/>
                    <a:pt x="70" y="151"/>
                    <a:pt x="67" y="150"/>
                  </a:cubicBezTo>
                  <a:cubicBezTo>
                    <a:pt x="64" y="148"/>
                    <a:pt x="61" y="146"/>
                    <a:pt x="58" y="144"/>
                  </a:cubicBezTo>
                  <a:cubicBezTo>
                    <a:pt x="58" y="144"/>
                    <a:pt x="58" y="144"/>
                    <a:pt x="58" y="144"/>
                  </a:cubicBezTo>
                  <a:cubicBezTo>
                    <a:pt x="58" y="118"/>
                    <a:pt x="53" y="91"/>
                    <a:pt x="46" y="67"/>
                  </a:cubicBezTo>
                  <a:cubicBezTo>
                    <a:pt x="42" y="52"/>
                    <a:pt x="37" y="38"/>
                    <a:pt x="28" y="24"/>
                  </a:cubicBezTo>
                  <a:cubicBezTo>
                    <a:pt x="22" y="15"/>
                    <a:pt x="13" y="3"/>
                    <a:pt x="1" y="0"/>
                  </a:cubicBezTo>
                  <a:cubicBezTo>
                    <a:pt x="1" y="0"/>
                    <a:pt x="0" y="1"/>
                    <a:pt x="1" y="1"/>
                  </a:cubicBezTo>
                  <a:cubicBezTo>
                    <a:pt x="12" y="10"/>
                    <a:pt x="20" y="17"/>
                    <a:pt x="27" y="30"/>
                  </a:cubicBezTo>
                  <a:cubicBezTo>
                    <a:pt x="35" y="43"/>
                    <a:pt x="40" y="58"/>
                    <a:pt x="44" y="73"/>
                  </a:cubicBezTo>
                  <a:cubicBezTo>
                    <a:pt x="50" y="96"/>
                    <a:pt x="51" y="120"/>
                    <a:pt x="54" y="144"/>
                  </a:cubicBezTo>
                  <a:cubicBezTo>
                    <a:pt x="49" y="148"/>
                    <a:pt x="46" y="153"/>
                    <a:pt x="42" y="158"/>
                  </a:cubicBezTo>
                  <a:cubicBezTo>
                    <a:pt x="42" y="159"/>
                    <a:pt x="42" y="160"/>
                    <a:pt x="42" y="160"/>
                  </a:cubicBezTo>
                  <a:cubicBezTo>
                    <a:pt x="47" y="165"/>
                    <a:pt x="53" y="168"/>
                    <a:pt x="60" y="167"/>
                  </a:cubicBezTo>
                  <a:cubicBezTo>
                    <a:pt x="65" y="166"/>
                    <a:pt x="71" y="162"/>
                    <a:pt x="73" y="157"/>
                  </a:cubicBezTo>
                  <a:cubicBezTo>
                    <a:pt x="74" y="157"/>
                    <a:pt x="75" y="156"/>
                    <a:pt x="74" y="155"/>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4" name="Freeform 28"/>
            <p:cNvSpPr/>
            <p:nvPr/>
          </p:nvSpPr>
          <p:spPr bwMode="auto">
            <a:xfrm>
              <a:off x="2767013" y="3887788"/>
              <a:ext cx="541338" cy="584200"/>
            </a:xfrm>
            <a:custGeom>
              <a:avLst/>
              <a:gdLst>
                <a:gd name="T0" fmla="*/ 120 w 128"/>
                <a:gd name="T1" fmla="*/ 87 h 137"/>
                <a:gd name="T2" fmla="*/ 109 w 128"/>
                <a:gd name="T3" fmla="*/ 89 h 137"/>
                <a:gd name="T4" fmla="*/ 74 w 128"/>
                <a:gd name="T5" fmla="*/ 76 h 137"/>
                <a:gd name="T6" fmla="*/ 74 w 128"/>
                <a:gd name="T7" fmla="*/ 76 h 137"/>
                <a:gd name="T8" fmla="*/ 51 w 128"/>
                <a:gd name="T9" fmla="*/ 38 h 137"/>
                <a:gd name="T10" fmla="*/ 86 w 128"/>
                <a:gd name="T11" fmla="*/ 47 h 137"/>
                <a:gd name="T12" fmla="*/ 86 w 128"/>
                <a:gd name="T13" fmla="*/ 53 h 137"/>
                <a:gd name="T14" fmla="*/ 102 w 128"/>
                <a:gd name="T15" fmla="*/ 59 h 137"/>
                <a:gd name="T16" fmla="*/ 105 w 128"/>
                <a:gd name="T17" fmla="*/ 41 h 137"/>
                <a:gd name="T18" fmla="*/ 90 w 128"/>
                <a:gd name="T19" fmla="*/ 38 h 137"/>
                <a:gd name="T20" fmla="*/ 90 w 128"/>
                <a:gd name="T21" fmla="*/ 39 h 137"/>
                <a:gd name="T22" fmla="*/ 87 w 128"/>
                <a:gd name="T23" fmla="*/ 43 h 137"/>
                <a:gd name="T24" fmla="*/ 69 w 128"/>
                <a:gd name="T25" fmla="*/ 41 h 137"/>
                <a:gd name="T26" fmla="*/ 47 w 128"/>
                <a:gd name="T27" fmla="*/ 33 h 137"/>
                <a:gd name="T28" fmla="*/ 17 w 128"/>
                <a:gd name="T29" fmla="*/ 1 h 137"/>
                <a:gd name="T30" fmla="*/ 16 w 128"/>
                <a:gd name="T31" fmla="*/ 1 h 137"/>
                <a:gd name="T32" fmla="*/ 30 w 128"/>
                <a:gd name="T33" fmla="*/ 18 h 137"/>
                <a:gd name="T34" fmla="*/ 16 w 128"/>
                <a:gd name="T35" fmla="*/ 65 h 137"/>
                <a:gd name="T36" fmla="*/ 4 w 128"/>
                <a:gd name="T37" fmla="*/ 66 h 137"/>
                <a:gd name="T38" fmla="*/ 5 w 128"/>
                <a:gd name="T39" fmla="*/ 81 h 137"/>
                <a:gd name="T40" fmla="*/ 17 w 128"/>
                <a:gd name="T41" fmla="*/ 81 h 137"/>
                <a:gd name="T42" fmla="*/ 18 w 128"/>
                <a:gd name="T43" fmla="*/ 68 h 137"/>
                <a:gd name="T44" fmla="*/ 32 w 128"/>
                <a:gd name="T45" fmla="*/ 20 h 137"/>
                <a:gd name="T46" fmla="*/ 59 w 128"/>
                <a:gd name="T47" fmla="*/ 56 h 137"/>
                <a:gd name="T48" fmla="*/ 45 w 128"/>
                <a:gd name="T49" fmla="*/ 97 h 137"/>
                <a:gd name="T50" fmla="*/ 44 w 128"/>
                <a:gd name="T51" fmla="*/ 97 h 137"/>
                <a:gd name="T52" fmla="*/ 42 w 128"/>
                <a:gd name="T53" fmla="*/ 97 h 137"/>
                <a:gd name="T54" fmla="*/ 32 w 128"/>
                <a:gd name="T55" fmla="*/ 100 h 137"/>
                <a:gd name="T56" fmla="*/ 35 w 128"/>
                <a:gd name="T57" fmla="*/ 114 h 137"/>
                <a:gd name="T58" fmla="*/ 48 w 128"/>
                <a:gd name="T59" fmla="*/ 111 h 137"/>
                <a:gd name="T60" fmla="*/ 48 w 128"/>
                <a:gd name="T61" fmla="*/ 100 h 137"/>
                <a:gd name="T62" fmla="*/ 61 w 128"/>
                <a:gd name="T63" fmla="*/ 59 h 137"/>
                <a:gd name="T64" fmla="*/ 80 w 128"/>
                <a:gd name="T65" fmla="*/ 97 h 137"/>
                <a:gd name="T66" fmla="*/ 72 w 128"/>
                <a:gd name="T67" fmla="*/ 115 h 137"/>
                <a:gd name="T68" fmla="*/ 71 w 128"/>
                <a:gd name="T69" fmla="*/ 114 h 137"/>
                <a:gd name="T70" fmla="*/ 61 w 128"/>
                <a:gd name="T71" fmla="*/ 122 h 137"/>
                <a:gd name="T72" fmla="*/ 67 w 128"/>
                <a:gd name="T73" fmla="*/ 133 h 137"/>
                <a:gd name="T74" fmla="*/ 75 w 128"/>
                <a:gd name="T75" fmla="*/ 127 h 137"/>
                <a:gd name="T76" fmla="*/ 74 w 128"/>
                <a:gd name="T77" fmla="*/ 117 h 137"/>
                <a:gd name="T78" fmla="*/ 81 w 128"/>
                <a:gd name="T79" fmla="*/ 99 h 137"/>
                <a:gd name="T80" fmla="*/ 89 w 128"/>
                <a:gd name="T81" fmla="*/ 121 h 137"/>
                <a:gd name="T82" fmla="*/ 88 w 128"/>
                <a:gd name="T83" fmla="*/ 131 h 137"/>
                <a:gd name="T84" fmla="*/ 100 w 128"/>
                <a:gd name="T85" fmla="*/ 134 h 137"/>
                <a:gd name="T86" fmla="*/ 103 w 128"/>
                <a:gd name="T87" fmla="*/ 123 h 137"/>
                <a:gd name="T88" fmla="*/ 91 w 128"/>
                <a:gd name="T89" fmla="*/ 119 h 137"/>
                <a:gd name="T90" fmla="*/ 76 w 128"/>
                <a:gd name="T91" fmla="*/ 79 h 137"/>
                <a:gd name="T92" fmla="*/ 106 w 128"/>
                <a:gd name="T93" fmla="*/ 93 h 137"/>
                <a:gd name="T94" fmla="*/ 106 w 128"/>
                <a:gd name="T95" fmla="*/ 94 h 137"/>
                <a:gd name="T96" fmla="*/ 106 w 128"/>
                <a:gd name="T97" fmla="*/ 95 h 137"/>
                <a:gd name="T98" fmla="*/ 112 w 128"/>
                <a:gd name="T99" fmla="*/ 106 h 137"/>
                <a:gd name="T100" fmla="*/ 128 w 128"/>
                <a:gd name="T101" fmla="*/ 99 h 137"/>
                <a:gd name="T102" fmla="*/ 120 w 128"/>
                <a:gd name="T103" fmla="*/ 8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137">
                  <a:moveTo>
                    <a:pt x="120" y="87"/>
                  </a:moveTo>
                  <a:cubicBezTo>
                    <a:pt x="116" y="85"/>
                    <a:pt x="112" y="86"/>
                    <a:pt x="109" y="89"/>
                  </a:cubicBezTo>
                  <a:cubicBezTo>
                    <a:pt x="96" y="86"/>
                    <a:pt x="85" y="83"/>
                    <a:pt x="74" y="76"/>
                  </a:cubicBezTo>
                  <a:cubicBezTo>
                    <a:pt x="74" y="76"/>
                    <a:pt x="74" y="76"/>
                    <a:pt x="74" y="76"/>
                  </a:cubicBezTo>
                  <a:cubicBezTo>
                    <a:pt x="67" y="62"/>
                    <a:pt x="60" y="50"/>
                    <a:pt x="51" y="38"/>
                  </a:cubicBezTo>
                  <a:cubicBezTo>
                    <a:pt x="61" y="44"/>
                    <a:pt x="74" y="47"/>
                    <a:pt x="86" y="47"/>
                  </a:cubicBezTo>
                  <a:cubicBezTo>
                    <a:pt x="85" y="49"/>
                    <a:pt x="85" y="51"/>
                    <a:pt x="86" y="53"/>
                  </a:cubicBezTo>
                  <a:cubicBezTo>
                    <a:pt x="87" y="61"/>
                    <a:pt x="96" y="63"/>
                    <a:pt x="102" y="59"/>
                  </a:cubicBezTo>
                  <a:cubicBezTo>
                    <a:pt x="106" y="55"/>
                    <a:pt x="107" y="47"/>
                    <a:pt x="105" y="41"/>
                  </a:cubicBezTo>
                  <a:cubicBezTo>
                    <a:pt x="103" y="34"/>
                    <a:pt x="95" y="33"/>
                    <a:pt x="90" y="38"/>
                  </a:cubicBezTo>
                  <a:cubicBezTo>
                    <a:pt x="90" y="38"/>
                    <a:pt x="90" y="39"/>
                    <a:pt x="90" y="39"/>
                  </a:cubicBezTo>
                  <a:cubicBezTo>
                    <a:pt x="89" y="40"/>
                    <a:pt x="88" y="42"/>
                    <a:pt x="87" y="43"/>
                  </a:cubicBezTo>
                  <a:cubicBezTo>
                    <a:pt x="81" y="42"/>
                    <a:pt x="75" y="42"/>
                    <a:pt x="69" y="41"/>
                  </a:cubicBezTo>
                  <a:cubicBezTo>
                    <a:pt x="61" y="40"/>
                    <a:pt x="54" y="37"/>
                    <a:pt x="47" y="33"/>
                  </a:cubicBezTo>
                  <a:cubicBezTo>
                    <a:pt x="38" y="21"/>
                    <a:pt x="28" y="10"/>
                    <a:pt x="17" y="1"/>
                  </a:cubicBezTo>
                  <a:cubicBezTo>
                    <a:pt x="16" y="0"/>
                    <a:pt x="16" y="1"/>
                    <a:pt x="16" y="1"/>
                  </a:cubicBezTo>
                  <a:cubicBezTo>
                    <a:pt x="21" y="7"/>
                    <a:pt x="26" y="13"/>
                    <a:pt x="30" y="18"/>
                  </a:cubicBezTo>
                  <a:cubicBezTo>
                    <a:pt x="30" y="36"/>
                    <a:pt x="22" y="50"/>
                    <a:pt x="16" y="65"/>
                  </a:cubicBezTo>
                  <a:cubicBezTo>
                    <a:pt x="12" y="63"/>
                    <a:pt x="7" y="63"/>
                    <a:pt x="4" y="66"/>
                  </a:cubicBezTo>
                  <a:cubicBezTo>
                    <a:pt x="1" y="70"/>
                    <a:pt x="0" y="77"/>
                    <a:pt x="5" y="81"/>
                  </a:cubicBezTo>
                  <a:cubicBezTo>
                    <a:pt x="8" y="83"/>
                    <a:pt x="13" y="83"/>
                    <a:pt x="17" y="81"/>
                  </a:cubicBezTo>
                  <a:cubicBezTo>
                    <a:pt x="21" y="78"/>
                    <a:pt x="21" y="71"/>
                    <a:pt x="18" y="68"/>
                  </a:cubicBezTo>
                  <a:cubicBezTo>
                    <a:pt x="26" y="54"/>
                    <a:pt x="33" y="36"/>
                    <a:pt x="32" y="20"/>
                  </a:cubicBezTo>
                  <a:cubicBezTo>
                    <a:pt x="42" y="32"/>
                    <a:pt x="51" y="43"/>
                    <a:pt x="59" y="56"/>
                  </a:cubicBezTo>
                  <a:cubicBezTo>
                    <a:pt x="60" y="72"/>
                    <a:pt x="53" y="84"/>
                    <a:pt x="45" y="97"/>
                  </a:cubicBezTo>
                  <a:cubicBezTo>
                    <a:pt x="45" y="97"/>
                    <a:pt x="45" y="97"/>
                    <a:pt x="44" y="97"/>
                  </a:cubicBezTo>
                  <a:cubicBezTo>
                    <a:pt x="43" y="96"/>
                    <a:pt x="43" y="96"/>
                    <a:pt x="42" y="97"/>
                  </a:cubicBezTo>
                  <a:cubicBezTo>
                    <a:pt x="38" y="96"/>
                    <a:pt x="34" y="97"/>
                    <a:pt x="32" y="100"/>
                  </a:cubicBezTo>
                  <a:cubicBezTo>
                    <a:pt x="27" y="104"/>
                    <a:pt x="31" y="111"/>
                    <a:pt x="35" y="114"/>
                  </a:cubicBezTo>
                  <a:cubicBezTo>
                    <a:pt x="39" y="117"/>
                    <a:pt x="45" y="115"/>
                    <a:pt x="48" y="111"/>
                  </a:cubicBezTo>
                  <a:cubicBezTo>
                    <a:pt x="51" y="108"/>
                    <a:pt x="50" y="103"/>
                    <a:pt x="48" y="100"/>
                  </a:cubicBezTo>
                  <a:cubicBezTo>
                    <a:pt x="56" y="88"/>
                    <a:pt x="62" y="73"/>
                    <a:pt x="61" y="59"/>
                  </a:cubicBezTo>
                  <a:cubicBezTo>
                    <a:pt x="69" y="71"/>
                    <a:pt x="75" y="84"/>
                    <a:pt x="80" y="97"/>
                  </a:cubicBezTo>
                  <a:cubicBezTo>
                    <a:pt x="77" y="103"/>
                    <a:pt x="75" y="109"/>
                    <a:pt x="72" y="115"/>
                  </a:cubicBezTo>
                  <a:cubicBezTo>
                    <a:pt x="72" y="115"/>
                    <a:pt x="71" y="114"/>
                    <a:pt x="71" y="114"/>
                  </a:cubicBezTo>
                  <a:cubicBezTo>
                    <a:pt x="67" y="114"/>
                    <a:pt x="62" y="117"/>
                    <a:pt x="61" y="122"/>
                  </a:cubicBezTo>
                  <a:cubicBezTo>
                    <a:pt x="61" y="126"/>
                    <a:pt x="62" y="132"/>
                    <a:pt x="67" y="133"/>
                  </a:cubicBezTo>
                  <a:cubicBezTo>
                    <a:pt x="71" y="133"/>
                    <a:pt x="74" y="130"/>
                    <a:pt x="75" y="127"/>
                  </a:cubicBezTo>
                  <a:cubicBezTo>
                    <a:pt x="77" y="124"/>
                    <a:pt x="76" y="120"/>
                    <a:pt x="74" y="117"/>
                  </a:cubicBezTo>
                  <a:cubicBezTo>
                    <a:pt x="77" y="111"/>
                    <a:pt x="79" y="105"/>
                    <a:pt x="81" y="99"/>
                  </a:cubicBezTo>
                  <a:cubicBezTo>
                    <a:pt x="83" y="107"/>
                    <a:pt x="86" y="114"/>
                    <a:pt x="89" y="121"/>
                  </a:cubicBezTo>
                  <a:cubicBezTo>
                    <a:pt x="86" y="124"/>
                    <a:pt x="86" y="128"/>
                    <a:pt x="88" y="131"/>
                  </a:cubicBezTo>
                  <a:cubicBezTo>
                    <a:pt x="91" y="135"/>
                    <a:pt x="96" y="137"/>
                    <a:pt x="100" y="134"/>
                  </a:cubicBezTo>
                  <a:cubicBezTo>
                    <a:pt x="103" y="131"/>
                    <a:pt x="104" y="127"/>
                    <a:pt x="103" y="123"/>
                  </a:cubicBezTo>
                  <a:cubicBezTo>
                    <a:pt x="101" y="119"/>
                    <a:pt x="95" y="118"/>
                    <a:pt x="91" y="119"/>
                  </a:cubicBezTo>
                  <a:cubicBezTo>
                    <a:pt x="87" y="105"/>
                    <a:pt x="82" y="92"/>
                    <a:pt x="76" y="79"/>
                  </a:cubicBezTo>
                  <a:cubicBezTo>
                    <a:pt x="84" y="86"/>
                    <a:pt x="96" y="91"/>
                    <a:pt x="106" y="93"/>
                  </a:cubicBezTo>
                  <a:cubicBezTo>
                    <a:pt x="106" y="93"/>
                    <a:pt x="106" y="93"/>
                    <a:pt x="106" y="94"/>
                  </a:cubicBezTo>
                  <a:cubicBezTo>
                    <a:pt x="106" y="94"/>
                    <a:pt x="106" y="94"/>
                    <a:pt x="106" y="95"/>
                  </a:cubicBezTo>
                  <a:cubicBezTo>
                    <a:pt x="105" y="99"/>
                    <a:pt x="107" y="104"/>
                    <a:pt x="112" y="106"/>
                  </a:cubicBezTo>
                  <a:cubicBezTo>
                    <a:pt x="117" y="108"/>
                    <a:pt x="127" y="106"/>
                    <a:pt x="128" y="99"/>
                  </a:cubicBezTo>
                  <a:cubicBezTo>
                    <a:pt x="128" y="94"/>
                    <a:pt x="124" y="89"/>
                    <a:pt x="120" y="87"/>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5" name="Freeform 29"/>
            <p:cNvSpPr/>
            <p:nvPr/>
          </p:nvSpPr>
          <p:spPr bwMode="auto">
            <a:xfrm>
              <a:off x="2736850" y="3173413"/>
              <a:ext cx="855663" cy="693738"/>
            </a:xfrm>
            <a:custGeom>
              <a:avLst/>
              <a:gdLst>
                <a:gd name="T0" fmla="*/ 200 w 202"/>
                <a:gd name="T1" fmla="*/ 36 h 163"/>
                <a:gd name="T2" fmla="*/ 159 w 202"/>
                <a:gd name="T3" fmla="*/ 36 h 163"/>
                <a:gd name="T4" fmla="*/ 130 w 202"/>
                <a:gd name="T5" fmla="*/ 54 h 163"/>
                <a:gd name="T6" fmla="*/ 119 w 202"/>
                <a:gd name="T7" fmla="*/ 0 h 163"/>
                <a:gd name="T8" fmla="*/ 116 w 202"/>
                <a:gd name="T9" fmla="*/ 1 h 163"/>
                <a:gd name="T10" fmla="*/ 121 w 202"/>
                <a:gd name="T11" fmla="*/ 67 h 163"/>
                <a:gd name="T12" fmla="*/ 121 w 202"/>
                <a:gd name="T13" fmla="*/ 68 h 163"/>
                <a:gd name="T14" fmla="*/ 121 w 202"/>
                <a:gd name="T15" fmla="*/ 69 h 163"/>
                <a:gd name="T16" fmla="*/ 98 w 202"/>
                <a:gd name="T17" fmla="*/ 97 h 163"/>
                <a:gd name="T18" fmla="*/ 70 w 202"/>
                <a:gd name="T19" fmla="*/ 124 h 163"/>
                <a:gd name="T20" fmla="*/ 1 w 202"/>
                <a:gd name="T21" fmla="*/ 162 h 163"/>
                <a:gd name="T22" fmla="*/ 1 w 202"/>
                <a:gd name="T23" fmla="*/ 163 h 163"/>
                <a:gd name="T24" fmla="*/ 68 w 202"/>
                <a:gd name="T25" fmla="*/ 130 h 163"/>
                <a:gd name="T26" fmla="*/ 98 w 202"/>
                <a:gd name="T27" fmla="*/ 101 h 163"/>
                <a:gd name="T28" fmla="*/ 123 w 202"/>
                <a:gd name="T29" fmla="*/ 70 h 163"/>
                <a:gd name="T30" fmla="*/ 123 w 202"/>
                <a:gd name="T31" fmla="*/ 70 h 163"/>
                <a:gd name="T32" fmla="*/ 123 w 202"/>
                <a:gd name="T33" fmla="*/ 70 h 163"/>
                <a:gd name="T34" fmla="*/ 124 w 202"/>
                <a:gd name="T35" fmla="*/ 68 h 163"/>
                <a:gd name="T36" fmla="*/ 169 w 202"/>
                <a:gd name="T37" fmla="*/ 67 h 163"/>
                <a:gd name="T38" fmla="*/ 202 w 202"/>
                <a:gd name="T39" fmla="*/ 37 h 163"/>
                <a:gd name="T40" fmla="*/ 200 w 202"/>
                <a:gd name="T41" fmla="*/ 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163">
                  <a:moveTo>
                    <a:pt x="200" y="36"/>
                  </a:moveTo>
                  <a:cubicBezTo>
                    <a:pt x="189" y="29"/>
                    <a:pt x="171" y="32"/>
                    <a:pt x="159" y="36"/>
                  </a:cubicBezTo>
                  <a:cubicBezTo>
                    <a:pt x="148" y="40"/>
                    <a:pt x="138" y="46"/>
                    <a:pt x="130" y="54"/>
                  </a:cubicBezTo>
                  <a:cubicBezTo>
                    <a:pt x="134" y="35"/>
                    <a:pt x="130" y="12"/>
                    <a:pt x="119" y="0"/>
                  </a:cubicBezTo>
                  <a:cubicBezTo>
                    <a:pt x="118" y="0"/>
                    <a:pt x="117" y="0"/>
                    <a:pt x="116" y="1"/>
                  </a:cubicBezTo>
                  <a:cubicBezTo>
                    <a:pt x="104" y="18"/>
                    <a:pt x="104" y="52"/>
                    <a:pt x="121" y="67"/>
                  </a:cubicBezTo>
                  <a:cubicBezTo>
                    <a:pt x="121" y="67"/>
                    <a:pt x="121" y="68"/>
                    <a:pt x="121" y="68"/>
                  </a:cubicBezTo>
                  <a:cubicBezTo>
                    <a:pt x="120" y="68"/>
                    <a:pt x="120" y="69"/>
                    <a:pt x="121" y="69"/>
                  </a:cubicBezTo>
                  <a:cubicBezTo>
                    <a:pt x="112" y="78"/>
                    <a:pt x="105" y="88"/>
                    <a:pt x="98" y="97"/>
                  </a:cubicBezTo>
                  <a:cubicBezTo>
                    <a:pt x="89" y="106"/>
                    <a:pt x="80" y="116"/>
                    <a:pt x="70" y="124"/>
                  </a:cubicBezTo>
                  <a:cubicBezTo>
                    <a:pt x="50" y="143"/>
                    <a:pt x="27" y="154"/>
                    <a:pt x="1" y="162"/>
                  </a:cubicBezTo>
                  <a:cubicBezTo>
                    <a:pt x="0" y="162"/>
                    <a:pt x="0" y="163"/>
                    <a:pt x="1" y="163"/>
                  </a:cubicBezTo>
                  <a:cubicBezTo>
                    <a:pt x="26" y="162"/>
                    <a:pt x="50" y="146"/>
                    <a:pt x="68" y="130"/>
                  </a:cubicBezTo>
                  <a:cubicBezTo>
                    <a:pt x="79" y="122"/>
                    <a:pt x="89" y="112"/>
                    <a:pt x="98" y="101"/>
                  </a:cubicBezTo>
                  <a:cubicBezTo>
                    <a:pt x="107" y="92"/>
                    <a:pt x="116" y="81"/>
                    <a:pt x="123" y="70"/>
                  </a:cubicBezTo>
                  <a:cubicBezTo>
                    <a:pt x="123" y="70"/>
                    <a:pt x="123" y="70"/>
                    <a:pt x="123" y="70"/>
                  </a:cubicBezTo>
                  <a:cubicBezTo>
                    <a:pt x="123" y="70"/>
                    <a:pt x="123" y="70"/>
                    <a:pt x="123" y="70"/>
                  </a:cubicBezTo>
                  <a:cubicBezTo>
                    <a:pt x="124" y="69"/>
                    <a:pt x="124" y="68"/>
                    <a:pt x="124" y="68"/>
                  </a:cubicBezTo>
                  <a:cubicBezTo>
                    <a:pt x="139" y="73"/>
                    <a:pt x="155" y="72"/>
                    <a:pt x="169" y="67"/>
                  </a:cubicBezTo>
                  <a:cubicBezTo>
                    <a:pt x="182" y="61"/>
                    <a:pt x="197" y="50"/>
                    <a:pt x="202" y="37"/>
                  </a:cubicBezTo>
                  <a:cubicBezTo>
                    <a:pt x="202" y="36"/>
                    <a:pt x="201" y="35"/>
                    <a:pt x="200" y="36"/>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6" name="Freeform 30"/>
            <p:cNvSpPr/>
            <p:nvPr/>
          </p:nvSpPr>
          <p:spPr bwMode="auto">
            <a:xfrm>
              <a:off x="3495675" y="2578100"/>
              <a:ext cx="906463" cy="1258888"/>
            </a:xfrm>
            <a:custGeom>
              <a:avLst/>
              <a:gdLst>
                <a:gd name="T0" fmla="*/ 200 w 214"/>
                <a:gd name="T1" fmla="*/ 127 h 296"/>
                <a:gd name="T2" fmla="*/ 143 w 214"/>
                <a:gd name="T3" fmla="*/ 133 h 296"/>
                <a:gd name="T4" fmla="*/ 109 w 214"/>
                <a:gd name="T5" fmla="*/ 159 h 296"/>
                <a:gd name="T6" fmla="*/ 98 w 214"/>
                <a:gd name="T7" fmla="*/ 170 h 296"/>
                <a:gd name="T8" fmla="*/ 109 w 214"/>
                <a:gd name="T9" fmla="*/ 139 h 296"/>
                <a:gd name="T10" fmla="*/ 109 w 214"/>
                <a:gd name="T11" fmla="*/ 139 h 296"/>
                <a:gd name="T12" fmla="*/ 109 w 214"/>
                <a:gd name="T13" fmla="*/ 139 h 296"/>
                <a:gd name="T14" fmla="*/ 111 w 214"/>
                <a:gd name="T15" fmla="*/ 139 h 296"/>
                <a:gd name="T16" fmla="*/ 180 w 214"/>
                <a:gd name="T17" fmla="*/ 51 h 296"/>
                <a:gd name="T18" fmla="*/ 176 w 214"/>
                <a:gd name="T19" fmla="*/ 13 h 296"/>
                <a:gd name="T20" fmla="*/ 141 w 214"/>
                <a:gd name="T21" fmla="*/ 2 h 296"/>
                <a:gd name="T22" fmla="*/ 95 w 214"/>
                <a:gd name="T23" fmla="*/ 60 h 296"/>
                <a:gd name="T24" fmla="*/ 108 w 214"/>
                <a:gd name="T25" fmla="*/ 138 h 296"/>
                <a:gd name="T26" fmla="*/ 107 w 214"/>
                <a:gd name="T27" fmla="*/ 138 h 296"/>
                <a:gd name="T28" fmla="*/ 90 w 214"/>
                <a:gd name="T29" fmla="*/ 180 h 296"/>
                <a:gd name="T30" fmla="*/ 68 w 214"/>
                <a:gd name="T31" fmla="*/ 224 h 296"/>
                <a:gd name="T32" fmla="*/ 1 w 214"/>
                <a:gd name="T33" fmla="*/ 295 h 296"/>
                <a:gd name="T34" fmla="*/ 2 w 214"/>
                <a:gd name="T35" fmla="*/ 296 h 296"/>
                <a:gd name="T36" fmla="*/ 69 w 214"/>
                <a:gd name="T37" fmla="*/ 231 h 296"/>
                <a:gd name="T38" fmla="*/ 91 w 214"/>
                <a:gd name="T39" fmla="*/ 186 h 296"/>
                <a:gd name="T40" fmla="*/ 94 w 214"/>
                <a:gd name="T41" fmla="*/ 180 h 296"/>
                <a:gd name="T42" fmla="*/ 173 w 214"/>
                <a:gd name="T43" fmla="*/ 186 h 296"/>
                <a:gd name="T44" fmla="*/ 200 w 214"/>
                <a:gd name="T45" fmla="*/ 1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6">
                  <a:moveTo>
                    <a:pt x="200" y="127"/>
                  </a:moveTo>
                  <a:cubicBezTo>
                    <a:pt x="189" y="108"/>
                    <a:pt x="156" y="126"/>
                    <a:pt x="143" y="133"/>
                  </a:cubicBezTo>
                  <a:cubicBezTo>
                    <a:pt x="131" y="141"/>
                    <a:pt x="119" y="149"/>
                    <a:pt x="109" y="159"/>
                  </a:cubicBezTo>
                  <a:cubicBezTo>
                    <a:pt x="105" y="162"/>
                    <a:pt x="101" y="166"/>
                    <a:pt x="98" y="170"/>
                  </a:cubicBezTo>
                  <a:cubicBezTo>
                    <a:pt x="102" y="160"/>
                    <a:pt x="106" y="150"/>
                    <a:pt x="109" y="139"/>
                  </a:cubicBezTo>
                  <a:cubicBezTo>
                    <a:pt x="109" y="139"/>
                    <a:pt x="109" y="139"/>
                    <a:pt x="109" y="139"/>
                  </a:cubicBezTo>
                  <a:cubicBezTo>
                    <a:pt x="109" y="139"/>
                    <a:pt x="109" y="139"/>
                    <a:pt x="109" y="139"/>
                  </a:cubicBezTo>
                  <a:cubicBezTo>
                    <a:pt x="110" y="139"/>
                    <a:pt x="110" y="139"/>
                    <a:pt x="111" y="139"/>
                  </a:cubicBezTo>
                  <a:cubicBezTo>
                    <a:pt x="143" y="117"/>
                    <a:pt x="172" y="91"/>
                    <a:pt x="180" y="51"/>
                  </a:cubicBezTo>
                  <a:cubicBezTo>
                    <a:pt x="183" y="39"/>
                    <a:pt x="183" y="24"/>
                    <a:pt x="176" y="13"/>
                  </a:cubicBezTo>
                  <a:cubicBezTo>
                    <a:pt x="169" y="1"/>
                    <a:pt x="154" y="0"/>
                    <a:pt x="141" y="2"/>
                  </a:cubicBezTo>
                  <a:cubicBezTo>
                    <a:pt x="113" y="6"/>
                    <a:pt x="99" y="35"/>
                    <a:pt x="95" y="60"/>
                  </a:cubicBezTo>
                  <a:cubicBezTo>
                    <a:pt x="91" y="85"/>
                    <a:pt x="92" y="117"/>
                    <a:pt x="108" y="138"/>
                  </a:cubicBezTo>
                  <a:cubicBezTo>
                    <a:pt x="107" y="138"/>
                    <a:pt x="107" y="138"/>
                    <a:pt x="107" y="138"/>
                  </a:cubicBezTo>
                  <a:cubicBezTo>
                    <a:pt x="100" y="152"/>
                    <a:pt x="95" y="166"/>
                    <a:pt x="90" y="180"/>
                  </a:cubicBezTo>
                  <a:cubicBezTo>
                    <a:pt x="83" y="195"/>
                    <a:pt x="76" y="210"/>
                    <a:pt x="68" y="224"/>
                  </a:cubicBezTo>
                  <a:cubicBezTo>
                    <a:pt x="52" y="254"/>
                    <a:pt x="29" y="276"/>
                    <a:pt x="1" y="295"/>
                  </a:cubicBezTo>
                  <a:cubicBezTo>
                    <a:pt x="0" y="296"/>
                    <a:pt x="1" y="296"/>
                    <a:pt x="2" y="296"/>
                  </a:cubicBezTo>
                  <a:cubicBezTo>
                    <a:pt x="31" y="283"/>
                    <a:pt x="53" y="257"/>
                    <a:pt x="69" y="231"/>
                  </a:cubicBezTo>
                  <a:cubicBezTo>
                    <a:pt x="78" y="216"/>
                    <a:pt x="85" y="201"/>
                    <a:pt x="91" y="186"/>
                  </a:cubicBezTo>
                  <a:cubicBezTo>
                    <a:pt x="92" y="184"/>
                    <a:pt x="93" y="182"/>
                    <a:pt x="94" y="180"/>
                  </a:cubicBezTo>
                  <a:cubicBezTo>
                    <a:pt x="116" y="196"/>
                    <a:pt x="149" y="196"/>
                    <a:pt x="173" y="186"/>
                  </a:cubicBezTo>
                  <a:cubicBezTo>
                    <a:pt x="194" y="177"/>
                    <a:pt x="214" y="150"/>
                    <a:pt x="200" y="127"/>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7" name="Freeform 31"/>
            <p:cNvSpPr/>
            <p:nvPr/>
          </p:nvSpPr>
          <p:spPr bwMode="auto">
            <a:xfrm>
              <a:off x="3597275" y="3960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100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8" name="Freeform 32"/>
            <p:cNvSpPr/>
            <p:nvPr/>
          </p:nvSpPr>
          <p:spPr bwMode="auto">
            <a:xfrm>
              <a:off x="3792538" y="3990975"/>
              <a:ext cx="528638" cy="608013"/>
            </a:xfrm>
            <a:custGeom>
              <a:avLst/>
              <a:gdLst>
                <a:gd name="T0" fmla="*/ 109 w 125"/>
                <a:gd name="T1" fmla="*/ 33 h 143"/>
                <a:gd name="T2" fmla="*/ 118 w 125"/>
                <a:gd name="T3" fmla="*/ 8 h 143"/>
                <a:gd name="T4" fmla="*/ 98 w 125"/>
                <a:gd name="T5" fmla="*/ 1 h 143"/>
                <a:gd name="T6" fmla="*/ 63 w 125"/>
                <a:gd name="T7" fmla="*/ 17 h 143"/>
                <a:gd name="T8" fmla="*/ 26 w 125"/>
                <a:gd name="T9" fmla="*/ 50 h 143"/>
                <a:gd name="T10" fmla="*/ 26 w 125"/>
                <a:gd name="T11" fmla="*/ 51 h 143"/>
                <a:gd name="T12" fmla="*/ 27 w 125"/>
                <a:gd name="T13" fmla="*/ 50 h 143"/>
                <a:gd name="T14" fmla="*/ 32 w 125"/>
                <a:gd name="T15" fmla="*/ 138 h 143"/>
                <a:gd name="T16" fmla="*/ 56 w 125"/>
                <a:gd name="T17" fmla="*/ 126 h 143"/>
                <a:gd name="T18" fmla="*/ 64 w 125"/>
                <a:gd name="T19" fmla="*/ 123 h 143"/>
                <a:gd name="T20" fmla="*/ 74 w 125"/>
                <a:gd name="T21" fmla="*/ 120 h 143"/>
                <a:gd name="T22" fmla="*/ 84 w 125"/>
                <a:gd name="T23" fmla="*/ 102 h 143"/>
                <a:gd name="T24" fmla="*/ 84 w 125"/>
                <a:gd name="T25" fmla="*/ 102 h 143"/>
                <a:gd name="T26" fmla="*/ 101 w 125"/>
                <a:gd name="T27" fmla="*/ 74 h 143"/>
                <a:gd name="T28" fmla="*/ 122 w 125"/>
                <a:gd name="T29" fmla="*/ 58 h 143"/>
                <a:gd name="T30" fmla="*/ 109 w 125"/>
                <a:gd name="T31"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43">
                  <a:moveTo>
                    <a:pt x="109" y="33"/>
                  </a:moveTo>
                  <a:cubicBezTo>
                    <a:pt x="114" y="26"/>
                    <a:pt x="121" y="17"/>
                    <a:pt x="118" y="8"/>
                  </a:cubicBezTo>
                  <a:cubicBezTo>
                    <a:pt x="115" y="0"/>
                    <a:pt x="105" y="0"/>
                    <a:pt x="98" y="1"/>
                  </a:cubicBezTo>
                  <a:cubicBezTo>
                    <a:pt x="85" y="2"/>
                    <a:pt x="73" y="9"/>
                    <a:pt x="63" y="17"/>
                  </a:cubicBezTo>
                  <a:cubicBezTo>
                    <a:pt x="50" y="27"/>
                    <a:pt x="41" y="42"/>
                    <a:pt x="26" y="50"/>
                  </a:cubicBezTo>
                  <a:cubicBezTo>
                    <a:pt x="26" y="50"/>
                    <a:pt x="26" y="51"/>
                    <a:pt x="26" y="51"/>
                  </a:cubicBezTo>
                  <a:cubicBezTo>
                    <a:pt x="27" y="51"/>
                    <a:pt x="27" y="50"/>
                    <a:pt x="27" y="50"/>
                  </a:cubicBezTo>
                  <a:cubicBezTo>
                    <a:pt x="12" y="72"/>
                    <a:pt x="0" y="124"/>
                    <a:pt x="32" y="138"/>
                  </a:cubicBezTo>
                  <a:cubicBezTo>
                    <a:pt x="43" y="143"/>
                    <a:pt x="52" y="135"/>
                    <a:pt x="56" y="126"/>
                  </a:cubicBezTo>
                  <a:cubicBezTo>
                    <a:pt x="58" y="122"/>
                    <a:pt x="60" y="123"/>
                    <a:pt x="64" y="123"/>
                  </a:cubicBezTo>
                  <a:cubicBezTo>
                    <a:pt x="68" y="123"/>
                    <a:pt x="71" y="122"/>
                    <a:pt x="74" y="120"/>
                  </a:cubicBezTo>
                  <a:cubicBezTo>
                    <a:pt x="80" y="116"/>
                    <a:pt x="84" y="109"/>
                    <a:pt x="84" y="102"/>
                  </a:cubicBezTo>
                  <a:cubicBezTo>
                    <a:pt x="84" y="102"/>
                    <a:pt x="84" y="102"/>
                    <a:pt x="84" y="102"/>
                  </a:cubicBezTo>
                  <a:cubicBezTo>
                    <a:pt x="95" y="101"/>
                    <a:pt x="107" y="84"/>
                    <a:pt x="101" y="74"/>
                  </a:cubicBezTo>
                  <a:cubicBezTo>
                    <a:pt x="111" y="74"/>
                    <a:pt x="119" y="68"/>
                    <a:pt x="122" y="58"/>
                  </a:cubicBezTo>
                  <a:cubicBezTo>
                    <a:pt x="125" y="47"/>
                    <a:pt x="118" y="37"/>
                    <a:pt x="109" y="3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99" name="Freeform 33"/>
            <p:cNvSpPr/>
            <p:nvPr/>
          </p:nvSpPr>
          <p:spPr bwMode="auto">
            <a:xfrm>
              <a:off x="3384550" y="3871913"/>
              <a:ext cx="746125" cy="577850"/>
            </a:xfrm>
            <a:custGeom>
              <a:avLst/>
              <a:gdLst>
                <a:gd name="T0" fmla="*/ 157 w 176"/>
                <a:gd name="T1" fmla="*/ 48 h 136"/>
                <a:gd name="T2" fmla="*/ 136 w 176"/>
                <a:gd name="T3" fmla="*/ 58 h 136"/>
                <a:gd name="T4" fmla="*/ 121 w 176"/>
                <a:gd name="T5" fmla="*/ 72 h 136"/>
                <a:gd name="T6" fmla="*/ 69 w 176"/>
                <a:gd name="T7" fmla="*/ 29 h 136"/>
                <a:gd name="T8" fmla="*/ 1 w 176"/>
                <a:gd name="T9" fmla="*/ 0 h 136"/>
                <a:gd name="T10" fmla="*/ 0 w 176"/>
                <a:gd name="T11" fmla="*/ 1 h 136"/>
                <a:gd name="T12" fmla="*/ 24 w 176"/>
                <a:gd name="T13" fmla="*/ 14 h 136"/>
                <a:gd name="T14" fmla="*/ 60 w 176"/>
                <a:gd name="T15" fmla="*/ 28 h 136"/>
                <a:gd name="T16" fmla="*/ 93 w 176"/>
                <a:gd name="T17" fmla="*/ 50 h 136"/>
                <a:gd name="T18" fmla="*/ 119 w 176"/>
                <a:gd name="T19" fmla="*/ 75 h 136"/>
                <a:gd name="T20" fmla="*/ 119 w 176"/>
                <a:gd name="T21" fmla="*/ 75 h 136"/>
                <a:gd name="T22" fmla="*/ 119 w 176"/>
                <a:gd name="T23" fmla="*/ 77 h 136"/>
                <a:gd name="T24" fmla="*/ 118 w 176"/>
                <a:gd name="T25" fmla="*/ 125 h 136"/>
                <a:gd name="T26" fmla="*/ 140 w 176"/>
                <a:gd name="T27" fmla="*/ 111 h 136"/>
                <a:gd name="T28" fmla="*/ 158 w 176"/>
                <a:gd name="T29" fmla="*/ 99 h 136"/>
                <a:gd name="T30" fmla="*/ 157 w 176"/>
                <a:gd name="T31" fmla="*/ 78 h 136"/>
                <a:gd name="T32" fmla="*/ 157 w 176"/>
                <a:gd name="T33"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6">
                  <a:moveTo>
                    <a:pt x="157" y="48"/>
                  </a:moveTo>
                  <a:cubicBezTo>
                    <a:pt x="149" y="48"/>
                    <a:pt x="142" y="54"/>
                    <a:pt x="136" y="58"/>
                  </a:cubicBezTo>
                  <a:cubicBezTo>
                    <a:pt x="131" y="62"/>
                    <a:pt x="126" y="67"/>
                    <a:pt x="121" y="72"/>
                  </a:cubicBezTo>
                  <a:cubicBezTo>
                    <a:pt x="108" y="55"/>
                    <a:pt x="88" y="40"/>
                    <a:pt x="69" y="29"/>
                  </a:cubicBezTo>
                  <a:cubicBezTo>
                    <a:pt x="47" y="17"/>
                    <a:pt x="23" y="12"/>
                    <a:pt x="1" y="0"/>
                  </a:cubicBezTo>
                  <a:cubicBezTo>
                    <a:pt x="0" y="0"/>
                    <a:pt x="0" y="1"/>
                    <a:pt x="0" y="1"/>
                  </a:cubicBezTo>
                  <a:cubicBezTo>
                    <a:pt x="7" y="7"/>
                    <a:pt x="16" y="11"/>
                    <a:pt x="24" y="14"/>
                  </a:cubicBezTo>
                  <a:cubicBezTo>
                    <a:pt x="36" y="18"/>
                    <a:pt x="48" y="23"/>
                    <a:pt x="60" y="28"/>
                  </a:cubicBezTo>
                  <a:cubicBezTo>
                    <a:pt x="72" y="34"/>
                    <a:pt x="83" y="41"/>
                    <a:pt x="93" y="50"/>
                  </a:cubicBezTo>
                  <a:cubicBezTo>
                    <a:pt x="102" y="57"/>
                    <a:pt x="110" y="67"/>
                    <a:pt x="119" y="75"/>
                  </a:cubicBezTo>
                  <a:cubicBezTo>
                    <a:pt x="119" y="75"/>
                    <a:pt x="119" y="75"/>
                    <a:pt x="119" y="75"/>
                  </a:cubicBezTo>
                  <a:cubicBezTo>
                    <a:pt x="119" y="76"/>
                    <a:pt x="119" y="76"/>
                    <a:pt x="119" y="77"/>
                  </a:cubicBezTo>
                  <a:cubicBezTo>
                    <a:pt x="112" y="92"/>
                    <a:pt x="105" y="111"/>
                    <a:pt x="118" y="125"/>
                  </a:cubicBezTo>
                  <a:cubicBezTo>
                    <a:pt x="128" y="136"/>
                    <a:pt x="140" y="122"/>
                    <a:pt x="140" y="111"/>
                  </a:cubicBezTo>
                  <a:cubicBezTo>
                    <a:pt x="147" y="110"/>
                    <a:pt x="154" y="106"/>
                    <a:pt x="158" y="99"/>
                  </a:cubicBezTo>
                  <a:cubicBezTo>
                    <a:pt x="162" y="93"/>
                    <a:pt x="163" y="83"/>
                    <a:pt x="157" y="78"/>
                  </a:cubicBezTo>
                  <a:cubicBezTo>
                    <a:pt x="166" y="70"/>
                    <a:pt x="176" y="48"/>
                    <a:pt x="157" y="4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0" name="Freeform 34"/>
            <p:cNvSpPr/>
            <p:nvPr/>
          </p:nvSpPr>
          <p:spPr bwMode="auto">
            <a:xfrm>
              <a:off x="3482975" y="3960813"/>
              <a:ext cx="182563" cy="442913"/>
            </a:xfrm>
            <a:custGeom>
              <a:avLst/>
              <a:gdLst>
                <a:gd name="T0" fmla="*/ 30 w 43"/>
                <a:gd name="T1" fmla="*/ 2 h 104"/>
                <a:gd name="T2" fmla="*/ 28 w 43"/>
                <a:gd name="T3" fmla="*/ 0 h 104"/>
                <a:gd name="T4" fmla="*/ 27 w 43"/>
                <a:gd name="T5" fmla="*/ 1 h 104"/>
                <a:gd name="T6" fmla="*/ 2 w 43"/>
                <a:gd name="T7" fmla="*/ 49 h 104"/>
                <a:gd name="T8" fmla="*/ 11 w 43"/>
                <a:gd name="T9" fmla="*/ 103 h 104"/>
                <a:gd name="T10" fmla="*/ 14 w 43"/>
                <a:gd name="T11" fmla="*/ 102 h 104"/>
                <a:gd name="T12" fmla="*/ 40 w 43"/>
                <a:gd name="T13" fmla="*/ 55 h 104"/>
                <a:gd name="T14" fmla="*/ 30 w 43"/>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4">
                  <a:moveTo>
                    <a:pt x="30" y="2"/>
                  </a:moveTo>
                  <a:cubicBezTo>
                    <a:pt x="30" y="1"/>
                    <a:pt x="29" y="0"/>
                    <a:pt x="28" y="0"/>
                  </a:cubicBezTo>
                  <a:cubicBezTo>
                    <a:pt x="27" y="0"/>
                    <a:pt x="27" y="1"/>
                    <a:pt x="27" y="1"/>
                  </a:cubicBezTo>
                  <a:cubicBezTo>
                    <a:pt x="11" y="12"/>
                    <a:pt x="5" y="32"/>
                    <a:pt x="2" y="49"/>
                  </a:cubicBezTo>
                  <a:cubicBezTo>
                    <a:pt x="0" y="66"/>
                    <a:pt x="1" y="88"/>
                    <a:pt x="11" y="103"/>
                  </a:cubicBezTo>
                  <a:cubicBezTo>
                    <a:pt x="12" y="104"/>
                    <a:pt x="14" y="103"/>
                    <a:pt x="14" y="102"/>
                  </a:cubicBezTo>
                  <a:cubicBezTo>
                    <a:pt x="29" y="92"/>
                    <a:pt x="37" y="72"/>
                    <a:pt x="40" y="55"/>
                  </a:cubicBezTo>
                  <a:cubicBezTo>
                    <a:pt x="43" y="39"/>
                    <a:pt x="42" y="14"/>
                    <a:pt x="30"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1" name="Freeform 35"/>
            <p:cNvSpPr/>
            <p:nvPr/>
          </p:nvSpPr>
          <p:spPr bwMode="auto">
            <a:xfrm>
              <a:off x="3690938" y="3798888"/>
              <a:ext cx="406400" cy="255588"/>
            </a:xfrm>
            <a:custGeom>
              <a:avLst/>
              <a:gdLst>
                <a:gd name="T0" fmla="*/ 93 w 96"/>
                <a:gd name="T1" fmla="*/ 2 h 60"/>
                <a:gd name="T2" fmla="*/ 92 w 96"/>
                <a:gd name="T3" fmla="*/ 1 h 60"/>
                <a:gd name="T4" fmla="*/ 1 w 96"/>
                <a:gd name="T5" fmla="*/ 49 h 60"/>
                <a:gd name="T6" fmla="*/ 1 w 96"/>
                <a:gd name="T7" fmla="*/ 49 h 60"/>
                <a:gd name="T8" fmla="*/ 0 w 96"/>
                <a:gd name="T9" fmla="*/ 50 h 60"/>
                <a:gd name="T10" fmla="*/ 2 w 96"/>
                <a:gd name="T11" fmla="*/ 50 h 60"/>
                <a:gd name="T12" fmla="*/ 2 w 96"/>
                <a:gd name="T13" fmla="*/ 50 h 60"/>
                <a:gd name="T14" fmla="*/ 52 w 96"/>
                <a:gd name="T15" fmla="*/ 44 h 60"/>
                <a:gd name="T16" fmla="*/ 95 w 96"/>
                <a:gd name="T17" fmla="*/ 5 h 60"/>
                <a:gd name="T18" fmla="*/ 93 w 96"/>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60">
                  <a:moveTo>
                    <a:pt x="93" y="2"/>
                  </a:moveTo>
                  <a:cubicBezTo>
                    <a:pt x="93" y="2"/>
                    <a:pt x="92" y="1"/>
                    <a:pt x="92" y="1"/>
                  </a:cubicBezTo>
                  <a:cubicBezTo>
                    <a:pt x="56" y="0"/>
                    <a:pt x="15" y="14"/>
                    <a:pt x="1" y="49"/>
                  </a:cubicBezTo>
                  <a:cubicBezTo>
                    <a:pt x="1" y="49"/>
                    <a:pt x="1" y="49"/>
                    <a:pt x="1" y="49"/>
                  </a:cubicBezTo>
                  <a:cubicBezTo>
                    <a:pt x="1" y="49"/>
                    <a:pt x="1" y="49"/>
                    <a:pt x="0" y="50"/>
                  </a:cubicBezTo>
                  <a:cubicBezTo>
                    <a:pt x="0" y="50"/>
                    <a:pt x="1" y="51"/>
                    <a:pt x="2" y="50"/>
                  </a:cubicBezTo>
                  <a:cubicBezTo>
                    <a:pt x="2" y="50"/>
                    <a:pt x="2" y="50"/>
                    <a:pt x="2" y="50"/>
                  </a:cubicBezTo>
                  <a:cubicBezTo>
                    <a:pt x="16" y="60"/>
                    <a:pt x="38" y="51"/>
                    <a:pt x="52" y="44"/>
                  </a:cubicBezTo>
                  <a:cubicBezTo>
                    <a:pt x="69" y="35"/>
                    <a:pt x="85" y="22"/>
                    <a:pt x="95" y="5"/>
                  </a:cubicBezTo>
                  <a:cubicBezTo>
                    <a:pt x="96" y="4"/>
                    <a:pt x="94" y="2"/>
                    <a:pt x="93" y="2"/>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2" name="Freeform 36"/>
            <p:cNvSpPr/>
            <p:nvPr/>
          </p:nvSpPr>
          <p:spPr bwMode="auto">
            <a:xfrm>
              <a:off x="4516438" y="2747963"/>
              <a:ext cx="317500" cy="476250"/>
            </a:xfrm>
            <a:custGeom>
              <a:avLst/>
              <a:gdLst>
                <a:gd name="T0" fmla="*/ 71 w 75"/>
                <a:gd name="T1" fmla="*/ 24 h 112"/>
                <a:gd name="T2" fmla="*/ 58 w 75"/>
                <a:gd name="T3" fmla="*/ 25 h 112"/>
                <a:gd name="T4" fmla="*/ 60 w 75"/>
                <a:gd name="T5" fmla="*/ 12 h 112"/>
                <a:gd name="T6" fmla="*/ 58 w 75"/>
                <a:gd name="T7" fmla="*/ 10 h 112"/>
                <a:gd name="T8" fmla="*/ 40 w 75"/>
                <a:gd name="T9" fmla="*/ 17 h 112"/>
                <a:gd name="T10" fmla="*/ 24 w 75"/>
                <a:gd name="T11" fmla="*/ 8 h 112"/>
                <a:gd name="T12" fmla="*/ 27 w 75"/>
                <a:gd name="T13" fmla="*/ 39 h 112"/>
                <a:gd name="T14" fmla="*/ 27 w 75"/>
                <a:gd name="T15" fmla="*/ 41 h 112"/>
                <a:gd name="T16" fmla="*/ 13 w 75"/>
                <a:gd name="T17" fmla="*/ 71 h 112"/>
                <a:gd name="T18" fmla="*/ 1 w 75"/>
                <a:gd name="T19" fmla="*/ 110 h 112"/>
                <a:gd name="T20" fmla="*/ 2 w 75"/>
                <a:gd name="T21" fmla="*/ 111 h 112"/>
                <a:gd name="T22" fmla="*/ 15 w 75"/>
                <a:gd name="T23" fmla="*/ 75 h 112"/>
                <a:gd name="T24" fmla="*/ 29 w 75"/>
                <a:gd name="T25" fmla="*/ 43 h 112"/>
                <a:gd name="T26" fmla="*/ 73 w 75"/>
                <a:gd name="T27" fmla="*/ 38 h 112"/>
                <a:gd name="T28" fmla="*/ 71 w 75"/>
                <a:gd name="T29"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1" y="24"/>
                  </a:moveTo>
                  <a:cubicBezTo>
                    <a:pt x="66" y="22"/>
                    <a:pt x="62" y="23"/>
                    <a:pt x="58" y="25"/>
                  </a:cubicBezTo>
                  <a:cubicBezTo>
                    <a:pt x="59" y="21"/>
                    <a:pt x="60" y="16"/>
                    <a:pt x="60" y="12"/>
                  </a:cubicBezTo>
                  <a:cubicBezTo>
                    <a:pt x="60" y="11"/>
                    <a:pt x="59" y="10"/>
                    <a:pt x="58" y="10"/>
                  </a:cubicBezTo>
                  <a:cubicBezTo>
                    <a:pt x="51" y="9"/>
                    <a:pt x="45" y="12"/>
                    <a:pt x="40" y="17"/>
                  </a:cubicBezTo>
                  <a:cubicBezTo>
                    <a:pt x="38" y="9"/>
                    <a:pt x="32" y="0"/>
                    <a:pt x="24" y="8"/>
                  </a:cubicBezTo>
                  <a:cubicBezTo>
                    <a:pt x="15" y="16"/>
                    <a:pt x="18" y="31"/>
                    <a:pt x="27" y="39"/>
                  </a:cubicBezTo>
                  <a:cubicBezTo>
                    <a:pt x="27" y="39"/>
                    <a:pt x="27" y="40"/>
                    <a:pt x="27" y="41"/>
                  </a:cubicBezTo>
                  <a:cubicBezTo>
                    <a:pt x="21" y="50"/>
                    <a:pt x="17" y="61"/>
                    <a:pt x="13" y="71"/>
                  </a:cubicBezTo>
                  <a:cubicBezTo>
                    <a:pt x="8" y="84"/>
                    <a:pt x="3" y="97"/>
                    <a:pt x="1" y="110"/>
                  </a:cubicBezTo>
                  <a:cubicBezTo>
                    <a:pt x="0" y="111"/>
                    <a:pt x="2" y="112"/>
                    <a:pt x="2" y="111"/>
                  </a:cubicBezTo>
                  <a:cubicBezTo>
                    <a:pt x="6" y="99"/>
                    <a:pt x="10" y="87"/>
                    <a:pt x="15" y="75"/>
                  </a:cubicBezTo>
                  <a:cubicBezTo>
                    <a:pt x="19" y="64"/>
                    <a:pt x="25" y="54"/>
                    <a:pt x="29" y="43"/>
                  </a:cubicBezTo>
                  <a:cubicBezTo>
                    <a:pt x="41" y="55"/>
                    <a:pt x="63" y="52"/>
                    <a:pt x="73" y="38"/>
                  </a:cubicBezTo>
                  <a:cubicBezTo>
                    <a:pt x="75" y="34"/>
                    <a:pt x="75" y="27"/>
                    <a:pt x="71" y="2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3" name="Freeform 37"/>
            <p:cNvSpPr/>
            <p:nvPr/>
          </p:nvSpPr>
          <p:spPr bwMode="auto">
            <a:xfrm>
              <a:off x="5392738" y="3097213"/>
              <a:ext cx="906463" cy="1263650"/>
            </a:xfrm>
            <a:custGeom>
              <a:avLst/>
              <a:gdLst>
                <a:gd name="T0" fmla="*/ 173 w 214"/>
                <a:gd name="T1" fmla="*/ 110 h 297"/>
                <a:gd name="T2" fmla="*/ 94 w 214"/>
                <a:gd name="T3" fmla="*/ 117 h 297"/>
                <a:gd name="T4" fmla="*/ 91 w 214"/>
                <a:gd name="T5" fmla="*/ 110 h 297"/>
                <a:gd name="T6" fmla="*/ 69 w 214"/>
                <a:gd name="T7" fmla="*/ 66 h 297"/>
                <a:gd name="T8" fmla="*/ 2 w 214"/>
                <a:gd name="T9" fmla="*/ 0 h 297"/>
                <a:gd name="T10" fmla="*/ 1 w 214"/>
                <a:gd name="T11" fmla="*/ 1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7 h 297"/>
                <a:gd name="T36" fmla="*/ 98 w 214"/>
                <a:gd name="T37" fmla="*/ 127 h 297"/>
                <a:gd name="T38" fmla="*/ 109 w 214"/>
                <a:gd name="T39" fmla="*/ 138 h 297"/>
                <a:gd name="T40" fmla="*/ 143 w 214"/>
                <a:gd name="T41" fmla="*/ 163 h 297"/>
                <a:gd name="T42" fmla="*/ 200 w 214"/>
                <a:gd name="T43" fmla="*/ 169 h 297"/>
                <a:gd name="T44" fmla="*/ 173 w 214"/>
                <a:gd name="T45" fmla="*/ 11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0"/>
                  </a:moveTo>
                  <a:cubicBezTo>
                    <a:pt x="149" y="100"/>
                    <a:pt x="116" y="100"/>
                    <a:pt x="94" y="117"/>
                  </a:cubicBezTo>
                  <a:cubicBezTo>
                    <a:pt x="93" y="114"/>
                    <a:pt x="92" y="112"/>
                    <a:pt x="91" y="110"/>
                  </a:cubicBezTo>
                  <a:cubicBezTo>
                    <a:pt x="85" y="95"/>
                    <a:pt x="78" y="80"/>
                    <a:pt x="69" y="66"/>
                  </a:cubicBezTo>
                  <a:cubicBezTo>
                    <a:pt x="53" y="39"/>
                    <a:pt x="31" y="14"/>
                    <a:pt x="2" y="0"/>
                  </a:cubicBezTo>
                  <a:cubicBezTo>
                    <a:pt x="1" y="0"/>
                    <a:pt x="0" y="1"/>
                    <a:pt x="1" y="1"/>
                  </a:cubicBezTo>
                  <a:cubicBezTo>
                    <a:pt x="29" y="20"/>
                    <a:pt x="52" y="43"/>
                    <a:pt x="68" y="73"/>
                  </a:cubicBezTo>
                  <a:cubicBezTo>
                    <a:pt x="77" y="87"/>
                    <a:pt x="83" y="102"/>
                    <a:pt x="90" y="117"/>
                  </a:cubicBezTo>
                  <a:cubicBezTo>
                    <a:pt x="95" y="131"/>
                    <a:pt x="100" y="145"/>
                    <a:pt x="107" y="158"/>
                  </a:cubicBezTo>
                  <a:cubicBezTo>
                    <a:pt x="107" y="159"/>
                    <a:pt x="107" y="159"/>
                    <a:pt x="108" y="159"/>
                  </a:cubicBezTo>
                  <a:cubicBezTo>
                    <a:pt x="92" y="179"/>
                    <a:pt x="91" y="212"/>
                    <a:pt x="95" y="236"/>
                  </a:cubicBezTo>
                  <a:cubicBezTo>
                    <a:pt x="100" y="262"/>
                    <a:pt x="113" y="290"/>
                    <a:pt x="141" y="295"/>
                  </a:cubicBezTo>
                  <a:cubicBezTo>
                    <a:pt x="154" y="297"/>
                    <a:pt x="169" y="296"/>
                    <a:pt x="176" y="284"/>
                  </a:cubicBezTo>
                  <a:cubicBezTo>
                    <a:pt x="183" y="272"/>
                    <a:pt x="183" y="258"/>
                    <a:pt x="180" y="245"/>
                  </a:cubicBezTo>
                  <a:cubicBezTo>
                    <a:pt x="172" y="206"/>
                    <a:pt x="143" y="179"/>
                    <a:pt x="111" y="158"/>
                  </a:cubicBezTo>
                  <a:cubicBezTo>
                    <a:pt x="110" y="158"/>
                    <a:pt x="110" y="158"/>
                    <a:pt x="109" y="158"/>
                  </a:cubicBezTo>
                  <a:cubicBezTo>
                    <a:pt x="109" y="158"/>
                    <a:pt x="109" y="158"/>
                    <a:pt x="109" y="158"/>
                  </a:cubicBezTo>
                  <a:cubicBezTo>
                    <a:pt x="109" y="158"/>
                    <a:pt x="109" y="158"/>
                    <a:pt x="109" y="157"/>
                  </a:cubicBezTo>
                  <a:cubicBezTo>
                    <a:pt x="106" y="147"/>
                    <a:pt x="102" y="137"/>
                    <a:pt x="98" y="127"/>
                  </a:cubicBezTo>
                  <a:cubicBezTo>
                    <a:pt x="101" y="131"/>
                    <a:pt x="105" y="134"/>
                    <a:pt x="109" y="138"/>
                  </a:cubicBezTo>
                  <a:cubicBezTo>
                    <a:pt x="119" y="147"/>
                    <a:pt x="131" y="156"/>
                    <a:pt x="143" y="163"/>
                  </a:cubicBezTo>
                  <a:cubicBezTo>
                    <a:pt x="156" y="171"/>
                    <a:pt x="189" y="188"/>
                    <a:pt x="200" y="169"/>
                  </a:cubicBezTo>
                  <a:cubicBezTo>
                    <a:pt x="214" y="146"/>
                    <a:pt x="194" y="119"/>
                    <a:pt x="173" y="110"/>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4" name="Freeform 38"/>
            <p:cNvSpPr/>
            <p:nvPr/>
          </p:nvSpPr>
          <p:spPr bwMode="auto">
            <a:xfrm>
              <a:off x="6380163" y="3768725"/>
              <a:ext cx="457200" cy="442913"/>
            </a:xfrm>
            <a:custGeom>
              <a:avLst/>
              <a:gdLst>
                <a:gd name="T0" fmla="*/ 92 w 108"/>
                <a:gd name="T1" fmla="*/ 20 h 104"/>
                <a:gd name="T2" fmla="*/ 49 w 108"/>
                <a:gd name="T3" fmla="*/ 2 h 104"/>
                <a:gd name="T4" fmla="*/ 16 w 108"/>
                <a:gd name="T5" fmla="*/ 15 h 104"/>
                <a:gd name="T6" fmla="*/ 2 w 108"/>
                <a:gd name="T7" fmla="*/ 45 h 104"/>
                <a:gd name="T8" fmla="*/ 10 w 108"/>
                <a:gd name="T9" fmla="*/ 82 h 104"/>
                <a:gd name="T10" fmla="*/ 37 w 108"/>
                <a:gd name="T11" fmla="*/ 103 h 104"/>
                <a:gd name="T12" fmla="*/ 55 w 108"/>
                <a:gd name="T13" fmla="*/ 86 h 104"/>
                <a:gd name="T14" fmla="*/ 80 w 108"/>
                <a:gd name="T15" fmla="*/ 64 h 104"/>
                <a:gd name="T16" fmla="*/ 105 w 108"/>
                <a:gd name="T17" fmla="*/ 58 h 104"/>
                <a:gd name="T18" fmla="*/ 92 w 108"/>
                <a:gd name="T1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4">
                  <a:moveTo>
                    <a:pt x="92" y="20"/>
                  </a:moveTo>
                  <a:cubicBezTo>
                    <a:pt x="82" y="9"/>
                    <a:pt x="64" y="3"/>
                    <a:pt x="49" y="2"/>
                  </a:cubicBezTo>
                  <a:cubicBezTo>
                    <a:pt x="37" y="0"/>
                    <a:pt x="19" y="2"/>
                    <a:pt x="16" y="15"/>
                  </a:cubicBezTo>
                  <a:cubicBezTo>
                    <a:pt x="8" y="21"/>
                    <a:pt x="4" y="39"/>
                    <a:pt x="2" y="45"/>
                  </a:cubicBezTo>
                  <a:cubicBezTo>
                    <a:pt x="0" y="59"/>
                    <a:pt x="2" y="71"/>
                    <a:pt x="10" y="82"/>
                  </a:cubicBezTo>
                  <a:cubicBezTo>
                    <a:pt x="16" y="91"/>
                    <a:pt x="25" y="101"/>
                    <a:pt x="37" y="103"/>
                  </a:cubicBezTo>
                  <a:cubicBezTo>
                    <a:pt x="47" y="104"/>
                    <a:pt x="52" y="95"/>
                    <a:pt x="55" y="86"/>
                  </a:cubicBezTo>
                  <a:cubicBezTo>
                    <a:pt x="69" y="94"/>
                    <a:pt x="82" y="80"/>
                    <a:pt x="80" y="64"/>
                  </a:cubicBezTo>
                  <a:cubicBezTo>
                    <a:pt x="89" y="71"/>
                    <a:pt x="103" y="72"/>
                    <a:pt x="105" y="58"/>
                  </a:cubicBezTo>
                  <a:cubicBezTo>
                    <a:pt x="108" y="46"/>
                    <a:pt x="101" y="29"/>
                    <a:pt x="92" y="20"/>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5" name="Freeform 39"/>
            <p:cNvSpPr/>
            <p:nvPr/>
          </p:nvSpPr>
          <p:spPr bwMode="auto">
            <a:xfrm>
              <a:off x="7065963" y="2952750"/>
              <a:ext cx="1122363" cy="881063"/>
            </a:xfrm>
            <a:custGeom>
              <a:avLst/>
              <a:gdLst>
                <a:gd name="T0" fmla="*/ 244 w 265"/>
                <a:gd name="T1" fmla="*/ 42 h 207"/>
                <a:gd name="T2" fmla="*/ 244 w 265"/>
                <a:gd name="T3" fmla="*/ 43 h 207"/>
                <a:gd name="T4" fmla="*/ 217 w 265"/>
                <a:gd name="T5" fmla="*/ 51 h 207"/>
                <a:gd name="T6" fmla="*/ 243 w 265"/>
                <a:gd name="T7" fmla="*/ 21 h 207"/>
                <a:gd name="T8" fmla="*/ 231 w 265"/>
                <a:gd name="T9" fmla="*/ 4 h 207"/>
                <a:gd name="T10" fmla="*/ 230 w 265"/>
                <a:gd name="T11" fmla="*/ 13 h 207"/>
                <a:gd name="T12" fmla="*/ 193 w 265"/>
                <a:gd name="T13" fmla="*/ 70 h 207"/>
                <a:gd name="T14" fmla="*/ 200 w 265"/>
                <a:gd name="T15" fmla="*/ 29 h 207"/>
                <a:gd name="T16" fmla="*/ 177 w 265"/>
                <a:gd name="T17" fmla="*/ 33 h 207"/>
                <a:gd name="T18" fmla="*/ 190 w 265"/>
                <a:gd name="T19" fmla="*/ 41 h 207"/>
                <a:gd name="T20" fmla="*/ 192 w 265"/>
                <a:gd name="T21" fmla="*/ 72 h 207"/>
                <a:gd name="T22" fmla="*/ 135 w 265"/>
                <a:gd name="T23" fmla="*/ 122 h 207"/>
                <a:gd name="T24" fmla="*/ 160 w 265"/>
                <a:gd name="T25" fmla="*/ 71 h 207"/>
                <a:gd name="T26" fmla="*/ 141 w 265"/>
                <a:gd name="T27" fmla="*/ 58 h 207"/>
                <a:gd name="T28" fmla="*/ 144 w 265"/>
                <a:gd name="T29" fmla="*/ 72 h 207"/>
                <a:gd name="T30" fmla="*/ 134 w 265"/>
                <a:gd name="T31" fmla="*/ 123 h 207"/>
                <a:gd name="T32" fmla="*/ 73 w 265"/>
                <a:gd name="T33" fmla="*/ 166 h 207"/>
                <a:gd name="T34" fmla="*/ 115 w 265"/>
                <a:gd name="T35" fmla="*/ 115 h 207"/>
                <a:gd name="T36" fmla="*/ 95 w 265"/>
                <a:gd name="T37" fmla="*/ 104 h 207"/>
                <a:gd name="T38" fmla="*/ 96 w 265"/>
                <a:gd name="T39" fmla="*/ 117 h 207"/>
                <a:gd name="T40" fmla="*/ 39 w 265"/>
                <a:gd name="T41" fmla="*/ 187 h 207"/>
                <a:gd name="T42" fmla="*/ 27 w 265"/>
                <a:gd name="T43" fmla="*/ 178 h 207"/>
                <a:gd name="T44" fmla="*/ 42 w 265"/>
                <a:gd name="T45" fmla="*/ 157 h 207"/>
                <a:gd name="T46" fmla="*/ 23 w 265"/>
                <a:gd name="T47" fmla="*/ 144 h 207"/>
                <a:gd name="T48" fmla="*/ 29 w 265"/>
                <a:gd name="T49" fmla="*/ 159 h 207"/>
                <a:gd name="T50" fmla="*/ 0 w 265"/>
                <a:gd name="T51" fmla="*/ 206 h 207"/>
                <a:gd name="T52" fmla="*/ 34 w 265"/>
                <a:gd name="T53" fmla="*/ 193 h 207"/>
                <a:gd name="T54" fmla="*/ 86 w 265"/>
                <a:gd name="T55" fmla="*/ 188 h 207"/>
                <a:gd name="T56" fmla="*/ 102 w 265"/>
                <a:gd name="T57" fmla="*/ 198 h 207"/>
                <a:gd name="T58" fmla="*/ 91 w 265"/>
                <a:gd name="T59" fmla="*/ 177 h 207"/>
                <a:gd name="T60" fmla="*/ 86 w 265"/>
                <a:gd name="T61" fmla="*/ 184 h 207"/>
                <a:gd name="T62" fmla="*/ 45 w 265"/>
                <a:gd name="T63" fmla="*/ 187 h 207"/>
                <a:gd name="T64" fmla="*/ 110 w 265"/>
                <a:gd name="T65" fmla="*/ 146 h 207"/>
                <a:gd name="T66" fmla="*/ 153 w 265"/>
                <a:gd name="T67" fmla="*/ 164 h 207"/>
                <a:gd name="T68" fmla="*/ 168 w 265"/>
                <a:gd name="T69" fmla="*/ 169 h 207"/>
                <a:gd name="T70" fmla="*/ 159 w 265"/>
                <a:gd name="T71" fmla="*/ 149 h 207"/>
                <a:gd name="T72" fmla="*/ 112 w 265"/>
                <a:gd name="T73" fmla="*/ 144 h 207"/>
                <a:gd name="T74" fmla="*/ 168 w 265"/>
                <a:gd name="T75" fmla="*/ 101 h 207"/>
                <a:gd name="T76" fmla="*/ 201 w 265"/>
                <a:gd name="T77" fmla="*/ 113 h 207"/>
                <a:gd name="T78" fmla="*/ 217 w 265"/>
                <a:gd name="T79" fmla="*/ 101 h 207"/>
                <a:gd name="T80" fmla="*/ 207 w 265"/>
                <a:gd name="T81" fmla="*/ 98 h 207"/>
                <a:gd name="T82" fmla="*/ 204 w 265"/>
                <a:gd name="T83" fmla="*/ 100 h 207"/>
                <a:gd name="T84" fmla="*/ 201 w 265"/>
                <a:gd name="T85" fmla="*/ 103 h 207"/>
                <a:gd name="T86" fmla="*/ 215 w 265"/>
                <a:gd name="T87" fmla="*/ 53 h 207"/>
                <a:gd name="T88" fmla="*/ 245 w 265"/>
                <a:gd name="T89" fmla="*/ 47 h 207"/>
                <a:gd name="T90" fmla="*/ 264 w 265"/>
                <a:gd name="T91" fmla="*/ 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207">
                  <a:moveTo>
                    <a:pt x="252" y="31"/>
                  </a:moveTo>
                  <a:cubicBezTo>
                    <a:pt x="248" y="32"/>
                    <a:pt x="245" y="37"/>
                    <a:pt x="244" y="42"/>
                  </a:cubicBezTo>
                  <a:cubicBezTo>
                    <a:pt x="244" y="42"/>
                    <a:pt x="244" y="42"/>
                    <a:pt x="244" y="42"/>
                  </a:cubicBezTo>
                  <a:cubicBezTo>
                    <a:pt x="244" y="42"/>
                    <a:pt x="244" y="43"/>
                    <a:pt x="244" y="43"/>
                  </a:cubicBezTo>
                  <a:cubicBezTo>
                    <a:pt x="244" y="43"/>
                    <a:pt x="244" y="44"/>
                    <a:pt x="244" y="45"/>
                  </a:cubicBezTo>
                  <a:cubicBezTo>
                    <a:pt x="235" y="46"/>
                    <a:pt x="225" y="49"/>
                    <a:pt x="217" y="51"/>
                  </a:cubicBezTo>
                  <a:cubicBezTo>
                    <a:pt x="224" y="42"/>
                    <a:pt x="230" y="32"/>
                    <a:pt x="236" y="22"/>
                  </a:cubicBezTo>
                  <a:cubicBezTo>
                    <a:pt x="238" y="23"/>
                    <a:pt x="240" y="23"/>
                    <a:pt x="243" y="21"/>
                  </a:cubicBezTo>
                  <a:cubicBezTo>
                    <a:pt x="247" y="19"/>
                    <a:pt x="250" y="12"/>
                    <a:pt x="248" y="7"/>
                  </a:cubicBezTo>
                  <a:cubicBezTo>
                    <a:pt x="245" y="2"/>
                    <a:pt x="235" y="0"/>
                    <a:pt x="231" y="4"/>
                  </a:cubicBezTo>
                  <a:cubicBezTo>
                    <a:pt x="230" y="6"/>
                    <a:pt x="229" y="10"/>
                    <a:pt x="230" y="13"/>
                  </a:cubicBezTo>
                  <a:cubicBezTo>
                    <a:pt x="230" y="13"/>
                    <a:pt x="230" y="13"/>
                    <a:pt x="230" y="13"/>
                  </a:cubicBezTo>
                  <a:cubicBezTo>
                    <a:pt x="230" y="16"/>
                    <a:pt x="232" y="19"/>
                    <a:pt x="234" y="21"/>
                  </a:cubicBezTo>
                  <a:cubicBezTo>
                    <a:pt x="221" y="38"/>
                    <a:pt x="208" y="55"/>
                    <a:pt x="193" y="70"/>
                  </a:cubicBezTo>
                  <a:cubicBezTo>
                    <a:pt x="194" y="60"/>
                    <a:pt x="194" y="50"/>
                    <a:pt x="193" y="40"/>
                  </a:cubicBezTo>
                  <a:cubicBezTo>
                    <a:pt x="197" y="39"/>
                    <a:pt x="201" y="34"/>
                    <a:pt x="200" y="29"/>
                  </a:cubicBezTo>
                  <a:cubicBezTo>
                    <a:pt x="200" y="23"/>
                    <a:pt x="195" y="19"/>
                    <a:pt x="189" y="20"/>
                  </a:cubicBezTo>
                  <a:cubicBezTo>
                    <a:pt x="184" y="20"/>
                    <a:pt x="175" y="27"/>
                    <a:pt x="177" y="33"/>
                  </a:cubicBezTo>
                  <a:cubicBezTo>
                    <a:pt x="179" y="38"/>
                    <a:pt x="184" y="40"/>
                    <a:pt x="189" y="39"/>
                  </a:cubicBezTo>
                  <a:cubicBezTo>
                    <a:pt x="189" y="40"/>
                    <a:pt x="189" y="41"/>
                    <a:pt x="190" y="41"/>
                  </a:cubicBezTo>
                  <a:cubicBezTo>
                    <a:pt x="190" y="41"/>
                    <a:pt x="190" y="41"/>
                    <a:pt x="190" y="41"/>
                  </a:cubicBezTo>
                  <a:cubicBezTo>
                    <a:pt x="191" y="51"/>
                    <a:pt x="191" y="61"/>
                    <a:pt x="192" y="72"/>
                  </a:cubicBezTo>
                  <a:cubicBezTo>
                    <a:pt x="174" y="90"/>
                    <a:pt x="156" y="106"/>
                    <a:pt x="136" y="122"/>
                  </a:cubicBezTo>
                  <a:cubicBezTo>
                    <a:pt x="136" y="122"/>
                    <a:pt x="135" y="122"/>
                    <a:pt x="135" y="122"/>
                  </a:cubicBezTo>
                  <a:cubicBezTo>
                    <a:pt x="138" y="106"/>
                    <a:pt x="144" y="91"/>
                    <a:pt x="149" y="76"/>
                  </a:cubicBezTo>
                  <a:cubicBezTo>
                    <a:pt x="153" y="77"/>
                    <a:pt x="157" y="76"/>
                    <a:pt x="160" y="71"/>
                  </a:cubicBezTo>
                  <a:cubicBezTo>
                    <a:pt x="163" y="66"/>
                    <a:pt x="162" y="58"/>
                    <a:pt x="158" y="53"/>
                  </a:cubicBezTo>
                  <a:cubicBezTo>
                    <a:pt x="152" y="48"/>
                    <a:pt x="143" y="51"/>
                    <a:pt x="141" y="58"/>
                  </a:cubicBezTo>
                  <a:cubicBezTo>
                    <a:pt x="139" y="62"/>
                    <a:pt x="140" y="67"/>
                    <a:pt x="143" y="71"/>
                  </a:cubicBezTo>
                  <a:cubicBezTo>
                    <a:pt x="143" y="71"/>
                    <a:pt x="143" y="72"/>
                    <a:pt x="144" y="72"/>
                  </a:cubicBezTo>
                  <a:cubicBezTo>
                    <a:pt x="145" y="73"/>
                    <a:pt x="146" y="74"/>
                    <a:pt x="147" y="75"/>
                  </a:cubicBezTo>
                  <a:cubicBezTo>
                    <a:pt x="141" y="91"/>
                    <a:pt x="135" y="107"/>
                    <a:pt x="134" y="123"/>
                  </a:cubicBezTo>
                  <a:cubicBezTo>
                    <a:pt x="115" y="138"/>
                    <a:pt x="96" y="151"/>
                    <a:pt x="76" y="164"/>
                  </a:cubicBezTo>
                  <a:cubicBezTo>
                    <a:pt x="75" y="165"/>
                    <a:pt x="74" y="165"/>
                    <a:pt x="73" y="166"/>
                  </a:cubicBezTo>
                  <a:cubicBezTo>
                    <a:pt x="80" y="149"/>
                    <a:pt x="88" y="134"/>
                    <a:pt x="98" y="119"/>
                  </a:cubicBezTo>
                  <a:cubicBezTo>
                    <a:pt x="103" y="122"/>
                    <a:pt x="112" y="121"/>
                    <a:pt x="115" y="115"/>
                  </a:cubicBezTo>
                  <a:cubicBezTo>
                    <a:pt x="117" y="110"/>
                    <a:pt x="116" y="102"/>
                    <a:pt x="112" y="99"/>
                  </a:cubicBezTo>
                  <a:cubicBezTo>
                    <a:pt x="106" y="94"/>
                    <a:pt x="98" y="99"/>
                    <a:pt x="95" y="104"/>
                  </a:cubicBezTo>
                  <a:cubicBezTo>
                    <a:pt x="95" y="105"/>
                    <a:pt x="95" y="105"/>
                    <a:pt x="95" y="105"/>
                  </a:cubicBezTo>
                  <a:cubicBezTo>
                    <a:pt x="93" y="109"/>
                    <a:pt x="93" y="114"/>
                    <a:pt x="96" y="117"/>
                  </a:cubicBezTo>
                  <a:cubicBezTo>
                    <a:pt x="85" y="132"/>
                    <a:pt x="76" y="149"/>
                    <a:pt x="72" y="167"/>
                  </a:cubicBezTo>
                  <a:cubicBezTo>
                    <a:pt x="61" y="174"/>
                    <a:pt x="50" y="181"/>
                    <a:pt x="39" y="187"/>
                  </a:cubicBezTo>
                  <a:cubicBezTo>
                    <a:pt x="33" y="190"/>
                    <a:pt x="28" y="192"/>
                    <a:pt x="22" y="195"/>
                  </a:cubicBezTo>
                  <a:cubicBezTo>
                    <a:pt x="24" y="189"/>
                    <a:pt x="25" y="183"/>
                    <a:pt x="27" y="178"/>
                  </a:cubicBezTo>
                  <a:cubicBezTo>
                    <a:pt x="28" y="172"/>
                    <a:pt x="30" y="166"/>
                    <a:pt x="32" y="160"/>
                  </a:cubicBezTo>
                  <a:cubicBezTo>
                    <a:pt x="36" y="161"/>
                    <a:pt x="39" y="160"/>
                    <a:pt x="42" y="157"/>
                  </a:cubicBezTo>
                  <a:cubicBezTo>
                    <a:pt x="46" y="152"/>
                    <a:pt x="46" y="144"/>
                    <a:pt x="41" y="140"/>
                  </a:cubicBezTo>
                  <a:cubicBezTo>
                    <a:pt x="35" y="135"/>
                    <a:pt x="26" y="137"/>
                    <a:pt x="23" y="144"/>
                  </a:cubicBezTo>
                  <a:cubicBezTo>
                    <a:pt x="22" y="148"/>
                    <a:pt x="23" y="154"/>
                    <a:pt x="27" y="157"/>
                  </a:cubicBezTo>
                  <a:cubicBezTo>
                    <a:pt x="27" y="158"/>
                    <a:pt x="28" y="159"/>
                    <a:pt x="29" y="159"/>
                  </a:cubicBezTo>
                  <a:cubicBezTo>
                    <a:pt x="24" y="170"/>
                    <a:pt x="22" y="184"/>
                    <a:pt x="20" y="196"/>
                  </a:cubicBezTo>
                  <a:cubicBezTo>
                    <a:pt x="13" y="199"/>
                    <a:pt x="6" y="202"/>
                    <a:pt x="0" y="206"/>
                  </a:cubicBezTo>
                  <a:cubicBezTo>
                    <a:pt x="0" y="206"/>
                    <a:pt x="0" y="207"/>
                    <a:pt x="0" y="207"/>
                  </a:cubicBezTo>
                  <a:cubicBezTo>
                    <a:pt x="12" y="206"/>
                    <a:pt x="24" y="199"/>
                    <a:pt x="34" y="193"/>
                  </a:cubicBezTo>
                  <a:cubicBezTo>
                    <a:pt x="37" y="192"/>
                    <a:pt x="40" y="190"/>
                    <a:pt x="43" y="189"/>
                  </a:cubicBezTo>
                  <a:cubicBezTo>
                    <a:pt x="56" y="191"/>
                    <a:pt x="72" y="191"/>
                    <a:pt x="86" y="188"/>
                  </a:cubicBezTo>
                  <a:cubicBezTo>
                    <a:pt x="86" y="189"/>
                    <a:pt x="86" y="190"/>
                    <a:pt x="86" y="191"/>
                  </a:cubicBezTo>
                  <a:cubicBezTo>
                    <a:pt x="88" y="198"/>
                    <a:pt x="96" y="200"/>
                    <a:pt x="102" y="198"/>
                  </a:cubicBezTo>
                  <a:cubicBezTo>
                    <a:pt x="108" y="195"/>
                    <a:pt x="110" y="190"/>
                    <a:pt x="108" y="184"/>
                  </a:cubicBezTo>
                  <a:cubicBezTo>
                    <a:pt x="105" y="178"/>
                    <a:pt x="96" y="173"/>
                    <a:pt x="91" y="177"/>
                  </a:cubicBezTo>
                  <a:cubicBezTo>
                    <a:pt x="90" y="177"/>
                    <a:pt x="90" y="178"/>
                    <a:pt x="90" y="179"/>
                  </a:cubicBezTo>
                  <a:cubicBezTo>
                    <a:pt x="88" y="180"/>
                    <a:pt x="87" y="182"/>
                    <a:pt x="86" y="184"/>
                  </a:cubicBezTo>
                  <a:cubicBezTo>
                    <a:pt x="80" y="185"/>
                    <a:pt x="73" y="187"/>
                    <a:pt x="66" y="187"/>
                  </a:cubicBezTo>
                  <a:cubicBezTo>
                    <a:pt x="59" y="188"/>
                    <a:pt x="52" y="187"/>
                    <a:pt x="45" y="187"/>
                  </a:cubicBezTo>
                  <a:cubicBezTo>
                    <a:pt x="55" y="182"/>
                    <a:pt x="65" y="176"/>
                    <a:pt x="75" y="169"/>
                  </a:cubicBezTo>
                  <a:cubicBezTo>
                    <a:pt x="87" y="162"/>
                    <a:pt x="99" y="154"/>
                    <a:pt x="110" y="146"/>
                  </a:cubicBezTo>
                  <a:cubicBezTo>
                    <a:pt x="123" y="152"/>
                    <a:pt x="137" y="157"/>
                    <a:pt x="152" y="158"/>
                  </a:cubicBezTo>
                  <a:cubicBezTo>
                    <a:pt x="151" y="160"/>
                    <a:pt x="152" y="162"/>
                    <a:pt x="153" y="164"/>
                  </a:cubicBezTo>
                  <a:cubicBezTo>
                    <a:pt x="153" y="164"/>
                    <a:pt x="154" y="165"/>
                    <a:pt x="154" y="165"/>
                  </a:cubicBezTo>
                  <a:cubicBezTo>
                    <a:pt x="157" y="169"/>
                    <a:pt x="162" y="171"/>
                    <a:pt x="168" y="169"/>
                  </a:cubicBezTo>
                  <a:cubicBezTo>
                    <a:pt x="174" y="167"/>
                    <a:pt x="179" y="158"/>
                    <a:pt x="174" y="152"/>
                  </a:cubicBezTo>
                  <a:cubicBezTo>
                    <a:pt x="171" y="148"/>
                    <a:pt x="163" y="147"/>
                    <a:pt x="159" y="149"/>
                  </a:cubicBezTo>
                  <a:cubicBezTo>
                    <a:pt x="155" y="150"/>
                    <a:pt x="153" y="152"/>
                    <a:pt x="152" y="155"/>
                  </a:cubicBezTo>
                  <a:cubicBezTo>
                    <a:pt x="138" y="153"/>
                    <a:pt x="125" y="149"/>
                    <a:pt x="112" y="144"/>
                  </a:cubicBezTo>
                  <a:cubicBezTo>
                    <a:pt x="120" y="139"/>
                    <a:pt x="127" y="134"/>
                    <a:pt x="134" y="128"/>
                  </a:cubicBezTo>
                  <a:cubicBezTo>
                    <a:pt x="145" y="119"/>
                    <a:pt x="157" y="110"/>
                    <a:pt x="168" y="101"/>
                  </a:cubicBezTo>
                  <a:cubicBezTo>
                    <a:pt x="178" y="105"/>
                    <a:pt x="189" y="106"/>
                    <a:pt x="200" y="106"/>
                  </a:cubicBezTo>
                  <a:cubicBezTo>
                    <a:pt x="200" y="108"/>
                    <a:pt x="200" y="111"/>
                    <a:pt x="201" y="113"/>
                  </a:cubicBezTo>
                  <a:cubicBezTo>
                    <a:pt x="204" y="119"/>
                    <a:pt x="214" y="120"/>
                    <a:pt x="218" y="115"/>
                  </a:cubicBezTo>
                  <a:cubicBezTo>
                    <a:pt x="221" y="111"/>
                    <a:pt x="220" y="105"/>
                    <a:pt x="217" y="101"/>
                  </a:cubicBezTo>
                  <a:cubicBezTo>
                    <a:pt x="215" y="98"/>
                    <a:pt x="210" y="98"/>
                    <a:pt x="207" y="99"/>
                  </a:cubicBezTo>
                  <a:cubicBezTo>
                    <a:pt x="207" y="98"/>
                    <a:pt x="207" y="98"/>
                    <a:pt x="207" y="98"/>
                  </a:cubicBezTo>
                  <a:cubicBezTo>
                    <a:pt x="207" y="98"/>
                    <a:pt x="207" y="98"/>
                    <a:pt x="207" y="98"/>
                  </a:cubicBezTo>
                  <a:cubicBezTo>
                    <a:pt x="206" y="98"/>
                    <a:pt x="205" y="99"/>
                    <a:pt x="204" y="100"/>
                  </a:cubicBezTo>
                  <a:cubicBezTo>
                    <a:pt x="203" y="101"/>
                    <a:pt x="202" y="101"/>
                    <a:pt x="201" y="102"/>
                  </a:cubicBezTo>
                  <a:cubicBezTo>
                    <a:pt x="201" y="102"/>
                    <a:pt x="201" y="102"/>
                    <a:pt x="201" y="103"/>
                  </a:cubicBezTo>
                  <a:cubicBezTo>
                    <a:pt x="190" y="102"/>
                    <a:pt x="180" y="102"/>
                    <a:pt x="169" y="100"/>
                  </a:cubicBezTo>
                  <a:cubicBezTo>
                    <a:pt x="186" y="85"/>
                    <a:pt x="202" y="70"/>
                    <a:pt x="215" y="53"/>
                  </a:cubicBezTo>
                  <a:cubicBezTo>
                    <a:pt x="225" y="51"/>
                    <a:pt x="236" y="50"/>
                    <a:pt x="245" y="47"/>
                  </a:cubicBezTo>
                  <a:cubicBezTo>
                    <a:pt x="245" y="47"/>
                    <a:pt x="245" y="47"/>
                    <a:pt x="245" y="47"/>
                  </a:cubicBezTo>
                  <a:cubicBezTo>
                    <a:pt x="248" y="50"/>
                    <a:pt x="252" y="51"/>
                    <a:pt x="255" y="51"/>
                  </a:cubicBezTo>
                  <a:cubicBezTo>
                    <a:pt x="260" y="50"/>
                    <a:pt x="265" y="46"/>
                    <a:pt x="264" y="41"/>
                  </a:cubicBezTo>
                  <a:cubicBezTo>
                    <a:pt x="264" y="35"/>
                    <a:pt x="259" y="28"/>
                    <a:pt x="252" y="31"/>
                  </a:cubicBezTo>
                  <a:close/>
                </a:path>
              </a:pathLst>
            </a:custGeom>
            <a:solidFill>
              <a:srgbClr val="B17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6" name="Freeform 40"/>
            <p:cNvSpPr/>
            <p:nvPr/>
          </p:nvSpPr>
          <p:spPr bwMode="auto">
            <a:xfrm>
              <a:off x="6049963" y="2808288"/>
              <a:ext cx="1341438" cy="858838"/>
            </a:xfrm>
            <a:custGeom>
              <a:avLst/>
              <a:gdLst>
                <a:gd name="T0" fmla="*/ 314 w 317"/>
                <a:gd name="T1" fmla="*/ 28 h 202"/>
                <a:gd name="T2" fmla="*/ 279 w 317"/>
                <a:gd name="T3" fmla="*/ 42 h 202"/>
                <a:gd name="T4" fmla="*/ 245 w 317"/>
                <a:gd name="T5" fmla="*/ 54 h 202"/>
                <a:gd name="T6" fmla="*/ 198 w 317"/>
                <a:gd name="T7" fmla="*/ 96 h 202"/>
                <a:gd name="T8" fmla="*/ 178 w 317"/>
                <a:gd name="T9" fmla="*/ 103 h 202"/>
                <a:gd name="T10" fmla="*/ 115 w 317"/>
                <a:gd name="T11" fmla="*/ 117 h 202"/>
                <a:gd name="T12" fmla="*/ 137 w 317"/>
                <a:gd name="T13" fmla="*/ 99 h 202"/>
                <a:gd name="T14" fmla="*/ 144 w 317"/>
                <a:gd name="T15" fmla="*/ 91 h 202"/>
                <a:gd name="T16" fmla="*/ 204 w 317"/>
                <a:gd name="T17" fmla="*/ 4 h 202"/>
                <a:gd name="T18" fmla="*/ 205 w 317"/>
                <a:gd name="T19" fmla="*/ 2 h 202"/>
                <a:gd name="T20" fmla="*/ 203 w 317"/>
                <a:gd name="T21" fmla="*/ 1 h 202"/>
                <a:gd name="T22" fmla="*/ 184 w 317"/>
                <a:gd name="T23" fmla="*/ 22 h 202"/>
                <a:gd name="T24" fmla="*/ 161 w 317"/>
                <a:gd name="T25" fmla="*/ 43 h 202"/>
                <a:gd name="T26" fmla="*/ 140 w 317"/>
                <a:gd name="T27" fmla="*/ 90 h 202"/>
                <a:gd name="T28" fmla="*/ 140 w 317"/>
                <a:gd name="T29" fmla="*/ 90 h 202"/>
                <a:gd name="T30" fmla="*/ 136 w 317"/>
                <a:gd name="T31" fmla="*/ 95 h 202"/>
                <a:gd name="T32" fmla="*/ 110 w 317"/>
                <a:gd name="T33" fmla="*/ 118 h 202"/>
                <a:gd name="T34" fmla="*/ 75 w 317"/>
                <a:gd name="T35" fmla="*/ 124 h 202"/>
                <a:gd name="T36" fmla="*/ 75 w 317"/>
                <a:gd name="T37" fmla="*/ 123 h 202"/>
                <a:gd name="T38" fmla="*/ 74 w 317"/>
                <a:gd name="T39" fmla="*/ 124 h 202"/>
                <a:gd name="T40" fmla="*/ 56 w 317"/>
                <a:gd name="T41" fmla="*/ 127 h 202"/>
                <a:gd name="T42" fmla="*/ 1 w 317"/>
                <a:gd name="T43" fmla="*/ 125 h 202"/>
                <a:gd name="T44" fmla="*/ 0 w 317"/>
                <a:gd name="T45" fmla="*/ 126 h 202"/>
                <a:gd name="T46" fmla="*/ 49 w 317"/>
                <a:gd name="T47" fmla="*/ 130 h 202"/>
                <a:gd name="T48" fmla="*/ 76 w 317"/>
                <a:gd name="T49" fmla="*/ 127 h 202"/>
                <a:gd name="T50" fmla="*/ 121 w 317"/>
                <a:gd name="T51" fmla="*/ 158 h 202"/>
                <a:gd name="T52" fmla="*/ 163 w 317"/>
                <a:gd name="T53" fmla="*/ 171 h 202"/>
                <a:gd name="T54" fmla="*/ 250 w 317"/>
                <a:gd name="T55" fmla="*/ 156 h 202"/>
                <a:gd name="T56" fmla="*/ 250 w 317"/>
                <a:gd name="T57" fmla="*/ 156 h 202"/>
                <a:gd name="T58" fmla="*/ 251 w 317"/>
                <a:gd name="T59" fmla="*/ 155 h 202"/>
                <a:gd name="T60" fmla="*/ 250 w 317"/>
                <a:gd name="T61" fmla="*/ 153 h 202"/>
                <a:gd name="T62" fmla="*/ 162 w 317"/>
                <a:gd name="T63" fmla="*/ 167 h 202"/>
                <a:gd name="T64" fmla="*/ 162 w 317"/>
                <a:gd name="T65" fmla="*/ 168 h 202"/>
                <a:gd name="T66" fmla="*/ 126 w 317"/>
                <a:gd name="T67" fmla="*/ 157 h 202"/>
                <a:gd name="T68" fmla="*/ 77 w 317"/>
                <a:gd name="T69" fmla="*/ 126 h 202"/>
                <a:gd name="T70" fmla="*/ 107 w 317"/>
                <a:gd name="T71" fmla="*/ 122 h 202"/>
                <a:gd name="T72" fmla="*/ 198 w 317"/>
                <a:gd name="T73" fmla="*/ 100 h 202"/>
                <a:gd name="T74" fmla="*/ 198 w 317"/>
                <a:gd name="T75" fmla="*/ 101 h 202"/>
                <a:gd name="T76" fmla="*/ 264 w 317"/>
                <a:gd name="T77" fmla="*/ 104 h 202"/>
                <a:gd name="T78" fmla="*/ 295 w 317"/>
                <a:gd name="T79" fmla="*/ 74 h 202"/>
                <a:gd name="T80" fmla="*/ 314 w 317"/>
                <a:gd name="T81" fmla="*/ 31 h 202"/>
                <a:gd name="T82" fmla="*/ 315 w 317"/>
                <a:gd name="T83" fmla="*/ 30 h 202"/>
                <a:gd name="T84" fmla="*/ 314 w 317"/>
                <a:gd name="T85" fmla="*/ 2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4" y="28"/>
                  </a:moveTo>
                  <a:cubicBezTo>
                    <a:pt x="303" y="33"/>
                    <a:pt x="292" y="39"/>
                    <a:pt x="279" y="42"/>
                  </a:cubicBezTo>
                  <a:cubicBezTo>
                    <a:pt x="268" y="46"/>
                    <a:pt x="256" y="49"/>
                    <a:pt x="245" y="54"/>
                  </a:cubicBezTo>
                  <a:cubicBezTo>
                    <a:pt x="225" y="63"/>
                    <a:pt x="210" y="78"/>
                    <a:pt x="198" y="96"/>
                  </a:cubicBezTo>
                  <a:cubicBezTo>
                    <a:pt x="192" y="98"/>
                    <a:pt x="185" y="101"/>
                    <a:pt x="178" y="103"/>
                  </a:cubicBezTo>
                  <a:cubicBezTo>
                    <a:pt x="157" y="109"/>
                    <a:pt x="136" y="113"/>
                    <a:pt x="115" y="117"/>
                  </a:cubicBezTo>
                  <a:cubicBezTo>
                    <a:pt x="123" y="113"/>
                    <a:pt x="130" y="105"/>
                    <a:pt x="137" y="99"/>
                  </a:cubicBezTo>
                  <a:cubicBezTo>
                    <a:pt x="139" y="96"/>
                    <a:pt x="141" y="94"/>
                    <a:pt x="144" y="91"/>
                  </a:cubicBezTo>
                  <a:cubicBezTo>
                    <a:pt x="191" y="99"/>
                    <a:pt x="196" y="38"/>
                    <a:pt x="204" y="4"/>
                  </a:cubicBezTo>
                  <a:cubicBezTo>
                    <a:pt x="204" y="4"/>
                    <a:pt x="204" y="3"/>
                    <a:pt x="205" y="2"/>
                  </a:cubicBezTo>
                  <a:cubicBezTo>
                    <a:pt x="205" y="1"/>
                    <a:pt x="204" y="0"/>
                    <a:pt x="203" y="1"/>
                  </a:cubicBezTo>
                  <a:cubicBezTo>
                    <a:pt x="197" y="8"/>
                    <a:pt x="191" y="16"/>
                    <a:pt x="184" y="22"/>
                  </a:cubicBezTo>
                  <a:cubicBezTo>
                    <a:pt x="176" y="29"/>
                    <a:pt x="168" y="36"/>
                    <a:pt x="161" y="43"/>
                  </a:cubicBezTo>
                  <a:cubicBezTo>
                    <a:pt x="148" y="55"/>
                    <a:pt x="138" y="72"/>
                    <a:pt x="140" y="90"/>
                  </a:cubicBezTo>
                  <a:cubicBezTo>
                    <a:pt x="140" y="90"/>
                    <a:pt x="140" y="90"/>
                    <a:pt x="140" y="90"/>
                  </a:cubicBezTo>
                  <a:cubicBezTo>
                    <a:pt x="139" y="92"/>
                    <a:pt x="138" y="93"/>
                    <a:pt x="136" y="95"/>
                  </a:cubicBezTo>
                  <a:cubicBezTo>
                    <a:pt x="128" y="104"/>
                    <a:pt x="120" y="111"/>
                    <a:pt x="110" y="118"/>
                  </a:cubicBezTo>
                  <a:cubicBezTo>
                    <a:pt x="99" y="120"/>
                    <a:pt x="87" y="122"/>
                    <a:pt x="75" y="124"/>
                  </a:cubicBezTo>
                  <a:cubicBezTo>
                    <a:pt x="75" y="124"/>
                    <a:pt x="75" y="123"/>
                    <a:pt x="75" y="123"/>
                  </a:cubicBezTo>
                  <a:cubicBezTo>
                    <a:pt x="75" y="123"/>
                    <a:pt x="74" y="123"/>
                    <a:pt x="74" y="124"/>
                  </a:cubicBezTo>
                  <a:cubicBezTo>
                    <a:pt x="68" y="125"/>
                    <a:pt x="62" y="126"/>
                    <a:pt x="56" y="127"/>
                  </a:cubicBezTo>
                  <a:cubicBezTo>
                    <a:pt x="37" y="129"/>
                    <a:pt x="19" y="131"/>
                    <a:pt x="1" y="125"/>
                  </a:cubicBezTo>
                  <a:cubicBezTo>
                    <a:pt x="0" y="125"/>
                    <a:pt x="0" y="126"/>
                    <a:pt x="0" y="126"/>
                  </a:cubicBezTo>
                  <a:cubicBezTo>
                    <a:pt x="14" y="135"/>
                    <a:pt x="34" y="132"/>
                    <a:pt x="49" y="130"/>
                  </a:cubicBezTo>
                  <a:cubicBezTo>
                    <a:pt x="58" y="129"/>
                    <a:pt x="67" y="128"/>
                    <a:pt x="76" y="127"/>
                  </a:cubicBezTo>
                  <a:cubicBezTo>
                    <a:pt x="85" y="142"/>
                    <a:pt x="106" y="151"/>
                    <a:pt x="121" y="158"/>
                  </a:cubicBezTo>
                  <a:cubicBezTo>
                    <a:pt x="134" y="163"/>
                    <a:pt x="148" y="168"/>
                    <a:pt x="163" y="171"/>
                  </a:cubicBezTo>
                  <a:cubicBezTo>
                    <a:pt x="181" y="202"/>
                    <a:pt x="241" y="188"/>
                    <a:pt x="250" y="156"/>
                  </a:cubicBezTo>
                  <a:cubicBezTo>
                    <a:pt x="250" y="156"/>
                    <a:pt x="250" y="156"/>
                    <a:pt x="250" y="156"/>
                  </a:cubicBezTo>
                  <a:cubicBezTo>
                    <a:pt x="250" y="155"/>
                    <a:pt x="250" y="155"/>
                    <a:pt x="251" y="155"/>
                  </a:cubicBezTo>
                  <a:cubicBezTo>
                    <a:pt x="252" y="155"/>
                    <a:pt x="252" y="153"/>
                    <a:pt x="250" y="153"/>
                  </a:cubicBezTo>
                  <a:cubicBezTo>
                    <a:pt x="221" y="155"/>
                    <a:pt x="183" y="141"/>
                    <a:pt x="162" y="167"/>
                  </a:cubicBezTo>
                  <a:cubicBezTo>
                    <a:pt x="162" y="167"/>
                    <a:pt x="162" y="168"/>
                    <a:pt x="162" y="168"/>
                  </a:cubicBezTo>
                  <a:cubicBezTo>
                    <a:pt x="150" y="165"/>
                    <a:pt x="138" y="161"/>
                    <a:pt x="126" y="157"/>
                  </a:cubicBezTo>
                  <a:cubicBezTo>
                    <a:pt x="109" y="150"/>
                    <a:pt x="89" y="141"/>
                    <a:pt x="77" y="126"/>
                  </a:cubicBezTo>
                  <a:cubicBezTo>
                    <a:pt x="87" y="125"/>
                    <a:pt x="97" y="123"/>
                    <a:pt x="107" y="122"/>
                  </a:cubicBezTo>
                  <a:cubicBezTo>
                    <a:pt x="137" y="117"/>
                    <a:pt x="168" y="111"/>
                    <a:pt x="198" y="100"/>
                  </a:cubicBezTo>
                  <a:cubicBezTo>
                    <a:pt x="198" y="100"/>
                    <a:pt x="198" y="100"/>
                    <a:pt x="198" y="101"/>
                  </a:cubicBezTo>
                  <a:cubicBezTo>
                    <a:pt x="213" y="119"/>
                    <a:pt x="246" y="113"/>
                    <a:pt x="264" y="104"/>
                  </a:cubicBezTo>
                  <a:cubicBezTo>
                    <a:pt x="277" y="98"/>
                    <a:pt x="287" y="86"/>
                    <a:pt x="295" y="74"/>
                  </a:cubicBezTo>
                  <a:cubicBezTo>
                    <a:pt x="304" y="62"/>
                    <a:pt x="312" y="46"/>
                    <a:pt x="314" y="31"/>
                  </a:cubicBezTo>
                  <a:cubicBezTo>
                    <a:pt x="315" y="30"/>
                    <a:pt x="315" y="30"/>
                    <a:pt x="315" y="30"/>
                  </a:cubicBezTo>
                  <a:cubicBezTo>
                    <a:pt x="317" y="29"/>
                    <a:pt x="316" y="27"/>
                    <a:pt x="314" y="28"/>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7" name="Freeform 41"/>
            <p:cNvSpPr/>
            <p:nvPr/>
          </p:nvSpPr>
          <p:spPr bwMode="auto">
            <a:xfrm>
              <a:off x="8221663" y="2568575"/>
              <a:ext cx="911225" cy="519113"/>
            </a:xfrm>
            <a:custGeom>
              <a:avLst/>
              <a:gdLst>
                <a:gd name="T0" fmla="*/ 192 w 215"/>
                <a:gd name="T1" fmla="*/ 78 h 122"/>
                <a:gd name="T2" fmla="*/ 189 w 215"/>
                <a:gd name="T3" fmla="*/ 58 h 122"/>
                <a:gd name="T4" fmla="*/ 166 w 215"/>
                <a:gd name="T5" fmla="*/ 60 h 122"/>
                <a:gd name="T6" fmla="*/ 141 w 215"/>
                <a:gd name="T7" fmla="*/ 31 h 122"/>
                <a:gd name="T8" fmla="*/ 132 w 215"/>
                <a:gd name="T9" fmla="*/ 11 h 122"/>
                <a:gd name="T10" fmla="*/ 108 w 215"/>
                <a:gd name="T11" fmla="*/ 19 h 122"/>
                <a:gd name="T12" fmla="*/ 72 w 215"/>
                <a:gd name="T13" fmla="*/ 13 h 122"/>
                <a:gd name="T14" fmla="*/ 52 w 215"/>
                <a:gd name="T15" fmla="*/ 2 h 122"/>
                <a:gd name="T16" fmla="*/ 38 w 215"/>
                <a:gd name="T17" fmla="*/ 16 h 122"/>
                <a:gd name="T18" fmla="*/ 38 w 215"/>
                <a:gd name="T19" fmla="*/ 16 h 122"/>
                <a:gd name="T20" fmla="*/ 8 w 215"/>
                <a:gd name="T21" fmla="*/ 15 h 122"/>
                <a:gd name="T22" fmla="*/ 6 w 215"/>
                <a:gd name="T23" fmla="*/ 49 h 122"/>
                <a:gd name="T24" fmla="*/ 30 w 215"/>
                <a:gd name="T25" fmla="*/ 86 h 122"/>
                <a:gd name="T26" fmla="*/ 73 w 215"/>
                <a:gd name="T27" fmla="*/ 112 h 122"/>
                <a:gd name="T28" fmla="*/ 74 w 215"/>
                <a:gd name="T29" fmla="*/ 111 h 122"/>
                <a:gd name="T30" fmla="*/ 94 w 215"/>
                <a:gd name="T31" fmla="*/ 117 h 122"/>
                <a:gd name="T32" fmla="*/ 129 w 215"/>
                <a:gd name="T33" fmla="*/ 121 h 122"/>
                <a:gd name="T34" fmla="*/ 184 w 215"/>
                <a:gd name="T35" fmla="*/ 116 h 122"/>
                <a:gd name="T36" fmla="*/ 215 w 215"/>
                <a:gd name="T37" fmla="*/ 89 h 122"/>
                <a:gd name="T38" fmla="*/ 192 w 215"/>
                <a:gd name="T39"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22">
                  <a:moveTo>
                    <a:pt x="192" y="78"/>
                  </a:moveTo>
                  <a:cubicBezTo>
                    <a:pt x="195" y="71"/>
                    <a:pt x="196" y="63"/>
                    <a:pt x="189" y="58"/>
                  </a:cubicBezTo>
                  <a:cubicBezTo>
                    <a:pt x="183" y="54"/>
                    <a:pt x="173" y="57"/>
                    <a:pt x="166" y="60"/>
                  </a:cubicBezTo>
                  <a:cubicBezTo>
                    <a:pt x="170" y="43"/>
                    <a:pt x="158" y="17"/>
                    <a:pt x="141" y="31"/>
                  </a:cubicBezTo>
                  <a:cubicBezTo>
                    <a:pt x="143" y="22"/>
                    <a:pt x="141" y="14"/>
                    <a:pt x="132" y="11"/>
                  </a:cubicBezTo>
                  <a:cubicBezTo>
                    <a:pt x="123" y="8"/>
                    <a:pt x="114" y="13"/>
                    <a:pt x="108" y="19"/>
                  </a:cubicBezTo>
                  <a:cubicBezTo>
                    <a:pt x="105" y="0"/>
                    <a:pt x="83" y="0"/>
                    <a:pt x="72" y="13"/>
                  </a:cubicBezTo>
                  <a:cubicBezTo>
                    <a:pt x="68" y="7"/>
                    <a:pt x="60" y="2"/>
                    <a:pt x="52" y="2"/>
                  </a:cubicBezTo>
                  <a:cubicBezTo>
                    <a:pt x="44" y="2"/>
                    <a:pt x="38" y="8"/>
                    <a:pt x="38" y="16"/>
                  </a:cubicBezTo>
                  <a:cubicBezTo>
                    <a:pt x="38" y="16"/>
                    <a:pt x="38" y="16"/>
                    <a:pt x="38" y="16"/>
                  </a:cubicBezTo>
                  <a:cubicBezTo>
                    <a:pt x="29" y="10"/>
                    <a:pt x="16" y="6"/>
                    <a:pt x="8" y="15"/>
                  </a:cubicBezTo>
                  <a:cubicBezTo>
                    <a:pt x="0" y="24"/>
                    <a:pt x="3" y="39"/>
                    <a:pt x="6" y="49"/>
                  </a:cubicBezTo>
                  <a:cubicBezTo>
                    <a:pt x="10" y="63"/>
                    <a:pt x="20" y="76"/>
                    <a:pt x="30" y="86"/>
                  </a:cubicBezTo>
                  <a:cubicBezTo>
                    <a:pt x="42" y="97"/>
                    <a:pt x="57" y="110"/>
                    <a:pt x="73" y="112"/>
                  </a:cubicBezTo>
                  <a:cubicBezTo>
                    <a:pt x="73" y="112"/>
                    <a:pt x="74" y="112"/>
                    <a:pt x="74" y="111"/>
                  </a:cubicBezTo>
                  <a:cubicBezTo>
                    <a:pt x="79" y="115"/>
                    <a:pt x="88" y="115"/>
                    <a:pt x="94" y="117"/>
                  </a:cubicBezTo>
                  <a:cubicBezTo>
                    <a:pt x="106" y="119"/>
                    <a:pt x="117" y="120"/>
                    <a:pt x="129" y="121"/>
                  </a:cubicBezTo>
                  <a:cubicBezTo>
                    <a:pt x="147" y="122"/>
                    <a:pt x="166" y="121"/>
                    <a:pt x="184" y="116"/>
                  </a:cubicBezTo>
                  <a:cubicBezTo>
                    <a:pt x="197" y="113"/>
                    <a:pt x="215" y="105"/>
                    <a:pt x="215" y="89"/>
                  </a:cubicBezTo>
                  <a:cubicBezTo>
                    <a:pt x="214" y="77"/>
                    <a:pt x="201" y="75"/>
                    <a:pt x="192" y="78"/>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8" name="Freeform 42"/>
            <p:cNvSpPr/>
            <p:nvPr/>
          </p:nvSpPr>
          <p:spPr bwMode="auto">
            <a:xfrm>
              <a:off x="8310563" y="2717800"/>
              <a:ext cx="631825" cy="379413"/>
            </a:xfrm>
            <a:custGeom>
              <a:avLst/>
              <a:gdLst>
                <a:gd name="T0" fmla="*/ 143 w 149"/>
                <a:gd name="T1" fmla="*/ 60 h 89"/>
                <a:gd name="T2" fmla="*/ 126 w 149"/>
                <a:gd name="T3" fmla="*/ 58 h 89"/>
                <a:gd name="T4" fmla="*/ 110 w 149"/>
                <a:gd name="T5" fmla="*/ 44 h 89"/>
                <a:gd name="T6" fmla="*/ 89 w 149"/>
                <a:gd name="T7" fmla="*/ 29 h 89"/>
                <a:gd name="T8" fmla="*/ 57 w 149"/>
                <a:gd name="T9" fmla="*/ 21 h 89"/>
                <a:gd name="T10" fmla="*/ 31 w 149"/>
                <a:gd name="T11" fmla="*/ 14 h 89"/>
                <a:gd name="T12" fmla="*/ 9 w 149"/>
                <a:gd name="T13" fmla="*/ 5 h 89"/>
                <a:gd name="T14" fmla="*/ 1 w 149"/>
                <a:gd name="T15" fmla="*/ 25 h 89"/>
                <a:gd name="T16" fmla="*/ 50 w 149"/>
                <a:gd name="T17" fmla="*/ 79 h 89"/>
                <a:gd name="T18" fmla="*/ 51 w 149"/>
                <a:gd name="T19" fmla="*/ 81 h 89"/>
                <a:gd name="T20" fmla="*/ 135 w 149"/>
                <a:gd name="T21" fmla="*/ 77 h 89"/>
                <a:gd name="T22" fmla="*/ 143 w 149"/>
                <a:gd name="T23"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89">
                  <a:moveTo>
                    <a:pt x="143" y="60"/>
                  </a:moveTo>
                  <a:cubicBezTo>
                    <a:pt x="139" y="56"/>
                    <a:pt x="132" y="56"/>
                    <a:pt x="126" y="58"/>
                  </a:cubicBezTo>
                  <a:cubicBezTo>
                    <a:pt x="130" y="48"/>
                    <a:pt x="120" y="40"/>
                    <a:pt x="110" y="44"/>
                  </a:cubicBezTo>
                  <a:cubicBezTo>
                    <a:pt x="114" y="33"/>
                    <a:pt x="100" y="21"/>
                    <a:pt x="89" y="29"/>
                  </a:cubicBezTo>
                  <a:cubicBezTo>
                    <a:pt x="90" y="10"/>
                    <a:pt x="68" y="8"/>
                    <a:pt x="57" y="21"/>
                  </a:cubicBezTo>
                  <a:cubicBezTo>
                    <a:pt x="51" y="10"/>
                    <a:pt x="37" y="0"/>
                    <a:pt x="31" y="14"/>
                  </a:cubicBezTo>
                  <a:cubicBezTo>
                    <a:pt x="26" y="9"/>
                    <a:pt x="17" y="3"/>
                    <a:pt x="9" y="5"/>
                  </a:cubicBezTo>
                  <a:cubicBezTo>
                    <a:pt x="1" y="8"/>
                    <a:pt x="0" y="17"/>
                    <a:pt x="1" y="25"/>
                  </a:cubicBezTo>
                  <a:cubicBezTo>
                    <a:pt x="7" y="50"/>
                    <a:pt x="29" y="67"/>
                    <a:pt x="50" y="79"/>
                  </a:cubicBezTo>
                  <a:cubicBezTo>
                    <a:pt x="49" y="80"/>
                    <a:pt x="50" y="81"/>
                    <a:pt x="51" y="81"/>
                  </a:cubicBezTo>
                  <a:cubicBezTo>
                    <a:pt x="78" y="84"/>
                    <a:pt x="109" y="89"/>
                    <a:pt x="135" y="77"/>
                  </a:cubicBezTo>
                  <a:cubicBezTo>
                    <a:pt x="140" y="75"/>
                    <a:pt x="149" y="66"/>
                    <a:pt x="143" y="60"/>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09" name="Freeform 43"/>
            <p:cNvSpPr/>
            <p:nvPr/>
          </p:nvSpPr>
          <p:spPr bwMode="auto">
            <a:xfrm>
              <a:off x="6146800" y="2386013"/>
              <a:ext cx="512763" cy="635000"/>
            </a:xfrm>
            <a:custGeom>
              <a:avLst/>
              <a:gdLst>
                <a:gd name="T0" fmla="*/ 36 w 121"/>
                <a:gd name="T1" fmla="*/ 18 h 149"/>
                <a:gd name="T2" fmla="*/ 15 w 121"/>
                <a:gd name="T3" fmla="*/ 1 h 149"/>
                <a:gd name="T4" fmla="*/ 3 w 121"/>
                <a:gd name="T5" fmla="*/ 18 h 149"/>
                <a:gd name="T6" fmla="*/ 7 w 121"/>
                <a:gd name="T7" fmla="*/ 56 h 149"/>
                <a:gd name="T8" fmla="*/ 28 w 121"/>
                <a:gd name="T9" fmla="*/ 102 h 149"/>
                <a:gd name="T10" fmla="*/ 28 w 121"/>
                <a:gd name="T11" fmla="*/ 101 h 149"/>
                <a:gd name="T12" fmla="*/ 28 w 121"/>
                <a:gd name="T13" fmla="*/ 100 h 149"/>
                <a:gd name="T14" fmla="*/ 113 w 121"/>
                <a:gd name="T15" fmla="*/ 123 h 149"/>
                <a:gd name="T16" fmla="*/ 109 w 121"/>
                <a:gd name="T17" fmla="*/ 96 h 149"/>
                <a:gd name="T18" fmla="*/ 109 w 121"/>
                <a:gd name="T19" fmla="*/ 88 h 149"/>
                <a:gd name="T20" fmla="*/ 109 w 121"/>
                <a:gd name="T21" fmla="*/ 77 h 149"/>
                <a:gd name="T22" fmla="*/ 95 w 121"/>
                <a:gd name="T23" fmla="*/ 62 h 149"/>
                <a:gd name="T24" fmla="*/ 95 w 121"/>
                <a:gd name="T25" fmla="*/ 62 h 149"/>
                <a:gd name="T26" fmla="*/ 73 w 121"/>
                <a:gd name="T27" fmla="*/ 37 h 149"/>
                <a:gd name="T28" fmla="*/ 64 w 121"/>
                <a:gd name="T29" fmla="*/ 13 h 149"/>
                <a:gd name="T30" fmla="*/ 36 w 121"/>
                <a:gd name="T31" fmla="*/ 1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49">
                  <a:moveTo>
                    <a:pt x="36" y="18"/>
                  </a:moveTo>
                  <a:cubicBezTo>
                    <a:pt x="32" y="10"/>
                    <a:pt x="25" y="0"/>
                    <a:pt x="15" y="1"/>
                  </a:cubicBezTo>
                  <a:cubicBezTo>
                    <a:pt x="7" y="1"/>
                    <a:pt x="4" y="11"/>
                    <a:pt x="3" y="18"/>
                  </a:cubicBezTo>
                  <a:cubicBezTo>
                    <a:pt x="0" y="30"/>
                    <a:pt x="3" y="44"/>
                    <a:pt x="7" y="56"/>
                  </a:cubicBezTo>
                  <a:cubicBezTo>
                    <a:pt x="13" y="71"/>
                    <a:pt x="24" y="85"/>
                    <a:pt x="28" y="102"/>
                  </a:cubicBezTo>
                  <a:cubicBezTo>
                    <a:pt x="28" y="102"/>
                    <a:pt x="28" y="102"/>
                    <a:pt x="28" y="101"/>
                  </a:cubicBezTo>
                  <a:cubicBezTo>
                    <a:pt x="28" y="101"/>
                    <a:pt x="28" y="101"/>
                    <a:pt x="28" y="100"/>
                  </a:cubicBezTo>
                  <a:cubicBezTo>
                    <a:pt x="45" y="122"/>
                    <a:pt x="90" y="149"/>
                    <a:pt x="113" y="123"/>
                  </a:cubicBezTo>
                  <a:cubicBezTo>
                    <a:pt x="121" y="114"/>
                    <a:pt x="117" y="103"/>
                    <a:pt x="109" y="96"/>
                  </a:cubicBezTo>
                  <a:cubicBezTo>
                    <a:pt x="106" y="93"/>
                    <a:pt x="108" y="92"/>
                    <a:pt x="109" y="88"/>
                  </a:cubicBezTo>
                  <a:cubicBezTo>
                    <a:pt x="110" y="84"/>
                    <a:pt x="109" y="80"/>
                    <a:pt x="109" y="77"/>
                  </a:cubicBezTo>
                  <a:cubicBezTo>
                    <a:pt x="107" y="71"/>
                    <a:pt x="102" y="64"/>
                    <a:pt x="95" y="62"/>
                  </a:cubicBezTo>
                  <a:cubicBezTo>
                    <a:pt x="95" y="62"/>
                    <a:pt x="95" y="62"/>
                    <a:pt x="95" y="62"/>
                  </a:cubicBezTo>
                  <a:cubicBezTo>
                    <a:pt x="97" y="51"/>
                    <a:pt x="85" y="35"/>
                    <a:pt x="73" y="37"/>
                  </a:cubicBezTo>
                  <a:cubicBezTo>
                    <a:pt x="76" y="28"/>
                    <a:pt x="73" y="18"/>
                    <a:pt x="64" y="13"/>
                  </a:cubicBezTo>
                  <a:cubicBezTo>
                    <a:pt x="55" y="6"/>
                    <a:pt x="43" y="10"/>
                    <a:pt x="36" y="18"/>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0" name="Freeform 44"/>
            <p:cNvSpPr/>
            <p:nvPr/>
          </p:nvSpPr>
          <p:spPr bwMode="auto">
            <a:xfrm>
              <a:off x="5795963" y="2565400"/>
              <a:ext cx="711200" cy="655638"/>
            </a:xfrm>
            <a:custGeom>
              <a:avLst/>
              <a:gdLst>
                <a:gd name="T0" fmla="*/ 94 w 168"/>
                <a:gd name="T1" fmla="*/ 19 h 154"/>
                <a:gd name="T2" fmla="*/ 97 w 168"/>
                <a:gd name="T3" fmla="*/ 41 h 154"/>
                <a:gd name="T4" fmla="*/ 106 w 168"/>
                <a:gd name="T5" fmla="*/ 60 h 154"/>
                <a:gd name="T6" fmla="*/ 49 w 168"/>
                <a:gd name="T7" fmla="*/ 96 h 154"/>
                <a:gd name="T8" fmla="*/ 0 w 168"/>
                <a:gd name="T9" fmla="*/ 152 h 154"/>
                <a:gd name="T10" fmla="*/ 1 w 168"/>
                <a:gd name="T11" fmla="*/ 153 h 154"/>
                <a:gd name="T12" fmla="*/ 20 w 168"/>
                <a:gd name="T13" fmla="*/ 134 h 154"/>
                <a:gd name="T14" fmla="*/ 45 w 168"/>
                <a:gd name="T15" fmla="*/ 105 h 154"/>
                <a:gd name="T16" fmla="*/ 76 w 168"/>
                <a:gd name="T17" fmla="*/ 80 h 154"/>
                <a:gd name="T18" fmla="*/ 108 w 168"/>
                <a:gd name="T19" fmla="*/ 62 h 154"/>
                <a:gd name="T20" fmla="*/ 108 w 168"/>
                <a:gd name="T21" fmla="*/ 63 h 154"/>
                <a:gd name="T22" fmla="*/ 109 w 168"/>
                <a:gd name="T23" fmla="*/ 63 h 154"/>
                <a:gd name="T24" fmla="*/ 155 w 168"/>
                <a:gd name="T25" fmla="*/ 79 h 154"/>
                <a:gd name="T26" fmla="*/ 148 w 168"/>
                <a:gd name="T27" fmla="*/ 54 h 154"/>
                <a:gd name="T28" fmla="*/ 143 w 168"/>
                <a:gd name="T29" fmla="*/ 33 h 154"/>
                <a:gd name="T30" fmla="*/ 122 w 168"/>
                <a:gd name="T31" fmla="*/ 27 h 154"/>
                <a:gd name="T32" fmla="*/ 94 w 168"/>
                <a:gd name="T3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4">
                  <a:moveTo>
                    <a:pt x="94" y="19"/>
                  </a:moveTo>
                  <a:cubicBezTo>
                    <a:pt x="91" y="26"/>
                    <a:pt x="94" y="35"/>
                    <a:pt x="97" y="41"/>
                  </a:cubicBezTo>
                  <a:cubicBezTo>
                    <a:pt x="99" y="47"/>
                    <a:pt x="102" y="54"/>
                    <a:pt x="106" y="60"/>
                  </a:cubicBezTo>
                  <a:cubicBezTo>
                    <a:pt x="85" y="67"/>
                    <a:pt x="65" y="81"/>
                    <a:pt x="49" y="96"/>
                  </a:cubicBezTo>
                  <a:cubicBezTo>
                    <a:pt x="31" y="113"/>
                    <a:pt x="18" y="135"/>
                    <a:pt x="0" y="152"/>
                  </a:cubicBezTo>
                  <a:cubicBezTo>
                    <a:pt x="0" y="153"/>
                    <a:pt x="0" y="154"/>
                    <a:pt x="1" y="153"/>
                  </a:cubicBezTo>
                  <a:cubicBezTo>
                    <a:pt x="9" y="149"/>
                    <a:pt x="15" y="141"/>
                    <a:pt x="20" y="134"/>
                  </a:cubicBezTo>
                  <a:cubicBezTo>
                    <a:pt x="29" y="124"/>
                    <a:pt x="36" y="114"/>
                    <a:pt x="45" y="105"/>
                  </a:cubicBezTo>
                  <a:cubicBezTo>
                    <a:pt x="54" y="95"/>
                    <a:pt x="65" y="87"/>
                    <a:pt x="76" y="80"/>
                  </a:cubicBezTo>
                  <a:cubicBezTo>
                    <a:pt x="86" y="73"/>
                    <a:pt x="97" y="68"/>
                    <a:pt x="108" y="62"/>
                  </a:cubicBezTo>
                  <a:cubicBezTo>
                    <a:pt x="108" y="62"/>
                    <a:pt x="108" y="63"/>
                    <a:pt x="108" y="63"/>
                  </a:cubicBezTo>
                  <a:cubicBezTo>
                    <a:pt x="108" y="63"/>
                    <a:pt x="109" y="63"/>
                    <a:pt x="109" y="63"/>
                  </a:cubicBezTo>
                  <a:cubicBezTo>
                    <a:pt x="121" y="74"/>
                    <a:pt x="138" y="87"/>
                    <a:pt x="155" y="79"/>
                  </a:cubicBezTo>
                  <a:cubicBezTo>
                    <a:pt x="168" y="72"/>
                    <a:pt x="159" y="57"/>
                    <a:pt x="148" y="54"/>
                  </a:cubicBezTo>
                  <a:cubicBezTo>
                    <a:pt x="150" y="46"/>
                    <a:pt x="147" y="39"/>
                    <a:pt x="143" y="33"/>
                  </a:cubicBezTo>
                  <a:cubicBezTo>
                    <a:pt x="138" y="27"/>
                    <a:pt x="129" y="23"/>
                    <a:pt x="122" y="27"/>
                  </a:cubicBezTo>
                  <a:cubicBezTo>
                    <a:pt x="118" y="16"/>
                    <a:pt x="100" y="0"/>
                    <a:pt x="94" y="19"/>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1" name="Freeform 45"/>
            <p:cNvSpPr/>
            <p:nvPr/>
          </p:nvSpPr>
          <p:spPr bwMode="auto">
            <a:xfrm>
              <a:off x="5892800" y="2517775"/>
              <a:ext cx="185738" cy="447675"/>
            </a:xfrm>
            <a:custGeom>
              <a:avLst/>
              <a:gdLst>
                <a:gd name="T0" fmla="*/ 13 w 44"/>
                <a:gd name="T1" fmla="*/ 3 h 105"/>
                <a:gd name="T2" fmla="*/ 12 w 44"/>
                <a:gd name="T3" fmla="*/ 3 h 105"/>
                <a:gd name="T4" fmla="*/ 29 w 44"/>
                <a:gd name="T5" fmla="*/ 104 h 105"/>
                <a:gd name="T6" fmla="*/ 30 w 44"/>
                <a:gd name="T7" fmla="*/ 105 h 105"/>
                <a:gd name="T8" fmla="*/ 30 w 44"/>
                <a:gd name="T9" fmla="*/ 105 h 105"/>
                <a:gd name="T10" fmla="*/ 31 w 44"/>
                <a:gd name="T11" fmla="*/ 104 h 105"/>
                <a:gd name="T12" fmla="*/ 31 w 44"/>
                <a:gd name="T13" fmla="*/ 104 h 105"/>
                <a:gd name="T14" fmla="*/ 40 w 44"/>
                <a:gd name="T15" fmla="*/ 54 h 105"/>
                <a:gd name="T16" fmla="*/ 17 w 44"/>
                <a:gd name="T17" fmla="*/ 2 h 105"/>
                <a:gd name="T18" fmla="*/ 13 w 44"/>
                <a:gd name="T19"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5">
                  <a:moveTo>
                    <a:pt x="13" y="3"/>
                  </a:moveTo>
                  <a:cubicBezTo>
                    <a:pt x="13" y="2"/>
                    <a:pt x="12" y="3"/>
                    <a:pt x="12" y="3"/>
                  </a:cubicBezTo>
                  <a:cubicBezTo>
                    <a:pt x="0" y="37"/>
                    <a:pt x="0" y="80"/>
                    <a:pt x="29" y="104"/>
                  </a:cubicBezTo>
                  <a:cubicBezTo>
                    <a:pt x="30" y="104"/>
                    <a:pt x="30" y="105"/>
                    <a:pt x="30" y="105"/>
                  </a:cubicBezTo>
                  <a:cubicBezTo>
                    <a:pt x="30" y="105"/>
                    <a:pt x="30" y="105"/>
                    <a:pt x="30" y="105"/>
                  </a:cubicBezTo>
                  <a:cubicBezTo>
                    <a:pt x="31" y="105"/>
                    <a:pt x="31" y="105"/>
                    <a:pt x="31" y="104"/>
                  </a:cubicBezTo>
                  <a:cubicBezTo>
                    <a:pt x="31" y="104"/>
                    <a:pt x="31" y="104"/>
                    <a:pt x="31" y="104"/>
                  </a:cubicBezTo>
                  <a:cubicBezTo>
                    <a:pt x="44" y="93"/>
                    <a:pt x="43" y="69"/>
                    <a:pt x="40" y="54"/>
                  </a:cubicBezTo>
                  <a:cubicBezTo>
                    <a:pt x="37" y="36"/>
                    <a:pt x="29" y="16"/>
                    <a:pt x="17" y="2"/>
                  </a:cubicBezTo>
                  <a:cubicBezTo>
                    <a:pt x="15" y="0"/>
                    <a:pt x="14" y="1"/>
                    <a:pt x="13" y="3"/>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2" name="Freeform 46"/>
            <p:cNvSpPr/>
            <p:nvPr/>
          </p:nvSpPr>
          <p:spPr bwMode="auto">
            <a:xfrm>
              <a:off x="5913438" y="2995613"/>
              <a:ext cx="449263" cy="195263"/>
            </a:xfrm>
            <a:custGeom>
              <a:avLst/>
              <a:gdLst>
                <a:gd name="T0" fmla="*/ 104 w 106"/>
                <a:gd name="T1" fmla="*/ 31 h 46"/>
                <a:gd name="T2" fmla="*/ 104 w 106"/>
                <a:gd name="T3" fmla="*/ 29 h 46"/>
                <a:gd name="T4" fmla="*/ 1 w 106"/>
                <a:gd name="T5" fmla="*/ 22 h 46"/>
                <a:gd name="T6" fmla="*/ 1 w 106"/>
                <a:gd name="T7" fmla="*/ 22 h 46"/>
                <a:gd name="T8" fmla="*/ 1 w 106"/>
                <a:gd name="T9" fmla="*/ 22 h 46"/>
                <a:gd name="T10" fmla="*/ 1 w 106"/>
                <a:gd name="T11" fmla="*/ 23 h 46"/>
                <a:gd name="T12" fmla="*/ 2 w 106"/>
                <a:gd name="T13" fmla="*/ 23 h 46"/>
                <a:gd name="T14" fmla="*/ 47 w 106"/>
                <a:gd name="T15" fmla="*/ 45 h 46"/>
                <a:gd name="T16" fmla="*/ 104 w 106"/>
                <a:gd name="T17" fmla="*/ 35 h 46"/>
                <a:gd name="T18" fmla="*/ 104 w 106"/>
                <a:gd name="T19"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6">
                  <a:moveTo>
                    <a:pt x="104" y="31"/>
                  </a:moveTo>
                  <a:cubicBezTo>
                    <a:pt x="104" y="31"/>
                    <a:pt x="104" y="30"/>
                    <a:pt x="104" y="29"/>
                  </a:cubicBezTo>
                  <a:cubicBezTo>
                    <a:pt x="74" y="10"/>
                    <a:pt x="32" y="0"/>
                    <a:pt x="1" y="22"/>
                  </a:cubicBezTo>
                  <a:cubicBezTo>
                    <a:pt x="1" y="22"/>
                    <a:pt x="1" y="22"/>
                    <a:pt x="1" y="22"/>
                  </a:cubicBezTo>
                  <a:cubicBezTo>
                    <a:pt x="1" y="22"/>
                    <a:pt x="1" y="22"/>
                    <a:pt x="1" y="22"/>
                  </a:cubicBezTo>
                  <a:cubicBezTo>
                    <a:pt x="0" y="23"/>
                    <a:pt x="1" y="24"/>
                    <a:pt x="1" y="23"/>
                  </a:cubicBezTo>
                  <a:cubicBezTo>
                    <a:pt x="1" y="23"/>
                    <a:pt x="1" y="23"/>
                    <a:pt x="2" y="23"/>
                  </a:cubicBezTo>
                  <a:cubicBezTo>
                    <a:pt x="8" y="39"/>
                    <a:pt x="32" y="43"/>
                    <a:pt x="47" y="45"/>
                  </a:cubicBezTo>
                  <a:cubicBezTo>
                    <a:pt x="66" y="46"/>
                    <a:pt x="87" y="44"/>
                    <a:pt x="104" y="35"/>
                  </a:cubicBezTo>
                  <a:cubicBezTo>
                    <a:pt x="106" y="34"/>
                    <a:pt x="105" y="32"/>
                    <a:pt x="104"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3" name="Freeform 47"/>
            <p:cNvSpPr/>
            <p:nvPr/>
          </p:nvSpPr>
          <p:spPr bwMode="auto">
            <a:xfrm>
              <a:off x="5133975" y="2411413"/>
              <a:ext cx="547688" cy="673100"/>
            </a:xfrm>
            <a:custGeom>
              <a:avLst/>
              <a:gdLst>
                <a:gd name="T0" fmla="*/ 59 w 129"/>
                <a:gd name="T1" fmla="*/ 14 h 158"/>
                <a:gd name="T2" fmla="*/ 65 w 129"/>
                <a:gd name="T3" fmla="*/ 25 h 158"/>
                <a:gd name="T4" fmla="*/ 62 w 129"/>
                <a:gd name="T5" fmla="*/ 68 h 158"/>
                <a:gd name="T6" fmla="*/ 62 w 129"/>
                <a:gd name="T7" fmla="*/ 68 h 158"/>
                <a:gd name="T8" fmla="*/ 29 w 129"/>
                <a:gd name="T9" fmla="*/ 107 h 158"/>
                <a:gd name="T10" fmla="*/ 26 w 129"/>
                <a:gd name="T11" fmla="*/ 65 h 158"/>
                <a:gd name="T12" fmla="*/ 34 w 129"/>
                <a:gd name="T13" fmla="*/ 63 h 158"/>
                <a:gd name="T14" fmla="*/ 34 w 129"/>
                <a:gd name="T15" fmla="*/ 44 h 158"/>
                <a:gd name="T16" fmla="*/ 14 w 129"/>
                <a:gd name="T17" fmla="*/ 46 h 158"/>
                <a:gd name="T18" fmla="*/ 15 w 129"/>
                <a:gd name="T19" fmla="*/ 64 h 158"/>
                <a:gd name="T20" fmla="*/ 17 w 129"/>
                <a:gd name="T21" fmla="*/ 64 h 158"/>
                <a:gd name="T22" fmla="*/ 22 w 129"/>
                <a:gd name="T23" fmla="*/ 65 h 158"/>
                <a:gd name="T24" fmla="*/ 26 w 129"/>
                <a:gd name="T25" fmla="*/ 86 h 158"/>
                <a:gd name="T26" fmla="*/ 25 w 129"/>
                <a:gd name="T27" fmla="*/ 112 h 158"/>
                <a:gd name="T28" fmla="*/ 0 w 129"/>
                <a:gd name="T29" fmla="*/ 157 h 158"/>
                <a:gd name="T30" fmla="*/ 1 w 129"/>
                <a:gd name="T31" fmla="*/ 158 h 158"/>
                <a:gd name="T32" fmla="*/ 15 w 129"/>
                <a:gd name="T33" fmla="*/ 136 h 158"/>
                <a:gd name="T34" fmla="*/ 71 w 129"/>
                <a:gd name="T35" fmla="*/ 136 h 158"/>
                <a:gd name="T36" fmla="*/ 76 w 129"/>
                <a:gd name="T37" fmla="*/ 148 h 158"/>
                <a:gd name="T38" fmla="*/ 92 w 129"/>
                <a:gd name="T39" fmla="*/ 142 h 158"/>
                <a:gd name="T40" fmla="*/ 88 w 129"/>
                <a:gd name="T41" fmla="*/ 129 h 158"/>
                <a:gd name="T42" fmla="*/ 73 w 129"/>
                <a:gd name="T43" fmla="*/ 132 h 158"/>
                <a:gd name="T44" fmla="*/ 16 w 129"/>
                <a:gd name="T45" fmla="*/ 134 h 158"/>
                <a:gd name="T46" fmla="*/ 46 w 129"/>
                <a:gd name="T47" fmla="*/ 91 h 158"/>
                <a:gd name="T48" fmla="*/ 96 w 129"/>
                <a:gd name="T49" fmla="*/ 92 h 158"/>
                <a:gd name="T50" fmla="*/ 96 w 129"/>
                <a:gd name="T51" fmla="*/ 94 h 158"/>
                <a:gd name="T52" fmla="*/ 97 w 129"/>
                <a:gd name="T53" fmla="*/ 95 h 158"/>
                <a:gd name="T54" fmla="*/ 104 w 129"/>
                <a:gd name="T55" fmla="*/ 106 h 158"/>
                <a:gd name="T56" fmla="*/ 118 w 129"/>
                <a:gd name="T57" fmla="*/ 98 h 158"/>
                <a:gd name="T58" fmla="*/ 111 w 129"/>
                <a:gd name="T59" fmla="*/ 84 h 158"/>
                <a:gd name="T60" fmla="*/ 98 w 129"/>
                <a:gd name="T61" fmla="*/ 88 h 158"/>
                <a:gd name="T62" fmla="*/ 48 w 129"/>
                <a:gd name="T63" fmla="*/ 88 h 158"/>
                <a:gd name="T64" fmla="*/ 84 w 129"/>
                <a:gd name="T65" fmla="*/ 54 h 158"/>
                <a:gd name="T66" fmla="*/ 106 w 129"/>
                <a:gd name="T67" fmla="*/ 57 h 158"/>
                <a:gd name="T68" fmla="*/ 106 w 129"/>
                <a:gd name="T69" fmla="*/ 58 h 158"/>
                <a:gd name="T70" fmla="*/ 118 w 129"/>
                <a:gd name="T71" fmla="*/ 66 h 158"/>
                <a:gd name="T72" fmla="*/ 127 w 129"/>
                <a:gd name="T73" fmla="*/ 56 h 158"/>
                <a:gd name="T74" fmla="*/ 118 w 129"/>
                <a:gd name="T75" fmla="*/ 49 h 158"/>
                <a:gd name="T76" fmla="*/ 108 w 129"/>
                <a:gd name="T77" fmla="*/ 54 h 158"/>
                <a:gd name="T78" fmla="*/ 86 w 129"/>
                <a:gd name="T79" fmla="*/ 52 h 158"/>
                <a:gd name="T80" fmla="*/ 108 w 129"/>
                <a:gd name="T81" fmla="*/ 36 h 158"/>
                <a:gd name="T82" fmla="*/ 118 w 129"/>
                <a:gd name="T83" fmla="*/ 33 h 158"/>
                <a:gd name="T84" fmla="*/ 117 w 129"/>
                <a:gd name="T85" fmla="*/ 19 h 158"/>
                <a:gd name="T86" fmla="*/ 105 w 129"/>
                <a:gd name="T87" fmla="*/ 20 h 158"/>
                <a:gd name="T88" fmla="*/ 104 w 129"/>
                <a:gd name="T89" fmla="*/ 34 h 158"/>
                <a:gd name="T90" fmla="*/ 66 w 129"/>
                <a:gd name="T91" fmla="*/ 65 h 158"/>
                <a:gd name="T92" fmla="*/ 70 w 129"/>
                <a:gd name="T93" fmla="*/ 27 h 158"/>
                <a:gd name="T94" fmla="*/ 71 w 129"/>
                <a:gd name="T95" fmla="*/ 27 h 158"/>
                <a:gd name="T96" fmla="*/ 72 w 129"/>
                <a:gd name="T97" fmla="*/ 26 h 158"/>
                <a:gd name="T98" fmla="*/ 83 w 129"/>
                <a:gd name="T99" fmla="*/ 16 h 158"/>
                <a:gd name="T100" fmla="*/ 70 w 129"/>
                <a:gd name="T101" fmla="*/ 1 h 158"/>
                <a:gd name="T102" fmla="*/ 59 w 129"/>
                <a:gd name="T103" fmla="*/ 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58">
                  <a:moveTo>
                    <a:pt x="59" y="14"/>
                  </a:moveTo>
                  <a:cubicBezTo>
                    <a:pt x="58" y="19"/>
                    <a:pt x="61" y="23"/>
                    <a:pt x="65" y="25"/>
                  </a:cubicBezTo>
                  <a:cubicBezTo>
                    <a:pt x="66" y="40"/>
                    <a:pt x="67" y="53"/>
                    <a:pt x="62" y="68"/>
                  </a:cubicBezTo>
                  <a:cubicBezTo>
                    <a:pt x="62" y="68"/>
                    <a:pt x="62" y="68"/>
                    <a:pt x="62" y="68"/>
                  </a:cubicBezTo>
                  <a:cubicBezTo>
                    <a:pt x="50" y="80"/>
                    <a:pt x="39" y="93"/>
                    <a:pt x="29" y="107"/>
                  </a:cubicBezTo>
                  <a:cubicBezTo>
                    <a:pt x="32" y="94"/>
                    <a:pt x="31" y="78"/>
                    <a:pt x="26" y="65"/>
                  </a:cubicBezTo>
                  <a:cubicBezTo>
                    <a:pt x="29" y="65"/>
                    <a:pt x="32" y="64"/>
                    <a:pt x="34" y="63"/>
                  </a:cubicBezTo>
                  <a:cubicBezTo>
                    <a:pt x="41" y="59"/>
                    <a:pt x="40" y="48"/>
                    <a:pt x="34" y="44"/>
                  </a:cubicBezTo>
                  <a:cubicBezTo>
                    <a:pt x="28" y="40"/>
                    <a:pt x="19" y="42"/>
                    <a:pt x="14" y="46"/>
                  </a:cubicBezTo>
                  <a:cubicBezTo>
                    <a:pt x="7" y="51"/>
                    <a:pt x="9" y="60"/>
                    <a:pt x="15" y="64"/>
                  </a:cubicBezTo>
                  <a:cubicBezTo>
                    <a:pt x="16" y="64"/>
                    <a:pt x="16" y="64"/>
                    <a:pt x="17" y="64"/>
                  </a:cubicBezTo>
                  <a:cubicBezTo>
                    <a:pt x="18" y="65"/>
                    <a:pt x="20" y="65"/>
                    <a:pt x="22" y="65"/>
                  </a:cubicBezTo>
                  <a:cubicBezTo>
                    <a:pt x="23" y="72"/>
                    <a:pt x="25" y="79"/>
                    <a:pt x="26" y="86"/>
                  </a:cubicBezTo>
                  <a:cubicBezTo>
                    <a:pt x="28" y="95"/>
                    <a:pt x="27" y="103"/>
                    <a:pt x="25" y="112"/>
                  </a:cubicBezTo>
                  <a:cubicBezTo>
                    <a:pt x="15" y="127"/>
                    <a:pt x="7" y="142"/>
                    <a:pt x="0" y="157"/>
                  </a:cubicBezTo>
                  <a:cubicBezTo>
                    <a:pt x="0" y="158"/>
                    <a:pt x="1" y="158"/>
                    <a:pt x="1" y="158"/>
                  </a:cubicBezTo>
                  <a:cubicBezTo>
                    <a:pt x="6" y="150"/>
                    <a:pt x="10" y="143"/>
                    <a:pt x="15" y="136"/>
                  </a:cubicBezTo>
                  <a:cubicBezTo>
                    <a:pt x="34" y="130"/>
                    <a:pt x="52" y="134"/>
                    <a:pt x="71" y="136"/>
                  </a:cubicBezTo>
                  <a:cubicBezTo>
                    <a:pt x="70" y="140"/>
                    <a:pt x="72" y="146"/>
                    <a:pt x="76" y="148"/>
                  </a:cubicBezTo>
                  <a:cubicBezTo>
                    <a:pt x="82" y="151"/>
                    <a:pt x="90" y="149"/>
                    <a:pt x="92" y="142"/>
                  </a:cubicBezTo>
                  <a:cubicBezTo>
                    <a:pt x="94" y="138"/>
                    <a:pt x="92" y="132"/>
                    <a:pt x="88" y="129"/>
                  </a:cubicBezTo>
                  <a:cubicBezTo>
                    <a:pt x="84" y="126"/>
                    <a:pt x="76" y="128"/>
                    <a:pt x="73" y="132"/>
                  </a:cubicBezTo>
                  <a:cubicBezTo>
                    <a:pt x="55" y="128"/>
                    <a:pt x="33" y="127"/>
                    <a:pt x="16" y="134"/>
                  </a:cubicBezTo>
                  <a:cubicBezTo>
                    <a:pt x="25" y="119"/>
                    <a:pt x="35" y="105"/>
                    <a:pt x="46" y="91"/>
                  </a:cubicBezTo>
                  <a:cubicBezTo>
                    <a:pt x="63" y="85"/>
                    <a:pt x="79" y="88"/>
                    <a:pt x="96" y="92"/>
                  </a:cubicBezTo>
                  <a:cubicBezTo>
                    <a:pt x="96" y="93"/>
                    <a:pt x="96" y="93"/>
                    <a:pt x="96" y="94"/>
                  </a:cubicBezTo>
                  <a:cubicBezTo>
                    <a:pt x="96" y="94"/>
                    <a:pt x="96" y="95"/>
                    <a:pt x="97" y="95"/>
                  </a:cubicBezTo>
                  <a:cubicBezTo>
                    <a:pt x="97" y="100"/>
                    <a:pt x="100" y="104"/>
                    <a:pt x="104" y="106"/>
                  </a:cubicBezTo>
                  <a:cubicBezTo>
                    <a:pt x="110" y="110"/>
                    <a:pt x="116" y="103"/>
                    <a:pt x="118" y="98"/>
                  </a:cubicBezTo>
                  <a:cubicBezTo>
                    <a:pt x="120" y="92"/>
                    <a:pt x="116" y="86"/>
                    <a:pt x="111" y="84"/>
                  </a:cubicBezTo>
                  <a:cubicBezTo>
                    <a:pt x="106" y="82"/>
                    <a:pt x="101" y="85"/>
                    <a:pt x="98" y="88"/>
                  </a:cubicBezTo>
                  <a:cubicBezTo>
                    <a:pt x="82" y="84"/>
                    <a:pt x="64" y="82"/>
                    <a:pt x="48" y="88"/>
                  </a:cubicBezTo>
                  <a:cubicBezTo>
                    <a:pt x="59" y="76"/>
                    <a:pt x="71" y="65"/>
                    <a:pt x="84" y="54"/>
                  </a:cubicBezTo>
                  <a:cubicBezTo>
                    <a:pt x="92" y="55"/>
                    <a:pt x="99" y="56"/>
                    <a:pt x="106" y="57"/>
                  </a:cubicBezTo>
                  <a:cubicBezTo>
                    <a:pt x="106" y="57"/>
                    <a:pt x="106" y="57"/>
                    <a:pt x="106" y="58"/>
                  </a:cubicBezTo>
                  <a:cubicBezTo>
                    <a:pt x="107" y="63"/>
                    <a:pt x="112" y="67"/>
                    <a:pt x="118" y="66"/>
                  </a:cubicBezTo>
                  <a:cubicBezTo>
                    <a:pt x="122" y="65"/>
                    <a:pt x="129" y="61"/>
                    <a:pt x="127" y="56"/>
                  </a:cubicBezTo>
                  <a:cubicBezTo>
                    <a:pt x="127" y="52"/>
                    <a:pt x="122" y="49"/>
                    <a:pt x="118" y="49"/>
                  </a:cubicBezTo>
                  <a:cubicBezTo>
                    <a:pt x="114" y="48"/>
                    <a:pt x="110" y="50"/>
                    <a:pt x="108" y="54"/>
                  </a:cubicBezTo>
                  <a:cubicBezTo>
                    <a:pt x="101" y="52"/>
                    <a:pt x="93" y="52"/>
                    <a:pt x="86" y="52"/>
                  </a:cubicBezTo>
                  <a:cubicBezTo>
                    <a:pt x="93" y="47"/>
                    <a:pt x="100" y="41"/>
                    <a:pt x="108" y="36"/>
                  </a:cubicBezTo>
                  <a:cubicBezTo>
                    <a:pt x="111" y="38"/>
                    <a:pt x="115" y="37"/>
                    <a:pt x="118" y="33"/>
                  </a:cubicBezTo>
                  <a:cubicBezTo>
                    <a:pt x="121" y="28"/>
                    <a:pt x="122" y="23"/>
                    <a:pt x="117" y="19"/>
                  </a:cubicBezTo>
                  <a:cubicBezTo>
                    <a:pt x="113" y="17"/>
                    <a:pt x="108" y="17"/>
                    <a:pt x="105" y="20"/>
                  </a:cubicBezTo>
                  <a:cubicBezTo>
                    <a:pt x="100" y="23"/>
                    <a:pt x="101" y="30"/>
                    <a:pt x="104" y="34"/>
                  </a:cubicBezTo>
                  <a:cubicBezTo>
                    <a:pt x="90" y="43"/>
                    <a:pt x="78" y="53"/>
                    <a:pt x="66" y="65"/>
                  </a:cubicBezTo>
                  <a:cubicBezTo>
                    <a:pt x="71" y="53"/>
                    <a:pt x="72" y="39"/>
                    <a:pt x="70" y="27"/>
                  </a:cubicBezTo>
                  <a:cubicBezTo>
                    <a:pt x="70" y="27"/>
                    <a:pt x="71" y="27"/>
                    <a:pt x="71" y="27"/>
                  </a:cubicBezTo>
                  <a:cubicBezTo>
                    <a:pt x="72" y="27"/>
                    <a:pt x="72" y="27"/>
                    <a:pt x="72" y="26"/>
                  </a:cubicBezTo>
                  <a:cubicBezTo>
                    <a:pt x="78" y="26"/>
                    <a:pt x="83" y="22"/>
                    <a:pt x="83" y="16"/>
                  </a:cubicBezTo>
                  <a:cubicBezTo>
                    <a:pt x="83" y="9"/>
                    <a:pt x="77" y="0"/>
                    <a:pt x="70" y="1"/>
                  </a:cubicBezTo>
                  <a:cubicBezTo>
                    <a:pt x="64" y="2"/>
                    <a:pt x="59" y="8"/>
                    <a:pt x="59" y="1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4" name="Freeform 48"/>
            <p:cNvSpPr/>
            <p:nvPr/>
          </p:nvSpPr>
          <p:spPr bwMode="auto">
            <a:xfrm>
              <a:off x="3944938" y="3292475"/>
              <a:ext cx="1341438" cy="860425"/>
            </a:xfrm>
            <a:custGeom>
              <a:avLst/>
              <a:gdLst>
                <a:gd name="T0" fmla="*/ 316 w 317"/>
                <a:gd name="T1" fmla="*/ 172 h 202"/>
                <a:gd name="T2" fmla="*/ 314 w 317"/>
                <a:gd name="T3" fmla="*/ 171 h 202"/>
                <a:gd name="T4" fmla="*/ 296 w 317"/>
                <a:gd name="T5" fmla="*/ 128 h 202"/>
                <a:gd name="T6" fmla="*/ 264 w 317"/>
                <a:gd name="T7" fmla="*/ 98 h 202"/>
                <a:gd name="T8" fmla="*/ 199 w 317"/>
                <a:gd name="T9" fmla="*/ 101 h 202"/>
                <a:gd name="T10" fmla="*/ 198 w 317"/>
                <a:gd name="T11" fmla="*/ 102 h 202"/>
                <a:gd name="T12" fmla="*/ 107 w 317"/>
                <a:gd name="T13" fmla="*/ 80 h 202"/>
                <a:gd name="T14" fmla="*/ 78 w 317"/>
                <a:gd name="T15" fmla="*/ 76 h 202"/>
                <a:gd name="T16" fmla="*/ 127 w 317"/>
                <a:gd name="T17" fmla="*/ 45 h 202"/>
                <a:gd name="T18" fmla="*/ 162 w 317"/>
                <a:gd name="T19" fmla="*/ 34 h 202"/>
                <a:gd name="T20" fmla="*/ 162 w 317"/>
                <a:gd name="T21" fmla="*/ 35 h 202"/>
                <a:gd name="T22" fmla="*/ 251 w 317"/>
                <a:gd name="T23" fmla="*/ 49 h 202"/>
                <a:gd name="T24" fmla="*/ 251 w 317"/>
                <a:gd name="T25" fmla="*/ 47 h 202"/>
                <a:gd name="T26" fmla="*/ 250 w 317"/>
                <a:gd name="T27" fmla="*/ 46 h 202"/>
                <a:gd name="T28" fmla="*/ 250 w 317"/>
                <a:gd name="T29" fmla="*/ 46 h 202"/>
                <a:gd name="T30" fmla="*/ 163 w 317"/>
                <a:gd name="T31" fmla="*/ 31 h 202"/>
                <a:gd name="T32" fmla="*/ 122 w 317"/>
                <a:gd name="T33" fmla="*/ 44 h 202"/>
                <a:gd name="T34" fmla="*/ 76 w 317"/>
                <a:gd name="T35" fmla="*/ 75 h 202"/>
                <a:gd name="T36" fmla="*/ 49 w 317"/>
                <a:gd name="T37" fmla="*/ 72 h 202"/>
                <a:gd name="T38" fmla="*/ 0 w 317"/>
                <a:gd name="T39" fmla="*/ 76 h 202"/>
                <a:gd name="T40" fmla="*/ 1 w 317"/>
                <a:gd name="T41" fmla="*/ 77 h 202"/>
                <a:gd name="T42" fmla="*/ 57 w 317"/>
                <a:gd name="T43" fmla="*/ 75 h 202"/>
                <a:gd name="T44" fmla="*/ 75 w 317"/>
                <a:gd name="T45" fmla="*/ 78 h 202"/>
                <a:gd name="T46" fmla="*/ 75 w 317"/>
                <a:gd name="T47" fmla="*/ 79 h 202"/>
                <a:gd name="T48" fmla="*/ 76 w 317"/>
                <a:gd name="T49" fmla="*/ 78 h 202"/>
                <a:gd name="T50" fmla="*/ 111 w 317"/>
                <a:gd name="T51" fmla="*/ 84 h 202"/>
                <a:gd name="T52" fmla="*/ 137 w 317"/>
                <a:gd name="T53" fmla="*/ 107 h 202"/>
                <a:gd name="T54" fmla="*/ 141 w 317"/>
                <a:gd name="T55" fmla="*/ 112 h 202"/>
                <a:gd name="T56" fmla="*/ 141 w 317"/>
                <a:gd name="T57" fmla="*/ 112 h 202"/>
                <a:gd name="T58" fmla="*/ 161 w 317"/>
                <a:gd name="T59" fmla="*/ 159 h 202"/>
                <a:gd name="T60" fmla="*/ 184 w 317"/>
                <a:gd name="T61" fmla="*/ 180 h 202"/>
                <a:gd name="T62" fmla="*/ 203 w 317"/>
                <a:gd name="T63" fmla="*/ 201 h 202"/>
                <a:gd name="T64" fmla="*/ 205 w 317"/>
                <a:gd name="T65" fmla="*/ 200 h 202"/>
                <a:gd name="T66" fmla="*/ 204 w 317"/>
                <a:gd name="T67" fmla="*/ 198 h 202"/>
                <a:gd name="T68" fmla="*/ 144 w 317"/>
                <a:gd name="T69" fmla="*/ 111 h 202"/>
                <a:gd name="T70" fmla="*/ 137 w 317"/>
                <a:gd name="T71" fmla="*/ 103 h 202"/>
                <a:gd name="T72" fmla="*/ 115 w 317"/>
                <a:gd name="T73" fmla="*/ 85 h 202"/>
                <a:gd name="T74" fmla="*/ 178 w 317"/>
                <a:gd name="T75" fmla="*/ 99 h 202"/>
                <a:gd name="T76" fmla="*/ 199 w 317"/>
                <a:gd name="T77" fmla="*/ 106 h 202"/>
                <a:gd name="T78" fmla="*/ 246 w 317"/>
                <a:gd name="T79" fmla="*/ 148 h 202"/>
                <a:gd name="T80" fmla="*/ 280 w 317"/>
                <a:gd name="T81" fmla="*/ 160 h 202"/>
                <a:gd name="T82" fmla="*/ 315 w 317"/>
                <a:gd name="T83" fmla="*/ 174 h 202"/>
                <a:gd name="T84" fmla="*/ 316 w 317"/>
                <a:gd name="T85" fmla="*/ 1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02">
                  <a:moveTo>
                    <a:pt x="316" y="172"/>
                  </a:moveTo>
                  <a:cubicBezTo>
                    <a:pt x="315" y="172"/>
                    <a:pt x="315" y="172"/>
                    <a:pt x="314" y="171"/>
                  </a:cubicBezTo>
                  <a:cubicBezTo>
                    <a:pt x="312" y="156"/>
                    <a:pt x="304" y="140"/>
                    <a:pt x="296" y="128"/>
                  </a:cubicBezTo>
                  <a:cubicBezTo>
                    <a:pt x="288" y="116"/>
                    <a:pt x="278" y="104"/>
                    <a:pt x="264" y="98"/>
                  </a:cubicBezTo>
                  <a:cubicBezTo>
                    <a:pt x="246" y="89"/>
                    <a:pt x="213" y="83"/>
                    <a:pt x="199" y="101"/>
                  </a:cubicBezTo>
                  <a:cubicBezTo>
                    <a:pt x="199" y="102"/>
                    <a:pt x="199" y="102"/>
                    <a:pt x="198" y="102"/>
                  </a:cubicBezTo>
                  <a:cubicBezTo>
                    <a:pt x="169" y="91"/>
                    <a:pt x="137" y="85"/>
                    <a:pt x="107" y="80"/>
                  </a:cubicBezTo>
                  <a:cubicBezTo>
                    <a:pt x="97" y="79"/>
                    <a:pt x="87" y="77"/>
                    <a:pt x="78" y="76"/>
                  </a:cubicBezTo>
                  <a:cubicBezTo>
                    <a:pt x="90" y="61"/>
                    <a:pt x="110" y="52"/>
                    <a:pt x="127" y="45"/>
                  </a:cubicBezTo>
                  <a:cubicBezTo>
                    <a:pt x="138" y="41"/>
                    <a:pt x="150" y="37"/>
                    <a:pt x="162" y="34"/>
                  </a:cubicBezTo>
                  <a:cubicBezTo>
                    <a:pt x="162" y="34"/>
                    <a:pt x="162" y="35"/>
                    <a:pt x="162" y="35"/>
                  </a:cubicBezTo>
                  <a:cubicBezTo>
                    <a:pt x="184" y="61"/>
                    <a:pt x="222" y="47"/>
                    <a:pt x="251" y="49"/>
                  </a:cubicBezTo>
                  <a:cubicBezTo>
                    <a:pt x="252" y="49"/>
                    <a:pt x="253" y="47"/>
                    <a:pt x="251" y="47"/>
                  </a:cubicBezTo>
                  <a:cubicBezTo>
                    <a:pt x="251" y="47"/>
                    <a:pt x="250" y="46"/>
                    <a:pt x="250" y="46"/>
                  </a:cubicBezTo>
                  <a:cubicBezTo>
                    <a:pt x="250" y="46"/>
                    <a:pt x="250" y="46"/>
                    <a:pt x="250" y="46"/>
                  </a:cubicBezTo>
                  <a:cubicBezTo>
                    <a:pt x="241" y="14"/>
                    <a:pt x="181" y="0"/>
                    <a:pt x="163" y="31"/>
                  </a:cubicBezTo>
                  <a:cubicBezTo>
                    <a:pt x="149" y="34"/>
                    <a:pt x="135" y="39"/>
                    <a:pt x="122" y="44"/>
                  </a:cubicBezTo>
                  <a:cubicBezTo>
                    <a:pt x="106" y="51"/>
                    <a:pt x="85" y="60"/>
                    <a:pt x="76" y="75"/>
                  </a:cubicBezTo>
                  <a:cubicBezTo>
                    <a:pt x="67" y="74"/>
                    <a:pt x="58" y="73"/>
                    <a:pt x="49" y="72"/>
                  </a:cubicBezTo>
                  <a:cubicBezTo>
                    <a:pt x="34" y="70"/>
                    <a:pt x="14" y="67"/>
                    <a:pt x="0" y="76"/>
                  </a:cubicBezTo>
                  <a:cubicBezTo>
                    <a:pt x="0" y="76"/>
                    <a:pt x="0" y="77"/>
                    <a:pt x="1" y="77"/>
                  </a:cubicBezTo>
                  <a:cubicBezTo>
                    <a:pt x="19" y="71"/>
                    <a:pt x="38" y="73"/>
                    <a:pt x="57" y="75"/>
                  </a:cubicBezTo>
                  <a:cubicBezTo>
                    <a:pt x="63" y="76"/>
                    <a:pt x="69" y="77"/>
                    <a:pt x="75" y="78"/>
                  </a:cubicBezTo>
                  <a:cubicBezTo>
                    <a:pt x="75" y="79"/>
                    <a:pt x="75" y="79"/>
                    <a:pt x="75" y="79"/>
                  </a:cubicBezTo>
                  <a:cubicBezTo>
                    <a:pt x="75" y="79"/>
                    <a:pt x="76" y="78"/>
                    <a:pt x="76" y="78"/>
                  </a:cubicBezTo>
                  <a:cubicBezTo>
                    <a:pt x="87" y="80"/>
                    <a:pt x="99" y="82"/>
                    <a:pt x="111" y="84"/>
                  </a:cubicBezTo>
                  <a:cubicBezTo>
                    <a:pt x="120" y="91"/>
                    <a:pt x="129" y="98"/>
                    <a:pt x="137" y="107"/>
                  </a:cubicBezTo>
                  <a:cubicBezTo>
                    <a:pt x="138" y="109"/>
                    <a:pt x="139" y="110"/>
                    <a:pt x="141" y="112"/>
                  </a:cubicBezTo>
                  <a:cubicBezTo>
                    <a:pt x="141" y="112"/>
                    <a:pt x="141" y="112"/>
                    <a:pt x="141" y="112"/>
                  </a:cubicBezTo>
                  <a:cubicBezTo>
                    <a:pt x="138" y="130"/>
                    <a:pt x="149" y="147"/>
                    <a:pt x="161" y="159"/>
                  </a:cubicBezTo>
                  <a:cubicBezTo>
                    <a:pt x="168" y="166"/>
                    <a:pt x="176" y="173"/>
                    <a:pt x="184" y="180"/>
                  </a:cubicBezTo>
                  <a:cubicBezTo>
                    <a:pt x="191" y="186"/>
                    <a:pt x="197" y="194"/>
                    <a:pt x="203" y="201"/>
                  </a:cubicBezTo>
                  <a:cubicBezTo>
                    <a:pt x="204" y="202"/>
                    <a:pt x="206" y="201"/>
                    <a:pt x="205" y="200"/>
                  </a:cubicBezTo>
                  <a:cubicBezTo>
                    <a:pt x="205" y="199"/>
                    <a:pt x="204" y="198"/>
                    <a:pt x="204" y="198"/>
                  </a:cubicBezTo>
                  <a:cubicBezTo>
                    <a:pt x="197" y="164"/>
                    <a:pt x="191" y="103"/>
                    <a:pt x="144" y="111"/>
                  </a:cubicBezTo>
                  <a:cubicBezTo>
                    <a:pt x="142" y="108"/>
                    <a:pt x="139" y="106"/>
                    <a:pt x="137" y="103"/>
                  </a:cubicBezTo>
                  <a:cubicBezTo>
                    <a:pt x="131" y="97"/>
                    <a:pt x="124" y="89"/>
                    <a:pt x="115" y="85"/>
                  </a:cubicBezTo>
                  <a:cubicBezTo>
                    <a:pt x="136" y="89"/>
                    <a:pt x="158" y="93"/>
                    <a:pt x="178" y="99"/>
                  </a:cubicBezTo>
                  <a:cubicBezTo>
                    <a:pt x="185" y="101"/>
                    <a:pt x="192" y="104"/>
                    <a:pt x="199" y="106"/>
                  </a:cubicBezTo>
                  <a:cubicBezTo>
                    <a:pt x="211" y="124"/>
                    <a:pt x="226" y="139"/>
                    <a:pt x="246" y="148"/>
                  </a:cubicBezTo>
                  <a:cubicBezTo>
                    <a:pt x="257" y="153"/>
                    <a:pt x="268" y="156"/>
                    <a:pt x="280" y="160"/>
                  </a:cubicBezTo>
                  <a:cubicBezTo>
                    <a:pt x="292" y="163"/>
                    <a:pt x="303" y="169"/>
                    <a:pt x="315" y="174"/>
                  </a:cubicBezTo>
                  <a:cubicBezTo>
                    <a:pt x="316" y="175"/>
                    <a:pt x="317" y="173"/>
                    <a:pt x="316" y="172"/>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5" name="Freeform 49"/>
            <p:cNvSpPr/>
            <p:nvPr/>
          </p:nvSpPr>
          <p:spPr bwMode="auto">
            <a:xfrm>
              <a:off x="4940300" y="3084513"/>
              <a:ext cx="393700" cy="390525"/>
            </a:xfrm>
            <a:custGeom>
              <a:avLst/>
              <a:gdLst>
                <a:gd name="T0" fmla="*/ 53 w 93"/>
                <a:gd name="T1" fmla="*/ 32 h 92"/>
                <a:gd name="T2" fmla="*/ 0 w 93"/>
                <a:gd name="T3" fmla="*/ 3 h 92"/>
                <a:gd name="T4" fmla="*/ 0 w 93"/>
                <a:gd name="T5" fmla="*/ 4 h 92"/>
                <a:gd name="T6" fmla="*/ 54 w 93"/>
                <a:gd name="T7" fmla="*/ 37 h 92"/>
                <a:gd name="T8" fmla="*/ 90 w 93"/>
                <a:gd name="T9" fmla="*/ 90 h 92"/>
                <a:gd name="T10" fmla="*/ 93 w 93"/>
                <a:gd name="T11" fmla="*/ 88 h 92"/>
                <a:gd name="T12" fmla="*/ 53 w 93"/>
                <a:gd name="T13" fmla="*/ 32 h 92"/>
              </a:gdLst>
              <a:ahLst/>
              <a:cxnLst>
                <a:cxn ang="0">
                  <a:pos x="T0" y="T1"/>
                </a:cxn>
                <a:cxn ang="0">
                  <a:pos x="T2" y="T3"/>
                </a:cxn>
                <a:cxn ang="0">
                  <a:pos x="T4" y="T5"/>
                </a:cxn>
                <a:cxn ang="0">
                  <a:pos x="T6" y="T7"/>
                </a:cxn>
                <a:cxn ang="0">
                  <a:pos x="T8" y="T9"/>
                </a:cxn>
                <a:cxn ang="0">
                  <a:pos x="T10" y="T11"/>
                </a:cxn>
                <a:cxn ang="0">
                  <a:pos x="T12" y="T13"/>
                </a:cxn>
              </a:cxnLst>
              <a:rect l="0" t="0" r="r" b="b"/>
              <a:pathLst>
                <a:path w="93" h="92">
                  <a:moveTo>
                    <a:pt x="53" y="32"/>
                  </a:moveTo>
                  <a:cubicBezTo>
                    <a:pt x="40" y="17"/>
                    <a:pt x="21" y="0"/>
                    <a:pt x="0" y="3"/>
                  </a:cubicBezTo>
                  <a:cubicBezTo>
                    <a:pt x="0" y="3"/>
                    <a:pt x="0" y="4"/>
                    <a:pt x="0" y="4"/>
                  </a:cubicBezTo>
                  <a:cubicBezTo>
                    <a:pt x="23" y="5"/>
                    <a:pt x="40" y="21"/>
                    <a:pt x="54" y="37"/>
                  </a:cubicBezTo>
                  <a:cubicBezTo>
                    <a:pt x="68" y="53"/>
                    <a:pt x="79" y="72"/>
                    <a:pt x="90" y="90"/>
                  </a:cubicBezTo>
                  <a:cubicBezTo>
                    <a:pt x="91" y="92"/>
                    <a:pt x="93" y="90"/>
                    <a:pt x="93" y="88"/>
                  </a:cubicBezTo>
                  <a:cubicBezTo>
                    <a:pt x="81" y="69"/>
                    <a:pt x="69" y="49"/>
                    <a:pt x="53" y="32"/>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6" name="Freeform 50"/>
            <p:cNvSpPr/>
            <p:nvPr/>
          </p:nvSpPr>
          <p:spPr bwMode="auto">
            <a:xfrm>
              <a:off x="5257800" y="3449638"/>
              <a:ext cx="271463" cy="280988"/>
            </a:xfrm>
            <a:custGeom>
              <a:avLst/>
              <a:gdLst>
                <a:gd name="T0" fmla="*/ 16 w 64"/>
                <a:gd name="T1" fmla="*/ 1 h 66"/>
                <a:gd name="T2" fmla="*/ 15 w 64"/>
                <a:gd name="T3" fmla="*/ 1 h 66"/>
                <a:gd name="T4" fmla="*/ 14 w 64"/>
                <a:gd name="T5" fmla="*/ 4 h 66"/>
                <a:gd name="T6" fmla="*/ 9 w 64"/>
                <a:gd name="T7" fmla="*/ 59 h 66"/>
                <a:gd name="T8" fmla="*/ 20 w 64"/>
                <a:gd name="T9" fmla="*/ 65 h 66"/>
                <a:gd name="T10" fmla="*/ 26 w 64"/>
                <a:gd name="T11" fmla="*/ 52 h 66"/>
                <a:gd name="T12" fmla="*/ 40 w 64"/>
                <a:gd name="T13" fmla="*/ 63 h 66"/>
                <a:gd name="T14" fmla="*/ 42 w 64"/>
                <a:gd name="T15" fmla="*/ 62 h 66"/>
                <a:gd name="T16" fmla="*/ 44 w 64"/>
                <a:gd name="T17" fmla="*/ 45 h 66"/>
                <a:gd name="T18" fmla="*/ 58 w 64"/>
                <a:gd name="T19" fmla="*/ 49 h 66"/>
                <a:gd name="T20" fmla="*/ 64 w 64"/>
                <a:gd name="T21" fmla="*/ 35 h 66"/>
                <a:gd name="T22" fmla="*/ 16 w 64"/>
                <a:gd name="T2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6">
                  <a:moveTo>
                    <a:pt x="16" y="1"/>
                  </a:moveTo>
                  <a:cubicBezTo>
                    <a:pt x="16" y="1"/>
                    <a:pt x="15" y="0"/>
                    <a:pt x="15" y="1"/>
                  </a:cubicBezTo>
                  <a:cubicBezTo>
                    <a:pt x="14" y="1"/>
                    <a:pt x="13" y="3"/>
                    <a:pt x="14" y="4"/>
                  </a:cubicBezTo>
                  <a:cubicBezTo>
                    <a:pt x="7" y="20"/>
                    <a:pt x="0" y="42"/>
                    <a:pt x="9" y="59"/>
                  </a:cubicBezTo>
                  <a:cubicBezTo>
                    <a:pt x="11" y="63"/>
                    <a:pt x="15" y="66"/>
                    <a:pt x="20" y="65"/>
                  </a:cubicBezTo>
                  <a:cubicBezTo>
                    <a:pt x="25" y="64"/>
                    <a:pt x="26" y="58"/>
                    <a:pt x="26" y="52"/>
                  </a:cubicBezTo>
                  <a:cubicBezTo>
                    <a:pt x="30" y="57"/>
                    <a:pt x="34" y="61"/>
                    <a:pt x="40" y="63"/>
                  </a:cubicBezTo>
                  <a:cubicBezTo>
                    <a:pt x="41" y="64"/>
                    <a:pt x="42" y="63"/>
                    <a:pt x="42" y="62"/>
                  </a:cubicBezTo>
                  <a:cubicBezTo>
                    <a:pt x="44" y="56"/>
                    <a:pt x="45" y="51"/>
                    <a:pt x="44" y="45"/>
                  </a:cubicBezTo>
                  <a:cubicBezTo>
                    <a:pt x="48" y="48"/>
                    <a:pt x="53" y="50"/>
                    <a:pt x="58" y="49"/>
                  </a:cubicBezTo>
                  <a:cubicBezTo>
                    <a:pt x="64" y="47"/>
                    <a:pt x="64" y="40"/>
                    <a:pt x="64" y="35"/>
                  </a:cubicBezTo>
                  <a:cubicBezTo>
                    <a:pt x="62" y="13"/>
                    <a:pt x="35" y="4"/>
                    <a:pt x="16" y="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7" name="Freeform 51"/>
            <p:cNvSpPr/>
            <p:nvPr/>
          </p:nvSpPr>
          <p:spPr bwMode="auto">
            <a:xfrm>
              <a:off x="10013950" y="3092450"/>
              <a:ext cx="906463" cy="1263650"/>
            </a:xfrm>
            <a:custGeom>
              <a:avLst/>
              <a:gdLst>
                <a:gd name="T0" fmla="*/ 173 w 214"/>
                <a:gd name="T1" fmla="*/ 111 h 297"/>
                <a:gd name="T2" fmla="*/ 94 w 214"/>
                <a:gd name="T3" fmla="*/ 117 h 297"/>
                <a:gd name="T4" fmla="*/ 91 w 214"/>
                <a:gd name="T5" fmla="*/ 111 h 297"/>
                <a:gd name="T6" fmla="*/ 69 w 214"/>
                <a:gd name="T7" fmla="*/ 66 h 297"/>
                <a:gd name="T8" fmla="*/ 2 w 214"/>
                <a:gd name="T9" fmla="*/ 1 h 297"/>
                <a:gd name="T10" fmla="*/ 1 w 214"/>
                <a:gd name="T11" fmla="*/ 2 h 297"/>
                <a:gd name="T12" fmla="*/ 68 w 214"/>
                <a:gd name="T13" fmla="*/ 73 h 297"/>
                <a:gd name="T14" fmla="*/ 90 w 214"/>
                <a:gd name="T15" fmla="*/ 117 h 297"/>
                <a:gd name="T16" fmla="*/ 107 w 214"/>
                <a:gd name="T17" fmla="*/ 158 h 297"/>
                <a:gd name="T18" fmla="*/ 108 w 214"/>
                <a:gd name="T19" fmla="*/ 159 h 297"/>
                <a:gd name="T20" fmla="*/ 95 w 214"/>
                <a:gd name="T21" fmla="*/ 236 h 297"/>
                <a:gd name="T22" fmla="*/ 141 w 214"/>
                <a:gd name="T23" fmla="*/ 295 h 297"/>
                <a:gd name="T24" fmla="*/ 176 w 214"/>
                <a:gd name="T25" fmla="*/ 284 h 297"/>
                <a:gd name="T26" fmla="*/ 180 w 214"/>
                <a:gd name="T27" fmla="*/ 245 h 297"/>
                <a:gd name="T28" fmla="*/ 111 w 214"/>
                <a:gd name="T29" fmla="*/ 158 h 297"/>
                <a:gd name="T30" fmla="*/ 109 w 214"/>
                <a:gd name="T31" fmla="*/ 158 h 297"/>
                <a:gd name="T32" fmla="*/ 109 w 214"/>
                <a:gd name="T33" fmla="*/ 158 h 297"/>
                <a:gd name="T34" fmla="*/ 109 w 214"/>
                <a:gd name="T35" fmla="*/ 158 h 297"/>
                <a:gd name="T36" fmla="*/ 98 w 214"/>
                <a:gd name="T37" fmla="*/ 127 h 297"/>
                <a:gd name="T38" fmla="*/ 109 w 214"/>
                <a:gd name="T39" fmla="*/ 138 h 297"/>
                <a:gd name="T40" fmla="*/ 143 w 214"/>
                <a:gd name="T41" fmla="*/ 163 h 297"/>
                <a:gd name="T42" fmla="*/ 200 w 214"/>
                <a:gd name="T43" fmla="*/ 169 h 297"/>
                <a:gd name="T44" fmla="*/ 173 w 214"/>
                <a:gd name="T45" fmla="*/ 11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97">
                  <a:moveTo>
                    <a:pt x="173" y="111"/>
                  </a:moveTo>
                  <a:cubicBezTo>
                    <a:pt x="149" y="100"/>
                    <a:pt x="116" y="101"/>
                    <a:pt x="94" y="117"/>
                  </a:cubicBezTo>
                  <a:cubicBezTo>
                    <a:pt x="93" y="115"/>
                    <a:pt x="92" y="113"/>
                    <a:pt x="91" y="111"/>
                  </a:cubicBezTo>
                  <a:cubicBezTo>
                    <a:pt x="85" y="95"/>
                    <a:pt x="78" y="80"/>
                    <a:pt x="69" y="66"/>
                  </a:cubicBezTo>
                  <a:cubicBezTo>
                    <a:pt x="53" y="39"/>
                    <a:pt x="31" y="14"/>
                    <a:pt x="2" y="1"/>
                  </a:cubicBezTo>
                  <a:cubicBezTo>
                    <a:pt x="1" y="0"/>
                    <a:pt x="0" y="1"/>
                    <a:pt x="1" y="2"/>
                  </a:cubicBezTo>
                  <a:cubicBezTo>
                    <a:pt x="29" y="20"/>
                    <a:pt x="52" y="43"/>
                    <a:pt x="68" y="73"/>
                  </a:cubicBezTo>
                  <a:cubicBezTo>
                    <a:pt x="76" y="87"/>
                    <a:pt x="83" y="102"/>
                    <a:pt x="90" y="117"/>
                  </a:cubicBezTo>
                  <a:cubicBezTo>
                    <a:pt x="95" y="131"/>
                    <a:pt x="100" y="145"/>
                    <a:pt x="107" y="158"/>
                  </a:cubicBezTo>
                  <a:cubicBezTo>
                    <a:pt x="107" y="159"/>
                    <a:pt x="107" y="159"/>
                    <a:pt x="108" y="159"/>
                  </a:cubicBezTo>
                  <a:cubicBezTo>
                    <a:pt x="92" y="180"/>
                    <a:pt x="91" y="212"/>
                    <a:pt x="95" y="236"/>
                  </a:cubicBezTo>
                  <a:cubicBezTo>
                    <a:pt x="99" y="262"/>
                    <a:pt x="113" y="290"/>
                    <a:pt x="141" y="295"/>
                  </a:cubicBezTo>
                  <a:cubicBezTo>
                    <a:pt x="154" y="297"/>
                    <a:pt x="169" y="296"/>
                    <a:pt x="176" y="284"/>
                  </a:cubicBezTo>
                  <a:cubicBezTo>
                    <a:pt x="183" y="272"/>
                    <a:pt x="183" y="258"/>
                    <a:pt x="180" y="245"/>
                  </a:cubicBezTo>
                  <a:cubicBezTo>
                    <a:pt x="172" y="206"/>
                    <a:pt x="143" y="180"/>
                    <a:pt x="111" y="158"/>
                  </a:cubicBezTo>
                  <a:cubicBezTo>
                    <a:pt x="110" y="158"/>
                    <a:pt x="110" y="158"/>
                    <a:pt x="109" y="158"/>
                  </a:cubicBezTo>
                  <a:cubicBezTo>
                    <a:pt x="109" y="158"/>
                    <a:pt x="109" y="158"/>
                    <a:pt x="109" y="158"/>
                  </a:cubicBezTo>
                  <a:cubicBezTo>
                    <a:pt x="109" y="158"/>
                    <a:pt x="109" y="158"/>
                    <a:pt x="109" y="158"/>
                  </a:cubicBezTo>
                  <a:cubicBezTo>
                    <a:pt x="106" y="147"/>
                    <a:pt x="102" y="137"/>
                    <a:pt x="98" y="127"/>
                  </a:cubicBezTo>
                  <a:cubicBezTo>
                    <a:pt x="101" y="131"/>
                    <a:pt x="105" y="135"/>
                    <a:pt x="109" y="138"/>
                  </a:cubicBezTo>
                  <a:cubicBezTo>
                    <a:pt x="119" y="148"/>
                    <a:pt x="131" y="156"/>
                    <a:pt x="143" y="163"/>
                  </a:cubicBezTo>
                  <a:cubicBezTo>
                    <a:pt x="156" y="171"/>
                    <a:pt x="189" y="188"/>
                    <a:pt x="200" y="169"/>
                  </a:cubicBezTo>
                  <a:cubicBezTo>
                    <a:pt x="214" y="147"/>
                    <a:pt x="194" y="119"/>
                    <a:pt x="173" y="111"/>
                  </a:cubicBezTo>
                  <a:close/>
                </a:path>
              </a:pathLst>
            </a:custGeom>
            <a:solidFill>
              <a:srgbClr val="528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8" name="Freeform 52"/>
            <p:cNvSpPr/>
            <p:nvPr/>
          </p:nvSpPr>
          <p:spPr bwMode="auto">
            <a:xfrm>
              <a:off x="9802813" y="3067050"/>
              <a:ext cx="317500" cy="476250"/>
            </a:xfrm>
            <a:custGeom>
              <a:avLst/>
              <a:gdLst>
                <a:gd name="T0" fmla="*/ 73 w 75"/>
                <a:gd name="T1" fmla="*/ 74 h 112"/>
                <a:gd name="T2" fmla="*/ 29 w 75"/>
                <a:gd name="T3" fmla="*/ 69 h 112"/>
                <a:gd name="T4" fmla="*/ 15 w 75"/>
                <a:gd name="T5" fmla="*/ 37 h 112"/>
                <a:gd name="T6" fmla="*/ 2 w 75"/>
                <a:gd name="T7" fmla="*/ 1 h 112"/>
                <a:gd name="T8" fmla="*/ 1 w 75"/>
                <a:gd name="T9" fmla="*/ 2 h 112"/>
                <a:gd name="T10" fmla="*/ 13 w 75"/>
                <a:gd name="T11" fmla="*/ 41 h 112"/>
                <a:gd name="T12" fmla="*/ 27 w 75"/>
                <a:gd name="T13" fmla="*/ 71 h 112"/>
                <a:gd name="T14" fmla="*/ 27 w 75"/>
                <a:gd name="T15" fmla="*/ 73 h 112"/>
                <a:gd name="T16" fmla="*/ 24 w 75"/>
                <a:gd name="T17" fmla="*/ 104 h 112"/>
                <a:gd name="T18" fmla="*/ 40 w 75"/>
                <a:gd name="T19" fmla="*/ 95 h 112"/>
                <a:gd name="T20" fmla="*/ 58 w 75"/>
                <a:gd name="T21" fmla="*/ 102 h 112"/>
                <a:gd name="T22" fmla="*/ 60 w 75"/>
                <a:gd name="T23" fmla="*/ 100 h 112"/>
                <a:gd name="T24" fmla="*/ 58 w 75"/>
                <a:gd name="T25" fmla="*/ 87 h 112"/>
                <a:gd name="T26" fmla="*/ 71 w 75"/>
                <a:gd name="T27" fmla="*/ 87 h 112"/>
                <a:gd name="T28" fmla="*/ 73 w 75"/>
                <a:gd name="T29"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2">
                  <a:moveTo>
                    <a:pt x="73" y="74"/>
                  </a:moveTo>
                  <a:cubicBezTo>
                    <a:pt x="64" y="60"/>
                    <a:pt x="42" y="57"/>
                    <a:pt x="29" y="69"/>
                  </a:cubicBezTo>
                  <a:cubicBezTo>
                    <a:pt x="25" y="58"/>
                    <a:pt x="19" y="48"/>
                    <a:pt x="15" y="37"/>
                  </a:cubicBezTo>
                  <a:cubicBezTo>
                    <a:pt x="10" y="25"/>
                    <a:pt x="7" y="13"/>
                    <a:pt x="2" y="1"/>
                  </a:cubicBezTo>
                  <a:cubicBezTo>
                    <a:pt x="2" y="0"/>
                    <a:pt x="0" y="1"/>
                    <a:pt x="1" y="2"/>
                  </a:cubicBezTo>
                  <a:cubicBezTo>
                    <a:pt x="3" y="15"/>
                    <a:pt x="8" y="28"/>
                    <a:pt x="13" y="41"/>
                  </a:cubicBezTo>
                  <a:cubicBezTo>
                    <a:pt x="17" y="51"/>
                    <a:pt x="22" y="62"/>
                    <a:pt x="27" y="71"/>
                  </a:cubicBezTo>
                  <a:cubicBezTo>
                    <a:pt x="27" y="72"/>
                    <a:pt x="27" y="73"/>
                    <a:pt x="27" y="73"/>
                  </a:cubicBezTo>
                  <a:cubicBezTo>
                    <a:pt x="18" y="80"/>
                    <a:pt x="15" y="96"/>
                    <a:pt x="24" y="104"/>
                  </a:cubicBezTo>
                  <a:cubicBezTo>
                    <a:pt x="33" y="112"/>
                    <a:pt x="38" y="103"/>
                    <a:pt x="40" y="95"/>
                  </a:cubicBezTo>
                  <a:cubicBezTo>
                    <a:pt x="45" y="100"/>
                    <a:pt x="51" y="102"/>
                    <a:pt x="58" y="102"/>
                  </a:cubicBezTo>
                  <a:cubicBezTo>
                    <a:pt x="59" y="102"/>
                    <a:pt x="60" y="101"/>
                    <a:pt x="60" y="100"/>
                  </a:cubicBezTo>
                  <a:cubicBezTo>
                    <a:pt x="60" y="95"/>
                    <a:pt x="60" y="91"/>
                    <a:pt x="58" y="87"/>
                  </a:cubicBezTo>
                  <a:cubicBezTo>
                    <a:pt x="62" y="89"/>
                    <a:pt x="67" y="90"/>
                    <a:pt x="71" y="87"/>
                  </a:cubicBezTo>
                  <a:cubicBezTo>
                    <a:pt x="75" y="85"/>
                    <a:pt x="75" y="78"/>
                    <a:pt x="73" y="7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9" name="Freeform 53"/>
            <p:cNvSpPr/>
            <p:nvPr/>
          </p:nvSpPr>
          <p:spPr bwMode="auto">
            <a:xfrm>
              <a:off x="8909050" y="3228975"/>
              <a:ext cx="952500" cy="1190625"/>
            </a:xfrm>
            <a:custGeom>
              <a:avLst/>
              <a:gdLst>
                <a:gd name="T0" fmla="*/ 180 w 225"/>
                <a:gd name="T1" fmla="*/ 278 h 280"/>
                <a:gd name="T2" fmla="*/ 180 w 225"/>
                <a:gd name="T3" fmla="*/ 276 h 280"/>
                <a:gd name="T4" fmla="*/ 193 w 225"/>
                <a:gd name="T5" fmla="*/ 231 h 280"/>
                <a:gd name="T6" fmla="*/ 189 w 225"/>
                <a:gd name="T7" fmla="*/ 188 h 280"/>
                <a:gd name="T8" fmla="*/ 136 w 225"/>
                <a:gd name="T9" fmla="*/ 148 h 280"/>
                <a:gd name="T10" fmla="*/ 136 w 225"/>
                <a:gd name="T11" fmla="*/ 148 h 280"/>
                <a:gd name="T12" fmla="*/ 80 w 225"/>
                <a:gd name="T13" fmla="*/ 73 h 280"/>
                <a:gd name="T14" fmla="*/ 61 w 225"/>
                <a:gd name="T15" fmla="*/ 50 h 280"/>
                <a:gd name="T16" fmla="*/ 118 w 225"/>
                <a:gd name="T17" fmla="*/ 58 h 280"/>
                <a:gd name="T18" fmla="*/ 152 w 225"/>
                <a:gd name="T19" fmla="*/ 73 h 280"/>
                <a:gd name="T20" fmla="*/ 152 w 225"/>
                <a:gd name="T21" fmla="*/ 74 h 280"/>
                <a:gd name="T22" fmla="*/ 210 w 225"/>
                <a:gd name="T23" fmla="*/ 141 h 280"/>
                <a:gd name="T24" fmla="*/ 212 w 225"/>
                <a:gd name="T25" fmla="*/ 140 h 280"/>
                <a:gd name="T26" fmla="*/ 211 w 225"/>
                <a:gd name="T27" fmla="*/ 139 h 280"/>
                <a:gd name="T28" fmla="*/ 212 w 225"/>
                <a:gd name="T29" fmla="*/ 139 h 280"/>
                <a:gd name="T30" fmla="*/ 155 w 225"/>
                <a:gd name="T31" fmla="*/ 71 h 280"/>
                <a:gd name="T32" fmla="*/ 114 w 225"/>
                <a:gd name="T33" fmla="*/ 54 h 280"/>
                <a:gd name="T34" fmla="*/ 60 w 225"/>
                <a:gd name="T35" fmla="*/ 49 h 280"/>
                <a:gd name="T36" fmla="*/ 41 w 225"/>
                <a:gd name="T37" fmla="*/ 29 h 280"/>
                <a:gd name="T38" fmla="*/ 1 w 225"/>
                <a:gd name="T39" fmla="*/ 1 h 280"/>
                <a:gd name="T40" fmla="*/ 1 w 225"/>
                <a:gd name="T41" fmla="*/ 2 h 280"/>
                <a:gd name="T42" fmla="*/ 44 w 225"/>
                <a:gd name="T43" fmla="*/ 36 h 280"/>
                <a:gd name="T44" fmla="*/ 57 w 225"/>
                <a:gd name="T45" fmla="*/ 50 h 280"/>
                <a:gd name="T46" fmla="*/ 57 w 225"/>
                <a:gd name="T47" fmla="*/ 51 h 280"/>
                <a:gd name="T48" fmla="*/ 57 w 225"/>
                <a:gd name="T49" fmla="*/ 51 h 280"/>
                <a:gd name="T50" fmla="*/ 80 w 225"/>
                <a:gd name="T51" fmla="*/ 78 h 280"/>
                <a:gd name="T52" fmla="*/ 85 w 225"/>
                <a:gd name="T53" fmla="*/ 112 h 280"/>
                <a:gd name="T54" fmla="*/ 85 w 225"/>
                <a:gd name="T55" fmla="*/ 119 h 280"/>
                <a:gd name="T56" fmla="*/ 85 w 225"/>
                <a:gd name="T57" fmla="*/ 119 h 280"/>
                <a:gd name="T58" fmla="*/ 70 w 225"/>
                <a:gd name="T59" fmla="*/ 168 h 280"/>
                <a:gd name="T60" fmla="*/ 75 w 225"/>
                <a:gd name="T61" fmla="*/ 198 h 280"/>
                <a:gd name="T62" fmla="*/ 76 w 225"/>
                <a:gd name="T63" fmla="*/ 227 h 280"/>
                <a:gd name="T64" fmla="*/ 78 w 225"/>
                <a:gd name="T65" fmla="*/ 227 h 280"/>
                <a:gd name="T66" fmla="*/ 78 w 225"/>
                <a:gd name="T67" fmla="*/ 225 h 280"/>
                <a:gd name="T68" fmla="*/ 89 w 225"/>
                <a:gd name="T69" fmla="*/ 120 h 280"/>
                <a:gd name="T70" fmla="*/ 88 w 225"/>
                <a:gd name="T71" fmla="*/ 109 h 280"/>
                <a:gd name="T72" fmla="*/ 83 w 225"/>
                <a:gd name="T73" fmla="*/ 81 h 280"/>
                <a:gd name="T74" fmla="*/ 122 w 225"/>
                <a:gd name="T75" fmla="*/ 133 h 280"/>
                <a:gd name="T76" fmla="*/ 133 w 225"/>
                <a:gd name="T77" fmla="*/ 151 h 280"/>
                <a:gd name="T78" fmla="*/ 142 w 225"/>
                <a:gd name="T79" fmla="*/ 214 h 280"/>
                <a:gd name="T80" fmla="*/ 161 w 225"/>
                <a:gd name="T81" fmla="*/ 244 h 280"/>
                <a:gd name="T82" fmla="*/ 178 w 225"/>
                <a:gd name="T83" fmla="*/ 278 h 280"/>
                <a:gd name="T84" fmla="*/ 180 w 225"/>
                <a:gd name="T85"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 h="280">
                  <a:moveTo>
                    <a:pt x="180" y="278"/>
                  </a:moveTo>
                  <a:cubicBezTo>
                    <a:pt x="180" y="277"/>
                    <a:pt x="180" y="276"/>
                    <a:pt x="180" y="276"/>
                  </a:cubicBezTo>
                  <a:cubicBezTo>
                    <a:pt x="188" y="263"/>
                    <a:pt x="192" y="245"/>
                    <a:pt x="193" y="231"/>
                  </a:cubicBezTo>
                  <a:cubicBezTo>
                    <a:pt x="195" y="217"/>
                    <a:pt x="195" y="201"/>
                    <a:pt x="189" y="188"/>
                  </a:cubicBezTo>
                  <a:cubicBezTo>
                    <a:pt x="181" y="169"/>
                    <a:pt x="160" y="143"/>
                    <a:pt x="136" y="148"/>
                  </a:cubicBezTo>
                  <a:cubicBezTo>
                    <a:pt x="136" y="148"/>
                    <a:pt x="136" y="148"/>
                    <a:pt x="136" y="148"/>
                  </a:cubicBezTo>
                  <a:cubicBezTo>
                    <a:pt x="120" y="121"/>
                    <a:pt x="100" y="96"/>
                    <a:pt x="80" y="73"/>
                  </a:cubicBezTo>
                  <a:cubicBezTo>
                    <a:pt x="74" y="65"/>
                    <a:pt x="67" y="57"/>
                    <a:pt x="61" y="50"/>
                  </a:cubicBezTo>
                  <a:cubicBezTo>
                    <a:pt x="79" y="46"/>
                    <a:pt x="100" y="52"/>
                    <a:pt x="118" y="58"/>
                  </a:cubicBezTo>
                  <a:cubicBezTo>
                    <a:pt x="129" y="63"/>
                    <a:pt x="141" y="67"/>
                    <a:pt x="152" y="73"/>
                  </a:cubicBezTo>
                  <a:cubicBezTo>
                    <a:pt x="152" y="73"/>
                    <a:pt x="152" y="73"/>
                    <a:pt x="152" y="74"/>
                  </a:cubicBezTo>
                  <a:cubicBezTo>
                    <a:pt x="151" y="108"/>
                    <a:pt x="189" y="121"/>
                    <a:pt x="210" y="141"/>
                  </a:cubicBezTo>
                  <a:cubicBezTo>
                    <a:pt x="211" y="143"/>
                    <a:pt x="213" y="141"/>
                    <a:pt x="212" y="140"/>
                  </a:cubicBezTo>
                  <a:cubicBezTo>
                    <a:pt x="212" y="140"/>
                    <a:pt x="211" y="139"/>
                    <a:pt x="211" y="139"/>
                  </a:cubicBezTo>
                  <a:cubicBezTo>
                    <a:pt x="211" y="139"/>
                    <a:pt x="212" y="139"/>
                    <a:pt x="212" y="139"/>
                  </a:cubicBezTo>
                  <a:cubicBezTo>
                    <a:pt x="225" y="108"/>
                    <a:pt x="188" y="59"/>
                    <a:pt x="155" y="71"/>
                  </a:cubicBezTo>
                  <a:cubicBezTo>
                    <a:pt x="142" y="64"/>
                    <a:pt x="128" y="59"/>
                    <a:pt x="114" y="54"/>
                  </a:cubicBezTo>
                  <a:cubicBezTo>
                    <a:pt x="98" y="49"/>
                    <a:pt x="77" y="42"/>
                    <a:pt x="60" y="49"/>
                  </a:cubicBezTo>
                  <a:cubicBezTo>
                    <a:pt x="54" y="42"/>
                    <a:pt x="48" y="35"/>
                    <a:pt x="41" y="29"/>
                  </a:cubicBezTo>
                  <a:cubicBezTo>
                    <a:pt x="31" y="17"/>
                    <a:pt x="17" y="3"/>
                    <a:pt x="1" y="1"/>
                  </a:cubicBezTo>
                  <a:cubicBezTo>
                    <a:pt x="1" y="0"/>
                    <a:pt x="0" y="1"/>
                    <a:pt x="1" y="2"/>
                  </a:cubicBezTo>
                  <a:cubicBezTo>
                    <a:pt x="19" y="9"/>
                    <a:pt x="32" y="22"/>
                    <a:pt x="44" y="36"/>
                  </a:cubicBezTo>
                  <a:cubicBezTo>
                    <a:pt x="49" y="41"/>
                    <a:pt x="53" y="46"/>
                    <a:pt x="57" y="50"/>
                  </a:cubicBezTo>
                  <a:cubicBezTo>
                    <a:pt x="56" y="51"/>
                    <a:pt x="57" y="51"/>
                    <a:pt x="57" y="51"/>
                  </a:cubicBezTo>
                  <a:cubicBezTo>
                    <a:pt x="57" y="51"/>
                    <a:pt x="57" y="51"/>
                    <a:pt x="57" y="51"/>
                  </a:cubicBezTo>
                  <a:cubicBezTo>
                    <a:pt x="65" y="60"/>
                    <a:pt x="73" y="69"/>
                    <a:pt x="80" y="78"/>
                  </a:cubicBezTo>
                  <a:cubicBezTo>
                    <a:pt x="83" y="89"/>
                    <a:pt x="85" y="100"/>
                    <a:pt x="85" y="112"/>
                  </a:cubicBezTo>
                  <a:cubicBezTo>
                    <a:pt x="85" y="114"/>
                    <a:pt x="85" y="116"/>
                    <a:pt x="85" y="119"/>
                  </a:cubicBezTo>
                  <a:cubicBezTo>
                    <a:pt x="85" y="119"/>
                    <a:pt x="85" y="119"/>
                    <a:pt x="85" y="119"/>
                  </a:cubicBezTo>
                  <a:cubicBezTo>
                    <a:pt x="71" y="131"/>
                    <a:pt x="69" y="150"/>
                    <a:pt x="70" y="168"/>
                  </a:cubicBezTo>
                  <a:cubicBezTo>
                    <a:pt x="71" y="178"/>
                    <a:pt x="73" y="188"/>
                    <a:pt x="75" y="198"/>
                  </a:cubicBezTo>
                  <a:cubicBezTo>
                    <a:pt x="76" y="208"/>
                    <a:pt x="76" y="217"/>
                    <a:pt x="76" y="227"/>
                  </a:cubicBezTo>
                  <a:cubicBezTo>
                    <a:pt x="76" y="228"/>
                    <a:pt x="78" y="228"/>
                    <a:pt x="78" y="227"/>
                  </a:cubicBezTo>
                  <a:cubicBezTo>
                    <a:pt x="78" y="226"/>
                    <a:pt x="78" y="225"/>
                    <a:pt x="78" y="225"/>
                  </a:cubicBezTo>
                  <a:cubicBezTo>
                    <a:pt x="94" y="195"/>
                    <a:pt x="130" y="144"/>
                    <a:pt x="89" y="120"/>
                  </a:cubicBezTo>
                  <a:cubicBezTo>
                    <a:pt x="89" y="116"/>
                    <a:pt x="88" y="113"/>
                    <a:pt x="88" y="109"/>
                  </a:cubicBezTo>
                  <a:cubicBezTo>
                    <a:pt x="88" y="100"/>
                    <a:pt x="87" y="90"/>
                    <a:pt x="83" y="81"/>
                  </a:cubicBezTo>
                  <a:cubicBezTo>
                    <a:pt x="97" y="98"/>
                    <a:pt x="110" y="115"/>
                    <a:pt x="122" y="133"/>
                  </a:cubicBezTo>
                  <a:cubicBezTo>
                    <a:pt x="126" y="139"/>
                    <a:pt x="130" y="145"/>
                    <a:pt x="133" y="151"/>
                  </a:cubicBezTo>
                  <a:cubicBezTo>
                    <a:pt x="131" y="172"/>
                    <a:pt x="133" y="194"/>
                    <a:pt x="142" y="214"/>
                  </a:cubicBezTo>
                  <a:cubicBezTo>
                    <a:pt x="148" y="224"/>
                    <a:pt x="154" y="234"/>
                    <a:pt x="161" y="244"/>
                  </a:cubicBezTo>
                  <a:cubicBezTo>
                    <a:pt x="168" y="255"/>
                    <a:pt x="173" y="267"/>
                    <a:pt x="178" y="278"/>
                  </a:cubicBezTo>
                  <a:cubicBezTo>
                    <a:pt x="179" y="280"/>
                    <a:pt x="180" y="279"/>
                    <a:pt x="180" y="278"/>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0" name="Freeform 54"/>
            <p:cNvSpPr/>
            <p:nvPr/>
          </p:nvSpPr>
          <p:spPr bwMode="auto">
            <a:xfrm>
              <a:off x="8272463" y="3514725"/>
              <a:ext cx="712788" cy="650875"/>
            </a:xfrm>
            <a:custGeom>
              <a:avLst/>
              <a:gdLst>
                <a:gd name="T0" fmla="*/ 122 w 168"/>
                <a:gd name="T1" fmla="*/ 127 h 153"/>
                <a:gd name="T2" fmla="*/ 143 w 168"/>
                <a:gd name="T3" fmla="*/ 120 h 153"/>
                <a:gd name="T4" fmla="*/ 148 w 168"/>
                <a:gd name="T5" fmla="*/ 99 h 153"/>
                <a:gd name="T6" fmla="*/ 155 w 168"/>
                <a:gd name="T7" fmla="*/ 74 h 153"/>
                <a:gd name="T8" fmla="*/ 109 w 168"/>
                <a:gd name="T9" fmla="*/ 90 h 153"/>
                <a:gd name="T10" fmla="*/ 108 w 168"/>
                <a:gd name="T11" fmla="*/ 91 h 153"/>
                <a:gd name="T12" fmla="*/ 108 w 168"/>
                <a:gd name="T13" fmla="*/ 91 h 153"/>
                <a:gd name="T14" fmla="*/ 76 w 168"/>
                <a:gd name="T15" fmla="*/ 74 h 153"/>
                <a:gd name="T16" fmla="*/ 45 w 168"/>
                <a:gd name="T17" fmla="*/ 48 h 153"/>
                <a:gd name="T18" fmla="*/ 21 w 168"/>
                <a:gd name="T19" fmla="*/ 19 h 153"/>
                <a:gd name="T20" fmla="*/ 1 w 168"/>
                <a:gd name="T21" fmla="*/ 0 h 153"/>
                <a:gd name="T22" fmla="*/ 1 w 168"/>
                <a:gd name="T23" fmla="*/ 1 h 153"/>
                <a:gd name="T24" fmla="*/ 49 w 168"/>
                <a:gd name="T25" fmla="*/ 57 h 153"/>
                <a:gd name="T26" fmla="*/ 106 w 168"/>
                <a:gd name="T27" fmla="*/ 94 h 153"/>
                <a:gd name="T28" fmla="*/ 97 w 168"/>
                <a:gd name="T29" fmla="*/ 112 h 153"/>
                <a:gd name="T30" fmla="*/ 94 w 168"/>
                <a:gd name="T31" fmla="*/ 135 h 153"/>
                <a:gd name="T32" fmla="*/ 122 w 168"/>
                <a:gd name="T33" fmla="*/ 1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3">
                  <a:moveTo>
                    <a:pt x="122" y="127"/>
                  </a:moveTo>
                  <a:cubicBezTo>
                    <a:pt x="129" y="131"/>
                    <a:pt x="138" y="126"/>
                    <a:pt x="143" y="120"/>
                  </a:cubicBezTo>
                  <a:cubicBezTo>
                    <a:pt x="148" y="114"/>
                    <a:pt x="150" y="107"/>
                    <a:pt x="148" y="99"/>
                  </a:cubicBezTo>
                  <a:cubicBezTo>
                    <a:pt x="159" y="96"/>
                    <a:pt x="168" y="81"/>
                    <a:pt x="155" y="74"/>
                  </a:cubicBezTo>
                  <a:cubicBezTo>
                    <a:pt x="138" y="66"/>
                    <a:pt x="122" y="79"/>
                    <a:pt x="109" y="90"/>
                  </a:cubicBezTo>
                  <a:cubicBezTo>
                    <a:pt x="109" y="90"/>
                    <a:pt x="108" y="90"/>
                    <a:pt x="108" y="91"/>
                  </a:cubicBezTo>
                  <a:cubicBezTo>
                    <a:pt x="108" y="91"/>
                    <a:pt x="108" y="91"/>
                    <a:pt x="108" y="91"/>
                  </a:cubicBezTo>
                  <a:cubicBezTo>
                    <a:pt x="97" y="85"/>
                    <a:pt x="86" y="80"/>
                    <a:pt x="76" y="74"/>
                  </a:cubicBezTo>
                  <a:cubicBezTo>
                    <a:pt x="65" y="66"/>
                    <a:pt x="54" y="58"/>
                    <a:pt x="45" y="48"/>
                  </a:cubicBezTo>
                  <a:cubicBezTo>
                    <a:pt x="37" y="39"/>
                    <a:pt x="29" y="29"/>
                    <a:pt x="21" y="19"/>
                  </a:cubicBezTo>
                  <a:cubicBezTo>
                    <a:pt x="15" y="12"/>
                    <a:pt x="9" y="5"/>
                    <a:pt x="1" y="0"/>
                  </a:cubicBezTo>
                  <a:cubicBezTo>
                    <a:pt x="1" y="0"/>
                    <a:pt x="0" y="1"/>
                    <a:pt x="1" y="1"/>
                  </a:cubicBezTo>
                  <a:cubicBezTo>
                    <a:pt x="18" y="19"/>
                    <a:pt x="31" y="40"/>
                    <a:pt x="49" y="57"/>
                  </a:cubicBezTo>
                  <a:cubicBezTo>
                    <a:pt x="65" y="72"/>
                    <a:pt x="85" y="87"/>
                    <a:pt x="106" y="94"/>
                  </a:cubicBezTo>
                  <a:cubicBezTo>
                    <a:pt x="102" y="100"/>
                    <a:pt x="99" y="106"/>
                    <a:pt x="97" y="112"/>
                  </a:cubicBezTo>
                  <a:cubicBezTo>
                    <a:pt x="95" y="119"/>
                    <a:pt x="91" y="128"/>
                    <a:pt x="94" y="135"/>
                  </a:cubicBezTo>
                  <a:cubicBezTo>
                    <a:pt x="100" y="153"/>
                    <a:pt x="118" y="137"/>
                    <a:pt x="122" y="127"/>
                  </a:cubicBezTo>
                  <a:close/>
                </a:path>
              </a:pathLst>
            </a:custGeom>
            <a:solidFill>
              <a:srgbClr val="EC9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1" name="Freeform 55"/>
            <p:cNvSpPr/>
            <p:nvPr/>
          </p:nvSpPr>
          <p:spPr bwMode="auto">
            <a:xfrm>
              <a:off x="8424863" y="3471863"/>
              <a:ext cx="398463" cy="263525"/>
            </a:xfrm>
            <a:custGeom>
              <a:avLst/>
              <a:gdLst>
                <a:gd name="T0" fmla="*/ 93 w 94"/>
                <a:gd name="T1" fmla="*/ 5 h 62"/>
                <a:gd name="T2" fmla="*/ 39 w 94"/>
                <a:gd name="T3" fmla="*/ 13 h 62"/>
                <a:gd name="T4" fmla="*/ 1 w 94"/>
                <a:gd name="T5" fmla="*/ 51 h 62"/>
                <a:gd name="T6" fmla="*/ 1 w 94"/>
                <a:gd name="T7" fmla="*/ 51 h 62"/>
                <a:gd name="T8" fmla="*/ 1 w 94"/>
                <a:gd name="T9" fmla="*/ 54 h 62"/>
                <a:gd name="T10" fmla="*/ 1 w 94"/>
                <a:gd name="T11" fmla="*/ 54 h 62"/>
                <a:gd name="T12" fmla="*/ 1 w 94"/>
                <a:gd name="T13" fmla="*/ 54 h 62"/>
                <a:gd name="T14" fmla="*/ 2 w 94"/>
                <a:gd name="T15" fmla="*/ 54 h 62"/>
                <a:gd name="T16" fmla="*/ 56 w 94"/>
                <a:gd name="T17" fmla="*/ 47 h 62"/>
                <a:gd name="T18" fmla="*/ 93 w 94"/>
                <a:gd name="T19" fmla="*/ 8 h 62"/>
                <a:gd name="T20" fmla="*/ 93 w 94"/>
                <a:gd name="T2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2">
                  <a:moveTo>
                    <a:pt x="93" y="5"/>
                  </a:moveTo>
                  <a:cubicBezTo>
                    <a:pt x="76" y="0"/>
                    <a:pt x="54" y="5"/>
                    <a:pt x="39" y="13"/>
                  </a:cubicBezTo>
                  <a:cubicBezTo>
                    <a:pt x="23" y="21"/>
                    <a:pt x="6" y="33"/>
                    <a:pt x="1" y="51"/>
                  </a:cubicBezTo>
                  <a:cubicBezTo>
                    <a:pt x="1" y="51"/>
                    <a:pt x="1" y="51"/>
                    <a:pt x="1" y="51"/>
                  </a:cubicBezTo>
                  <a:cubicBezTo>
                    <a:pt x="0" y="52"/>
                    <a:pt x="1" y="53"/>
                    <a:pt x="1" y="54"/>
                  </a:cubicBezTo>
                  <a:cubicBezTo>
                    <a:pt x="1" y="54"/>
                    <a:pt x="1" y="54"/>
                    <a:pt x="1" y="54"/>
                  </a:cubicBezTo>
                  <a:cubicBezTo>
                    <a:pt x="1" y="54"/>
                    <a:pt x="1" y="54"/>
                    <a:pt x="1" y="54"/>
                  </a:cubicBezTo>
                  <a:cubicBezTo>
                    <a:pt x="1" y="54"/>
                    <a:pt x="2" y="54"/>
                    <a:pt x="2" y="54"/>
                  </a:cubicBezTo>
                  <a:cubicBezTo>
                    <a:pt x="17" y="62"/>
                    <a:pt x="41" y="55"/>
                    <a:pt x="56" y="47"/>
                  </a:cubicBezTo>
                  <a:cubicBezTo>
                    <a:pt x="71" y="39"/>
                    <a:pt x="88" y="25"/>
                    <a:pt x="93" y="8"/>
                  </a:cubicBezTo>
                  <a:cubicBezTo>
                    <a:pt x="94" y="8"/>
                    <a:pt x="94" y="6"/>
                    <a:pt x="93" y="5"/>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2" name="Freeform 56"/>
            <p:cNvSpPr/>
            <p:nvPr/>
          </p:nvSpPr>
          <p:spPr bwMode="auto">
            <a:xfrm>
              <a:off x="8370888" y="3765550"/>
              <a:ext cx="190500" cy="446088"/>
            </a:xfrm>
            <a:custGeom>
              <a:avLst/>
              <a:gdLst>
                <a:gd name="T0" fmla="*/ 17 w 45"/>
                <a:gd name="T1" fmla="*/ 104 h 105"/>
                <a:gd name="T2" fmla="*/ 40 w 45"/>
                <a:gd name="T3" fmla="*/ 51 h 105"/>
                <a:gd name="T4" fmla="*/ 31 w 45"/>
                <a:gd name="T5" fmla="*/ 2 h 105"/>
                <a:gd name="T6" fmla="*/ 31 w 45"/>
                <a:gd name="T7" fmla="*/ 1 h 105"/>
                <a:gd name="T8" fmla="*/ 30 w 45"/>
                <a:gd name="T9" fmla="*/ 0 h 105"/>
                <a:gd name="T10" fmla="*/ 30 w 45"/>
                <a:gd name="T11" fmla="*/ 1 h 105"/>
                <a:gd name="T12" fmla="*/ 30 w 45"/>
                <a:gd name="T13" fmla="*/ 1 h 105"/>
                <a:gd name="T14" fmla="*/ 12 w 45"/>
                <a:gd name="T15" fmla="*/ 102 h 105"/>
                <a:gd name="T16" fmla="*/ 14 w 45"/>
                <a:gd name="T17" fmla="*/ 103 h 105"/>
                <a:gd name="T18" fmla="*/ 17 w 45"/>
                <a:gd name="T19"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5">
                  <a:moveTo>
                    <a:pt x="17" y="104"/>
                  </a:moveTo>
                  <a:cubicBezTo>
                    <a:pt x="30" y="90"/>
                    <a:pt x="37" y="70"/>
                    <a:pt x="40" y="51"/>
                  </a:cubicBezTo>
                  <a:cubicBezTo>
                    <a:pt x="43" y="36"/>
                    <a:pt x="45" y="12"/>
                    <a:pt x="31" y="2"/>
                  </a:cubicBezTo>
                  <a:cubicBezTo>
                    <a:pt x="31" y="1"/>
                    <a:pt x="31" y="1"/>
                    <a:pt x="31" y="1"/>
                  </a:cubicBezTo>
                  <a:cubicBezTo>
                    <a:pt x="32" y="1"/>
                    <a:pt x="31" y="0"/>
                    <a:pt x="30" y="0"/>
                  </a:cubicBezTo>
                  <a:cubicBezTo>
                    <a:pt x="30" y="1"/>
                    <a:pt x="30" y="1"/>
                    <a:pt x="30" y="1"/>
                  </a:cubicBezTo>
                  <a:cubicBezTo>
                    <a:pt x="30" y="1"/>
                    <a:pt x="30" y="1"/>
                    <a:pt x="30" y="1"/>
                  </a:cubicBezTo>
                  <a:cubicBezTo>
                    <a:pt x="1" y="26"/>
                    <a:pt x="0" y="69"/>
                    <a:pt x="12" y="102"/>
                  </a:cubicBezTo>
                  <a:cubicBezTo>
                    <a:pt x="12" y="103"/>
                    <a:pt x="13" y="103"/>
                    <a:pt x="14" y="103"/>
                  </a:cubicBezTo>
                  <a:cubicBezTo>
                    <a:pt x="14" y="104"/>
                    <a:pt x="16" y="105"/>
                    <a:pt x="17" y="104"/>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3" name="Freeform 57"/>
            <p:cNvSpPr/>
            <p:nvPr/>
          </p:nvSpPr>
          <p:spPr bwMode="auto">
            <a:xfrm>
              <a:off x="10928350" y="3581400"/>
              <a:ext cx="512763" cy="744538"/>
            </a:xfrm>
            <a:custGeom>
              <a:avLst/>
              <a:gdLst>
                <a:gd name="T0" fmla="*/ 40 w 121"/>
                <a:gd name="T1" fmla="*/ 171 h 175"/>
                <a:gd name="T2" fmla="*/ 57 w 121"/>
                <a:gd name="T3" fmla="*/ 163 h 175"/>
                <a:gd name="T4" fmla="*/ 52 w 121"/>
                <a:gd name="T5" fmla="*/ 149 h 175"/>
                <a:gd name="T6" fmla="*/ 51 w 121"/>
                <a:gd name="T7" fmla="*/ 148 h 175"/>
                <a:gd name="T8" fmla="*/ 49 w 121"/>
                <a:gd name="T9" fmla="*/ 147 h 175"/>
                <a:gd name="T10" fmla="*/ 60 w 121"/>
                <a:gd name="T11" fmla="*/ 111 h 175"/>
                <a:gd name="T12" fmla="*/ 84 w 121"/>
                <a:gd name="T13" fmla="*/ 153 h 175"/>
                <a:gd name="T14" fmla="*/ 79 w 121"/>
                <a:gd name="T15" fmla="*/ 167 h 175"/>
                <a:gd name="T16" fmla="*/ 91 w 121"/>
                <a:gd name="T17" fmla="*/ 172 h 175"/>
                <a:gd name="T18" fmla="*/ 97 w 121"/>
                <a:gd name="T19" fmla="*/ 160 h 175"/>
                <a:gd name="T20" fmla="*/ 88 w 121"/>
                <a:gd name="T21" fmla="*/ 153 h 175"/>
                <a:gd name="T22" fmla="*/ 74 w 121"/>
                <a:gd name="T23" fmla="*/ 130 h 175"/>
                <a:gd name="T24" fmla="*/ 95 w 121"/>
                <a:gd name="T25" fmla="*/ 137 h 175"/>
                <a:gd name="T26" fmla="*/ 103 w 121"/>
                <a:gd name="T27" fmla="*/ 145 h 175"/>
                <a:gd name="T28" fmla="*/ 114 w 121"/>
                <a:gd name="T29" fmla="*/ 142 h 175"/>
                <a:gd name="T30" fmla="*/ 109 w 121"/>
                <a:gd name="T31" fmla="*/ 129 h 175"/>
                <a:gd name="T32" fmla="*/ 95 w 121"/>
                <a:gd name="T33" fmla="*/ 132 h 175"/>
                <a:gd name="T34" fmla="*/ 95 w 121"/>
                <a:gd name="T35" fmla="*/ 133 h 175"/>
                <a:gd name="T36" fmla="*/ 73 w 121"/>
                <a:gd name="T37" fmla="*/ 127 h 175"/>
                <a:gd name="T38" fmla="*/ 53 w 121"/>
                <a:gd name="T39" fmla="*/ 83 h 175"/>
                <a:gd name="T40" fmla="*/ 99 w 121"/>
                <a:gd name="T41" fmla="*/ 101 h 175"/>
                <a:gd name="T42" fmla="*/ 109 w 121"/>
                <a:gd name="T43" fmla="*/ 110 h 175"/>
                <a:gd name="T44" fmla="*/ 121 w 121"/>
                <a:gd name="T45" fmla="*/ 100 h 175"/>
                <a:gd name="T46" fmla="*/ 111 w 121"/>
                <a:gd name="T47" fmla="*/ 87 h 175"/>
                <a:gd name="T48" fmla="*/ 101 w 121"/>
                <a:gd name="T49" fmla="*/ 94 h 175"/>
                <a:gd name="T50" fmla="*/ 99 w 121"/>
                <a:gd name="T51" fmla="*/ 95 h 175"/>
                <a:gd name="T52" fmla="*/ 99 w 121"/>
                <a:gd name="T53" fmla="*/ 97 h 175"/>
                <a:gd name="T54" fmla="*/ 52 w 121"/>
                <a:gd name="T55" fmla="*/ 79 h 175"/>
                <a:gd name="T56" fmla="*/ 40 w 121"/>
                <a:gd name="T57" fmla="*/ 28 h 175"/>
                <a:gd name="T58" fmla="*/ 92 w 121"/>
                <a:gd name="T59" fmla="*/ 51 h 175"/>
                <a:gd name="T60" fmla="*/ 105 w 121"/>
                <a:gd name="T61" fmla="*/ 60 h 175"/>
                <a:gd name="T62" fmla="*/ 114 w 121"/>
                <a:gd name="T63" fmla="*/ 49 h 175"/>
                <a:gd name="T64" fmla="*/ 101 w 121"/>
                <a:gd name="T65" fmla="*/ 38 h 175"/>
                <a:gd name="T66" fmla="*/ 92 w 121"/>
                <a:gd name="T67" fmla="*/ 47 h 175"/>
                <a:gd name="T68" fmla="*/ 40 w 121"/>
                <a:gd name="T69" fmla="*/ 26 h 175"/>
                <a:gd name="T70" fmla="*/ 35 w 121"/>
                <a:gd name="T71" fmla="*/ 1 h 175"/>
                <a:gd name="T72" fmla="*/ 34 w 121"/>
                <a:gd name="T73" fmla="*/ 1 h 175"/>
                <a:gd name="T74" fmla="*/ 40 w 121"/>
                <a:gd name="T75" fmla="*/ 51 h 175"/>
                <a:gd name="T76" fmla="*/ 31 w 121"/>
                <a:gd name="T77" fmla="*/ 77 h 175"/>
                <a:gd name="T78" fmla="*/ 20 w 121"/>
                <a:gd name="T79" fmla="*/ 94 h 175"/>
                <a:gd name="T80" fmla="*/ 14 w 121"/>
                <a:gd name="T81" fmla="*/ 93 h 175"/>
                <a:gd name="T82" fmla="*/ 13 w 121"/>
                <a:gd name="T83" fmla="*/ 93 h 175"/>
                <a:gd name="T84" fmla="*/ 5 w 121"/>
                <a:gd name="T85" fmla="*/ 109 h 175"/>
                <a:gd name="T86" fmla="*/ 23 w 121"/>
                <a:gd name="T87" fmla="*/ 118 h 175"/>
                <a:gd name="T88" fmla="*/ 30 w 121"/>
                <a:gd name="T89" fmla="*/ 100 h 175"/>
                <a:gd name="T90" fmla="*/ 24 w 121"/>
                <a:gd name="T91" fmla="*/ 95 h 175"/>
                <a:gd name="T92" fmla="*/ 42 w 121"/>
                <a:gd name="T93" fmla="*/ 58 h 175"/>
                <a:gd name="T94" fmla="*/ 58 w 121"/>
                <a:gd name="T95" fmla="*/ 106 h 175"/>
                <a:gd name="T96" fmla="*/ 58 w 121"/>
                <a:gd name="T97" fmla="*/ 107 h 175"/>
                <a:gd name="T98" fmla="*/ 45 w 121"/>
                <a:gd name="T99" fmla="*/ 147 h 175"/>
                <a:gd name="T100" fmla="*/ 35 w 121"/>
                <a:gd name="T101" fmla="*/ 155 h 175"/>
                <a:gd name="T102" fmla="*/ 40 w 121"/>
                <a:gd name="T103"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75">
                  <a:moveTo>
                    <a:pt x="40" y="171"/>
                  </a:moveTo>
                  <a:cubicBezTo>
                    <a:pt x="46" y="175"/>
                    <a:pt x="55" y="169"/>
                    <a:pt x="57" y="163"/>
                  </a:cubicBezTo>
                  <a:cubicBezTo>
                    <a:pt x="60" y="157"/>
                    <a:pt x="57" y="151"/>
                    <a:pt x="52" y="149"/>
                  </a:cubicBezTo>
                  <a:cubicBezTo>
                    <a:pt x="51" y="148"/>
                    <a:pt x="51" y="148"/>
                    <a:pt x="51" y="148"/>
                  </a:cubicBezTo>
                  <a:cubicBezTo>
                    <a:pt x="50" y="148"/>
                    <a:pt x="50" y="148"/>
                    <a:pt x="49" y="147"/>
                  </a:cubicBezTo>
                  <a:cubicBezTo>
                    <a:pt x="56" y="137"/>
                    <a:pt x="60" y="123"/>
                    <a:pt x="60" y="111"/>
                  </a:cubicBezTo>
                  <a:cubicBezTo>
                    <a:pt x="67" y="126"/>
                    <a:pt x="75" y="140"/>
                    <a:pt x="84" y="153"/>
                  </a:cubicBezTo>
                  <a:cubicBezTo>
                    <a:pt x="80" y="156"/>
                    <a:pt x="76" y="162"/>
                    <a:pt x="79" y="167"/>
                  </a:cubicBezTo>
                  <a:cubicBezTo>
                    <a:pt x="82" y="171"/>
                    <a:pt x="86" y="173"/>
                    <a:pt x="91" y="172"/>
                  </a:cubicBezTo>
                  <a:cubicBezTo>
                    <a:pt x="97" y="171"/>
                    <a:pt x="98" y="165"/>
                    <a:pt x="97" y="160"/>
                  </a:cubicBezTo>
                  <a:cubicBezTo>
                    <a:pt x="96" y="155"/>
                    <a:pt x="92" y="153"/>
                    <a:pt x="88" y="153"/>
                  </a:cubicBezTo>
                  <a:cubicBezTo>
                    <a:pt x="83" y="145"/>
                    <a:pt x="79" y="138"/>
                    <a:pt x="74" y="130"/>
                  </a:cubicBezTo>
                  <a:cubicBezTo>
                    <a:pt x="81" y="133"/>
                    <a:pt x="88" y="135"/>
                    <a:pt x="95" y="137"/>
                  </a:cubicBezTo>
                  <a:cubicBezTo>
                    <a:pt x="96" y="141"/>
                    <a:pt x="99" y="144"/>
                    <a:pt x="103" y="145"/>
                  </a:cubicBezTo>
                  <a:cubicBezTo>
                    <a:pt x="106" y="146"/>
                    <a:pt x="112" y="146"/>
                    <a:pt x="114" y="142"/>
                  </a:cubicBezTo>
                  <a:cubicBezTo>
                    <a:pt x="117" y="138"/>
                    <a:pt x="112" y="131"/>
                    <a:pt x="109" y="129"/>
                  </a:cubicBezTo>
                  <a:cubicBezTo>
                    <a:pt x="104" y="126"/>
                    <a:pt x="98" y="128"/>
                    <a:pt x="95" y="132"/>
                  </a:cubicBezTo>
                  <a:cubicBezTo>
                    <a:pt x="95" y="133"/>
                    <a:pt x="95" y="133"/>
                    <a:pt x="95" y="133"/>
                  </a:cubicBezTo>
                  <a:cubicBezTo>
                    <a:pt x="87" y="132"/>
                    <a:pt x="80" y="130"/>
                    <a:pt x="73" y="127"/>
                  </a:cubicBezTo>
                  <a:cubicBezTo>
                    <a:pt x="65" y="113"/>
                    <a:pt x="58" y="98"/>
                    <a:pt x="53" y="83"/>
                  </a:cubicBezTo>
                  <a:cubicBezTo>
                    <a:pt x="65" y="94"/>
                    <a:pt x="83" y="99"/>
                    <a:pt x="99" y="101"/>
                  </a:cubicBezTo>
                  <a:cubicBezTo>
                    <a:pt x="100" y="106"/>
                    <a:pt x="104" y="109"/>
                    <a:pt x="109" y="110"/>
                  </a:cubicBezTo>
                  <a:cubicBezTo>
                    <a:pt x="115" y="110"/>
                    <a:pt x="120" y="106"/>
                    <a:pt x="121" y="100"/>
                  </a:cubicBezTo>
                  <a:cubicBezTo>
                    <a:pt x="121" y="94"/>
                    <a:pt x="118" y="86"/>
                    <a:pt x="111" y="87"/>
                  </a:cubicBezTo>
                  <a:cubicBezTo>
                    <a:pt x="107" y="87"/>
                    <a:pt x="103" y="90"/>
                    <a:pt x="101" y="94"/>
                  </a:cubicBezTo>
                  <a:cubicBezTo>
                    <a:pt x="100" y="94"/>
                    <a:pt x="99" y="94"/>
                    <a:pt x="99" y="95"/>
                  </a:cubicBezTo>
                  <a:cubicBezTo>
                    <a:pt x="99" y="96"/>
                    <a:pt x="99" y="96"/>
                    <a:pt x="99" y="97"/>
                  </a:cubicBezTo>
                  <a:cubicBezTo>
                    <a:pt x="82" y="94"/>
                    <a:pt x="65" y="91"/>
                    <a:pt x="52" y="79"/>
                  </a:cubicBezTo>
                  <a:cubicBezTo>
                    <a:pt x="46" y="62"/>
                    <a:pt x="43" y="45"/>
                    <a:pt x="40" y="28"/>
                  </a:cubicBezTo>
                  <a:cubicBezTo>
                    <a:pt x="53" y="41"/>
                    <a:pt x="74" y="48"/>
                    <a:pt x="92" y="51"/>
                  </a:cubicBezTo>
                  <a:cubicBezTo>
                    <a:pt x="93" y="56"/>
                    <a:pt x="100" y="61"/>
                    <a:pt x="105" y="60"/>
                  </a:cubicBezTo>
                  <a:cubicBezTo>
                    <a:pt x="110" y="59"/>
                    <a:pt x="114" y="54"/>
                    <a:pt x="114" y="49"/>
                  </a:cubicBezTo>
                  <a:cubicBezTo>
                    <a:pt x="114" y="42"/>
                    <a:pt x="108" y="37"/>
                    <a:pt x="101" y="38"/>
                  </a:cubicBezTo>
                  <a:cubicBezTo>
                    <a:pt x="96" y="38"/>
                    <a:pt x="92" y="42"/>
                    <a:pt x="92" y="47"/>
                  </a:cubicBezTo>
                  <a:cubicBezTo>
                    <a:pt x="74" y="41"/>
                    <a:pt x="55" y="38"/>
                    <a:pt x="40" y="26"/>
                  </a:cubicBezTo>
                  <a:cubicBezTo>
                    <a:pt x="38" y="17"/>
                    <a:pt x="37" y="9"/>
                    <a:pt x="35" y="1"/>
                  </a:cubicBezTo>
                  <a:cubicBezTo>
                    <a:pt x="35" y="0"/>
                    <a:pt x="34" y="0"/>
                    <a:pt x="34" y="1"/>
                  </a:cubicBezTo>
                  <a:cubicBezTo>
                    <a:pt x="34" y="17"/>
                    <a:pt x="37" y="34"/>
                    <a:pt x="40" y="51"/>
                  </a:cubicBezTo>
                  <a:cubicBezTo>
                    <a:pt x="39" y="60"/>
                    <a:pt x="36" y="69"/>
                    <a:pt x="31" y="77"/>
                  </a:cubicBezTo>
                  <a:cubicBezTo>
                    <a:pt x="28" y="83"/>
                    <a:pt x="23" y="88"/>
                    <a:pt x="20" y="94"/>
                  </a:cubicBezTo>
                  <a:cubicBezTo>
                    <a:pt x="18" y="93"/>
                    <a:pt x="16" y="93"/>
                    <a:pt x="14" y="93"/>
                  </a:cubicBezTo>
                  <a:cubicBezTo>
                    <a:pt x="14" y="93"/>
                    <a:pt x="14" y="93"/>
                    <a:pt x="13" y="93"/>
                  </a:cubicBezTo>
                  <a:cubicBezTo>
                    <a:pt x="5" y="94"/>
                    <a:pt x="0" y="102"/>
                    <a:pt x="5" y="109"/>
                  </a:cubicBezTo>
                  <a:cubicBezTo>
                    <a:pt x="8" y="114"/>
                    <a:pt x="16" y="120"/>
                    <a:pt x="23" y="118"/>
                  </a:cubicBezTo>
                  <a:cubicBezTo>
                    <a:pt x="30" y="117"/>
                    <a:pt x="35" y="107"/>
                    <a:pt x="30" y="100"/>
                  </a:cubicBezTo>
                  <a:cubicBezTo>
                    <a:pt x="29" y="98"/>
                    <a:pt x="26" y="97"/>
                    <a:pt x="24" y="95"/>
                  </a:cubicBezTo>
                  <a:cubicBezTo>
                    <a:pt x="32" y="85"/>
                    <a:pt x="40" y="71"/>
                    <a:pt x="42" y="58"/>
                  </a:cubicBezTo>
                  <a:cubicBezTo>
                    <a:pt x="46" y="74"/>
                    <a:pt x="51" y="91"/>
                    <a:pt x="58" y="106"/>
                  </a:cubicBezTo>
                  <a:cubicBezTo>
                    <a:pt x="58" y="106"/>
                    <a:pt x="58" y="107"/>
                    <a:pt x="58" y="107"/>
                  </a:cubicBezTo>
                  <a:cubicBezTo>
                    <a:pt x="57" y="122"/>
                    <a:pt x="51" y="134"/>
                    <a:pt x="45" y="147"/>
                  </a:cubicBezTo>
                  <a:cubicBezTo>
                    <a:pt x="40" y="148"/>
                    <a:pt x="36" y="151"/>
                    <a:pt x="35" y="155"/>
                  </a:cubicBezTo>
                  <a:cubicBezTo>
                    <a:pt x="33" y="161"/>
                    <a:pt x="35" y="168"/>
                    <a:pt x="40" y="17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4" name="Freeform 58"/>
            <p:cNvSpPr/>
            <p:nvPr/>
          </p:nvSpPr>
          <p:spPr bwMode="auto">
            <a:xfrm>
              <a:off x="10475913" y="2611438"/>
              <a:ext cx="304800" cy="315913"/>
            </a:xfrm>
            <a:custGeom>
              <a:avLst/>
              <a:gdLst>
                <a:gd name="T0" fmla="*/ 62 w 72"/>
                <a:gd name="T1" fmla="*/ 59 h 74"/>
                <a:gd name="T2" fmla="*/ 54 w 72"/>
                <a:gd name="T3" fmla="*/ 45 h 74"/>
                <a:gd name="T4" fmla="*/ 43 w 72"/>
                <a:gd name="T5" fmla="*/ 14 h 74"/>
                <a:gd name="T6" fmla="*/ 35 w 72"/>
                <a:gd name="T7" fmla="*/ 2 h 74"/>
                <a:gd name="T8" fmla="*/ 23 w 72"/>
                <a:gd name="T9" fmla="*/ 8 h 74"/>
                <a:gd name="T10" fmla="*/ 1 w 72"/>
                <a:gd name="T11" fmla="*/ 45 h 74"/>
                <a:gd name="T12" fmla="*/ 1 w 72"/>
                <a:gd name="T13" fmla="*/ 45 h 74"/>
                <a:gd name="T14" fmla="*/ 0 w 72"/>
                <a:gd name="T15" fmla="*/ 46 h 74"/>
                <a:gd name="T16" fmla="*/ 1 w 72"/>
                <a:gd name="T17" fmla="*/ 47 h 74"/>
                <a:gd name="T18" fmla="*/ 2 w 72"/>
                <a:gd name="T19" fmla="*/ 47 h 74"/>
                <a:gd name="T20" fmla="*/ 3 w 72"/>
                <a:gd name="T21" fmla="*/ 47 h 74"/>
                <a:gd name="T22" fmla="*/ 3 w 72"/>
                <a:gd name="T23" fmla="*/ 48 h 74"/>
                <a:gd name="T24" fmla="*/ 3 w 72"/>
                <a:gd name="T25" fmla="*/ 48 h 74"/>
                <a:gd name="T26" fmla="*/ 52 w 72"/>
                <a:gd name="T27" fmla="*/ 68 h 74"/>
                <a:gd name="T28" fmla="*/ 62 w 72"/>
                <a:gd name="T2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4">
                  <a:moveTo>
                    <a:pt x="62" y="59"/>
                  </a:moveTo>
                  <a:cubicBezTo>
                    <a:pt x="63" y="53"/>
                    <a:pt x="59" y="48"/>
                    <a:pt x="54" y="45"/>
                  </a:cubicBezTo>
                  <a:cubicBezTo>
                    <a:pt x="72" y="36"/>
                    <a:pt x="59" y="10"/>
                    <a:pt x="43" y="14"/>
                  </a:cubicBezTo>
                  <a:cubicBezTo>
                    <a:pt x="42" y="9"/>
                    <a:pt x="40" y="3"/>
                    <a:pt x="35" y="2"/>
                  </a:cubicBezTo>
                  <a:cubicBezTo>
                    <a:pt x="30" y="0"/>
                    <a:pt x="26" y="5"/>
                    <a:pt x="23" y="8"/>
                  </a:cubicBezTo>
                  <a:cubicBezTo>
                    <a:pt x="13" y="19"/>
                    <a:pt x="7" y="32"/>
                    <a:pt x="1" y="45"/>
                  </a:cubicBezTo>
                  <a:cubicBezTo>
                    <a:pt x="1" y="45"/>
                    <a:pt x="1" y="45"/>
                    <a:pt x="1" y="45"/>
                  </a:cubicBezTo>
                  <a:cubicBezTo>
                    <a:pt x="1" y="45"/>
                    <a:pt x="1" y="45"/>
                    <a:pt x="0" y="46"/>
                  </a:cubicBezTo>
                  <a:cubicBezTo>
                    <a:pt x="0" y="46"/>
                    <a:pt x="0" y="47"/>
                    <a:pt x="1" y="47"/>
                  </a:cubicBezTo>
                  <a:cubicBezTo>
                    <a:pt x="1" y="47"/>
                    <a:pt x="1" y="47"/>
                    <a:pt x="2" y="47"/>
                  </a:cubicBezTo>
                  <a:cubicBezTo>
                    <a:pt x="2" y="48"/>
                    <a:pt x="2" y="48"/>
                    <a:pt x="3" y="47"/>
                  </a:cubicBezTo>
                  <a:cubicBezTo>
                    <a:pt x="3" y="48"/>
                    <a:pt x="3" y="48"/>
                    <a:pt x="3" y="48"/>
                  </a:cubicBezTo>
                  <a:cubicBezTo>
                    <a:pt x="3" y="48"/>
                    <a:pt x="3" y="48"/>
                    <a:pt x="3" y="48"/>
                  </a:cubicBezTo>
                  <a:cubicBezTo>
                    <a:pt x="17" y="58"/>
                    <a:pt x="33" y="74"/>
                    <a:pt x="52" y="68"/>
                  </a:cubicBezTo>
                  <a:cubicBezTo>
                    <a:pt x="56" y="67"/>
                    <a:pt x="62" y="64"/>
                    <a:pt x="62" y="59"/>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5" name="Freeform 59"/>
            <p:cNvSpPr/>
            <p:nvPr/>
          </p:nvSpPr>
          <p:spPr bwMode="auto">
            <a:xfrm>
              <a:off x="9891713" y="2722563"/>
              <a:ext cx="690563" cy="365125"/>
            </a:xfrm>
            <a:custGeom>
              <a:avLst/>
              <a:gdLst>
                <a:gd name="T0" fmla="*/ 149 w 163"/>
                <a:gd name="T1" fmla="*/ 1 h 86"/>
                <a:gd name="T2" fmla="*/ 144 w 163"/>
                <a:gd name="T3" fmla="*/ 8 h 86"/>
                <a:gd name="T4" fmla="*/ 139 w 163"/>
                <a:gd name="T5" fmla="*/ 17 h 86"/>
                <a:gd name="T6" fmla="*/ 139 w 163"/>
                <a:gd name="T7" fmla="*/ 18 h 86"/>
                <a:gd name="T8" fmla="*/ 64 w 163"/>
                <a:gd name="T9" fmla="*/ 35 h 86"/>
                <a:gd name="T10" fmla="*/ 23 w 163"/>
                <a:gd name="T11" fmla="*/ 57 h 86"/>
                <a:gd name="T12" fmla="*/ 0 w 163"/>
                <a:gd name="T13" fmla="*/ 85 h 86"/>
                <a:gd name="T14" fmla="*/ 1 w 163"/>
                <a:gd name="T15" fmla="*/ 86 h 86"/>
                <a:gd name="T16" fmla="*/ 28 w 163"/>
                <a:gd name="T17" fmla="*/ 57 h 86"/>
                <a:gd name="T18" fmla="*/ 70 w 163"/>
                <a:gd name="T19" fmla="*/ 37 h 86"/>
                <a:gd name="T20" fmla="*/ 140 w 163"/>
                <a:gd name="T21" fmla="*/ 22 h 86"/>
                <a:gd name="T22" fmla="*/ 155 w 163"/>
                <a:gd name="T23" fmla="*/ 32 h 86"/>
                <a:gd name="T24" fmla="*/ 157 w 163"/>
                <a:gd name="T25" fmla="*/ 32 h 86"/>
                <a:gd name="T26" fmla="*/ 162 w 163"/>
                <a:gd name="T27" fmla="*/ 14 h 86"/>
                <a:gd name="T28" fmla="*/ 151 w 163"/>
                <a:gd name="T29" fmla="*/ 2 h 86"/>
                <a:gd name="T30" fmla="*/ 149 w 163"/>
                <a:gd name="T3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86">
                  <a:moveTo>
                    <a:pt x="149" y="1"/>
                  </a:moveTo>
                  <a:cubicBezTo>
                    <a:pt x="147" y="3"/>
                    <a:pt x="146" y="6"/>
                    <a:pt x="144" y="8"/>
                  </a:cubicBezTo>
                  <a:cubicBezTo>
                    <a:pt x="143" y="11"/>
                    <a:pt x="141" y="14"/>
                    <a:pt x="139" y="17"/>
                  </a:cubicBezTo>
                  <a:cubicBezTo>
                    <a:pt x="139" y="18"/>
                    <a:pt x="139" y="18"/>
                    <a:pt x="139" y="18"/>
                  </a:cubicBezTo>
                  <a:cubicBezTo>
                    <a:pt x="114" y="20"/>
                    <a:pt x="88" y="27"/>
                    <a:pt x="64" y="35"/>
                  </a:cubicBezTo>
                  <a:cubicBezTo>
                    <a:pt x="49" y="40"/>
                    <a:pt x="35" y="47"/>
                    <a:pt x="23" y="57"/>
                  </a:cubicBezTo>
                  <a:cubicBezTo>
                    <a:pt x="14" y="63"/>
                    <a:pt x="2" y="74"/>
                    <a:pt x="0" y="85"/>
                  </a:cubicBezTo>
                  <a:cubicBezTo>
                    <a:pt x="0" y="86"/>
                    <a:pt x="1" y="86"/>
                    <a:pt x="1" y="86"/>
                  </a:cubicBezTo>
                  <a:cubicBezTo>
                    <a:pt x="9" y="75"/>
                    <a:pt x="16" y="65"/>
                    <a:pt x="28" y="57"/>
                  </a:cubicBezTo>
                  <a:cubicBezTo>
                    <a:pt x="41" y="48"/>
                    <a:pt x="55" y="42"/>
                    <a:pt x="70" y="37"/>
                  </a:cubicBezTo>
                  <a:cubicBezTo>
                    <a:pt x="93" y="30"/>
                    <a:pt x="116" y="26"/>
                    <a:pt x="140" y="22"/>
                  </a:cubicBezTo>
                  <a:cubicBezTo>
                    <a:pt x="145" y="26"/>
                    <a:pt x="150" y="29"/>
                    <a:pt x="155" y="32"/>
                  </a:cubicBezTo>
                  <a:cubicBezTo>
                    <a:pt x="155" y="33"/>
                    <a:pt x="156" y="33"/>
                    <a:pt x="157" y="32"/>
                  </a:cubicBezTo>
                  <a:cubicBezTo>
                    <a:pt x="162" y="27"/>
                    <a:pt x="163" y="20"/>
                    <a:pt x="162" y="14"/>
                  </a:cubicBezTo>
                  <a:cubicBezTo>
                    <a:pt x="161" y="9"/>
                    <a:pt x="156" y="3"/>
                    <a:pt x="151" y="2"/>
                  </a:cubicBezTo>
                  <a:cubicBezTo>
                    <a:pt x="151" y="1"/>
                    <a:pt x="150" y="0"/>
                    <a:pt x="149" y="1"/>
                  </a:cubicBezTo>
                  <a:close/>
                </a:path>
              </a:pathLst>
            </a:custGeom>
            <a:solidFill>
              <a:srgbClr val="807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6" name="Freeform 60"/>
            <p:cNvSpPr/>
            <p:nvPr/>
          </p:nvSpPr>
          <p:spPr bwMode="auto">
            <a:xfrm>
              <a:off x="9290050" y="2535238"/>
              <a:ext cx="546100" cy="582613"/>
            </a:xfrm>
            <a:custGeom>
              <a:avLst/>
              <a:gdLst>
                <a:gd name="T0" fmla="*/ 128 w 129"/>
                <a:gd name="T1" fmla="*/ 38 h 137"/>
                <a:gd name="T2" fmla="*/ 112 w 129"/>
                <a:gd name="T3" fmla="*/ 31 h 137"/>
                <a:gd name="T4" fmla="*/ 106 w 129"/>
                <a:gd name="T5" fmla="*/ 43 h 137"/>
                <a:gd name="T6" fmla="*/ 106 w 129"/>
                <a:gd name="T7" fmla="*/ 44 h 137"/>
                <a:gd name="T8" fmla="*/ 107 w 129"/>
                <a:gd name="T9" fmla="*/ 45 h 137"/>
                <a:gd name="T10" fmla="*/ 76 w 129"/>
                <a:gd name="T11" fmla="*/ 58 h 137"/>
                <a:gd name="T12" fmla="*/ 91 w 129"/>
                <a:gd name="T13" fmla="*/ 19 h 137"/>
                <a:gd name="T14" fmla="*/ 103 w 129"/>
                <a:gd name="T15" fmla="*/ 14 h 137"/>
                <a:gd name="T16" fmla="*/ 100 w 129"/>
                <a:gd name="T17" fmla="*/ 4 h 137"/>
                <a:gd name="T18" fmla="*/ 88 w 129"/>
                <a:gd name="T19" fmla="*/ 7 h 137"/>
                <a:gd name="T20" fmla="*/ 89 w 129"/>
                <a:gd name="T21" fmla="*/ 16 h 137"/>
                <a:gd name="T22" fmla="*/ 81 w 129"/>
                <a:gd name="T23" fmla="*/ 38 h 137"/>
                <a:gd name="T24" fmla="*/ 74 w 129"/>
                <a:gd name="T25" fmla="*/ 21 h 137"/>
                <a:gd name="T26" fmla="*/ 76 w 129"/>
                <a:gd name="T27" fmla="*/ 11 h 137"/>
                <a:gd name="T28" fmla="*/ 67 w 129"/>
                <a:gd name="T29" fmla="*/ 5 h 137"/>
                <a:gd name="T30" fmla="*/ 61 w 129"/>
                <a:gd name="T31" fmla="*/ 16 h 137"/>
                <a:gd name="T32" fmla="*/ 71 w 129"/>
                <a:gd name="T33" fmla="*/ 23 h 137"/>
                <a:gd name="T34" fmla="*/ 72 w 129"/>
                <a:gd name="T35" fmla="*/ 23 h 137"/>
                <a:gd name="T36" fmla="*/ 80 w 129"/>
                <a:gd name="T37" fmla="*/ 41 h 137"/>
                <a:gd name="T38" fmla="*/ 61 w 129"/>
                <a:gd name="T39" fmla="*/ 79 h 137"/>
                <a:gd name="T40" fmla="*/ 48 w 129"/>
                <a:gd name="T41" fmla="*/ 37 h 137"/>
                <a:gd name="T42" fmla="*/ 48 w 129"/>
                <a:gd name="T43" fmla="*/ 26 h 137"/>
                <a:gd name="T44" fmla="*/ 35 w 129"/>
                <a:gd name="T45" fmla="*/ 24 h 137"/>
                <a:gd name="T46" fmla="*/ 32 w 129"/>
                <a:gd name="T47" fmla="*/ 38 h 137"/>
                <a:gd name="T48" fmla="*/ 42 w 129"/>
                <a:gd name="T49" fmla="*/ 40 h 137"/>
                <a:gd name="T50" fmla="*/ 44 w 129"/>
                <a:gd name="T51" fmla="*/ 41 h 137"/>
                <a:gd name="T52" fmla="*/ 45 w 129"/>
                <a:gd name="T53" fmla="*/ 40 h 137"/>
                <a:gd name="T54" fmla="*/ 59 w 129"/>
                <a:gd name="T55" fmla="*/ 82 h 137"/>
                <a:gd name="T56" fmla="*/ 32 w 129"/>
                <a:gd name="T57" fmla="*/ 117 h 137"/>
                <a:gd name="T58" fmla="*/ 19 w 129"/>
                <a:gd name="T59" fmla="*/ 70 h 137"/>
                <a:gd name="T60" fmla="*/ 17 w 129"/>
                <a:gd name="T61" fmla="*/ 57 h 137"/>
                <a:gd name="T62" fmla="*/ 5 w 129"/>
                <a:gd name="T63" fmla="*/ 57 h 137"/>
                <a:gd name="T64" fmla="*/ 5 w 129"/>
                <a:gd name="T65" fmla="*/ 71 h 137"/>
                <a:gd name="T66" fmla="*/ 16 w 129"/>
                <a:gd name="T67" fmla="*/ 72 h 137"/>
                <a:gd name="T68" fmla="*/ 31 w 129"/>
                <a:gd name="T69" fmla="*/ 119 h 137"/>
                <a:gd name="T70" fmla="*/ 16 w 129"/>
                <a:gd name="T71" fmla="*/ 136 h 137"/>
                <a:gd name="T72" fmla="*/ 17 w 129"/>
                <a:gd name="T73" fmla="*/ 137 h 137"/>
                <a:gd name="T74" fmla="*/ 47 w 129"/>
                <a:gd name="T75" fmla="*/ 105 h 137"/>
                <a:gd name="T76" fmla="*/ 69 w 129"/>
                <a:gd name="T77" fmla="*/ 96 h 137"/>
                <a:gd name="T78" fmla="*/ 87 w 129"/>
                <a:gd name="T79" fmla="*/ 95 h 137"/>
                <a:gd name="T80" fmla="*/ 90 w 129"/>
                <a:gd name="T81" fmla="*/ 98 h 137"/>
                <a:gd name="T82" fmla="*/ 90 w 129"/>
                <a:gd name="T83" fmla="*/ 100 h 137"/>
                <a:gd name="T84" fmla="*/ 106 w 129"/>
                <a:gd name="T85" fmla="*/ 96 h 137"/>
                <a:gd name="T86" fmla="*/ 102 w 129"/>
                <a:gd name="T87" fmla="*/ 79 h 137"/>
                <a:gd name="T88" fmla="*/ 86 w 129"/>
                <a:gd name="T89" fmla="*/ 84 h 137"/>
                <a:gd name="T90" fmla="*/ 86 w 129"/>
                <a:gd name="T91" fmla="*/ 91 h 137"/>
                <a:gd name="T92" fmla="*/ 51 w 129"/>
                <a:gd name="T93" fmla="*/ 100 h 137"/>
                <a:gd name="T94" fmla="*/ 74 w 129"/>
                <a:gd name="T95" fmla="*/ 62 h 137"/>
                <a:gd name="T96" fmla="*/ 75 w 129"/>
                <a:gd name="T97" fmla="*/ 62 h 137"/>
                <a:gd name="T98" fmla="*/ 109 w 129"/>
                <a:gd name="T99" fmla="*/ 48 h 137"/>
                <a:gd name="T100" fmla="*/ 120 w 129"/>
                <a:gd name="T101" fmla="*/ 50 h 137"/>
                <a:gd name="T102" fmla="*/ 128 w 129"/>
                <a:gd name="T103"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7">
                  <a:moveTo>
                    <a:pt x="128" y="38"/>
                  </a:moveTo>
                  <a:cubicBezTo>
                    <a:pt x="127" y="32"/>
                    <a:pt x="118" y="29"/>
                    <a:pt x="112" y="31"/>
                  </a:cubicBezTo>
                  <a:cubicBezTo>
                    <a:pt x="107" y="33"/>
                    <a:pt x="105" y="38"/>
                    <a:pt x="106" y="43"/>
                  </a:cubicBezTo>
                  <a:cubicBezTo>
                    <a:pt x="106" y="43"/>
                    <a:pt x="106" y="43"/>
                    <a:pt x="106" y="44"/>
                  </a:cubicBezTo>
                  <a:cubicBezTo>
                    <a:pt x="106" y="44"/>
                    <a:pt x="106" y="44"/>
                    <a:pt x="107" y="45"/>
                  </a:cubicBezTo>
                  <a:cubicBezTo>
                    <a:pt x="96" y="46"/>
                    <a:pt x="84" y="51"/>
                    <a:pt x="76" y="58"/>
                  </a:cubicBezTo>
                  <a:cubicBezTo>
                    <a:pt x="82" y="45"/>
                    <a:pt x="87" y="32"/>
                    <a:pt x="91" y="19"/>
                  </a:cubicBezTo>
                  <a:cubicBezTo>
                    <a:pt x="95" y="19"/>
                    <a:pt x="101" y="19"/>
                    <a:pt x="103" y="14"/>
                  </a:cubicBezTo>
                  <a:cubicBezTo>
                    <a:pt x="104" y="11"/>
                    <a:pt x="103" y="6"/>
                    <a:pt x="100" y="4"/>
                  </a:cubicBezTo>
                  <a:cubicBezTo>
                    <a:pt x="96" y="0"/>
                    <a:pt x="91" y="3"/>
                    <a:pt x="88" y="7"/>
                  </a:cubicBezTo>
                  <a:cubicBezTo>
                    <a:pt x="86" y="10"/>
                    <a:pt x="86" y="14"/>
                    <a:pt x="89" y="16"/>
                  </a:cubicBezTo>
                  <a:cubicBezTo>
                    <a:pt x="86" y="23"/>
                    <a:pt x="84" y="31"/>
                    <a:pt x="81" y="38"/>
                  </a:cubicBezTo>
                  <a:cubicBezTo>
                    <a:pt x="80" y="32"/>
                    <a:pt x="77" y="26"/>
                    <a:pt x="74" y="21"/>
                  </a:cubicBezTo>
                  <a:cubicBezTo>
                    <a:pt x="76" y="18"/>
                    <a:pt x="77" y="14"/>
                    <a:pt x="76" y="11"/>
                  </a:cubicBezTo>
                  <a:cubicBezTo>
                    <a:pt x="74" y="8"/>
                    <a:pt x="71" y="4"/>
                    <a:pt x="67" y="5"/>
                  </a:cubicBezTo>
                  <a:cubicBezTo>
                    <a:pt x="62" y="5"/>
                    <a:pt x="61" y="12"/>
                    <a:pt x="61" y="16"/>
                  </a:cubicBezTo>
                  <a:cubicBezTo>
                    <a:pt x="62" y="20"/>
                    <a:pt x="67" y="23"/>
                    <a:pt x="71" y="23"/>
                  </a:cubicBezTo>
                  <a:cubicBezTo>
                    <a:pt x="72" y="23"/>
                    <a:pt x="72" y="23"/>
                    <a:pt x="72" y="23"/>
                  </a:cubicBezTo>
                  <a:cubicBezTo>
                    <a:pt x="75" y="28"/>
                    <a:pt x="78" y="34"/>
                    <a:pt x="80" y="41"/>
                  </a:cubicBezTo>
                  <a:cubicBezTo>
                    <a:pt x="75" y="54"/>
                    <a:pt x="69" y="67"/>
                    <a:pt x="61" y="79"/>
                  </a:cubicBezTo>
                  <a:cubicBezTo>
                    <a:pt x="62" y="65"/>
                    <a:pt x="56" y="50"/>
                    <a:pt x="48" y="37"/>
                  </a:cubicBezTo>
                  <a:cubicBezTo>
                    <a:pt x="50" y="34"/>
                    <a:pt x="51" y="30"/>
                    <a:pt x="48" y="26"/>
                  </a:cubicBezTo>
                  <a:cubicBezTo>
                    <a:pt x="45" y="22"/>
                    <a:pt x="39" y="21"/>
                    <a:pt x="35" y="24"/>
                  </a:cubicBezTo>
                  <a:cubicBezTo>
                    <a:pt x="31" y="26"/>
                    <a:pt x="27" y="33"/>
                    <a:pt x="32" y="38"/>
                  </a:cubicBezTo>
                  <a:cubicBezTo>
                    <a:pt x="34" y="40"/>
                    <a:pt x="39" y="41"/>
                    <a:pt x="42" y="40"/>
                  </a:cubicBezTo>
                  <a:cubicBezTo>
                    <a:pt x="43" y="41"/>
                    <a:pt x="44" y="41"/>
                    <a:pt x="44" y="41"/>
                  </a:cubicBezTo>
                  <a:cubicBezTo>
                    <a:pt x="45" y="41"/>
                    <a:pt x="45" y="40"/>
                    <a:pt x="45" y="40"/>
                  </a:cubicBezTo>
                  <a:cubicBezTo>
                    <a:pt x="53" y="53"/>
                    <a:pt x="60" y="65"/>
                    <a:pt x="59" y="82"/>
                  </a:cubicBezTo>
                  <a:cubicBezTo>
                    <a:pt x="51" y="94"/>
                    <a:pt x="42" y="106"/>
                    <a:pt x="32" y="117"/>
                  </a:cubicBezTo>
                  <a:cubicBezTo>
                    <a:pt x="33" y="102"/>
                    <a:pt x="27" y="84"/>
                    <a:pt x="19" y="70"/>
                  </a:cubicBezTo>
                  <a:cubicBezTo>
                    <a:pt x="21" y="66"/>
                    <a:pt x="21" y="60"/>
                    <a:pt x="17" y="57"/>
                  </a:cubicBezTo>
                  <a:cubicBezTo>
                    <a:pt x="14" y="54"/>
                    <a:pt x="8" y="54"/>
                    <a:pt x="5" y="57"/>
                  </a:cubicBezTo>
                  <a:cubicBezTo>
                    <a:pt x="0" y="60"/>
                    <a:pt x="1" y="67"/>
                    <a:pt x="5" y="71"/>
                  </a:cubicBezTo>
                  <a:cubicBezTo>
                    <a:pt x="8" y="75"/>
                    <a:pt x="13" y="75"/>
                    <a:pt x="16" y="72"/>
                  </a:cubicBezTo>
                  <a:cubicBezTo>
                    <a:pt x="22" y="88"/>
                    <a:pt x="31" y="102"/>
                    <a:pt x="31" y="119"/>
                  </a:cubicBezTo>
                  <a:cubicBezTo>
                    <a:pt x="26" y="125"/>
                    <a:pt x="21" y="130"/>
                    <a:pt x="16" y="136"/>
                  </a:cubicBezTo>
                  <a:cubicBezTo>
                    <a:pt x="16" y="137"/>
                    <a:pt x="17" y="137"/>
                    <a:pt x="17" y="137"/>
                  </a:cubicBezTo>
                  <a:cubicBezTo>
                    <a:pt x="28" y="127"/>
                    <a:pt x="38" y="116"/>
                    <a:pt x="47" y="105"/>
                  </a:cubicBezTo>
                  <a:cubicBezTo>
                    <a:pt x="54" y="101"/>
                    <a:pt x="61" y="98"/>
                    <a:pt x="69" y="96"/>
                  </a:cubicBezTo>
                  <a:cubicBezTo>
                    <a:pt x="75" y="95"/>
                    <a:pt x="81" y="95"/>
                    <a:pt x="87" y="95"/>
                  </a:cubicBezTo>
                  <a:cubicBezTo>
                    <a:pt x="88" y="96"/>
                    <a:pt x="89" y="97"/>
                    <a:pt x="90" y="98"/>
                  </a:cubicBezTo>
                  <a:cubicBezTo>
                    <a:pt x="90" y="99"/>
                    <a:pt x="90" y="99"/>
                    <a:pt x="90" y="100"/>
                  </a:cubicBezTo>
                  <a:cubicBezTo>
                    <a:pt x="95" y="104"/>
                    <a:pt x="103" y="103"/>
                    <a:pt x="106" y="96"/>
                  </a:cubicBezTo>
                  <a:cubicBezTo>
                    <a:pt x="108" y="91"/>
                    <a:pt x="107" y="83"/>
                    <a:pt x="102" y="79"/>
                  </a:cubicBezTo>
                  <a:cubicBezTo>
                    <a:pt x="97" y="75"/>
                    <a:pt x="87" y="77"/>
                    <a:pt x="86" y="84"/>
                  </a:cubicBezTo>
                  <a:cubicBezTo>
                    <a:pt x="85" y="86"/>
                    <a:pt x="86" y="89"/>
                    <a:pt x="86" y="91"/>
                  </a:cubicBezTo>
                  <a:cubicBezTo>
                    <a:pt x="75" y="91"/>
                    <a:pt x="61" y="94"/>
                    <a:pt x="51" y="100"/>
                  </a:cubicBezTo>
                  <a:cubicBezTo>
                    <a:pt x="60" y="88"/>
                    <a:pt x="68" y="75"/>
                    <a:pt x="74" y="62"/>
                  </a:cubicBezTo>
                  <a:cubicBezTo>
                    <a:pt x="74" y="62"/>
                    <a:pt x="74" y="62"/>
                    <a:pt x="75" y="62"/>
                  </a:cubicBezTo>
                  <a:cubicBezTo>
                    <a:pt x="85" y="54"/>
                    <a:pt x="97" y="52"/>
                    <a:pt x="109" y="48"/>
                  </a:cubicBezTo>
                  <a:cubicBezTo>
                    <a:pt x="112" y="51"/>
                    <a:pt x="116" y="52"/>
                    <a:pt x="120" y="50"/>
                  </a:cubicBezTo>
                  <a:cubicBezTo>
                    <a:pt x="125" y="48"/>
                    <a:pt x="129" y="43"/>
                    <a:pt x="128" y="3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7" name="Freeform 61"/>
            <p:cNvSpPr/>
            <p:nvPr/>
          </p:nvSpPr>
          <p:spPr bwMode="auto">
            <a:xfrm>
              <a:off x="6769100" y="3994150"/>
              <a:ext cx="923925" cy="511175"/>
            </a:xfrm>
            <a:custGeom>
              <a:avLst/>
              <a:gdLst>
                <a:gd name="T0" fmla="*/ 217 w 218"/>
                <a:gd name="T1" fmla="*/ 36 h 120"/>
                <a:gd name="T2" fmla="*/ 187 w 218"/>
                <a:gd name="T3" fmla="*/ 7 h 120"/>
                <a:gd name="T4" fmla="*/ 133 w 218"/>
                <a:gd name="T5" fmla="*/ 0 h 120"/>
                <a:gd name="T6" fmla="*/ 98 w 218"/>
                <a:gd name="T7" fmla="*/ 3 h 120"/>
                <a:gd name="T8" fmla="*/ 77 w 218"/>
                <a:gd name="T9" fmla="*/ 7 h 120"/>
                <a:gd name="T10" fmla="*/ 76 w 218"/>
                <a:gd name="T11" fmla="*/ 6 h 120"/>
                <a:gd name="T12" fmla="*/ 33 w 218"/>
                <a:gd name="T13" fmla="*/ 30 h 120"/>
                <a:gd name="T14" fmla="*/ 7 w 218"/>
                <a:gd name="T15" fmla="*/ 67 h 120"/>
                <a:gd name="T16" fmla="*/ 7 w 218"/>
                <a:gd name="T17" fmla="*/ 100 h 120"/>
                <a:gd name="T18" fmla="*/ 37 w 218"/>
                <a:gd name="T19" fmla="*/ 101 h 120"/>
                <a:gd name="T20" fmla="*/ 38 w 218"/>
                <a:gd name="T21" fmla="*/ 101 h 120"/>
                <a:gd name="T22" fmla="*/ 51 w 218"/>
                <a:gd name="T23" fmla="*/ 116 h 120"/>
                <a:gd name="T24" fmla="*/ 71 w 218"/>
                <a:gd name="T25" fmla="*/ 105 h 120"/>
                <a:gd name="T26" fmla="*/ 108 w 218"/>
                <a:gd name="T27" fmla="*/ 100 h 120"/>
                <a:gd name="T28" fmla="*/ 131 w 218"/>
                <a:gd name="T29" fmla="*/ 110 h 120"/>
                <a:gd name="T30" fmla="*/ 141 w 218"/>
                <a:gd name="T31" fmla="*/ 90 h 120"/>
                <a:gd name="T32" fmla="*/ 168 w 218"/>
                <a:gd name="T33" fmla="*/ 63 h 120"/>
                <a:gd name="T34" fmla="*/ 190 w 218"/>
                <a:gd name="T35" fmla="*/ 65 h 120"/>
                <a:gd name="T36" fmla="*/ 194 w 218"/>
                <a:gd name="T37" fmla="*/ 45 h 120"/>
                <a:gd name="T38" fmla="*/ 217 w 218"/>
                <a:gd name="T3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120">
                  <a:moveTo>
                    <a:pt x="217" y="36"/>
                  </a:moveTo>
                  <a:cubicBezTo>
                    <a:pt x="218" y="20"/>
                    <a:pt x="200" y="11"/>
                    <a:pt x="187" y="7"/>
                  </a:cubicBezTo>
                  <a:cubicBezTo>
                    <a:pt x="170" y="1"/>
                    <a:pt x="151" y="0"/>
                    <a:pt x="133" y="0"/>
                  </a:cubicBezTo>
                  <a:cubicBezTo>
                    <a:pt x="121" y="0"/>
                    <a:pt x="110" y="1"/>
                    <a:pt x="98" y="3"/>
                  </a:cubicBezTo>
                  <a:cubicBezTo>
                    <a:pt x="92" y="4"/>
                    <a:pt x="83" y="4"/>
                    <a:pt x="77" y="7"/>
                  </a:cubicBezTo>
                  <a:cubicBezTo>
                    <a:pt x="77" y="7"/>
                    <a:pt x="77" y="6"/>
                    <a:pt x="76" y="6"/>
                  </a:cubicBezTo>
                  <a:cubicBezTo>
                    <a:pt x="60" y="8"/>
                    <a:pt x="45" y="20"/>
                    <a:pt x="33" y="30"/>
                  </a:cubicBezTo>
                  <a:cubicBezTo>
                    <a:pt x="22" y="40"/>
                    <a:pt x="11" y="52"/>
                    <a:pt x="7" y="67"/>
                  </a:cubicBezTo>
                  <a:cubicBezTo>
                    <a:pt x="3" y="76"/>
                    <a:pt x="0" y="91"/>
                    <a:pt x="7" y="100"/>
                  </a:cubicBezTo>
                  <a:cubicBezTo>
                    <a:pt x="15" y="110"/>
                    <a:pt x="28" y="106"/>
                    <a:pt x="37" y="101"/>
                  </a:cubicBezTo>
                  <a:cubicBezTo>
                    <a:pt x="38" y="101"/>
                    <a:pt x="38" y="101"/>
                    <a:pt x="38" y="101"/>
                  </a:cubicBezTo>
                  <a:cubicBezTo>
                    <a:pt x="37" y="109"/>
                    <a:pt x="43" y="115"/>
                    <a:pt x="51" y="116"/>
                  </a:cubicBezTo>
                  <a:cubicBezTo>
                    <a:pt x="59" y="116"/>
                    <a:pt x="67" y="111"/>
                    <a:pt x="71" y="105"/>
                  </a:cubicBezTo>
                  <a:cubicBezTo>
                    <a:pt x="82" y="119"/>
                    <a:pt x="104" y="120"/>
                    <a:pt x="108" y="100"/>
                  </a:cubicBezTo>
                  <a:cubicBezTo>
                    <a:pt x="113" y="107"/>
                    <a:pt x="122" y="113"/>
                    <a:pt x="131" y="110"/>
                  </a:cubicBezTo>
                  <a:cubicBezTo>
                    <a:pt x="140" y="108"/>
                    <a:pt x="142" y="99"/>
                    <a:pt x="141" y="90"/>
                  </a:cubicBezTo>
                  <a:cubicBezTo>
                    <a:pt x="157" y="105"/>
                    <a:pt x="171" y="80"/>
                    <a:pt x="168" y="63"/>
                  </a:cubicBezTo>
                  <a:cubicBezTo>
                    <a:pt x="174" y="66"/>
                    <a:pt x="184" y="69"/>
                    <a:pt x="190" y="65"/>
                  </a:cubicBezTo>
                  <a:cubicBezTo>
                    <a:pt x="198" y="61"/>
                    <a:pt x="197" y="53"/>
                    <a:pt x="194" y="45"/>
                  </a:cubicBezTo>
                  <a:cubicBezTo>
                    <a:pt x="203" y="49"/>
                    <a:pt x="216" y="47"/>
                    <a:pt x="217" y="36"/>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8" name="Freeform 62"/>
            <p:cNvSpPr/>
            <p:nvPr/>
          </p:nvSpPr>
          <p:spPr bwMode="auto">
            <a:xfrm>
              <a:off x="6858000" y="3981450"/>
              <a:ext cx="639763" cy="366713"/>
            </a:xfrm>
            <a:custGeom>
              <a:avLst/>
              <a:gdLst>
                <a:gd name="T0" fmla="*/ 139 w 151"/>
                <a:gd name="T1" fmla="*/ 13 h 86"/>
                <a:gd name="T2" fmla="*/ 55 w 151"/>
                <a:gd name="T3" fmla="*/ 5 h 86"/>
                <a:gd name="T4" fmla="*/ 53 w 151"/>
                <a:gd name="T5" fmla="*/ 7 h 86"/>
                <a:gd name="T6" fmla="*/ 3 w 151"/>
                <a:gd name="T7" fmla="*/ 60 h 86"/>
                <a:gd name="T8" fmla="*/ 10 w 151"/>
                <a:gd name="T9" fmla="*/ 80 h 86"/>
                <a:gd name="T10" fmla="*/ 32 w 151"/>
                <a:gd name="T11" fmla="*/ 72 h 86"/>
                <a:gd name="T12" fmla="*/ 58 w 151"/>
                <a:gd name="T13" fmla="*/ 66 h 86"/>
                <a:gd name="T14" fmla="*/ 90 w 151"/>
                <a:gd name="T15" fmla="*/ 60 h 86"/>
                <a:gd name="T16" fmla="*/ 112 w 151"/>
                <a:gd name="T17" fmla="*/ 45 h 86"/>
                <a:gd name="T18" fmla="*/ 129 w 151"/>
                <a:gd name="T19" fmla="*/ 32 h 86"/>
                <a:gd name="T20" fmla="*/ 146 w 151"/>
                <a:gd name="T21" fmla="*/ 30 h 86"/>
                <a:gd name="T22" fmla="*/ 139 w 151"/>
                <a:gd name="T2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86">
                  <a:moveTo>
                    <a:pt x="139" y="13"/>
                  </a:moveTo>
                  <a:cubicBezTo>
                    <a:pt x="113" y="0"/>
                    <a:pt x="82" y="4"/>
                    <a:pt x="55" y="5"/>
                  </a:cubicBezTo>
                  <a:cubicBezTo>
                    <a:pt x="53" y="5"/>
                    <a:pt x="53" y="6"/>
                    <a:pt x="53" y="7"/>
                  </a:cubicBezTo>
                  <a:cubicBezTo>
                    <a:pt x="32" y="19"/>
                    <a:pt x="9" y="35"/>
                    <a:pt x="3" y="60"/>
                  </a:cubicBezTo>
                  <a:cubicBezTo>
                    <a:pt x="0" y="68"/>
                    <a:pt x="1" y="76"/>
                    <a:pt x="10" y="80"/>
                  </a:cubicBezTo>
                  <a:cubicBezTo>
                    <a:pt x="17" y="83"/>
                    <a:pt x="26" y="77"/>
                    <a:pt x="32" y="72"/>
                  </a:cubicBezTo>
                  <a:cubicBezTo>
                    <a:pt x="37" y="86"/>
                    <a:pt x="51" y="76"/>
                    <a:pt x="58" y="66"/>
                  </a:cubicBezTo>
                  <a:cubicBezTo>
                    <a:pt x="69" y="79"/>
                    <a:pt x="91" y="78"/>
                    <a:pt x="90" y="60"/>
                  </a:cubicBezTo>
                  <a:cubicBezTo>
                    <a:pt x="101" y="67"/>
                    <a:pt x="116" y="56"/>
                    <a:pt x="112" y="45"/>
                  </a:cubicBezTo>
                  <a:cubicBezTo>
                    <a:pt x="121" y="49"/>
                    <a:pt x="133" y="42"/>
                    <a:pt x="129" y="32"/>
                  </a:cubicBezTo>
                  <a:cubicBezTo>
                    <a:pt x="135" y="34"/>
                    <a:pt x="141" y="35"/>
                    <a:pt x="146" y="30"/>
                  </a:cubicBezTo>
                  <a:cubicBezTo>
                    <a:pt x="151" y="25"/>
                    <a:pt x="143" y="16"/>
                    <a:pt x="139" y="1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29" name="Freeform 63"/>
            <p:cNvSpPr/>
            <p:nvPr/>
          </p:nvSpPr>
          <p:spPr bwMode="auto">
            <a:xfrm>
              <a:off x="7723188" y="3662363"/>
              <a:ext cx="612775" cy="536575"/>
            </a:xfrm>
            <a:custGeom>
              <a:avLst/>
              <a:gdLst>
                <a:gd name="T0" fmla="*/ 110 w 145"/>
                <a:gd name="T1" fmla="*/ 124 h 126"/>
                <a:gd name="T2" fmla="*/ 116 w 145"/>
                <a:gd name="T3" fmla="*/ 108 h 126"/>
                <a:gd name="T4" fmla="*/ 103 w 145"/>
                <a:gd name="T5" fmla="*/ 103 h 126"/>
                <a:gd name="T6" fmla="*/ 103 w 145"/>
                <a:gd name="T7" fmla="*/ 103 h 126"/>
                <a:gd name="T8" fmla="*/ 101 w 145"/>
                <a:gd name="T9" fmla="*/ 104 h 126"/>
                <a:gd name="T10" fmla="*/ 85 w 145"/>
                <a:gd name="T11" fmla="*/ 75 h 126"/>
                <a:gd name="T12" fmla="*/ 126 w 145"/>
                <a:gd name="T13" fmla="*/ 86 h 126"/>
                <a:gd name="T14" fmla="*/ 132 w 145"/>
                <a:gd name="T15" fmla="*/ 97 h 126"/>
                <a:gd name="T16" fmla="*/ 142 w 145"/>
                <a:gd name="T17" fmla="*/ 93 h 126"/>
                <a:gd name="T18" fmla="*/ 138 w 145"/>
                <a:gd name="T19" fmla="*/ 82 h 126"/>
                <a:gd name="T20" fmla="*/ 128 w 145"/>
                <a:gd name="T21" fmla="*/ 83 h 126"/>
                <a:gd name="T22" fmla="*/ 105 w 145"/>
                <a:gd name="T23" fmla="*/ 78 h 126"/>
                <a:gd name="T24" fmla="*/ 122 w 145"/>
                <a:gd name="T25" fmla="*/ 69 h 126"/>
                <a:gd name="T26" fmla="*/ 132 w 145"/>
                <a:gd name="T27" fmla="*/ 69 h 126"/>
                <a:gd name="T28" fmla="*/ 137 w 145"/>
                <a:gd name="T29" fmla="*/ 60 h 126"/>
                <a:gd name="T30" fmla="*/ 126 w 145"/>
                <a:gd name="T31" fmla="*/ 56 h 126"/>
                <a:gd name="T32" fmla="*/ 119 w 145"/>
                <a:gd name="T33" fmla="*/ 66 h 126"/>
                <a:gd name="T34" fmla="*/ 120 w 145"/>
                <a:gd name="T35" fmla="*/ 67 h 126"/>
                <a:gd name="T36" fmla="*/ 103 w 145"/>
                <a:gd name="T37" fmla="*/ 77 h 126"/>
                <a:gd name="T38" fmla="*/ 63 w 145"/>
                <a:gd name="T39" fmla="*/ 63 h 126"/>
                <a:gd name="T40" fmla="*/ 102 w 145"/>
                <a:gd name="T41" fmla="*/ 45 h 126"/>
                <a:gd name="T42" fmla="*/ 114 w 145"/>
                <a:gd name="T43" fmla="*/ 44 h 126"/>
                <a:gd name="T44" fmla="*/ 115 w 145"/>
                <a:gd name="T45" fmla="*/ 31 h 126"/>
                <a:gd name="T46" fmla="*/ 100 w 145"/>
                <a:gd name="T47" fmla="*/ 29 h 126"/>
                <a:gd name="T48" fmla="*/ 99 w 145"/>
                <a:gd name="T49" fmla="*/ 40 h 126"/>
                <a:gd name="T50" fmla="*/ 99 w 145"/>
                <a:gd name="T51" fmla="*/ 42 h 126"/>
                <a:gd name="T52" fmla="*/ 100 w 145"/>
                <a:gd name="T53" fmla="*/ 43 h 126"/>
                <a:gd name="T54" fmla="*/ 60 w 145"/>
                <a:gd name="T55" fmla="*/ 61 h 126"/>
                <a:gd name="T56" fmla="*/ 21 w 145"/>
                <a:gd name="T57" fmla="*/ 38 h 126"/>
                <a:gd name="T58" fmla="*/ 67 w 145"/>
                <a:gd name="T59" fmla="*/ 19 h 126"/>
                <a:gd name="T60" fmla="*/ 80 w 145"/>
                <a:gd name="T61" fmla="*/ 16 h 126"/>
                <a:gd name="T62" fmla="*/ 79 w 145"/>
                <a:gd name="T63" fmla="*/ 4 h 126"/>
                <a:gd name="T64" fmla="*/ 64 w 145"/>
                <a:gd name="T65" fmla="*/ 5 h 126"/>
                <a:gd name="T66" fmla="*/ 64 w 145"/>
                <a:gd name="T67" fmla="*/ 17 h 126"/>
                <a:gd name="T68" fmla="*/ 19 w 145"/>
                <a:gd name="T69" fmla="*/ 36 h 126"/>
                <a:gd name="T70" fmla="*/ 1 w 145"/>
                <a:gd name="T71" fmla="*/ 24 h 126"/>
                <a:gd name="T72" fmla="*/ 0 w 145"/>
                <a:gd name="T73" fmla="*/ 25 h 126"/>
                <a:gd name="T74" fmla="*/ 36 w 145"/>
                <a:gd name="T75" fmla="*/ 52 h 126"/>
                <a:gd name="T76" fmla="*/ 46 w 145"/>
                <a:gd name="T77" fmla="*/ 72 h 126"/>
                <a:gd name="T78" fmla="*/ 50 w 145"/>
                <a:gd name="T79" fmla="*/ 90 h 126"/>
                <a:gd name="T80" fmla="*/ 47 w 145"/>
                <a:gd name="T81" fmla="*/ 93 h 126"/>
                <a:gd name="T82" fmla="*/ 45 w 145"/>
                <a:gd name="T83" fmla="*/ 94 h 126"/>
                <a:gd name="T84" fmla="*/ 50 w 145"/>
                <a:gd name="T85" fmla="*/ 108 h 126"/>
                <a:gd name="T86" fmla="*/ 67 w 145"/>
                <a:gd name="T87" fmla="*/ 103 h 126"/>
                <a:gd name="T88" fmla="*/ 60 w 145"/>
                <a:gd name="T89" fmla="*/ 88 h 126"/>
                <a:gd name="T90" fmla="*/ 53 w 145"/>
                <a:gd name="T91" fmla="*/ 88 h 126"/>
                <a:gd name="T92" fmla="*/ 41 w 145"/>
                <a:gd name="T93" fmla="*/ 55 h 126"/>
                <a:gd name="T94" fmla="*/ 81 w 145"/>
                <a:gd name="T95" fmla="*/ 74 h 126"/>
                <a:gd name="T96" fmla="*/ 81 w 145"/>
                <a:gd name="T97" fmla="*/ 74 h 126"/>
                <a:gd name="T98" fmla="*/ 98 w 145"/>
                <a:gd name="T99" fmla="*/ 107 h 126"/>
                <a:gd name="T100" fmla="*/ 98 w 145"/>
                <a:gd name="T101" fmla="*/ 118 h 126"/>
                <a:gd name="T102" fmla="*/ 110 w 145"/>
                <a:gd name="T103"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26">
                  <a:moveTo>
                    <a:pt x="110" y="124"/>
                  </a:moveTo>
                  <a:cubicBezTo>
                    <a:pt x="117" y="122"/>
                    <a:pt x="118" y="113"/>
                    <a:pt x="116" y="108"/>
                  </a:cubicBezTo>
                  <a:cubicBezTo>
                    <a:pt x="113" y="103"/>
                    <a:pt x="108" y="101"/>
                    <a:pt x="103" y="103"/>
                  </a:cubicBezTo>
                  <a:cubicBezTo>
                    <a:pt x="103" y="103"/>
                    <a:pt x="103" y="103"/>
                    <a:pt x="103" y="103"/>
                  </a:cubicBezTo>
                  <a:cubicBezTo>
                    <a:pt x="102" y="103"/>
                    <a:pt x="102" y="104"/>
                    <a:pt x="101" y="104"/>
                  </a:cubicBezTo>
                  <a:cubicBezTo>
                    <a:pt x="99" y="93"/>
                    <a:pt x="93" y="83"/>
                    <a:pt x="85" y="75"/>
                  </a:cubicBezTo>
                  <a:cubicBezTo>
                    <a:pt x="98" y="80"/>
                    <a:pt x="112" y="83"/>
                    <a:pt x="126" y="86"/>
                  </a:cubicBezTo>
                  <a:cubicBezTo>
                    <a:pt x="126" y="90"/>
                    <a:pt x="127" y="96"/>
                    <a:pt x="132" y="97"/>
                  </a:cubicBezTo>
                  <a:cubicBezTo>
                    <a:pt x="135" y="98"/>
                    <a:pt x="139" y="96"/>
                    <a:pt x="142" y="93"/>
                  </a:cubicBezTo>
                  <a:cubicBezTo>
                    <a:pt x="145" y="88"/>
                    <a:pt x="142" y="84"/>
                    <a:pt x="138" y="82"/>
                  </a:cubicBezTo>
                  <a:cubicBezTo>
                    <a:pt x="134" y="80"/>
                    <a:pt x="130" y="80"/>
                    <a:pt x="128" y="83"/>
                  </a:cubicBezTo>
                  <a:cubicBezTo>
                    <a:pt x="121" y="81"/>
                    <a:pt x="113" y="80"/>
                    <a:pt x="105" y="78"/>
                  </a:cubicBezTo>
                  <a:cubicBezTo>
                    <a:pt x="111" y="76"/>
                    <a:pt x="117" y="73"/>
                    <a:pt x="122" y="69"/>
                  </a:cubicBezTo>
                  <a:cubicBezTo>
                    <a:pt x="125" y="71"/>
                    <a:pt x="129" y="71"/>
                    <a:pt x="132" y="69"/>
                  </a:cubicBezTo>
                  <a:cubicBezTo>
                    <a:pt x="135" y="67"/>
                    <a:pt x="138" y="64"/>
                    <a:pt x="137" y="60"/>
                  </a:cubicBezTo>
                  <a:cubicBezTo>
                    <a:pt x="136" y="56"/>
                    <a:pt x="129" y="55"/>
                    <a:pt x="126" y="56"/>
                  </a:cubicBezTo>
                  <a:cubicBezTo>
                    <a:pt x="121" y="57"/>
                    <a:pt x="118" y="62"/>
                    <a:pt x="119" y="66"/>
                  </a:cubicBezTo>
                  <a:cubicBezTo>
                    <a:pt x="119" y="67"/>
                    <a:pt x="120" y="67"/>
                    <a:pt x="120" y="67"/>
                  </a:cubicBezTo>
                  <a:cubicBezTo>
                    <a:pt x="114" y="70"/>
                    <a:pt x="109" y="74"/>
                    <a:pt x="103" y="77"/>
                  </a:cubicBezTo>
                  <a:cubicBezTo>
                    <a:pt x="89" y="73"/>
                    <a:pt x="76" y="69"/>
                    <a:pt x="63" y="63"/>
                  </a:cubicBezTo>
                  <a:cubicBezTo>
                    <a:pt x="77" y="62"/>
                    <a:pt x="91" y="54"/>
                    <a:pt x="102" y="45"/>
                  </a:cubicBezTo>
                  <a:cubicBezTo>
                    <a:pt x="106" y="47"/>
                    <a:pt x="110" y="47"/>
                    <a:pt x="114" y="44"/>
                  </a:cubicBezTo>
                  <a:cubicBezTo>
                    <a:pt x="117" y="40"/>
                    <a:pt x="118" y="34"/>
                    <a:pt x="115" y="31"/>
                  </a:cubicBezTo>
                  <a:cubicBezTo>
                    <a:pt x="112" y="27"/>
                    <a:pt x="104" y="24"/>
                    <a:pt x="100" y="29"/>
                  </a:cubicBezTo>
                  <a:cubicBezTo>
                    <a:pt x="98" y="32"/>
                    <a:pt x="98" y="36"/>
                    <a:pt x="99" y="40"/>
                  </a:cubicBezTo>
                  <a:cubicBezTo>
                    <a:pt x="98" y="40"/>
                    <a:pt x="98" y="41"/>
                    <a:pt x="99" y="42"/>
                  </a:cubicBezTo>
                  <a:cubicBezTo>
                    <a:pt x="99" y="42"/>
                    <a:pt x="99" y="42"/>
                    <a:pt x="100" y="43"/>
                  </a:cubicBezTo>
                  <a:cubicBezTo>
                    <a:pt x="87" y="51"/>
                    <a:pt x="76" y="60"/>
                    <a:pt x="60" y="61"/>
                  </a:cubicBezTo>
                  <a:cubicBezTo>
                    <a:pt x="46" y="54"/>
                    <a:pt x="34" y="46"/>
                    <a:pt x="21" y="38"/>
                  </a:cubicBezTo>
                  <a:cubicBezTo>
                    <a:pt x="37" y="37"/>
                    <a:pt x="54" y="29"/>
                    <a:pt x="67" y="19"/>
                  </a:cubicBezTo>
                  <a:cubicBezTo>
                    <a:pt x="71" y="21"/>
                    <a:pt x="78" y="20"/>
                    <a:pt x="80" y="16"/>
                  </a:cubicBezTo>
                  <a:cubicBezTo>
                    <a:pt x="82" y="12"/>
                    <a:pt x="82" y="7"/>
                    <a:pt x="79" y="4"/>
                  </a:cubicBezTo>
                  <a:cubicBezTo>
                    <a:pt x="75" y="0"/>
                    <a:pt x="68" y="1"/>
                    <a:pt x="64" y="5"/>
                  </a:cubicBezTo>
                  <a:cubicBezTo>
                    <a:pt x="61" y="9"/>
                    <a:pt x="61" y="14"/>
                    <a:pt x="64" y="17"/>
                  </a:cubicBezTo>
                  <a:cubicBezTo>
                    <a:pt x="50" y="25"/>
                    <a:pt x="37" y="35"/>
                    <a:pt x="19" y="36"/>
                  </a:cubicBezTo>
                  <a:cubicBezTo>
                    <a:pt x="13" y="32"/>
                    <a:pt x="7" y="28"/>
                    <a:pt x="1" y="24"/>
                  </a:cubicBezTo>
                  <a:cubicBezTo>
                    <a:pt x="0" y="24"/>
                    <a:pt x="0" y="24"/>
                    <a:pt x="0" y="25"/>
                  </a:cubicBezTo>
                  <a:cubicBezTo>
                    <a:pt x="11" y="35"/>
                    <a:pt x="23" y="44"/>
                    <a:pt x="36" y="52"/>
                  </a:cubicBezTo>
                  <a:cubicBezTo>
                    <a:pt x="40" y="58"/>
                    <a:pt x="44" y="65"/>
                    <a:pt x="46" y="72"/>
                  </a:cubicBezTo>
                  <a:cubicBezTo>
                    <a:pt x="48" y="78"/>
                    <a:pt x="49" y="84"/>
                    <a:pt x="50" y="90"/>
                  </a:cubicBezTo>
                  <a:cubicBezTo>
                    <a:pt x="49" y="91"/>
                    <a:pt x="47" y="92"/>
                    <a:pt x="47" y="93"/>
                  </a:cubicBezTo>
                  <a:cubicBezTo>
                    <a:pt x="46" y="93"/>
                    <a:pt x="46" y="93"/>
                    <a:pt x="45" y="94"/>
                  </a:cubicBezTo>
                  <a:cubicBezTo>
                    <a:pt x="41" y="99"/>
                    <a:pt x="43" y="107"/>
                    <a:pt x="50" y="108"/>
                  </a:cubicBezTo>
                  <a:cubicBezTo>
                    <a:pt x="56" y="110"/>
                    <a:pt x="64" y="108"/>
                    <a:pt x="67" y="103"/>
                  </a:cubicBezTo>
                  <a:cubicBezTo>
                    <a:pt x="71" y="97"/>
                    <a:pt x="68" y="88"/>
                    <a:pt x="60" y="88"/>
                  </a:cubicBezTo>
                  <a:cubicBezTo>
                    <a:pt x="58" y="87"/>
                    <a:pt x="56" y="88"/>
                    <a:pt x="53" y="88"/>
                  </a:cubicBezTo>
                  <a:cubicBezTo>
                    <a:pt x="52" y="77"/>
                    <a:pt x="48" y="64"/>
                    <a:pt x="41" y="55"/>
                  </a:cubicBezTo>
                  <a:cubicBezTo>
                    <a:pt x="54" y="62"/>
                    <a:pt x="67" y="68"/>
                    <a:pt x="81" y="74"/>
                  </a:cubicBezTo>
                  <a:cubicBezTo>
                    <a:pt x="81" y="74"/>
                    <a:pt x="81" y="74"/>
                    <a:pt x="81" y="74"/>
                  </a:cubicBezTo>
                  <a:cubicBezTo>
                    <a:pt x="90" y="84"/>
                    <a:pt x="94" y="95"/>
                    <a:pt x="98" y="107"/>
                  </a:cubicBezTo>
                  <a:cubicBezTo>
                    <a:pt x="96" y="110"/>
                    <a:pt x="95" y="114"/>
                    <a:pt x="98" y="118"/>
                  </a:cubicBezTo>
                  <a:cubicBezTo>
                    <a:pt x="100" y="122"/>
                    <a:pt x="105" y="126"/>
                    <a:pt x="110" y="12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0" name="Freeform 64"/>
            <p:cNvSpPr/>
            <p:nvPr/>
          </p:nvSpPr>
          <p:spPr bwMode="auto">
            <a:xfrm>
              <a:off x="10153650" y="2552700"/>
              <a:ext cx="1373188" cy="769938"/>
            </a:xfrm>
            <a:custGeom>
              <a:avLst/>
              <a:gdLst>
                <a:gd name="T0" fmla="*/ 261 w 324"/>
                <a:gd name="T1" fmla="*/ 148 h 181"/>
                <a:gd name="T2" fmla="*/ 215 w 324"/>
                <a:gd name="T3" fmla="*/ 114 h 181"/>
                <a:gd name="T4" fmla="*/ 172 w 324"/>
                <a:gd name="T5" fmla="*/ 109 h 181"/>
                <a:gd name="T6" fmla="*/ 157 w 324"/>
                <a:gd name="T7" fmla="*/ 110 h 181"/>
                <a:gd name="T8" fmla="*/ 186 w 324"/>
                <a:gd name="T9" fmla="*/ 95 h 181"/>
                <a:gd name="T10" fmla="*/ 186 w 324"/>
                <a:gd name="T11" fmla="*/ 94 h 181"/>
                <a:gd name="T12" fmla="*/ 186 w 324"/>
                <a:gd name="T13" fmla="*/ 95 h 181"/>
                <a:gd name="T14" fmla="*/ 187 w 324"/>
                <a:gd name="T15" fmla="*/ 95 h 181"/>
                <a:gd name="T16" fmla="*/ 298 w 324"/>
                <a:gd name="T17" fmla="*/ 79 h 181"/>
                <a:gd name="T18" fmla="*/ 321 w 324"/>
                <a:gd name="T19" fmla="*/ 48 h 181"/>
                <a:gd name="T20" fmla="*/ 303 w 324"/>
                <a:gd name="T21" fmla="*/ 16 h 181"/>
                <a:gd name="T22" fmla="*/ 229 w 324"/>
                <a:gd name="T23" fmla="*/ 27 h 181"/>
                <a:gd name="T24" fmla="*/ 186 w 324"/>
                <a:gd name="T25" fmla="*/ 93 h 181"/>
                <a:gd name="T26" fmla="*/ 185 w 324"/>
                <a:gd name="T27" fmla="*/ 93 h 181"/>
                <a:gd name="T28" fmla="*/ 144 w 324"/>
                <a:gd name="T29" fmla="*/ 111 h 181"/>
                <a:gd name="T30" fmla="*/ 98 w 324"/>
                <a:gd name="T31" fmla="*/ 129 h 181"/>
                <a:gd name="T32" fmla="*/ 1 w 324"/>
                <a:gd name="T33" fmla="*/ 135 h 181"/>
                <a:gd name="T34" fmla="*/ 0 w 324"/>
                <a:gd name="T35" fmla="*/ 136 h 181"/>
                <a:gd name="T36" fmla="*/ 94 w 324"/>
                <a:gd name="T37" fmla="*/ 134 h 181"/>
                <a:gd name="T38" fmla="*/ 141 w 324"/>
                <a:gd name="T39" fmla="*/ 117 h 181"/>
                <a:gd name="T40" fmla="*/ 147 w 324"/>
                <a:gd name="T41" fmla="*/ 114 h 181"/>
                <a:gd name="T42" fmla="*/ 201 w 324"/>
                <a:gd name="T43" fmla="*/ 173 h 181"/>
                <a:gd name="T44" fmla="*/ 261 w 324"/>
                <a:gd name="T45" fmla="*/ 14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4" h="181">
                  <a:moveTo>
                    <a:pt x="261" y="148"/>
                  </a:moveTo>
                  <a:cubicBezTo>
                    <a:pt x="265" y="126"/>
                    <a:pt x="229" y="117"/>
                    <a:pt x="215" y="114"/>
                  </a:cubicBezTo>
                  <a:cubicBezTo>
                    <a:pt x="201" y="110"/>
                    <a:pt x="186" y="109"/>
                    <a:pt x="172" y="109"/>
                  </a:cubicBezTo>
                  <a:cubicBezTo>
                    <a:pt x="167" y="109"/>
                    <a:pt x="162" y="109"/>
                    <a:pt x="157" y="110"/>
                  </a:cubicBezTo>
                  <a:cubicBezTo>
                    <a:pt x="167" y="105"/>
                    <a:pt x="177" y="100"/>
                    <a:pt x="186" y="95"/>
                  </a:cubicBezTo>
                  <a:cubicBezTo>
                    <a:pt x="186" y="95"/>
                    <a:pt x="186" y="94"/>
                    <a:pt x="186" y="94"/>
                  </a:cubicBezTo>
                  <a:cubicBezTo>
                    <a:pt x="186" y="94"/>
                    <a:pt x="186" y="95"/>
                    <a:pt x="186" y="95"/>
                  </a:cubicBezTo>
                  <a:cubicBezTo>
                    <a:pt x="186" y="95"/>
                    <a:pt x="187" y="95"/>
                    <a:pt x="187" y="95"/>
                  </a:cubicBezTo>
                  <a:cubicBezTo>
                    <a:pt x="225" y="101"/>
                    <a:pt x="265" y="102"/>
                    <a:pt x="298" y="79"/>
                  </a:cubicBezTo>
                  <a:cubicBezTo>
                    <a:pt x="308" y="72"/>
                    <a:pt x="318" y="61"/>
                    <a:pt x="321" y="48"/>
                  </a:cubicBezTo>
                  <a:cubicBezTo>
                    <a:pt x="324" y="34"/>
                    <a:pt x="314" y="23"/>
                    <a:pt x="303" y="16"/>
                  </a:cubicBezTo>
                  <a:cubicBezTo>
                    <a:pt x="279" y="0"/>
                    <a:pt x="250" y="12"/>
                    <a:pt x="229" y="27"/>
                  </a:cubicBezTo>
                  <a:cubicBezTo>
                    <a:pt x="209" y="42"/>
                    <a:pt x="188" y="67"/>
                    <a:pt x="186" y="93"/>
                  </a:cubicBezTo>
                  <a:cubicBezTo>
                    <a:pt x="185" y="93"/>
                    <a:pt x="185" y="93"/>
                    <a:pt x="185" y="93"/>
                  </a:cubicBezTo>
                  <a:cubicBezTo>
                    <a:pt x="171" y="98"/>
                    <a:pt x="158" y="105"/>
                    <a:pt x="144" y="111"/>
                  </a:cubicBezTo>
                  <a:cubicBezTo>
                    <a:pt x="129" y="118"/>
                    <a:pt x="114" y="124"/>
                    <a:pt x="98" y="129"/>
                  </a:cubicBezTo>
                  <a:cubicBezTo>
                    <a:pt x="66" y="140"/>
                    <a:pt x="34" y="141"/>
                    <a:pt x="1" y="135"/>
                  </a:cubicBezTo>
                  <a:cubicBezTo>
                    <a:pt x="0" y="135"/>
                    <a:pt x="0" y="136"/>
                    <a:pt x="0" y="136"/>
                  </a:cubicBezTo>
                  <a:cubicBezTo>
                    <a:pt x="31" y="147"/>
                    <a:pt x="64" y="143"/>
                    <a:pt x="94" y="134"/>
                  </a:cubicBezTo>
                  <a:cubicBezTo>
                    <a:pt x="110" y="130"/>
                    <a:pt x="126" y="124"/>
                    <a:pt x="141" y="117"/>
                  </a:cubicBezTo>
                  <a:cubicBezTo>
                    <a:pt x="143" y="116"/>
                    <a:pt x="145" y="115"/>
                    <a:pt x="147" y="114"/>
                  </a:cubicBezTo>
                  <a:cubicBezTo>
                    <a:pt x="152" y="141"/>
                    <a:pt x="176" y="164"/>
                    <a:pt x="201" y="173"/>
                  </a:cubicBezTo>
                  <a:cubicBezTo>
                    <a:pt x="222" y="181"/>
                    <a:pt x="255" y="174"/>
                    <a:pt x="261" y="148"/>
                  </a:cubicBezTo>
                  <a:close/>
                </a:path>
              </a:pathLst>
            </a:custGeom>
            <a:solidFill>
              <a:srgbClr val="3CA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1" name="Freeform 65"/>
            <p:cNvSpPr/>
            <p:nvPr/>
          </p:nvSpPr>
          <p:spPr bwMode="auto">
            <a:xfrm>
              <a:off x="111125" y="2378075"/>
              <a:ext cx="593725" cy="736600"/>
            </a:xfrm>
            <a:custGeom>
              <a:avLst/>
              <a:gdLst>
                <a:gd name="T0" fmla="*/ 138 w 140"/>
                <a:gd name="T1" fmla="*/ 35 h 173"/>
                <a:gd name="T2" fmla="*/ 119 w 140"/>
                <a:gd name="T3" fmla="*/ 31 h 173"/>
                <a:gd name="T4" fmla="*/ 115 w 140"/>
                <a:gd name="T5" fmla="*/ 45 h 173"/>
                <a:gd name="T6" fmla="*/ 115 w 140"/>
                <a:gd name="T7" fmla="*/ 46 h 173"/>
                <a:gd name="T8" fmla="*/ 116 w 140"/>
                <a:gd name="T9" fmla="*/ 47 h 173"/>
                <a:gd name="T10" fmla="*/ 85 w 140"/>
                <a:gd name="T11" fmla="*/ 69 h 173"/>
                <a:gd name="T12" fmla="*/ 92 w 140"/>
                <a:gd name="T13" fmla="*/ 22 h 173"/>
                <a:gd name="T14" fmla="*/ 105 w 140"/>
                <a:gd name="T15" fmla="*/ 13 h 173"/>
                <a:gd name="T16" fmla="*/ 99 w 140"/>
                <a:gd name="T17" fmla="*/ 3 h 173"/>
                <a:gd name="T18" fmla="*/ 86 w 140"/>
                <a:gd name="T19" fmla="*/ 8 h 173"/>
                <a:gd name="T20" fmla="*/ 89 w 140"/>
                <a:gd name="T21" fmla="*/ 19 h 173"/>
                <a:gd name="T22" fmla="*/ 85 w 140"/>
                <a:gd name="T23" fmla="*/ 46 h 173"/>
                <a:gd name="T24" fmla="*/ 74 w 140"/>
                <a:gd name="T25" fmla="*/ 28 h 173"/>
                <a:gd name="T26" fmla="*/ 73 w 140"/>
                <a:gd name="T27" fmla="*/ 16 h 173"/>
                <a:gd name="T28" fmla="*/ 62 w 140"/>
                <a:gd name="T29" fmla="*/ 12 h 173"/>
                <a:gd name="T30" fmla="*/ 58 w 140"/>
                <a:gd name="T31" fmla="*/ 25 h 173"/>
                <a:gd name="T32" fmla="*/ 71 w 140"/>
                <a:gd name="T33" fmla="*/ 31 h 173"/>
                <a:gd name="T34" fmla="*/ 71 w 140"/>
                <a:gd name="T35" fmla="*/ 31 h 173"/>
                <a:gd name="T36" fmla="*/ 85 w 140"/>
                <a:gd name="T37" fmla="*/ 49 h 173"/>
                <a:gd name="T38" fmla="*/ 73 w 140"/>
                <a:gd name="T39" fmla="*/ 96 h 173"/>
                <a:gd name="T40" fmla="*/ 48 w 140"/>
                <a:gd name="T41" fmla="*/ 53 h 173"/>
                <a:gd name="T42" fmla="*/ 46 w 140"/>
                <a:gd name="T43" fmla="*/ 40 h 173"/>
                <a:gd name="T44" fmla="*/ 30 w 140"/>
                <a:gd name="T45" fmla="*/ 40 h 173"/>
                <a:gd name="T46" fmla="*/ 30 w 140"/>
                <a:gd name="T47" fmla="*/ 57 h 173"/>
                <a:gd name="T48" fmla="*/ 43 w 140"/>
                <a:gd name="T49" fmla="*/ 57 h 173"/>
                <a:gd name="T50" fmla="*/ 45 w 140"/>
                <a:gd name="T51" fmla="*/ 58 h 173"/>
                <a:gd name="T52" fmla="*/ 46 w 140"/>
                <a:gd name="T53" fmla="*/ 56 h 173"/>
                <a:gd name="T54" fmla="*/ 71 w 140"/>
                <a:gd name="T55" fmla="*/ 100 h 173"/>
                <a:gd name="T56" fmla="*/ 49 w 140"/>
                <a:gd name="T57" fmla="*/ 147 h 173"/>
                <a:gd name="T58" fmla="*/ 23 w 140"/>
                <a:gd name="T59" fmla="*/ 96 h 173"/>
                <a:gd name="T60" fmla="*/ 18 w 140"/>
                <a:gd name="T61" fmla="*/ 82 h 173"/>
                <a:gd name="T62" fmla="*/ 4 w 140"/>
                <a:gd name="T63" fmla="*/ 84 h 173"/>
                <a:gd name="T64" fmla="*/ 7 w 140"/>
                <a:gd name="T65" fmla="*/ 101 h 173"/>
                <a:gd name="T66" fmla="*/ 20 w 140"/>
                <a:gd name="T67" fmla="*/ 100 h 173"/>
                <a:gd name="T68" fmla="*/ 48 w 140"/>
                <a:gd name="T69" fmla="*/ 149 h 173"/>
                <a:gd name="T70" fmla="*/ 36 w 140"/>
                <a:gd name="T71" fmla="*/ 171 h 173"/>
                <a:gd name="T72" fmla="*/ 37 w 140"/>
                <a:gd name="T73" fmla="*/ 172 h 173"/>
                <a:gd name="T74" fmla="*/ 63 w 140"/>
                <a:gd name="T75" fmla="*/ 128 h 173"/>
                <a:gd name="T76" fmla="*/ 86 w 140"/>
                <a:gd name="T77" fmla="*/ 114 h 173"/>
                <a:gd name="T78" fmla="*/ 106 w 140"/>
                <a:gd name="T79" fmla="*/ 108 h 173"/>
                <a:gd name="T80" fmla="*/ 110 w 140"/>
                <a:gd name="T81" fmla="*/ 112 h 173"/>
                <a:gd name="T82" fmla="*/ 110 w 140"/>
                <a:gd name="T83" fmla="*/ 113 h 173"/>
                <a:gd name="T84" fmla="*/ 127 w 140"/>
                <a:gd name="T85" fmla="*/ 106 h 173"/>
                <a:gd name="T86" fmla="*/ 118 w 140"/>
                <a:gd name="T87" fmla="*/ 87 h 173"/>
                <a:gd name="T88" fmla="*/ 102 w 140"/>
                <a:gd name="T89" fmla="*/ 96 h 173"/>
                <a:gd name="T90" fmla="*/ 104 w 140"/>
                <a:gd name="T91" fmla="*/ 104 h 173"/>
                <a:gd name="T92" fmla="*/ 66 w 140"/>
                <a:gd name="T93" fmla="*/ 122 h 173"/>
                <a:gd name="T94" fmla="*/ 83 w 140"/>
                <a:gd name="T95" fmla="*/ 74 h 173"/>
                <a:gd name="T96" fmla="*/ 84 w 140"/>
                <a:gd name="T97" fmla="*/ 74 h 173"/>
                <a:gd name="T98" fmla="*/ 119 w 140"/>
                <a:gd name="T99" fmla="*/ 51 h 173"/>
                <a:gd name="T100" fmla="*/ 132 w 140"/>
                <a:gd name="T101" fmla="*/ 50 h 173"/>
                <a:gd name="T102" fmla="*/ 138 w 140"/>
                <a:gd name="T103" fmla="*/ 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73">
                  <a:moveTo>
                    <a:pt x="138" y="35"/>
                  </a:moveTo>
                  <a:cubicBezTo>
                    <a:pt x="136" y="28"/>
                    <a:pt x="125" y="27"/>
                    <a:pt x="119" y="31"/>
                  </a:cubicBezTo>
                  <a:cubicBezTo>
                    <a:pt x="114" y="34"/>
                    <a:pt x="112" y="40"/>
                    <a:pt x="115" y="45"/>
                  </a:cubicBezTo>
                  <a:cubicBezTo>
                    <a:pt x="115" y="45"/>
                    <a:pt x="115" y="46"/>
                    <a:pt x="115" y="46"/>
                  </a:cubicBezTo>
                  <a:cubicBezTo>
                    <a:pt x="115" y="47"/>
                    <a:pt x="116" y="47"/>
                    <a:pt x="116" y="47"/>
                  </a:cubicBezTo>
                  <a:cubicBezTo>
                    <a:pt x="104" y="52"/>
                    <a:pt x="92" y="60"/>
                    <a:pt x="85" y="69"/>
                  </a:cubicBezTo>
                  <a:cubicBezTo>
                    <a:pt x="89" y="53"/>
                    <a:pt x="91" y="37"/>
                    <a:pt x="92" y="22"/>
                  </a:cubicBezTo>
                  <a:cubicBezTo>
                    <a:pt x="97" y="21"/>
                    <a:pt x="104" y="19"/>
                    <a:pt x="105" y="13"/>
                  </a:cubicBezTo>
                  <a:cubicBezTo>
                    <a:pt x="105" y="9"/>
                    <a:pt x="102" y="5"/>
                    <a:pt x="99" y="3"/>
                  </a:cubicBezTo>
                  <a:cubicBezTo>
                    <a:pt x="93" y="0"/>
                    <a:pt x="89" y="3"/>
                    <a:pt x="86" y="8"/>
                  </a:cubicBezTo>
                  <a:cubicBezTo>
                    <a:pt x="84" y="13"/>
                    <a:pt x="86" y="17"/>
                    <a:pt x="89" y="19"/>
                  </a:cubicBezTo>
                  <a:cubicBezTo>
                    <a:pt x="88" y="28"/>
                    <a:pt x="87" y="37"/>
                    <a:pt x="85" y="46"/>
                  </a:cubicBezTo>
                  <a:cubicBezTo>
                    <a:pt x="82" y="39"/>
                    <a:pt x="78" y="33"/>
                    <a:pt x="74" y="28"/>
                  </a:cubicBezTo>
                  <a:cubicBezTo>
                    <a:pt x="75" y="24"/>
                    <a:pt x="75" y="19"/>
                    <a:pt x="73" y="16"/>
                  </a:cubicBezTo>
                  <a:cubicBezTo>
                    <a:pt x="70" y="13"/>
                    <a:pt x="66" y="10"/>
                    <a:pt x="62" y="12"/>
                  </a:cubicBezTo>
                  <a:cubicBezTo>
                    <a:pt x="57" y="13"/>
                    <a:pt x="57" y="21"/>
                    <a:pt x="58" y="25"/>
                  </a:cubicBezTo>
                  <a:cubicBezTo>
                    <a:pt x="60" y="30"/>
                    <a:pt x="66" y="33"/>
                    <a:pt x="71" y="31"/>
                  </a:cubicBezTo>
                  <a:cubicBezTo>
                    <a:pt x="71" y="31"/>
                    <a:pt x="71" y="31"/>
                    <a:pt x="71" y="31"/>
                  </a:cubicBezTo>
                  <a:cubicBezTo>
                    <a:pt x="76" y="36"/>
                    <a:pt x="81" y="42"/>
                    <a:pt x="85" y="49"/>
                  </a:cubicBezTo>
                  <a:cubicBezTo>
                    <a:pt x="82" y="65"/>
                    <a:pt x="78" y="81"/>
                    <a:pt x="73" y="96"/>
                  </a:cubicBezTo>
                  <a:cubicBezTo>
                    <a:pt x="71" y="80"/>
                    <a:pt x="60" y="65"/>
                    <a:pt x="48" y="53"/>
                  </a:cubicBezTo>
                  <a:cubicBezTo>
                    <a:pt x="50" y="48"/>
                    <a:pt x="50" y="43"/>
                    <a:pt x="46" y="40"/>
                  </a:cubicBezTo>
                  <a:cubicBezTo>
                    <a:pt x="42" y="36"/>
                    <a:pt x="34" y="36"/>
                    <a:pt x="30" y="40"/>
                  </a:cubicBezTo>
                  <a:cubicBezTo>
                    <a:pt x="26" y="44"/>
                    <a:pt x="24" y="53"/>
                    <a:pt x="30" y="57"/>
                  </a:cubicBezTo>
                  <a:cubicBezTo>
                    <a:pt x="33" y="59"/>
                    <a:pt x="39" y="59"/>
                    <a:pt x="43" y="57"/>
                  </a:cubicBezTo>
                  <a:cubicBezTo>
                    <a:pt x="43" y="58"/>
                    <a:pt x="44" y="58"/>
                    <a:pt x="45" y="58"/>
                  </a:cubicBezTo>
                  <a:cubicBezTo>
                    <a:pt x="45" y="57"/>
                    <a:pt x="45" y="57"/>
                    <a:pt x="46" y="56"/>
                  </a:cubicBezTo>
                  <a:cubicBezTo>
                    <a:pt x="57" y="69"/>
                    <a:pt x="68" y="82"/>
                    <a:pt x="71" y="100"/>
                  </a:cubicBezTo>
                  <a:cubicBezTo>
                    <a:pt x="65" y="116"/>
                    <a:pt x="57" y="131"/>
                    <a:pt x="49" y="147"/>
                  </a:cubicBezTo>
                  <a:cubicBezTo>
                    <a:pt x="47" y="129"/>
                    <a:pt x="35" y="110"/>
                    <a:pt x="23" y="96"/>
                  </a:cubicBezTo>
                  <a:cubicBezTo>
                    <a:pt x="25" y="91"/>
                    <a:pt x="23" y="84"/>
                    <a:pt x="18" y="82"/>
                  </a:cubicBezTo>
                  <a:cubicBezTo>
                    <a:pt x="13" y="79"/>
                    <a:pt x="7" y="81"/>
                    <a:pt x="4" y="84"/>
                  </a:cubicBezTo>
                  <a:cubicBezTo>
                    <a:pt x="0" y="90"/>
                    <a:pt x="2" y="97"/>
                    <a:pt x="7" y="101"/>
                  </a:cubicBezTo>
                  <a:cubicBezTo>
                    <a:pt x="11" y="104"/>
                    <a:pt x="17" y="103"/>
                    <a:pt x="20" y="100"/>
                  </a:cubicBezTo>
                  <a:cubicBezTo>
                    <a:pt x="31" y="116"/>
                    <a:pt x="44" y="129"/>
                    <a:pt x="48" y="149"/>
                  </a:cubicBezTo>
                  <a:cubicBezTo>
                    <a:pt x="44" y="156"/>
                    <a:pt x="39" y="164"/>
                    <a:pt x="36" y="171"/>
                  </a:cubicBezTo>
                  <a:cubicBezTo>
                    <a:pt x="35" y="172"/>
                    <a:pt x="36" y="173"/>
                    <a:pt x="37" y="172"/>
                  </a:cubicBezTo>
                  <a:cubicBezTo>
                    <a:pt x="47" y="159"/>
                    <a:pt x="56" y="144"/>
                    <a:pt x="63" y="128"/>
                  </a:cubicBezTo>
                  <a:cubicBezTo>
                    <a:pt x="70" y="122"/>
                    <a:pt x="77" y="117"/>
                    <a:pt x="86" y="114"/>
                  </a:cubicBezTo>
                  <a:cubicBezTo>
                    <a:pt x="92" y="112"/>
                    <a:pt x="99" y="110"/>
                    <a:pt x="106" y="108"/>
                  </a:cubicBezTo>
                  <a:cubicBezTo>
                    <a:pt x="107" y="109"/>
                    <a:pt x="108" y="111"/>
                    <a:pt x="110" y="112"/>
                  </a:cubicBezTo>
                  <a:cubicBezTo>
                    <a:pt x="110" y="112"/>
                    <a:pt x="110" y="113"/>
                    <a:pt x="110" y="113"/>
                  </a:cubicBezTo>
                  <a:cubicBezTo>
                    <a:pt x="117" y="117"/>
                    <a:pt x="126" y="114"/>
                    <a:pt x="127" y="106"/>
                  </a:cubicBezTo>
                  <a:cubicBezTo>
                    <a:pt x="128" y="99"/>
                    <a:pt x="125" y="90"/>
                    <a:pt x="118" y="87"/>
                  </a:cubicBezTo>
                  <a:cubicBezTo>
                    <a:pt x="112" y="83"/>
                    <a:pt x="102" y="88"/>
                    <a:pt x="102" y="96"/>
                  </a:cubicBezTo>
                  <a:cubicBezTo>
                    <a:pt x="102" y="99"/>
                    <a:pt x="102" y="102"/>
                    <a:pt x="104" y="104"/>
                  </a:cubicBezTo>
                  <a:cubicBezTo>
                    <a:pt x="91" y="107"/>
                    <a:pt x="76" y="113"/>
                    <a:pt x="66" y="122"/>
                  </a:cubicBezTo>
                  <a:cubicBezTo>
                    <a:pt x="73" y="107"/>
                    <a:pt x="79" y="91"/>
                    <a:pt x="83" y="74"/>
                  </a:cubicBezTo>
                  <a:cubicBezTo>
                    <a:pt x="84" y="74"/>
                    <a:pt x="84" y="74"/>
                    <a:pt x="84" y="74"/>
                  </a:cubicBezTo>
                  <a:cubicBezTo>
                    <a:pt x="94" y="63"/>
                    <a:pt x="106" y="57"/>
                    <a:pt x="119" y="51"/>
                  </a:cubicBezTo>
                  <a:cubicBezTo>
                    <a:pt x="123" y="53"/>
                    <a:pt x="128" y="53"/>
                    <a:pt x="132" y="50"/>
                  </a:cubicBezTo>
                  <a:cubicBezTo>
                    <a:pt x="137" y="47"/>
                    <a:pt x="140" y="40"/>
                    <a:pt x="138" y="35"/>
                  </a:cubicBezTo>
                  <a:close/>
                </a:path>
              </a:pathLst>
            </a:custGeom>
            <a:solidFill>
              <a:srgbClr val="62A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2" name="Freeform 66"/>
            <p:cNvSpPr/>
            <p:nvPr/>
          </p:nvSpPr>
          <p:spPr bwMode="auto">
            <a:xfrm>
              <a:off x="6332538" y="3505200"/>
              <a:ext cx="314325" cy="473075"/>
            </a:xfrm>
            <a:custGeom>
              <a:avLst/>
              <a:gdLst>
                <a:gd name="T0" fmla="*/ 72 w 74"/>
                <a:gd name="T1" fmla="*/ 74 h 111"/>
                <a:gd name="T2" fmla="*/ 28 w 74"/>
                <a:gd name="T3" fmla="*/ 69 h 111"/>
                <a:gd name="T4" fmla="*/ 14 w 74"/>
                <a:gd name="T5" fmla="*/ 37 h 111"/>
                <a:gd name="T6" fmla="*/ 1 w 74"/>
                <a:gd name="T7" fmla="*/ 1 h 111"/>
                <a:gd name="T8" fmla="*/ 0 w 74"/>
                <a:gd name="T9" fmla="*/ 1 h 111"/>
                <a:gd name="T10" fmla="*/ 12 w 74"/>
                <a:gd name="T11" fmla="*/ 40 h 111"/>
                <a:gd name="T12" fmla="*/ 26 w 74"/>
                <a:gd name="T13" fmla="*/ 71 h 111"/>
                <a:gd name="T14" fmla="*/ 26 w 74"/>
                <a:gd name="T15" fmla="*/ 73 h 111"/>
                <a:gd name="T16" fmla="*/ 24 w 74"/>
                <a:gd name="T17" fmla="*/ 104 h 111"/>
                <a:gd name="T18" fmla="*/ 40 w 74"/>
                <a:gd name="T19" fmla="*/ 94 h 111"/>
                <a:gd name="T20" fmla="*/ 57 w 74"/>
                <a:gd name="T21" fmla="*/ 102 h 111"/>
                <a:gd name="T22" fmla="*/ 59 w 74"/>
                <a:gd name="T23" fmla="*/ 100 h 111"/>
                <a:gd name="T24" fmla="*/ 58 w 74"/>
                <a:gd name="T25" fmla="*/ 87 h 111"/>
                <a:gd name="T26" fmla="*/ 70 w 74"/>
                <a:gd name="T27" fmla="*/ 87 h 111"/>
                <a:gd name="T28" fmla="*/ 72 w 74"/>
                <a:gd name="T29"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11">
                  <a:moveTo>
                    <a:pt x="72" y="74"/>
                  </a:moveTo>
                  <a:cubicBezTo>
                    <a:pt x="63" y="59"/>
                    <a:pt x="41" y="57"/>
                    <a:pt x="28" y="69"/>
                  </a:cubicBezTo>
                  <a:cubicBezTo>
                    <a:pt x="24" y="58"/>
                    <a:pt x="18" y="48"/>
                    <a:pt x="14" y="37"/>
                  </a:cubicBezTo>
                  <a:cubicBezTo>
                    <a:pt x="9" y="25"/>
                    <a:pt x="6" y="13"/>
                    <a:pt x="1" y="1"/>
                  </a:cubicBezTo>
                  <a:cubicBezTo>
                    <a:pt x="1" y="0"/>
                    <a:pt x="0" y="0"/>
                    <a:pt x="0" y="1"/>
                  </a:cubicBezTo>
                  <a:cubicBezTo>
                    <a:pt x="2" y="15"/>
                    <a:pt x="7" y="28"/>
                    <a:pt x="12" y="40"/>
                  </a:cubicBezTo>
                  <a:cubicBezTo>
                    <a:pt x="16" y="51"/>
                    <a:pt x="21" y="61"/>
                    <a:pt x="26" y="71"/>
                  </a:cubicBezTo>
                  <a:cubicBezTo>
                    <a:pt x="26" y="71"/>
                    <a:pt x="26" y="72"/>
                    <a:pt x="26" y="73"/>
                  </a:cubicBezTo>
                  <a:cubicBezTo>
                    <a:pt x="17" y="80"/>
                    <a:pt x="14" y="95"/>
                    <a:pt x="24" y="104"/>
                  </a:cubicBezTo>
                  <a:cubicBezTo>
                    <a:pt x="32" y="111"/>
                    <a:pt x="38" y="102"/>
                    <a:pt x="40" y="94"/>
                  </a:cubicBezTo>
                  <a:cubicBezTo>
                    <a:pt x="44" y="99"/>
                    <a:pt x="50" y="102"/>
                    <a:pt x="57" y="102"/>
                  </a:cubicBezTo>
                  <a:cubicBezTo>
                    <a:pt x="58" y="102"/>
                    <a:pt x="59" y="101"/>
                    <a:pt x="59" y="100"/>
                  </a:cubicBezTo>
                  <a:cubicBezTo>
                    <a:pt x="59" y="95"/>
                    <a:pt x="59" y="91"/>
                    <a:pt x="58" y="87"/>
                  </a:cubicBezTo>
                  <a:cubicBezTo>
                    <a:pt x="61" y="89"/>
                    <a:pt x="66" y="90"/>
                    <a:pt x="70" y="87"/>
                  </a:cubicBezTo>
                  <a:cubicBezTo>
                    <a:pt x="74" y="85"/>
                    <a:pt x="74" y="78"/>
                    <a:pt x="72" y="74"/>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3" name="Freeform 67"/>
            <p:cNvSpPr/>
            <p:nvPr/>
          </p:nvSpPr>
          <p:spPr bwMode="auto">
            <a:xfrm>
              <a:off x="258763" y="3024188"/>
              <a:ext cx="11703050" cy="949325"/>
            </a:xfrm>
            <a:custGeom>
              <a:avLst/>
              <a:gdLst>
                <a:gd name="T0" fmla="*/ 2761 w 2763"/>
                <a:gd name="T1" fmla="*/ 171 h 223"/>
                <a:gd name="T2" fmla="*/ 2601 w 2763"/>
                <a:gd name="T3" fmla="*/ 149 h 223"/>
                <a:gd name="T4" fmla="*/ 2467 w 2763"/>
                <a:gd name="T5" fmla="*/ 84 h 223"/>
                <a:gd name="T6" fmla="*/ 2334 w 2763"/>
                <a:gd name="T7" fmla="*/ 25 h 223"/>
                <a:gd name="T8" fmla="*/ 2172 w 2763"/>
                <a:gd name="T9" fmla="*/ 14 h 223"/>
                <a:gd name="T10" fmla="*/ 2032 w 2763"/>
                <a:gd name="T11" fmla="*/ 48 h 223"/>
                <a:gd name="T12" fmla="*/ 1915 w 2763"/>
                <a:gd name="T13" fmla="*/ 100 h 223"/>
                <a:gd name="T14" fmla="*/ 1914 w 2763"/>
                <a:gd name="T15" fmla="*/ 100 h 223"/>
                <a:gd name="T16" fmla="*/ 1617 w 2763"/>
                <a:gd name="T17" fmla="*/ 188 h 223"/>
                <a:gd name="T18" fmla="*/ 1383 w 2763"/>
                <a:gd name="T19" fmla="*/ 80 h 223"/>
                <a:gd name="T20" fmla="*/ 1209 w 2763"/>
                <a:gd name="T21" fmla="*/ 14 h 223"/>
                <a:gd name="T22" fmla="*/ 1033 w 2763"/>
                <a:gd name="T23" fmla="*/ 35 h 223"/>
                <a:gd name="T24" fmla="*/ 993 w 2763"/>
                <a:gd name="T25" fmla="*/ 55 h 223"/>
                <a:gd name="T26" fmla="*/ 992 w 2763"/>
                <a:gd name="T27" fmla="*/ 55 h 223"/>
                <a:gd name="T28" fmla="*/ 749 w 2763"/>
                <a:gd name="T29" fmla="*/ 195 h 223"/>
                <a:gd name="T30" fmla="*/ 613 w 2763"/>
                <a:gd name="T31" fmla="*/ 203 h 223"/>
                <a:gd name="T32" fmla="*/ 470 w 2763"/>
                <a:gd name="T33" fmla="*/ 140 h 223"/>
                <a:gd name="T34" fmla="*/ 364 w 2763"/>
                <a:gd name="T35" fmla="*/ 72 h 223"/>
                <a:gd name="T36" fmla="*/ 252 w 2763"/>
                <a:gd name="T37" fmla="*/ 14 h 223"/>
                <a:gd name="T38" fmla="*/ 122 w 2763"/>
                <a:gd name="T39" fmla="*/ 6 h 223"/>
                <a:gd name="T40" fmla="*/ 122 w 2763"/>
                <a:gd name="T41" fmla="*/ 6 h 223"/>
                <a:gd name="T42" fmla="*/ 120 w 2763"/>
                <a:gd name="T43" fmla="*/ 6 h 223"/>
                <a:gd name="T44" fmla="*/ 119 w 2763"/>
                <a:gd name="T45" fmla="*/ 6 h 223"/>
                <a:gd name="T46" fmla="*/ 7 w 2763"/>
                <a:gd name="T47" fmla="*/ 18 h 223"/>
                <a:gd name="T48" fmla="*/ 7 w 2763"/>
                <a:gd name="T49" fmla="*/ 17 h 223"/>
                <a:gd name="T50" fmla="*/ 2 w 2763"/>
                <a:gd name="T51" fmla="*/ 18 h 223"/>
                <a:gd name="T52" fmla="*/ 2 w 2763"/>
                <a:gd name="T53" fmla="*/ 18 h 223"/>
                <a:gd name="T54" fmla="*/ 1 w 2763"/>
                <a:gd name="T55" fmla="*/ 18 h 223"/>
                <a:gd name="T56" fmla="*/ 1 w 2763"/>
                <a:gd name="T57" fmla="*/ 19 h 223"/>
                <a:gd name="T58" fmla="*/ 157 w 2763"/>
                <a:gd name="T59" fmla="*/ 7 h 223"/>
                <a:gd name="T60" fmla="*/ 238 w 2763"/>
                <a:gd name="T61" fmla="*/ 15 h 223"/>
                <a:gd name="T62" fmla="*/ 313 w 2763"/>
                <a:gd name="T63" fmla="*/ 47 h 223"/>
                <a:gd name="T64" fmla="*/ 583 w 2763"/>
                <a:gd name="T65" fmla="*/ 201 h 223"/>
                <a:gd name="T66" fmla="*/ 795 w 2763"/>
                <a:gd name="T67" fmla="*/ 182 h 223"/>
                <a:gd name="T68" fmla="*/ 992 w 2763"/>
                <a:gd name="T69" fmla="*/ 59 h 223"/>
                <a:gd name="T70" fmla="*/ 1138 w 2763"/>
                <a:gd name="T71" fmla="*/ 16 h 223"/>
                <a:gd name="T72" fmla="*/ 1277 w 2763"/>
                <a:gd name="T73" fmla="*/ 34 h 223"/>
                <a:gd name="T74" fmla="*/ 1504 w 2763"/>
                <a:gd name="T75" fmla="*/ 155 h 223"/>
                <a:gd name="T76" fmla="*/ 1697 w 2763"/>
                <a:gd name="T77" fmla="*/ 192 h 223"/>
                <a:gd name="T78" fmla="*/ 1911 w 2763"/>
                <a:gd name="T79" fmla="*/ 105 h 223"/>
                <a:gd name="T80" fmla="*/ 2058 w 2763"/>
                <a:gd name="T81" fmla="*/ 44 h 223"/>
                <a:gd name="T82" fmla="*/ 2225 w 2763"/>
                <a:gd name="T83" fmla="*/ 15 h 223"/>
                <a:gd name="T84" fmla="*/ 2387 w 2763"/>
                <a:gd name="T85" fmla="*/ 49 h 223"/>
                <a:gd name="T86" fmla="*/ 2516 w 2763"/>
                <a:gd name="T87" fmla="*/ 117 h 223"/>
                <a:gd name="T88" fmla="*/ 2761 w 2763"/>
                <a:gd name="T89" fmla="*/ 175 h 223"/>
                <a:gd name="T90" fmla="*/ 2761 w 2763"/>
                <a:gd name="T91" fmla="*/ 17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3" h="223">
                  <a:moveTo>
                    <a:pt x="2761" y="171"/>
                  </a:moveTo>
                  <a:cubicBezTo>
                    <a:pt x="2706" y="174"/>
                    <a:pt x="2653" y="167"/>
                    <a:pt x="2601" y="149"/>
                  </a:cubicBezTo>
                  <a:cubicBezTo>
                    <a:pt x="2554" y="133"/>
                    <a:pt x="2511" y="108"/>
                    <a:pt x="2467" y="84"/>
                  </a:cubicBezTo>
                  <a:cubicBezTo>
                    <a:pt x="2425" y="61"/>
                    <a:pt x="2381" y="39"/>
                    <a:pt x="2334" y="25"/>
                  </a:cubicBezTo>
                  <a:cubicBezTo>
                    <a:pt x="2281" y="9"/>
                    <a:pt x="2226" y="7"/>
                    <a:pt x="2172" y="14"/>
                  </a:cubicBezTo>
                  <a:cubicBezTo>
                    <a:pt x="2124" y="20"/>
                    <a:pt x="2077" y="32"/>
                    <a:pt x="2032" y="48"/>
                  </a:cubicBezTo>
                  <a:cubicBezTo>
                    <a:pt x="1992" y="61"/>
                    <a:pt x="1952" y="78"/>
                    <a:pt x="1915" y="100"/>
                  </a:cubicBezTo>
                  <a:cubicBezTo>
                    <a:pt x="1915" y="99"/>
                    <a:pt x="1914" y="99"/>
                    <a:pt x="1914" y="100"/>
                  </a:cubicBezTo>
                  <a:cubicBezTo>
                    <a:pt x="1822" y="148"/>
                    <a:pt x="1725" y="204"/>
                    <a:pt x="1617" y="188"/>
                  </a:cubicBezTo>
                  <a:cubicBezTo>
                    <a:pt x="1531" y="175"/>
                    <a:pt x="1457" y="123"/>
                    <a:pt x="1383" y="80"/>
                  </a:cubicBezTo>
                  <a:cubicBezTo>
                    <a:pt x="1329" y="49"/>
                    <a:pt x="1272" y="21"/>
                    <a:pt x="1209" y="14"/>
                  </a:cubicBezTo>
                  <a:cubicBezTo>
                    <a:pt x="1150" y="8"/>
                    <a:pt x="1088" y="12"/>
                    <a:pt x="1033" y="35"/>
                  </a:cubicBezTo>
                  <a:cubicBezTo>
                    <a:pt x="1019" y="39"/>
                    <a:pt x="1005" y="47"/>
                    <a:pt x="993" y="55"/>
                  </a:cubicBezTo>
                  <a:cubicBezTo>
                    <a:pt x="992" y="55"/>
                    <a:pt x="992" y="55"/>
                    <a:pt x="992" y="55"/>
                  </a:cubicBezTo>
                  <a:cubicBezTo>
                    <a:pt x="914" y="106"/>
                    <a:pt x="838" y="166"/>
                    <a:pt x="749" y="195"/>
                  </a:cubicBezTo>
                  <a:cubicBezTo>
                    <a:pt x="705" y="209"/>
                    <a:pt x="658" y="212"/>
                    <a:pt x="613" y="203"/>
                  </a:cubicBezTo>
                  <a:cubicBezTo>
                    <a:pt x="561" y="193"/>
                    <a:pt x="514" y="167"/>
                    <a:pt x="470" y="140"/>
                  </a:cubicBezTo>
                  <a:cubicBezTo>
                    <a:pt x="434" y="118"/>
                    <a:pt x="399" y="94"/>
                    <a:pt x="364" y="72"/>
                  </a:cubicBezTo>
                  <a:cubicBezTo>
                    <a:pt x="329" y="49"/>
                    <a:pt x="292" y="27"/>
                    <a:pt x="252" y="14"/>
                  </a:cubicBezTo>
                  <a:cubicBezTo>
                    <a:pt x="209" y="0"/>
                    <a:pt x="165" y="1"/>
                    <a:pt x="122" y="6"/>
                  </a:cubicBezTo>
                  <a:cubicBezTo>
                    <a:pt x="122" y="6"/>
                    <a:pt x="122" y="6"/>
                    <a:pt x="122" y="6"/>
                  </a:cubicBezTo>
                  <a:cubicBezTo>
                    <a:pt x="120" y="6"/>
                    <a:pt x="120" y="6"/>
                    <a:pt x="120" y="6"/>
                  </a:cubicBezTo>
                  <a:cubicBezTo>
                    <a:pt x="120" y="6"/>
                    <a:pt x="120" y="6"/>
                    <a:pt x="119" y="6"/>
                  </a:cubicBezTo>
                  <a:cubicBezTo>
                    <a:pt x="82" y="10"/>
                    <a:pt x="45" y="16"/>
                    <a:pt x="7" y="18"/>
                  </a:cubicBezTo>
                  <a:cubicBezTo>
                    <a:pt x="7" y="18"/>
                    <a:pt x="7" y="18"/>
                    <a:pt x="7" y="17"/>
                  </a:cubicBezTo>
                  <a:cubicBezTo>
                    <a:pt x="6" y="18"/>
                    <a:pt x="4" y="18"/>
                    <a:pt x="2" y="18"/>
                  </a:cubicBezTo>
                  <a:cubicBezTo>
                    <a:pt x="2" y="18"/>
                    <a:pt x="2" y="18"/>
                    <a:pt x="2" y="18"/>
                  </a:cubicBezTo>
                  <a:cubicBezTo>
                    <a:pt x="1" y="18"/>
                    <a:pt x="1" y="18"/>
                    <a:pt x="1" y="18"/>
                  </a:cubicBezTo>
                  <a:cubicBezTo>
                    <a:pt x="0" y="18"/>
                    <a:pt x="0" y="19"/>
                    <a:pt x="1" y="19"/>
                  </a:cubicBezTo>
                  <a:cubicBezTo>
                    <a:pt x="53" y="20"/>
                    <a:pt x="104" y="9"/>
                    <a:pt x="157" y="7"/>
                  </a:cubicBezTo>
                  <a:cubicBezTo>
                    <a:pt x="184" y="6"/>
                    <a:pt x="211" y="8"/>
                    <a:pt x="238" y="15"/>
                  </a:cubicBezTo>
                  <a:cubicBezTo>
                    <a:pt x="265" y="21"/>
                    <a:pt x="289" y="34"/>
                    <a:pt x="313" y="47"/>
                  </a:cubicBezTo>
                  <a:cubicBezTo>
                    <a:pt x="404" y="96"/>
                    <a:pt x="484" y="170"/>
                    <a:pt x="583" y="201"/>
                  </a:cubicBezTo>
                  <a:cubicBezTo>
                    <a:pt x="655" y="223"/>
                    <a:pt x="728" y="212"/>
                    <a:pt x="795" y="182"/>
                  </a:cubicBezTo>
                  <a:cubicBezTo>
                    <a:pt x="866" y="150"/>
                    <a:pt x="928" y="103"/>
                    <a:pt x="992" y="59"/>
                  </a:cubicBezTo>
                  <a:cubicBezTo>
                    <a:pt x="1036" y="32"/>
                    <a:pt x="1087" y="18"/>
                    <a:pt x="1138" y="16"/>
                  </a:cubicBezTo>
                  <a:cubicBezTo>
                    <a:pt x="1185" y="14"/>
                    <a:pt x="1233" y="19"/>
                    <a:pt x="1277" y="34"/>
                  </a:cubicBezTo>
                  <a:cubicBezTo>
                    <a:pt x="1359" y="62"/>
                    <a:pt x="1427" y="117"/>
                    <a:pt x="1504" y="155"/>
                  </a:cubicBezTo>
                  <a:cubicBezTo>
                    <a:pt x="1565" y="185"/>
                    <a:pt x="1629" y="202"/>
                    <a:pt x="1697" y="192"/>
                  </a:cubicBezTo>
                  <a:cubicBezTo>
                    <a:pt x="1774" y="182"/>
                    <a:pt x="1845" y="143"/>
                    <a:pt x="1911" y="105"/>
                  </a:cubicBezTo>
                  <a:cubicBezTo>
                    <a:pt x="1959" y="82"/>
                    <a:pt x="2007" y="60"/>
                    <a:pt x="2058" y="44"/>
                  </a:cubicBezTo>
                  <a:cubicBezTo>
                    <a:pt x="2112" y="28"/>
                    <a:pt x="2168" y="16"/>
                    <a:pt x="2225" y="15"/>
                  </a:cubicBezTo>
                  <a:cubicBezTo>
                    <a:pt x="2281" y="14"/>
                    <a:pt x="2335" y="27"/>
                    <a:pt x="2387" y="49"/>
                  </a:cubicBezTo>
                  <a:cubicBezTo>
                    <a:pt x="2432" y="68"/>
                    <a:pt x="2473" y="94"/>
                    <a:pt x="2516" y="117"/>
                  </a:cubicBezTo>
                  <a:cubicBezTo>
                    <a:pt x="2591" y="157"/>
                    <a:pt x="2675" y="184"/>
                    <a:pt x="2761" y="175"/>
                  </a:cubicBezTo>
                  <a:cubicBezTo>
                    <a:pt x="2763" y="174"/>
                    <a:pt x="2763" y="171"/>
                    <a:pt x="2761" y="171"/>
                  </a:cubicBezTo>
                  <a:close/>
                </a:path>
              </a:pathLst>
            </a:custGeom>
            <a:solidFill>
              <a:srgbClr val="B29F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4" name="Freeform 68"/>
            <p:cNvSpPr/>
            <p:nvPr/>
          </p:nvSpPr>
          <p:spPr bwMode="auto">
            <a:xfrm>
              <a:off x="6908800" y="3778250"/>
              <a:ext cx="398463" cy="438150"/>
            </a:xfrm>
            <a:custGeom>
              <a:avLst/>
              <a:gdLst>
                <a:gd name="T0" fmla="*/ 92 w 94"/>
                <a:gd name="T1" fmla="*/ 64 h 103"/>
                <a:gd name="T2" fmla="*/ 42 w 94"/>
                <a:gd name="T3" fmla="*/ 54 h 103"/>
                <a:gd name="T4" fmla="*/ 3 w 94"/>
                <a:gd name="T5" fmla="*/ 0 h 103"/>
                <a:gd name="T6" fmla="*/ 0 w 94"/>
                <a:gd name="T7" fmla="*/ 2 h 103"/>
                <a:gd name="T8" fmla="*/ 40 w 94"/>
                <a:gd name="T9" fmla="*/ 55 h 103"/>
                <a:gd name="T10" fmla="*/ 4 w 94"/>
                <a:gd name="T11" fmla="*/ 94 h 103"/>
                <a:gd name="T12" fmla="*/ 5 w 94"/>
                <a:gd name="T13" fmla="*/ 95 h 103"/>
                <a:gd name="T14" fmla="*/ 32 w 94"/>
                <a:gd name="T15" fmla="*/ 93 h 103"/>
                <a:gd name="T16" fmla="*/ 33 w 94"/>
                <a:gd name="T17" fmla="*/ 92 h 103"/>
                <a:gd name="T18" fmla="*/ 45 w 94"/>
                <a:gd name="T19" fmla="*/ 97 h 103"/>
                <a:gd name="T20" fmla="*/ 56 w 94"/>
                <a:gd name="T21" fmla="*/ 85 h 103"/>
                <a:gd name="T22" fmla="*/ 69 w 94"/>
                <a:gd name="T23" fmla="*/ 88 h 103"/>
                <a:gd name="T24" fmla="*/ 76 w 94"/>
                <a:gd name="T25" fmla="*/ 77 h 103"/>
                <a:gd name="T26" fmla="*/ 90 w 94"/>
                <a:gd name="T27" fmla="*/ 76 h 103"/>
                <a:gd name="T28" fmla="*/ 92 w 94"/>
                <a:gd name="T29"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3">
                  <a:moveTo>
                    <a:pt x="92" y="64"/>
                  </a:moveTo>
                  <a:cubicBezTo>
                    <a:pt x="86" y="45"/>
                    <a:pt x="56" y="50"/>
                    <a:pt x="42" y="54"/>
                  </a:cubicBezTo>
                  <a:cubicBezTo>
                    <a:pt x="35" y="33"/>
                    <a:pt x="18" y="16"/>
                    <a:pt x="3" y="0"/>
                  </a:cubicBezTo>
                  <a:cubicBezTo>
                    <a:pt x="2" y="1"/>
                    <a:pt x="1" y="2"/>
                    <a:pt x="0" y="2"/>
                  </a:cubicBezTo>
                  <a:cubicBezTo>
                    <a:pt x="16" y="18"/>
                    <a:pt x="30" y="34"/>
                    <a:pt x="40" y="55"/>
                  </a:cubicBezTo>
                  <a:cubicBezTo>
                    <a:pt x="24" y="62"/>
                    <a:pt x="5" y="76"/>
                    <a:pt x="4" y="94"/>
                  </a:cubicBezTo>
                  <a:cubicBezTo>
                    <a:pt x="4" y="95"/>
                    <a:pt x="5" y="95"/>
                    <a:pt x="5" y="95"/>
                  </a:cubicBezTo>
                  <a:cubicBezTo>
                    <a:pt x="12" y="103"/>
                    <a:pt x="26" y="99"/>
                    <a:pt x="32" y="93"/>
                  </a:cubicBezTo>
                  <a:cubicBezTo>
                    <a:pt x="33" y="93"/>
                    <a:pt x="33" y="93"/>
                    <a:pt x="33" y="92"/>
                  </a:cubicBezTo>
                  <a:cubicBezTo>
                    <a:pt x="35" y="97"/>
                    <a:pt x="40" y="99"/>
                    <a:pt x="45" y="97"/>
                  </a:cubicBezTo>
                  <a:cubicBezTo>
                    <a:pt x="49" y="95"/>
                    <a:pt x="54" y="90"/>
                    <a:pt x="56" y="85"/>
                  </a:cubicBezTo>
                  <a:cubicBezTo>
                    <a:pt x="59" y="88"/>
                    <a:pt x="64" y="90"/>
                    <a:pt x="69" y="88"/>
                  </a:cubicBezTo>
                  <a:cubicBezTo>
                    <a:pt x="73" y="86"/>
                    <a:pt x="76" y="81"/>
                    <a:pt x="76" y="77"/>
                  </a:cubicBezTo>
                  <a:cubicBezTo>
                    <a:pt x="80" y="79"/>
                    <a:pt x="86" y="79"/>
                    <a:pt x="90" y="76"/>
                  </a:cubicBezTo>
                  <a:cubicBezTo>
                    <a:pt x="93" y="73"/>
                    <a:pt x="94" y="68"/>
                    <a:pt x="92" y="64"/>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5" name="Freeform 69"/>
            <p:cNvSpPr/>
            <p:nvPr/>
          </p:nvSpPr>
          <p:spPr bwMode="auto">
            <a:xfrm>
              <a:off x="8104188" y="2846388"/>
              <a:ext cx="642938" cy="747713"/>
            </a:xfrm>
            <a:custGeom>
              <a:avLst/>
              <a:gdLst>
                <a:gd name="T0" fmla="*/ 148 w 152"/>
                <a:gd name="T1" fmla="*/ 31 h 176"/>
                <a:gd name="T2" fmla="*/ 134 w 152"/>
                <a:gd name="T3" fmla="*/ 29 h 176"/>
                <a:gd name="T4" fmla="*/ 127 w 152"/>
                <a:gd name="T5" fmla="*/ 17 h 176"/>
                <a:gd name="T6" fmla="*/ 114 w 152"/>
                <a:gd name="T7" fmla="*/ 20 h 176"/>
                <a:gd name="T8" fmla="*/ 104 w 152"/>
                <a:gd name="T9" fmla="*/ 8 h 176"/>
                <a:gd name="T10" fmla="*/ 92 w 152"/>
                <a:gd name="T11" fmla="*/ 12 h 176"/>
                <a:gd name="T12" fmla="*/ 92 w 152"/>
                <a:gd name="T13" fmla="*/ 11 h 176"/>
                <a:gd name="T14" fmla="*/ 65 w 152"/>
                <a:gd name="T15" fmla="*/ 8 h 176"/>
                <a:gd name="T16" fmla="*/ 64 w 152"/>
                <a:gd name="T17" fmla="*/ 9 h 176"/>
                <a:gd name="T18" fmla="*/ 97 w 152"/>
                <a:gd name="T19" fmla="*/ 50 h 176"/>
                <a:gd name="T20" fmla="*/ 39 w 152"/>
                <a:gd name="T21" fmla="*/ 116 h 176"/>
                <a:gd name="T22" fmla="*/ 0 w 152"/>
                <a:gd name="T23" fmla="*/ 176 h 176"/>
                <a:gd name="T24" fmla="*/ 0 w 152"/>
                <a:gd name="T25" fmla="*/ 176 h 176"/>
                <a:gd name="T26" fmla="*/ 0 w 152"/>
                <a:gd name="T27" fmla="*/ 176 h 176"/>
                <a:gd name="T28" fmla="*/ 2 w 152"/>
                <a:gd name="T29" fmla="*/ 175 h 176"/>
                <a:gd name="T30" fmla="*/ 3 w 152"/>
                <a:gd name="T31" fmla="*/ 174 h 176"/>
                <a:gd name="T32" fmla="*/ 49 w 152"/>
                <a:gd name="T33" fmla="*/ 111 h 176"/>
                <a:gd name="T34" fmla="*/ 99 w 152"/>
                <a:gd name="T35" fmla="*/ 51 h 176"/>
                <a:gd name="T36" fmla="*/ 150 w 152"/>
                <a:gd name="T37" fmla="*/ 43 h 176"/>
                <a:gd name="T38" fmla="*/ 148 w 152"/>
                <a:gd name="T39" fmla="*/ 3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76">
                  <a:moveTo>
                    <a:pt x="148" y="31"/>
                  </a:moveTo>
                  <a:cubicBezTo>
                    <a:pt x="144" y="27"/>
                    <a:pt x="139" y="27"/>
                    <a:pt x="134" y="29"/>
                  </a:cubicBezTo>
                  <a:cubicBezTo>
                    <a:pt x="134" y="25"/>
                    <a:pt x="132" y="19"/>
                    <a:pt x="127" y="17"/>
                  </a:cubicBezTo>
                  <a:cubicBezTo>
                    <a:pt x="123" y="15"/>
                    <a:pt x="118" y="17"/>
                    <a:pt x="114" y="20"/>
                  </a:cubicBezTo>
                  <a:cubicBezTo>
                    <a:pt x="113" y="15"/>
                    <a:pt x="109" y="10"/>
                    <a:pt x="104" y="8"/>
                  </a:cubicBezTo>
                  <a:cubicBezTo>
                    <a:pt x="100" y="5"/>
                    <a:pt x="95" y="8"/>
                    <a:pt x="92" y="12"/>
                  </a:cubicBezTo>
                  <a:cubicBezTo>
                    <a:pt x="92" y="12"/>
                    <a:pt x="92" y="12"/>
                    <a:pt x="92" y="11"/>
                  </a:cubicBezTo>
                  <a:cubicBezTo>
                    <a:pt x="86" y="4"/>
                    <a:pt x="72" y="0"/>
                    <a:pt x="65" y="8"/>
                  </a:cubicBezTo>
                  <a:cubicBezTo>
                    <a:pt x="64" y="8"/>
                    <a:pt x="64" y="8"/>
                    <a:pt x="64" y="9"/>
                  </a:cubicBezTo>
                  <a:cubicBezTo>
                    <a:pt x="64" y="27"/>
                    <a:pt x="82" y="42"/>
                    <a:pt x="97" y="50"/>
                  </a:cubicBezTo>
                  <a:cubicBezTo>
                    <a:pt x="83" y="77"/>
                    <a:pt x="60" y="96"/>
                    <a:pt x="39" y="116"/>
                  </a:cubicBezTo>
                  <a:cubicBezTo>
                    <a:pt x="22" y="132"/>
                    <a:pt x="4" y="152"/>
                    <a:pt x="0" y="176"/>
                  </a:cubicBezTo>
                  <a:cubicBezTo>
                    <a:pt x="0" y="176"/>
                    <a:pt x="0" y="176"/>
                    <a:pt x="0" y="176"/>
                  </a:cubicBezTo>
                  <a:cubicBezTo>
                    <a:pt x="0" y="176"/>
                    <a:pt x="0" y="176"/>
                    <a:pt x="0" y="176"/>
                  </a:cubicBezTo>
                  <a:cubicBezTo>
                    <a:pt x="1" y="175"/>
                    <a:pt x="1" y="175"/>
                    <a:pt x="2" y="175"/>
                  </a:cubicBezTo>
                  <a:cubicBezTo>
                    <a:pt x="2" y="175"/>
                    <a:pt x="3" y="174"/>
                    <a:pt x="3" y="174"/>
                  </a:cubicBezTo>
                  <a:cubicBezTo>
                    <a:pt x="11" y="148"/>
                    <a:pt x="29" y="129"/>
                    <a:pt x="49" y="111"/>
                  </a:cubicBezTo>
                  <a:cubicBezTo>
                    <a:pt x="67" y="94"/>
                    <a:pt x="90" y="75"/>
                    <a:pt x="99" y="51"/>
                  </a:cubicBezTo>
                  <a:cubicBezTo>
                    <a:pt x="113" y="55"/>
                    <a:pt x="143" y="61"/>
                    <a:pt x="150" y="43"/>
                  </a:cubicBezTo>
                  <a:cubicBezTo>
                    <a:pt x="152" y="39"/>
                    <a:pt x="152" y="33"/>
                    <a:pt x="148" y="31"/>
                  </a:cubicBezTo>
                  <a:close/>
                </a:path>
              </a:pathLst>
            </a:custGeom>
            <a:solidFill>
              <a:srgbClr val="E35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6" name="Freeform 70"/>
            <p:cNvSpPr/>
            <p:nvPr/>
          </p:nvSpPr>
          <p:spPr bwMode="auto">
            <a:xfrm>
              <a:off x="11326813" y="2952750"/>
              <a:ext cx="182563" cy="450850"/>
            </a:xfrm>
            <a:custGeom>
              <a:avLst/>
              <a:gdLst>
                <a:gd name="T0" fmla="*/ 16 w 43"/>
                <a:gd name="T1" fmla="*/ 3 h 106"/>
                <a:gd name="T2" fmla="*/ 14 w 43"/>
                <a:gd name="T3" fmla="*/ 3 h 106"/>
                <a:gd name="T4" fmla="*/ 28 w 43"/>
                <a:gd name="T5" fmla="*/ 105 h 106"/>
                <a:gd name="T6" fmla="*/ 28 w 43"/>
                <a:gd name="T7" fmla="*/ 105 h 106"/>
                <a:gd name="T8" fmla="*/ 28 w 43"/>
                <a:gd name="T9" fmla="*/ 106 h 106"/>
                <a:gd name="T10" fmla="*/ 29 w 43"/>
                <a:gd name="T11" fmla="*/ 105 h 106"/>
                <a:gd name="T12" fmla="*/ 29 w 43"/>
                <a:gd name="T13" fmla="*/ 104 h 106"/>
                <a:gd name="T14" fmla="*/ 41 w 43"/>
                <a:gd name="T15" fmla="*/ 56 h 106"/>
                <a:gd name="T16" fmla="*/ 19 w 43"/>
                <a:gd name="T17" fmla="*/ 2 h 106"/>
                <a:gd name="T18" fmla="*/ 16 w 43"/>
                <a:gd name="T1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06">
                  <a:moveTo>
                    <a:pt x="16" y="3"/>
                  </a:moveTo>
                  <a:cubicBezTo>
                    <a:pt x="15" y="2"/>
                    <a:pt x="15" y="2"/>
                    <a:pt x="14" y="3"/>
                  </a:cubicBezTo>
                  <a:cubicBezTo>
                    <a:pt x="1" y="36"/>
                    <a:pt x="0" y="79"/>
                    <a:pt x="28" y="105"/>
                  </a:cubicBezTo>
                  <a:cubicBezTo>
                    <a:pt x="28" y="105"/>
                    <a:pt x="28" y="105"/>
                    <a:pt x="28" y="105"/>
                  </a:cubicBezTo>
                  <a:cubicBezTo>
                    <a:pt x="28" y="105"/>
                    <a:pt x="28" y="105"/>
                    <a:pt x="28" y="106"/>
                  </a:cubicBezTo>
                  <a:cubicBezTo>
                    <a:pt x="29" y="106"/>
                    <a:pt x="30" y="105"/>
                    <a:pt x="29" y="105"/>
                  </a:cubicBezTo>
                  <a:cubicBezTo>
                    <a:pt x="29" y="105"/>
                    <a:pt x="29" y="105"/>
                    <a:pt x="29" y="104"/>
                  </a:cubicBezTo>
                  <a:cubicBezTo>
                    <a:pt x="43" y="94"/>
                    <a:pt x="42" y="71"/>
                    <a:pt x="41" y="56"/>
                  </a:cubicBezTo>
                  <a:cubicBezTo>
                    <a:pt x="38" y="37"/>
                    <a:pt x="31" y="16"/>
                    <a:pt x="19" y="2"/>
                  </a:cubicBezTo>
                  <a:cubicBezTo>
                    <a:pt x="18" y="0"/>
                    <a:pt x="16" y="1"/>
                    <a:pt x="16" y="3"/>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37" name="Freeform 71"/>
            <p:cNvSpPr/>
            <p:nvPr/>
          </p:nvSpPr>
          <p:spPr bwMode="auto">
            <a:xfrm>
              <a:off x="11207750" y="3011488"/>
              <a:ext cx="728663" cy="698500"/>
            </a:xfrm>
            <a:custGeom>
              <a:avLst/>
              <a:gdLst>
                <a:gd name="T0" fmla="*/ 153 w 172"/>
                <a:gd name="T1" fmla="*/ 56 h 164"/>
                <a:gd name="T2" fmla="*/ 149 w 172"/>
                <a:gd name="T3" fmla="*/ 35 h 164"/>
                <a:gd name="T4" fmla="*/ 128 w 172"/>
                <a:gd name="T5" fmla="*/ 28 h 164"/>
                <a:gd name="T6" fmla="*/ 100 w 172"/>
                <a:gd name="T7" fmla="*/ 18 h 164"/>
                <a:gd name="T8" fmla="*/ 102 w 172"/>
                <a:gd name="T9" fmla="*/ 41 h 164"/>
                <a:gd name="T10" fmla="*/ 111 w 172"/>
                <a:gd name="T11" fmla="*/ 60 h 164"/>
                <a:gd name="T12" fmla="*/ 52 w 172"/>
                <a:gd name="T13" fmla="*/ 94 h 164"/>
                <a:gd name="T14" fmla="*/ 40 w 172"/>
                <a:gd name="T15" fmla="*/ 105 h 164"/>
                <a:gd name="T16" fmla="*/ 39 w 172"/>
                <a:gd name="T17" fmla="*/ 107 h 164"/>
                <a:gd name="T18" fmla="*/ 1 w 172"/>
                <a:gd name="T19" fmla="*/ 148 h 164"/>
                <a:gd name="T20" fmla="*/ 2 w 172"/>
                <a:gd name="T21" fmla="*/ 149 h 164"/>
                <a:gd name="T22" fmla="*/ 22 w 172"/>
                <a:gd name="T23" fmla="*/ 131 h 164"/>
                <a:gd name="T24" fmla="*/ 39 w 172"/>
                <a:gd name="T25" fmla="*/ 111 h 164"/>
                <a:gd name="T26" fmla="*/ 75 w 172"/>
                <a:gd name="T27" fmla="*/ 149 h 164"/>
                <a:gd name="T28" fmla="*/ 129 w 172"/>
                <a:gd name="T29" fmla="*/ 159 h 164"/>
                <a:gd name="T30" fmla="*/ 129 w 172"/>
                <a:gd name="T31" fmla="*/ 156 h 164"/>
                <a:gd name="T32" fmla="*/ 94 w 172"/>
                <a:gd name="T33" fmla="*/ 115 h 164"/>
                <a:gd name="T34" fmla="*/ 45 w 172"/>
                <a:gd name="T35" fmla="*/ 105 h 164"/>
                <a:gd name="T36" fmla="*/ 48 w 172"/>
                <a:gd name="T37" fmla="*/ 102 h 164"/>
                <a:gd name="T38" fmla="*/ 79 w 172"/>
                <a:gd name="T39" fmla="*/ 78 h 164"/>
                <a:gd name="T40" fmla="*/ 112 w 172"/>
                <a:gd name="T41" fmla="*/ 63 h 164"/>
                <a:gd name="T42" fmla="*/ 112 w 172"/>
                <a:gd name="T43" fmla="*/ 63 h 164"/>
                <a:gd name="T44" fmla="*/ 114 w 172"/>
                <a:gd name="T45" fmla="*/ 63 h 164"/>
                <a:gd name="T46" fmla="*/ 158 w 172"/>
                <a:gd name="T47" fmla="*/ 81 h 164"/>
                <a:gd name="T48" fmla="*/ 153 w 172"/>
                <a:gd name="T4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64">
                  <a:moveTo>
                    <a:pt x="153" y="56"/>
                  </a:moveTo>
                  <a:cubicBezTo>
                    <a:pt x="155" y="48"/>
                    <a:pt x="153" y="41"/>
                    <a:pt x="149" y="35"/>
                  </a:cubicBezTo>
                  <a:cubicBezTo>
                    <a:pt x="144" y="29"/>
                    <a:pt x="135" y="24"/>
                    <a:pt x="128" y="28"/>
                  </a:cubicBezTo>
                  <a:cubicBezTo>
                    <a:pt x="124" y="17"/>
                    <a:pt x="107" y="0"/>
                    <a:pt x="100" y="18"/>
                  </a:cubicBezTo>
                  <a:cubicBezTo>
                    <a:pt x="97" y="25"/>
                    <a:pt x="100" y="34"/>
                    <a:pt x="102" y="41"/>
                  </a:cubicBezTo>
                  <a:cubicBezTo>
                    <a:pt x="104" y="47"/>
                    <a:pt x="107" y="54"/>
                    <a:pt x="111" y="60"/>
                  </a:cubicBezTo>
                  <a:cubicBezTo>
                    <a:pt x="89" y="66"/>
                    <a:pt x="69" y="80"/>
                    <a:pt x="52" y="94"/>
                  </a:cubicBezTo>
                  <a:cubicBezTo>
                    <a:pt x="48" y="97"/>
                    <a:pt x="44" y="101"/>
                    <a:pt x="40" y="105"/>
                  </a:cubicBezTo>
                  <a:cubicBezTo>
                    <a:pt x="39" y="106"/>
                    <a:pt x="39" y="106"/>
                    <a:pt x="39" y="107"/>
                  </a:cubicBezTo>
                  <a:cubicBezTo>
                    <a:pt x="26" y="120"/>
                    <a:pt x="15" y="135"/>
                    <a:pt x="1" y="148"/>
                  </a:cubicBezTo>
                  <a:cubicBezTo>
                    <a:pt x="0" y="148"/>
                    <a:pt x="1" y="149"/>
                    <a:pt x="2" y="149"/>
                  </a:cubicBezTo>
                  <a:cubicBezTo>
                    <a:pt x="10" y="144"/>
                    <a:pt x="16" y="137"/>
                    <a:pt x="22" y="131"/>
                  </a:cubicBezTo>
                  <a:cubicBezTo>
                    <a:pt x="28" y="124"/>
                    <a:pt x="33" y="117"/>
                    <a:pt x="39" y="111"/>
                  </a:cubicBezTo>
                  <a:cubicBezTo>
                    <a:pt x="44" y="128"/>
                    <a:pt x="60" y="141"/>
                    <a:pt x="75" y="149"/>
                  </a:cubicBezTo>
                  <a:cubicBezTo>
                    <a:pt x="90" y="157"/>
                    <a:pt x="111" y="164"/>
                    <a:pt x="129" y="159"/>
                  </a:cubicBezTo>
                  <a:cubicBezTo>
                    <a:pt x="130" y="159"/>
                    <a:pt x="130" y="157"/>
                    <a:pt x="129" y="156"/>
                  </a:cubicBezTo>
                  <a:cubicBezTo>
                    <a:pt x="124" y="139"/>
                    <a:pt x="109" y="124"/>
                    <a:pt x="94" y="115"/>
                  </a:cubicBezTo>
                  <a:cubicBezTo>
                    <a:pt x="81" y="108"/>
                    <a:pt x="61" y="101"/>
                    <a:pt x="45" y="105"/>
                  </a:cubicBezTo>
                  <a:cubicBezTo>
                    <a:pt x="46" y="104"/>
                    <a:pt x="47" y="103"/>
                    <a:pt x="48" y="102"/>
                  </a:cubicBezTo>
                  <a:cubicBezTo>
                    <a:pt x="57" y="93"/>
                    <a:pt x="68" y="85"/>
                    <a:pt x="79" y="78"/>
                  </a:cubicBezTo>
                  <a:cubicBezTo>
                    <a:pt x="90" y="72"/>
                    <a:pt x="101" y="68"/>
                    <a:pt x="112" y="63"/>
                  </a:cubicBezTo>
                  <a:cubicBezTo>
                    <a:pt x="112" y="63"/>
                    <a:pt x="112" y="63"/>
                    <a:pt x="112" y="63"/>
                  </a:cubicBezTo>
                  <a:cubicBezTo>
                    <a:pt x="113" y="63"/>
                    <a:pt x="113" y="63"/>
                    <a:pt x="114" y="63"/>
                  </a:cubicBezTo>
                  <a:cubicBezTo>
                    <a:pt x="125" y="75"/>
                    <a:pt x="141" y="89"/>
                    <a:pt x="158" y="81"/>
                  </a:cubicBezTo>
                  <a:cubicBezTo>
                    <a:pt x="172" y="75"/>
                    <a:pt x="163" y="59"/>
                    <a:pt x="153" y="56"/>
                  </a:cubicBezTo>
                  <a:close/>
                </a:path>
              </a:pathLst>
            </a:custGeom>
            <a:solidFill>
              <a:srgbClr val="F2A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138" name="MH_Number"/>
          <p:cNvSpPr/>
          <p:nvPr>
            <p:custDataLst>
              <p:tags r:id="rId2"/>
            </p:custDataLst>
          </p:nvPr>
        </p:nvSpPr>
        <p:spPr>
          <a:xfrm>
            <a:off x="3493792" y="2397672"/>
            <a:ext cx="708494" cy="561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lvl="0" algn="ctr"/>
            <a:r>
              <a:rPr lang="en-US" altLang="zh-CN" sz="40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40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9" name="PA_MH_Others_1"/>
          <p:cNvSpPr txBox="1"/>
          <p:nvPr>
            <p:custDataLst>
              <p:tags r:id="rId3"/>
            </p:custDataLst>
          </p:nvPr>
        </p:nvSpPr>
        <p:spPr>
          <a:xfrm>
            <a:off x="2396690" y="2959328"/>
            <a:ext cx="1836402" cy="490403"/>
          </a:xfrm>
          <a:prstGeom prst="rect">
            <a:avLst/>
          </a:prstGeom>
          <a:noFill/>
        </p:spPr>
        <p:txBody>
          <a:bodyPr wrap="square" lIns="0" tIns="0" rIns="0" bIns="0" rtlCol="0">
            <a:normAutofit/>
          </a:bodyPr>
          <a:lstStyle/>
          <a:p>
            <a:pPr algn="r"/>
            <a:r>
              <a:rPr lang="en-US" altLang="zh-CN" sz="2400" spc="100" dirty="0">
                <a:solidFill>
                  <a:schemeClr val="accent4">
                    <a:lumMod val="60000"/>
                    <a:lumOff val="4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CHAPTER</a:t>
            </a:r>
            <a:endParaRPr lang="zh-CN" altLang="en-US" sz="2400" spc="100" dirty="0">
              <a:solidFill>
                <a:schemeClr val="accent4">
                  <a:lumMod val="60000"/>
                  <a:lumOff val="4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0" name="PA_MH_Title"/>
          <p:cNvSpPr txBox="1">
            <a:spLocks noChangeArrowheads="1"/>
          </p:cNvSpPr>
          <p:nvPr>
            <p:custDataLst>
              <p:tags r:id="rId4"/>
            </p:custDataLst>
          </p:nvPr>
        </p:nvSpPr>
        <p:spPr bwMode="auto">
          <a:xfrm>
            <a:off x="4723153" y="2302421"/>
            <a:ext cx="4348479" cy="10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30000"/>
              </a:lnSpc>
            </a:pPr>
            <a:r>
              <a:rPr lang="zh-CN" altLang="en-US" sz="36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sp>
        <p:nvSpPr>
          <p:cNvPr id="141" name="MH_Title"/>
          <p:cNvSpPr txBox="1">
            <a:spLocks noChangeArrowheads="1"/>
          </p:cNvSpPr>
          <p:nvPr>
            <p:custDataLst>
              <p:tags r:id="rId5"/>
            </p:custDataLst>
          </p:nvPr>
        </p:nvSpPr>
        <p:spPr bwMode="auto">
          <a:xfrm>
            <a:off x="4723153" y="3318043"/>
            <a:ext cx="4114799" cy="16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5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arn(inVertical)">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9"/>
                                        </p:tgtEl>
                                        <p:attrNameLst>
                                          <p:attrName>style.visibility</p:attrName>
                                        </p:attrNameLst>
                                      </p:cBhvr>
                                      <p:to>
                                        <p:strVal val="visible"/>
                                      </p:to>
                                    </p:set>
                                    <p:anim calcmode="lin" valueType="num">
                                      <p:cBhvr>
                                        <p:cTn id="12" dur="500" fill="hold"/>
                                        <p:tgtEl>
                                          <p:spTgt spid="1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9"/>
                                        </p:tgtEl>
                                        <p:attrNameLst>
                                          <p:attrName>ppt_y</p:attrName>
                                        </p:attrNameLst>
                                      </p:cBhvr>
                                      <p:tavLst>
                                        <p:tav tm="0">
                                          <p:val>
                                            <p:strVal val="#ppt_y"/>
                                          </p:val>
                                        </p:tav>
                                        <p:tav tm="100000">
                                          <p:val>
                                            <p:strVal val="#ppt_y"/>
                                          </p:val>
                                        </p:tav>
                                      </p:tavLst>
                                    </p:anim>
                                    <p:anim calcmode="lin" valueType="num">
                                      <p:cBhvr>
                                        <p:cTn id="14" dur="500" fill="hold"/>
                                        <p:tgtEl>
                                          <p:spTgt spid="1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40"/>
                                        </p:tgtEl>
                                        <p:attrNameLst>
                                          <p:attrName>style.visibility</p:attrName>
                                        </p:attrNameLst>
                                      </p:cBhvr>
                                      <p:to>
                                        <p:strVal val="visible"/>
                                      </p:to>
                                    </p:set>
                                    <p:anim calcmode="lin" valueType="num">
                                      <p:cBhvr>
                                        <p:cTn id="21" dur="500" fill="hold"/>
                                        <p:tgtEl>
                                          <p:spTgt spid="14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0"/>
                                        </p:tgtEl>
                                        <p:attrNameLst>
                                          <p:attrName>ppt_y</p:attrName>
                                        </p:attrNameLst>
                                      </p:cBhvr>
                                      <p:tavLst>
                                        <p:tav tm="0">
                                          <p:val>
                                            <p:strVal val="#ppt_y"/>
                                          </p:val>
                                        </p:tav>
                                        <p:tav tm="100000">
                                          <p:val>
                                            <p:strVal val="#ppt_y"/>
                                          </p:val>
                                        </p:tav>
                                      </p:tavLst>
                                    </p:anim>
                                    <p:anim calcmode="lin" valueType="num">
                                      <p:cBhvr>
                                        <p:cTn id="23" dur="500" fill="hold"/>
                                        <p:tgtEl>
                                          <p:spTgt spid="14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1000"/>
                                        <p:tgtEl>
                                          <p:spTgt spid="141"/>
                                        </p:tgtEl>
                                      </p:cBhvr>
                                    </p:animEffect>
                                    <p:anim calcmode="lin" valueType="num">
                                      <p:cBhvr>
                                        <p:cTn id="31" dur="1000" fill="hold"/>
                                        <p:tgtEl>
                                          <p:spTgt spid="141"/>
                                        </p:tgtEl>
                                        <p:attrNameLst>
                                          <p:attrName>ppt_x</p:attrName>
                                        </p:attrNameLst>
                                      </p:cBhvr>
                                      <p:tavLst>
                                        <p:tav tm="0">
                                          <p:val>
                                            <p:strVal val="#ppt_x"/>
                                          </p:val>
                                        </p:tav>
                                        <p:tav tm="100000">
                                          <p:val>
                                            <p:strVal val="#ppt_x"/>
                                          </p:val>
                                        </p:tav>
                                      </p:tavLst>
                                    </p:anim>
                                    <p:anim calcmode="lin" valueType="num">
                                      <p:cBhvr>
                                        <p:cTn id="32"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p:bldP spid="140" grpId="0"/>
      <p:bldP spid="1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虚尾箭头 1"/>
          <p:cNvSpPr/>
          <p:nvPr/>
        </p:nvSpPr>
        <p:spPr>
          <a:xfrm>
            <a:off x="0" y="223520"/>
            <a:ext cx="770021" cy="5892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1558" y="256550"/>
            <a:ext cx="22148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grpSp>
        <p:nvGrpSpPr>
          <p:cNvPr id="4" name="组合 3"/>
          <p:cNvGrpSpPr/>
          <p:nvPr/>
        </p:nvGrpSpPr>
        <p:grpSpPr>
          <a:xfrm>
            <a:off x="866776" y="1754227"/>
            <a:ext cx="10446965" cy="2626967"/>
            <a:chOff x="866776" y="1754227"/>
            <a:chExt cx="10446965" cy="2626967"/>
          </a:xfrm>
        </p:grpSpPr>
        <p:sp>
          <p:nvSpPr>
            <p:cNvPr id="5" name="任意多边形 4"/>
            <p:cNvSpPr/>
            <p:nvPr/>
          </p:nvSpPr>
          <p:spPr>
            <a:xfrm>
              <a:off x="6512520" y="2182579"/>
              <a:ext cx="1772290"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p>
          </p:txBody>
        </p:sp>
        <p:sp>
          <p:nvSpPr>
            <p:cNvPr id="6" name="任意多边形 5"/>
            <p:cNvSpPr/>
            <p:nvPr/>
          </p:nvSpPr>
          <p:spPr>
            <a:xfrm>
              <a:off x="3883525" y="2182579"/>
              <a:ext cx="1772289"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p>
          </p:txBody>
        </p:sp>
        <p:sp>
          <p:nvSpPr>
            <p:cNvPr id="7" name="任意多边形 6"/>
            <p:cNvSpPr/>
            <p:nvPr/>
          </p:nvSpPr>
          <p:spPr>
            <a:xfrm>
              <a:off x="1270767" y="2166338"/>
              <a:ext cx="1770259"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p>
          </p:txBody>
        </p:sp>
        <p:sp>
          <p:nvSpPr>
            <p:cNvPr id="8" name="Freeform 4"/>
            <p:cNvSpPr/>
            <p:nvPr/>
          </p:nvSpPr>
          <p:spPr bwMode="auto">
            <a:xfrm>
              <a:off x="866776" y="1760315"/>
              <a:ext cx="4998140" cy="2608697"/>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6"/>
              </a:solidFill>
              <a:prstDash val="solid"/>
              <a:rou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任意多边形 8"/>
            <p:cNvSpPr/>
            <p:nvPr/>
          </p:nvSpPr>
          <p:spPr>
            <a:xfrm>
              <a:off x="1985367" y="2306417"/>
              <a:ext cx="332939"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dirty="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2000" dirty="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任意多边形 9"/>
            <p:cNvSpPr/>
            <p:nvPr/>
          </p:nvSpPr>
          <p:spPr>
            <a:xfrm>
              <a:off x="4602185" y="2322658"/>
              <a:ext cx="334968"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dirty="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2000" dirty="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任意多边形 10"/>
            <p:cNvSpPr/>
            <p:nvPr/>
          </p:nvSpPr>
          <p:spPr>
            <a:xfrm>
              <a:off x="7225091" y="2322658"/>
              <a:ext cx="332939"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dirty="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2000" dirty="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任意多边形 11"/>
            <p:cNvSpPr/>
            <p:nvPr/>
          </p:nvSpPr>
          <p:spPr>
            <a:xfrm>
              <a:off x="3684573" y="1754227"/>
              <a:ext cx="4797158" cy="2626967"/>
            </a:xfrm>
            <a:custGeom>
              <a:avLst/>
              <a:gdLst>
                <a:gd name="connsiteX0" fmla="*/ 0 w 3902075"/>
                <a:gd name="connsiteY0" fmla="*/ 1047871 h 2096659"/>
                <a:gd name="connsiteX1" fmla="*/ 1019175 w 3902075"/>
                <a:gd name="connsiteY1" fmla="*/ 2067046 h 2096659"/>
                <a:gd name="connsiteX2" fmla="*/ 3063875 w 3902075"/>
                <a:gd name="connsiteY2" fmla="*/ 25521 h 2096659"/>
                <a:gd name="connsiteX3" fmla="*/ 3902075 w 3902075"/>
                <a:gd name="connsiteY3" fmla="*/ 866896 h 2096659"/>
                <a:gd name="connsiteX4" fmla="*/ 3902075 w 3902075"/>
                <a:gd name="connsiteY4" fmla="*/ 866896 h 2096659"/>
                <a:gd name="connsiteX0-1" fmla="*/ 0 w 3902075"/>
                <a:gd name="connsiteY0-2" fmla="*/ 1047871 h 2096659"/>
                <a:gd name="connsiteX1-3" fmla="*/ 1019175 w 3902075"/>
                <a:gd name="connsiteY1-4" fmla="*/ 2067046 h 2096659"/>
                <a:gd name="connsiteX2-5" fmla="*/ 3063875 w 3902075"/>
                <a:gd name="connsiteY2-6" fmla="*/ 25521 h 2096659"/>
                <a:gd name="connsiteX3-7" fmla="*/ 3902075 w 3902075"/>
                <a:gd name="connsiteY3-8" fmla="*/ 866896 h 2096659"/>
                <a:gd name="connsiteX4-9" fmla="*/ 3902075 w 3902075"/>
                <a:gd name="connsiteY4-10" fmla="*/ 866896 h 2096659"/>
                <a:gd name="connsiteX0-11" fmla="*/ 0 w 3902075"/>
                <a:gd name="connsiteY0-12" fmla="*/ 1047871 h 2067046"/>
                <a:gd name="connsiteX1-13" fmla="*/ 1019175 w 3902075"/>
                <a:gd name="connsiteY1-14" fmla="*/ 2067046 h 2067046"/>
                <a:gd name="connsiteX2-15" fmla="*/ 3063875 w 3902075"/>
                <a:gd name="connsiteY2-16" fmla="*/ 25521 h 2067046"/>
                <a:gd name="connsiteX3-17" fmla="*/ 3902075 w 3902075"/>
                <a:gd name="connsiteY3-18" fmla="*/ 866896 h 2067046"/>
                <a:gd name="connsiteX4-19" fmla="*/ 3902075 w 3902075"/>
                <a:gd name="connsiteY4-20" fmla="*/ 866896 h 2067046"/>
                <a:gd name="connsiteX0-21" fmla="*/ 0 w 3902075"/>
                <a:gd name="connsiteY0-22" fmla="*/ 1047871 h 2067046"/>
                <a:gd name="connsiteX1-23" fmla="*/ 1019175 w 3902075"/>
                <a:gd name="connsiteY1-24" fmla="*/ 2067046 h 2067046"/>
                <a:gd name="connsiteX2-25" fmla="*/ 3063875 w 3902075"/>
                <a:gd name="connsiteY2-26" fmla="*/ 25521 h 2067046"/>
                <a:gd name="connsiteX3-27" fmla="*/ 3902075 w 3902075"/>
                <a:gd name="connsiteY3-28" fmla="*/ 866896 h 2067046"/>
                <a:gd name="connsiteX4-29" fmla="*/ 3902075 w 3902075"/>
                <a:gd name="connsiteY4-30" fmla="*/ 866896 h 2067046"/>
                <a:gd name="connsiteX0-31" fmla="*/ 0 w 3902075"/>
                <a:gd name="connsiteY0-32" fmla="*/ 1047871 h 2067046"/>
                <a:gd name="connsiteX1-33" fmla="*/ 1019175 w 3902075"/>
                <a:gd name="connsiteY1-34" fmla="*/ 2067046 h 2067046"/>
                <a:gd name="connsiteX2-35" fmla="*/ 3063875 w 3902075"/>
                <a:gd name="connsiteY2-36" fmla="*/ 25521 h 2067046"/>
                <a:gd name="connsiteX3-37" fmla="*/ 3902075 w 3902075"/>
                <a:gd name="connsiteY3-38" fmla="*/ 866896 h 2067046"/>
                <a:gd name="connsiteX4-39" fmla="*/ 3902075 w 3902075"/>
                <a:gd name="connsiteY4-40" fmla="*/ 866896 h 2067046"/>
                <a:gd name="connsiteX0-41" fmla="*/ 0 w 3902075"/>
                <a:gd name="connsiteY0-42" fmla="*/ 1047871 h 2067046"/>
                <a:gd name="connsiteX1-43" fmla="*/ 1019175 w 3902075"/>
                <a:gd name="connsiteY1-44" fmla="*/ 2067046 h 2067046"/>
                <a:gd name="connsiteX2-45" fmla="*/ 3063875 w 3902075"/>
                <a:gd name="connsiteY2-46" fmla="*/ 25521 h 2067046"/>
                <a:gd name="connsiteX3-47" fmla="*/ 3902075 w 3902075"/>
                <a:gd name="connsiteY3-48" fmla="*/ 866896 h 2067046"/>
                <a:gd name="connsiteX4-49" fmla="*/ 3902075 w 3902075"/>
                <a:gd name="connsiteY4-50" fmla="*/ 866896 h 2067046"/>
                <a:gd name="connsiteX0-51" fmla="*/ 0 w 3902075"/>
                <a:gd name="connsiteY0-52" fmla="*/ 1047871 h 2067046"/>
                <a:gd name="connsiteX1-53" fmla="*/ 1019175 w 3902075"/>
                <a:gd name="connsiteY1-54" fmla="*/ 2067046 h 2067046"/>
                <a:gd name="connsiteX2-55" fmla="*/ 3063875 w 3902075"/>
                <a:gd name="connsiteY2-56" fmla="*/ 25521 h 2067046"/>
                <a:gd name="connsiteX3-57" fmla="*/ 3902075 w 3902075"/>
                <a:gd name="connsiteY3-58" fmla="*/ 866896 h 2067046"/>
                <a:gd name="connsiteX4-59" fmla="*/ 3902075 w 3902075"/>
                <a:gd name="connsiteY4-60" fmla="*/ 866896 h 2067046"/>
                <a:gd name="connsiteX0-61" fmla="*/ 0 w 3902075"/>
                <a:gd name="connsiteY0-62" fmla="*/ 1047871 h 2067046"/>
                <a:gd name="connsiteX1-63" fmla="*/ 1019175 w 3902075"/>
                <a:gd name="connsiteY1-64" fmla="*/ 2067046 h 2067046"/>
                <a:gd name="connsiteX2-65" fmla="*/ 3063875 w 3902075"/>
                <a:gd name="connsiteY2-66" fmla="*/ 25521 h 2067046"/>
                <a:gd name="connsiteX3-67" fmla="*/ 3902075 w 3902075"/>
                <a:gd name="connsiteY3-68" fmla="*/ 866896 h 2067046"/>
                <a:gd name="connsiteX4-69" fmla="*/ 3902075 w 3902075"/>
                <a:gd name="connsiteY4-70" fmla="*/ 866896 h 2067046"/>
                <a:gd name="connsiteX0-71" fmla="*/ 0 w 3902075"/>
                <a:gd name="connsiteY0-72" fmla="*/ 1022350 h 2041525"/>
                <a:gd name="connsiteX1-73" fmla="*/ 1019175 w 3902075"/>
                <a:gd name="connsiteY1-74" fmla="*/ 2041525 h 2041525"/>
                <a:gd name="connsiteX2-75" fmla="*/ 3063875 w 3902075"/>
                <a:gd name="connsiteY2-76" fmla="*/ 0 h 2041525"/>
                <a:gd name="connsiteX3-77" fmla="*/ 3902075 w 3902075"/>
                <a:gd name="connsiteY3-78" fmla="*/ 841375 h 2041525"/>
                <a:gd name="connsiteX4-79" fmla="*/ 3902075 w 3902075"/>
                <a:gd name="connsiteY4-80" fmla="*/ 841375 h 2041525"/>
                <a:gd name="connsiteX0-81" fmla="*/ 0 w 3902075"/>
                <a:gd name="connsiteY0-82" fmla="*/ 1022350 h 1879600"/>
                <a:gd name="connsiteX1-83" fmla="*/ 847725 w 3902075"/>
                <a:gd name="connsiteY1-84" fmla="*/ 1879600 h 1879600"/>
                <a:gd name="connsiteX2-85" fmla="*/ 3063875 w 3902075"/>
                <a:gd name="connsiteY2-86" fmla="*/ 0 h 1879600"/>
                <a:gd name="connsiteX3-87" fmla="*/ 3902075 w 3902075"/>
                <a:gd name="connsiteY3-88" fmla="*/ 841375 h 1879600"/>
                <a:gd name="connsiteX4-89" fmla="*/ 3902075 w 3902075"/>
                <a:gd name="connsiteY4-90" fmla="*/ 841375 h 1879600"/>
                <a:gd name="connsiteX0-91" fmla="*/ 0 w 3902075"/>
                <a:gd name="connsiteY0-92" fmla="*/ 1196975 h 2054225"/>
                <a:gd name="connsiteX1-93" fmla="*/ 847725 w 3902075"/>
                <a:gd name="connsiteY1-94" fmla="*/ 2054225 h 2054225"/>
                <a:gd name="connsiteX2-95" fmla="*/ 2895600 w 3902075"/>
                <a:gd name="connsiteY2-96" fmla="*/ 0 h 2054225"/>
                <a:gd name="connsiteX3-97" fmla="*/ 3902075 w 3902075"/>
                <a:gd name="connsiteY3-98" fmla="*/ 1016000 h 2054225"/>
                <a:gd name="connsiteX4-99" fmla="*/ 3902075 w 3902075"/>
                <a:gd name="connsiteY4-100" fmla="*/ 1016000 h 2054225"/>
                <a:gd name="connsiteX0-101" fmla="*/ 0 w 3902075"/>
                <a:gd name="connsiteY0-102" fmla="*/ 1196975 h 2054225"/>
                <a:gd name="connsiteX1-103" fmla="*/ 847725 w 3902075"/>
                <a:gd name="connsiteY1-104" fmla="*/ 2054225 h 2054225"/>
                <a:gd name="connsiteX2-105" fmla="*/ 2895600 w 3902075"/>
                <a:gd name="connsiteY2-106" fmla="*/ 0 h 2054225"/>
                <a:gd name="connsiteX3-107" fmla="*/ 3751060 w 3902075"/>
                <a:gd name="connsiteY3-108" fmla="*/ 864864 h 2054225"/>
                <a:gd name="connsiteX4-109" fmla="*/ 3902075 w 3902075"/>
                <a:gd name="connsiteY4-110" fmla="*/ 1016000 h 2054225"/>
                <a:gd name="connsiteX5" fmla="*/ 3902075 w 3902075"/>
                <a:gd name="connsiteY5" fmla="*/ 1016000 h 2054225"/>
                <a:gd name="connsiteX0-111" fmla="*/ 0 w 3902075"/>
                <a:gd name="connsiteY0-112" fmla="*/ 1196975 h 2054225"/>
                <a:gd name="connsiteX1-113" fmla="*/ 847725 w 3902075"/>
                <a:gd name="connsiteY1-114" fmla="*/ 2054225 h 2054225"/>
                <a:gd name="connsiteX2-115" fmla="*/ 2895600 w 3902075"/>
                <a:gd name="connsiteY2-116" fmla="*/ 0 h 2054225"/>
                <a:gd name="connsiteX3-117" fmla="*/ 3751060 w 3902075"/>
                <a:gd name="connsiteY3-118" fmla="*/ 864864 h 2054225"/>
                <a:gd name="connsiteX4-119" fmla="*/ 3902075 w 3902075"/>
                <a:gd name="connsiteY4-120" fmla="*/ 1016000 h 2054225"/>
                <a:gd name="connsiteX0-121" fmla="*/ 0 w 3751060"/>
                <a:gd name="connsiteY0-122" fmla="*/ 1196975 h 2054225"/>
                <a:gd name="connsiteX1-123" fmla="*/ 847725 w 3751060"/>
                <a:gd name="connsiteY1-124" fmla="*/ 2054225 h 2054225"/>
                <a:gd name="connsiteX2-125" fmla="*/ 2895600 w 3751060"/>
                <a:gd name="connsiteY2-126" fmla="*/ 0 h 2054225"/>
                <a:gd name="connsiteX3-127" fmla="*/ 3751060 w 3751060"/>
                <a:gd name="connsiteY3-128" fmla="*/ 864864 h 2054225"/>
              </a:gdLst>
              <a:ahLst/>
              <a:cxnLst>
                <a:cxn ang="0">
                  <a:pos x="connsiteX0-1" y="connsiteY0-2"/>
                </a:cxn>
                <a:cxn ang="0">
                  <a:pos x="connsiteX1-3" y="connsiteY1-4"/>
                </a:cxn>
                <a:cxn ang="0">
                  <a:pos x="connsiteX2-5" y="connsiteY2-6"/>
                </a:cxn>
                <a:cxn ang="0">
                  <a:pos x="connsiteX3-7" y="connsiteY3-8"/>
                </a:cxn>
              </a:cxnLst>
              <a:rect l="l" t="t" r="r" b="b"/>
              <a:pathLst>
                <a:path w="3751060" h="2054225">
                  <a:moveTo>
                    <a:pt x="0" y="1196975"/>
                  </a:moveTo>
                  <a:cubicBezTo>
                    <a:pt x="339725" y="1536700"/>
                    <a:pt x="508000" y="1714500"/>
                    <a:pt x="847725" y="2054225"/>
                  </a:cubicBezTo>
                  <a:lnTo>
                    <a:pt x="2895600" y="0"/>
                  </a:lnTo>
                  <a:lnTo>
                    <a:pt x="3751060" y="864864"/>
                  </a:lnTo>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8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Freeform 5"/>
            <p:cNvSpPr/>
            <p:nvPr/>
          </p:nvSpPr>
          <p:spPr bwMode="auto">
            <a:xfrm flipH="1" flipV="1">
              <a:off x="6315601" y="1766408"/>
              <a:ext cx="4998140" cy="2610727"/>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4"/>
              </a:solidFill>
              <a:prstDash val="solid"/>
              <a:rou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1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任意多边形 13"/>
            <p:cNvSpPr/>
            <p:nvPr/>
          </p:nvSpPr>
          <p:spPr>
            <a:xfrm>
              <a:off x="9157760" y="2182579"/>
              <a:ext cx="1772289"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28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p>
          </p:txBody>
        </p:sp>
        <p:sp>
          <p:nvSpPr>
            <p:cNvPr id="15" name="任意多边形 14"/>
            <p:cNvSpPr/>
            <p:nvPr/>
          </p:nvSpPr>
          <p:spPr>
            <a:xfrm>
              <a:off x="9868300" y="2322658"/>
              <a:ext cx="334968"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dirty="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2000" dirty="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6" name="组合 15"/>
          <p:cNvGrpSpPr/>
          <p:nvPr/>
        </p:nvGrpSpPr>
        <p:grpSpPr>
          <a:xfrm>
            <a:off x="1057276" y="4657567"/>
            <a:ext cx="2171170" cy="1561021"/>
            <a:chOff x="1057276" y="4555967"/>
            <a:chExt cx="2171170" cy="1561021"/>
          </a:xfrm>
        </p:grpSpPr>
        <p:sp>
          <p:nvSpPr>
            <p:cNvPr id="17" name="Rectangle 42"/>
            <p:cNvSpPr/>
            <p:nvPr/>
          </p:nvSpPr>
          <p:spPr>
            <a:xfrm>
              <a:off x="1057276"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文本框 17"/>
            <p:cNvSpPr txBox="1"/>
            <p:nvPr/>
          </p:nvSpPr>
          <p:spPr>
            <a:xfrm>
              <a:off x="1555597" y="4555967"/>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grpSp>
      <p:grpSp>
        <p:nvGrpSpPr>
          <p:cNvPr id="19" name="组合 18"/>
          <p:cNvGrpSpPr/>
          <p:nvPr/>
        </p:nvGrpSpPr>
        <p:grpSpPr>
          <a:xfrm>
            <a:off x="3684573" y="4657567"/>
            <a:ext cx="2171170" cy="1561021"/>
            <a:chOff x="3684573" y="4555967"/>
            <a:chExt cx="2171170" cy="1561021"/>
          </a:xfrm>
        </p:grpSpPr>
        <p:sp>
          <p:nvSpPr>
            <p:cNvPr id="20" name="Rectangle 42"/>
            <p:cNvSpPr/>
            <p:nvPr/>
          </p:nvSpPr>
          <p:spPr>
            <a:xfrm>
              <a:off x="3684573"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文本框 20"/>
            <p:cNvSpPr txBox="1"/>
            <p:nvPr/>
          </p:nvSpPr>
          <p:spPr>
            <a:xfrm>
              <a:off x="4172734" y="4555967"/>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grpSp>
      <p:grpSp>
        <p:nvGrpSpPr>
          <p:cNvPr id="22" name="组合 21"/>
          <p:cNvGrpSpPr/>
          <p:nvPr/>
        </p:nvGrpSpPr>
        <p:grpSpPr>
          <a:xfrm>
            <a:off x="6311870" y="4657567"/>
            <a:ext cx="2171170" cy="1561021"/>
            <a:chOff x="6311870" y="4555967"/>
            <a:chExt cx="2171170" cy="1561021"/>
          </a:xfrm>
        </p:grpSpPr>
        <p:sp>
          <p:nvSpPr>
            <p:cNvPr id="23" name="Rectangle 42"/>
            <p:cNvSpPr/>
            <p:nvPr/>
          </p:nvSpPr>
          <p:spPr>
            <a:xfrm>
              <a:off x="6311870"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文本框 23"/>
            <p:cNvSpPr txBox="1"/>
            <p:nvPr/>
          </p:nvSpPr>
          <p:spPr>
            <a:xfrm>
              <a:off x="6810191" y="4555967"/>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grpSp>
      <p:grpSp>
        <p:nvGrpSpPr>
          <p:cNvPr id="25" name="组合 24"/>
          <p:cNvGrpSpPr/>
          <p:nvPr/>
        </p:nvGrpSpPr>
        <p:grpSpPr>
          <a:xfrm>
            <a:off x="8939167" y="4657567"/>
            <a:ext cx="2171170" cy="1561021"/>
            <a:chOff x="8939167" y="4555967"/>
            <a:chExt cx="2171170" cy="1561021"/>
          </a:xfrm>
        </p:grpSpPr>
        <p:sp>
          <p:nvSpPr>
            <p:cNvPr id="26" name="Rectangle 42"/>
            <p:cNvSpPr/>
            <p:nvPr/>
          </p:nvSpPr>
          <p:spPr>
            <a:xfrm>
              <a:off x="8939167"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dirty="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文本框 26"/>
            <p:cNvSpPr txBox="1"/>
            <p:nvPr/>
          </p:nvSpPr>
          <p:spPr>
            <a:xfrm>
              <a:off x="9427328" y="4555967"/>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1"/>
</p:tagLst>
</file>

<file path=ppt/tags/tag1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ENTRY"/>
  <p:tag name="ID" val="626775"/>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13.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14.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TITLE"/>
  <p:tag name="ID" val="626775"/>
  <p:tag name="MH_ORDER" val="NUMBER"/>
  <p:tag name="PA" val="v3.2.0"/>
</p:tagLst>
</file>

<file path=ppt/tags/tag15.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16.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Lst>
</file>

<file path=ppt/tags/tag20.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6"/>
</p:tagLst>
</file>

<file path=ppt/tags/tag22.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7"/>
</p:tagLst>
</file>

<file path=ppt/tags/tag23.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8"/>
</p:tagLst>
</file>

<file path=ppt/tags/tag24.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10"/>
</p:tagLst>
</file>

<file path=ppt/tags/tag26.xml><?xml version="1.0" encoding="utf-8"?>
<p:tagLst xmlns:a="http://schemas.openxmlformats.org/drawingml/2006/main" xmlns:r="http://schemas.openxmlformats.org/officeDocument/2006/relationships" xmlns:p="http://schemas.openxmlformats.org/presentationml/2006/main">
  <p:tag name="MH" val="20160615115059"/>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615115059"/>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60615115059"/>
  <p:tag name="MH_LIBRARY" val="GRAPHIC"/>
  <p:tag name="MH_TYPE" val="Other"/>
  <p:tag name="MH_ORDER" val="7"/>
</p:tagLst>
</file>

<file path=ppt/tags/tag29.xml><?xml version="1.0" encoding="utf-8"?>
<p:tagLst xmlns:a="http://schemas.openxmlformats.org/drawingml/2006/main" xmlns:r="http://schemas.openxmlformats.org/officeDocument/2006/relationships" xmlns:p="http://schemas.openxmlformats.org/presentationml/2006/main">
  <p:tag name="MH" val="20160615115059"/>
  <p:tag name="MH_LIBRARY" val="GRAPHIC"/>
  <p:tag name="MH_TYPE" val="Other"/>
  <p:tag name="MH_ORDER" val="9"/>
</p:tagLst>
</file>

<file path=ppt/tags/tag3.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PA" val="v3.2.0"/>
</p:tagLst>
</file>

<file path=ppt/tags/tag30.xml><?xml version="1.0" encoding="utf-8"?>
<p:tagLst xmlns:a="http://schemas.openxmlformats.org/drawingml/2006/main" xmlns:r="http://schemas.openxmlformats.org/officeDocument/2006/relationships" xmlns:p="http://schemas.openxmlformats.org/presentationml/2006/main">
  <p:tag name="MH" val="20160615115059"/>
  <p:tag name="MH_LIBRARY" val="GRAPHIC"/>
  <p:tag name="MH_TYPE" val="Other"/>
  <p:tag name="MH_ORDER" val="11"/>
</p:tagLst>
</file>

<file path=ppt/tags/tag3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32.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33.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TITLE"/>
  <p:tag name="ID" val="626775"/>
  <p:tag name="MH_ORDER" val="NUMBER"/>
  <p:tag name="PA" val="v3.2.0"/>
</p:tagLst>
</file>

<file path=ppt/tags/tag34.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35.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36.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37.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TITLE"/>
  <p:tag name="ID" val="626775"/>
  <p:tag name="MH_ORDER" val="NUMBER"/>
  <p:tag name="PA" val="v3.2.0"/>
</p:tagLst>
</file>

<file path=ppt/tags/tag38.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39.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4.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ENTRY"/>
  <p:tag name="ID" val="626775"/>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4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TITLE"/>
  <p:tag name="ID" val="626775"/>
  <p:tag name="MH_ORDER" val="NUMBER"/>
  <p:tag name="PA" val="v3.2.0"/>
</p:tagLst>
</file>

<file path=ppt/tags/tag42.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5.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ENTRY"/>
  <p:tag name="ID" val="626775"/>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ENTRY"/>
  <p:tag name="ID" val="626775"/>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3"/>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698A12"/>
    </a:accent1>
    <a:accent2>
      <a:srgbClr val="2872A1"/>
    </a:accent2>
    <a:accent3>
      <a:srgbClr val="EA6C00"/>
    </a:accent3>
    <a:accent4>
      <a:srgbClr val="C91719"/>
    </a:accent4>
    <a:accent5>
      <a:srgbClr val="803066"/>
    </a:accent5>
    <a:accent6>
      <a:srgbClr val="2B7C78"/>
    </a:accent6>
    <a:hlink>
      <a:srgbClr val="698A1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宽屏</PresentationFormat>
  <Paragraphs>265</Paragraphs>
  <Slides>24</Slides>
  <Notes>24</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等线</vt:lpstr>
      <vt:lpstr>等线 Light</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2017-08-27T15:41:00Z</dcterms:created>
  <dcterms:modified xsi:type="dcterms:W3CDTF">2021-01-05T16:27:31Z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