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73" r:id="rId2"/>
    <p:sldId id="263" r:id="rId3"/>
    <p:sldId id="259" r:id="rId4"/>
    <p:sldId id="258" r:id="rId5"/>
    <p:sldId id="264" r:id="rId6"/>
    <p:sldId id="272" r:id="rId7"/>
    <p:sldId id="260" r:id="rId8"/>
    <p:sldId id="267" r:id="rId9"/>
    <p:sldId id="266" r:id="rId10"/>
    <p:sldId id="265" r:id="rId11"/>
    <p:sldId id="270" r:id="rId12"/>
    <p:sldId id="269" r:id="rId13"/>
  </p:sldIdLst>
  <p:sldSz cx="12192000" cy="6858000"/>
  <p:notesSz cx="6858000" cy="9144000"/>
  <p:custDataLst>
    <p:tags r:id="rId16"/>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7">
          <p15:clr>
            <a:srgbClr val="A4A3A4"/>
          </p15:clr>
        </p15:guide>
        <p15:guide id="2" pos="386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B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96" autoAdjust="0"/>
  </p:normalViewPr>
  <p:slideViewPr>
    <p:cSldViewPr snapToGrid="0" showGuides="1">
      <p:cViewPr varScale="1">
        <p:scale>
          <a:sx n="107" d="100"/>
          <a:sy n="107" d="100"/>
        </p:scale>
        <p:origin x="714" y="102"/>
      </p:cViewPr>
      <p:guideLst>
        <p:guide orient="horz" pos="2137"/>
        <p:guide pos="3863"/>
      </p:guideLst>
    </p:cSldViewPr>
  </p:slid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51" d="100"/>
          <a:sy n="51" d="100"/>
        </p:scale>
        <p:origin x="-2910" y="-96"/>
      </p:cViewPr>
      <p:guideLst>
        <p:guide orient="horz" pos="2880"/>
        <p:guide pos="2160"/>
      </p:guideLst>
    </p:cSldViewPr>
  </p:notes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8617A78-B89D-499F-861C-B2CABDD6DC78}" type="datetimeFigureOut">
              <a:rPr lang="zh-CN" altLang="en-US"/>
              <a:t>2021/1/6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D66E0F50-00DF-43E1-8DA2-1EC8AF4CEE69}" type="slidenum">
              <a:rPr lang="zh-CN" altLang="en-US"/>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B259920-6C81-4DC7-88D2-8EBB3E570A80}" type="datetimeFigureOut">
              <a:rPr lang="zh-CN" altLang="en-US"/>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D535542A-27BD-4EF8-BCA1-DA4FDF835E06}"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35542A-27BD-4EF8-BCA1-DA4FDF835E06}"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35542A-27BD-4EF8-BCA1-DA4FDF835E0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35542A-27BD-4EF8-BCA1-DA4FDF835E0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35542A-27BD-4EF8-BCA1-DA4FDF835E06}" type="slidenum">
              <a:rPr lang="zh-CN" altLang="en-US" smtClean="0"/>
              <a:t>12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35542A-27BD-4EF8-BCA1-DA4FDF835E06}"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35542A-27BD-4EF8-BCA1-DA4FDF835E0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35542A-27BD-4EF8-BCA1-DA4FDF835E0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536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536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F22BC2ED-9EF6-4F55-9AA3-D52468FB3FE8}" type="slidenum">
              <a:rPr lang="zh-CN" altLang="en-US"/>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35542A-27BD-4EF8-BCA1-DA4FDF835E0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35542A-27BD-4EF8-BCA1-DA4FDF835E0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35542A-27BD-4EF8-BCA1-DA4FDF835E0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35542A-27BD-4EF8-BCA1-DA4FDF835E0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p:txBody>
          <a:bodyPr/>
          <a:lstStyle>
            <a:lvl1pPr>
              <a:defRPr/>
            </a:lvl1pPr>
          </a:lstStyle>
          <a:p>
            <a:pPr>
              <a:defRPr/>
            </a:pPr>
            <a:fld id="{929B5A19-A980-4582-A236-288142B94343}"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fld id="{22DED69C-DA95-4EE7-84A9-508A19A88C2C}"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80995BCF-81F8-4C73-802B-E50C5A688AC4}"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fld id="{50DBA411-C986-4687-8B97-EE81988D6FCC}"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578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5787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47DFF72B-084C-4EDF-BE85-BBC9CC06CF82}"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fld id="{55BB6958-DBF7-4E82-B0F1-6F1BC1C51ACF}"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561975"/>
          </a:xfrm>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B85C7B84-5E1A-4430-91C1-20630E4273D4}"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fld id="{70B86A29-356C-4701-BBB8-A6BFC2B2481D}"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A7B01E26-53EA-4F0F-AB68-CC3369B39E7A}"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fld id="{22633473-2012-4FE5-8D1B-A26F6FF8D344}"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5B189F4D-F825-4306-BDF9-5812FDAC9A5E}"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fld id="{8F05C2CD-232A-45E1-8599-A4182F0E7A55}"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028700"/>
            <a:ext cx="5181600" cy="519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028700"/>
            <a:ext cx="5181600" cy="519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p:txBody>
          <a:bodyPr/>
          <a:lstStyle>
            <a:lvl1pPr>
              <a:defRPr/>
            </a:lvl1pPr>
          </a:lstStyle>
          <a:p>
            <a:pPr>
              <a:defRPr/>
            </a:pPr>
            <a:fld id="{E75909FA-C0E1-4BC0-8BBD-932398AF5E1E}"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fld id="{0D7E594B-33BB-4688-8585-BFCC24EBAAE7}"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p:txBody>
          <a:bodyPr/>
          <a:lstStyle>
            <a:lvl1pPr>
              <a:defRPr/>
            </a:lvl1pPr>
          </a:lstStyle>
          <a:p>
            <a:pPr>
              <a:defRPr/>
            </a:pPr>
            <a:fld id="{782A2DC6-A168-482D-A0A7-610F632208DB}"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p:txBody>
          <a:bodyPr/>
          <a:lstStyle>
            <a:lvl1pPr>
              <a:defRPr/>
            </a:lvl1pPr>
          </a:lstStyle>
          <a:p>
            <a:fld id="{D03C1C69-AE7A-4F57-9FB3-99F002E770EB}"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095FEAF5-9984-4B6A-BE64-0E932264A20C}"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fld id="{99E72184-DBC5-437E-95C2-FDEF84FB804D}"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2C7BB539-D41B-4BA4-8000-DD342BEEC19C}"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p:txBody>
          <a:bodyPr/>
          <a:lstStyle>
            <a:lvl1pPr>
              <a:defRPr/>
            </a:lvl1pPr>
          </a:lstStyle>
          <a:p>
            <a:fld id="{71A48BB6-A5A8-4FE1-9423-F14FADE692B3}"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72B35D17-0920-4435-8607-CED17973E066}"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fld id="{F9C7C8C0-9CCB-46D8-818B-C9629F4DF40D}"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A5E11A49-DDBC-4DCE-8E6C-A96A0C363784}"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fld id="{EA97CC96-E4BE-429D-B5A7-E2CDA67CADCF}"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sym typeface="Calibri Light" panose="020F0302020204030204" pitchFamily="34" charset="0"/>
              </a:rPr>
              <a:t>单击此处编辑母版标题样式</a:t>
            </a:r>
          </a:p>
        </p:txBody>
      </p:sp>
      <p:sp>
        <p:nvSpPr>
          <p:cNvPr id="1027" name="文本占位符 2"/>
          <p:cNvSpPr>
            <a:spLocks noGrp="1" noChangeArrowheads="1"/>
          </p:cNvSpPr>
          <p:nvPr>
            <p:ph type="body" idx="1"/>
          </p:nvPr>
        </p:nvSpPr>
        <p:spPr bwMode="auto">
          <a:xfrm>
            <a:off x="838200" y="1028700"/>
            <a:ext cx="1051560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000">
                <a:solidFill>
                  <a:srgbClr val="898989"/>
                </a:solidFill>
                <a:latin typeface="+mn-lt"/>
                <a:ea typeface="+mn-ea"/>
                <a:sym typeface="微软雅黑" panose="020B0503020204020204" pitchFamily="34" charset="-122"/>
              </a:defRPr>
            </a:lvl1pPr>
          </a:lstStyle>
          <a:p>
            <a:pPr>
              <a:defRPr/>
            </a:pPr>
            <a:fld id="{C33876A9-B4DF-43B0-83C1-ACC3EAF1F7CC}"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defRPr sz="1000">
                <a:solidFill>
                  <a:srgbClr val="898989"/>
                </a:solidFill>
                <a:latin typeface="+mn-lt"/>
                <a:ea typeface="+mn-ea"/>
                <a:sym typeface="微软雅黑" panose="020B0503020204020204" pitchFamily="34" charset="-122"/>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000">
                <a:solidFill>
                  <a:srgbClr val="898989"/>
                </a:solidFill>
                <a:latin typeface="微软雅黑" panose="020B0503020204020204" pitchFamily="34" charset="-122"/>
                <a:ea typeface="微软雅黑" panose="020B0503020204020204" pitchFamily="34" charset="-122"/>
                <a:sym typeface="微软雅黑" panose="020B0503020204020204" pitchFamily="34" charset="-122"/>
              </a:defRPr>
            </a:lvl1pPr>
          </a:lstStyle>
          <a:p>
            <a:fld id="{CBD03CA6-F780-49C5-AF35-F5A9A90CE619}"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p14:dur="0" advTm="0"/>
    </mc:Choice>
    <mc:Fallback xmlns="">
      <p:transition advTm="0"/>
    </mc:Fallback>
  </mc:AlternateContent>
  <p:hf sldNum="0" hdr="0" ftr="0"/>
  <p:txStyles>
    <p:titleStyle>
      <a:lvl1pPr marL="914400" indent="-914400" algn="l" rtl="0" eaLnBrk="0" fontAlgn="base" hangingPunct="0">
        <a:lnSpc>
          <a:spcPct val="90000"/>
        </a:lnSpc>
        <a:spcBef>
          <a:spcPct val="0"/>
        </a:spcBef>
        <a:spcAft>
          <a:spcPct val="0"/>
        </a:spcAft>
        <a:defRPr sz="28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5pPr>
      <a:lvl6pPr marL="1371600" indent="-914400" algn="l" rtl="0" fontAlgn="base">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6pPr>
      <a:lvl7pPr marL="1828800" indent="-914400" algn="l" rtl="0" fontAlgn="base">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7pPr>
      <a:lvl8pPr marL="2286000" indent="-914400" algn="l" rtl="0" fontAlgn="base">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8pPr>
      <a:lvl9pPr marL="2743200" indent="-914400" algn="l" rtl="0" fontAlgn="base">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16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3pPr>
      <a:lvl4pPr marL="1600200" indent="-228600" algn="l" rtl="0" eaLnBrk="0" fontAlgn="base" hangingPunct="0">
        <a:lnSpc>
          <a:spcPct val="15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4pPr>
      <a:lvl5pPr marL="2057400" indent="-228600" algn="l" rtl="0" eaLnBrk="0" fontAlgn="base" hangingPunct="0">
        <a:lnSpc>
          <a:spcPct val="15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5pPr>
      <a:lvl6pPr marL="2514600" indent="-228600" algn="l" rtl="0" fontAlgn="base">
        <a:lnSpc>
          <a:spcPct val="15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6pPr>
      <a:lvl7pPr marL="2971800" indent="-228600" algn="l" rtl="0" fontAlgn="base">
        <a:lnSpc>
          <a:spcPct val="15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7pPr>
      <a:lvl8pPr marL="3429000" indent="-228600" algn="l" rtl="0" fontAlgn="base">
        <a:lnSpc>
          <a:spcPct val="15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8pPr>
      <a:lvl9pPr marL="3886200" indent="-228600" algn="l" rtl="0" fontAlgn="base">
        <a:lnSpc>
          <a:spcPct val="15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audio" Target="file:///C:\Users\Administrator\Desktop\&#38899;&#39057;\&#20248;&#38597;&#38899;&#25928;.mp3" TargetMode="External"/><Relationship Id="rId1" Type="http://schemas.microsoft.com/office/2007/relationships/media" Target="file:///C:\Users\Administrator\Desktop\&#38899;&#39057;\&#20248;&#38597;&#38899;&#25928;.mp3" TargetMode="Externa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oleObject" Target="../embeddings/oleObject2.bin"/><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noChangeArrowheads="1"/>
          </p:cNvSpPr>
          <p:nvPr/>
        </p:nvSpPr>
        <p:spPr bwMode="auto">
          <a:xfrm>
            <a:off x="7491730" y="2756535"/>
            <a:ext cx="92075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914400" indent="-914400" algn="l" rtl="0" eaLnBrk="0" fontAlgn="base" hangingPunct="0">
              <a:lnSpc>
                <a:spcPct val="90000"/>
              </a:lnSpc>
              <a:spcBef>
                <a:spcPct val="0"/>
              </a:spcBef>
              <a:spcAft>
                <a:spcPct val="0"/>
              </a:spcAft>
              <a:defRPr sz="28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5pPr>
            <a:lvl6pPr marL="1371600" indent="-914400" algn="l" rtl="0" fontAlgn="base">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6pPr>
            <a:lvl7pPr marL="1828800" indent="-914400" algn="l" rtl="0" fontAlgn="base">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7pPr>
            <a:lvl8pPr marL="2286000" indent="-914400" algn="l" rtl="0" fontAlgn="base">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8pPr>
            <a:lvl9pPr marL="2743200" indent="-914400" algn="l" rtl="0" fontAlgn="base">
              <a:lnSpc>
                <a:spcPct val="90000"/>
              </a:lnSpc>
              <a:spcBef>
                <a:spcPct val="0"/>
              </a:spcBef>
              <a:spcAft>
                <a:spcPct val="0"/>
              </a:spcAft>
              <a:defRPr sz="2800">
                <a:solidFill>
                  <a:schemeClr val="tx1"/>
                </a:solidFill>
                <a:latin typeface="微软雅黑" panose="020B0503020204020204" pitchFamily="34" charset="-122"/>
                <a:ea typeface="微软雅黑" panose="020B0503020204020204" pitchFamily="34" charset="-122"/>
                <a:sym typeface="Calibri Light" panose="020F0302020204030204" pitchFamily="34" charset="0"/>
              </a:defRPr>
            </a:lvl9pPr>
          </a:lstStyle>
          <a:p>
            <a:pPr marL="0" indent="0" eaLnBrk="1" hangingPunct="1">
              <a:lnSpc>
                <a:spcPct val="100000"/>
              </a:lnSpc>
              <a:buFontTx/>
            </a:pPr>
            <a:r>
              <a:rPr lang="zh-CN" altLang="en-US" sz="6000" b="1" kern="0" dirty="0">
                <a:solidFill>
                  <a:srgbClr val="3B3838"/>
                </a:solidFill>
              </a:rPr>
              <a:t>个人简历</a:t>
            </a:r>
          </a:p>
        </p:txBody>
      </p:sp>
      <p:sp>
        <p:nvSpPr>
          <p:cNvPr id="6" name="任意多边形 14"/>
          <p:cNvSpPr>
            <a:spLocks noChangeArrowheads="1"/>
          </p:cNvSpPr>
          <p:nvPr/>
        </p:nvSpPr>
        <p:spPr bwMode="auto">
          <a:xfrm rot="16200000">
            <a:off x="5755323" y="2186622"/>
            <a:ext cx="4154487" cy="2270125"/>
          </a:xfrm>
          <a:custGeom>
            <a:avLst/>
            <a:gdLst>
              <a:gd name="T0" fmla="*/ 143930 w 4154900"/>
              <a:gd name="T1" fmla="*/ 719680 h 2270327"/>
              <a:gd name="T2" fmla="*/ 0 w 4154900"/>
              <a:gd name="T3" fmla="*/ 719680 h 2270327"/>
              <a:gd name="T4" fmla="*/ 0 w 4154900"/>
              <a:gd name="T5" fmla="*/ 143935 h 2270327"/>
              <a:gd name="T6" fmla="*/ 0 w 4154900"/>
              <a:gd name="T7" fmla="*/ 0 h 2270327"/>
              <a:gd name="T8" fmla="*/ 143930 w 4154900"/>
              <a:gd name="T9" fmla="*/ 0 h 2270327"/>
              <a:gd name="T10" fmla="*/ 2158925 w 4154900"/>
              <a:gd name="T11" fmla="*/ 0 h 2270327"/>
              <a:gd name="T12" fmla="*/ 2158925 w 4154900"/>
              <a:gd name="T13" fmla="*/ 143935 h 2270327"/>
              <a:gd name="T14" fmla="*/ 143930 w 4154900"/>
              <a:gd name="T15" fmla="*/ 143935 h 2270327"/>
              <a:gd name="T16" fmla="*/ 4152835 w 4154900"/>
              <a:gd name="T17" fmla="*/ 2269317 h 2270327"/>
              <a:gd name="T18" fmla="*/ 4008905 w 4154900"/>
              <a:gd name="T19" fmla="*/ 2269317 h 2270327"/>
              <a:gd name="T20" fmla="*/ 1993910 w 4154900"/>
              <a:gd name="T21" fmla="*/ 2269317 h 2270327"/>
              <a:gd name="T22" fmla="*/ 1993910 w 4154900"/>
              <a:gd name="T23" fmla="*/ 2125382 h 2270327"/>
              <a:gd name="T24" fmla="*/ 4008905 w 4154900"/>
              <a:gd name="T25" fmla="*/ 2125382 h 2270327"/>
              <a:gd name="T26" fmla="*/ 4008905 w 4154900"/>
              <a:gd name="T27" fmla="*/ 1549637 h 2270327"/>
              <a:gd name="T28" fmla="*/ 4152835 w 4154900"/>
              <a:gd name="T29" fmla="*/ 1549637 h 2270327"/>
              <a:gd name="T30" fmla="*/ 4152835 w 4154900"/>
              <a:gd name="T31" fmla="*/ 2125382 h 227032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154900"/>
              <a:gd name="T49" fmla="*/ 0 h 2270327"/>
              <a:gd name="T50" fmla="*/ 4154900 w 4154900"/>
              <a:gd name="T51" fmla="*/ 2270327 h 227032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154900" h="2270327">
                <a:moveTo>
                  <a:pt x="144000" y="720000"/>
                </a:moveTo>
                <a:lnTo>
                  <a:pt x="0" y="720000"/>
                </a:lnTo>
                <a:lnTo>
                  <a:pt x="0" y="144000"/>
                </a:lnTo>
                <a:lnTo>
                  <a:pt x="0" y="0"/>
                </a:lnTo>
                <a:lnTo>
                  <a:pt x="144000" y="0"/>
                </a:lnTo>
                <a:lnTo>
                  <a:pt x="2160000" y="0"/>
                </a:lnTo>
                <a:lnTo>
                  <a:pt x="2160000" y="144000"/>
                </a:lnTo>
                <a:lnTo>
                  <a:pt x="144000" y="144000"/>
                </a:lnTo>
                <a:lnTo>
                  <a:pt x="144000" y="720000"/>
                </a:lnTo>
                <a:close/>
                <a:moveTo>
                  <a:pt x="4154900" y="2270327"/>
                </a:moveTo>
                <a:lnTo>
                  <a:pt x="4010900" y="2270327"/>
                </a:lnTo>
                <a:lnTo>
                  <a:pt x="1994900" y="2270327"/>
                </a:lnTo>
                <a:lnTo>
                  <a:pt x="1994900" y="2126327"/>
                </a:lnTo>
                <a:lnTo>
                  <a:pt x="4010900" y="2126327"/>
                </a:lnTo>
                <a:lnTo>
                  <a:pt x="4010900" y="1550327"/>
                </a:lnTo>
                <a:lnTo>
                  <a:pt x="4154900" y="1550327"/>
                </a:lnTo>
                <a:lnTo>
                  <a:pt x="4154900" y="2126327"/>
                </a:lnTo>
                <a:lnTo>
                  <a:pt x="4154900" y="2270327"/>
                </a:lnTo>
                <a:close/>
              </a:path>
            </a:pathLst>
          </a:custGeom>
          <a:solidFill>
            <a:srgbClr val="3B3838"/>
          </a:solidFill>
          <a:ln w="9525">
            <a:solidFill>
              <a:srgbClr val="000000"/>
            </a:solidFill>
            <a:round/>
          </a:ln>
        </p:spPr>
        <p:txBody>
          <a:bodyPr anchor="ctr"/>
          <a:lstStyle/>
          <a:p>
            <a:endParaRPr lang="zh-CN" altLang="en-US"/>
          </a:p>
        </p:txBody>
      </p:sp>
      <p:cxnSp>
        <p:nvCxnSpPr>
          <p:cNvPr id="8" name="直接连接符 7"/>
          <p:cNvCxnSpPr/>
          <p:nvPr/>
        </p:nvCxnSpPr>
        <p:spPr bwMode="auto">
          <a:xfrm flipH="1">
            <a:off x="9936480" y="-762000"/>
            <a:ext cx="1752600" cy="1752600"/>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接连接符 8"/>
          <p:cNvCxnSpPr/>
          <p:nvPr/>
        </p:nvCxnSpPr>
        <p:spPr bwMode="auto">
          <a:xfrm flipH="1">
            <a:off x="9540240" y="114300"/>
            <a:ext cx="1752600" cy="1752600"/>
          </a:xfrm>
          <a:prstGeom prst="line">
            <a:avLst/>
          </a:prstGeom>
          <a:solidFill>
            <a:schemeClr val="accent1"/>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接连接符 9"/>
          <p:cNvCxnSpPr/>
          <p:nvPr/>
        </p:nvCxnSpPr>
        <p:spPr bwMode="auto">
          <a:xfrm flipH="1">
            <a:off x="11315700" y="-1059180"/>
            <a:ext cx="1752600" cy="1752600"/>
          </a:xfrm>
          <a:prstGeom prst="line">
            <a:avLst/>
          </a:prstGeom>
          <a:solidFill>
            <a:schemeClr val="accent1"/>
          </a:solidFill>
          <a:ln w="3175" cap="flat" cmpd="sng" algn="ctr">
            <a:solidFill>
              <a:schemeClr val="bg2">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接连接符 10"/>
          <p:cNvCxnSpPr/>
          <p:nvPr/>
        </p:nvCxnSpPr>
        <p:spPr bwMode="auto">
          <a:xfrm flipH="1">
            <a:off x="3515000" y="5593755"/>
            <a:ext cx="1752600" cy="1752600"/>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接连接符 11"/>
          <p:cNvCxnSpPr/>
          <p:nvPr/>
        </p:nvCxnSpPr>
        <p:spPr bwMode="auto">
          <a:xfrm flipH="1">
            <a:off x="4577331" y="5328982"/>
            <a:ext cx="1752600" cy="1752600"/>
          </a:xfrm>
          <a:prstGeom prst="line">
            <a:avLst/>
          </a:prstGeom>
          <a:solidFill>
            <a:schemeClr val="accent1"/>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接连接符 12"/>
          <p:cNvCxnSpPr/>
          <p:nvPr/>
        </p:nvCxnSpPr>
        <p:spPr bwMode="auto">
          <a:xfrm flipH="1">
            <a:off x="4022408" y="6473707"/>
            <a:ext cx="1752600" cy="1752600"/>
          </a:xfrm>
          <a:prstGeom prst="line">
            <a:avLst/>
          </a:prstGeom>
          <a:solidFill>
            <a:schemeClr val="accent1"/>
          </a:solidFill>
          <a:ln w="3175" cap="flat" cmpd="sng" algn="ctr">
            <a:solidFill>
              <a:schemeClr val="bg2">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rotWithShape="1">
          <a:blip r:embed="rId5">
            <a:grayscl/>
            <a:extLst>
              <a:ext uri="{28A0092B-C50C-407E-A947-70E740481C1C}">
                <a14:useLocalDpi xmlns:a14="http://schemas.microsoft.com/office/drawing/2010/main" val="0"/>
              </a:ext>
            </a:extLst>
          </a:blip>
          <a:srcRect l="20652" r="45052"/>
          <a:stretch>
            <a:fillRect/>
          </a:stretch>
        </p:blipFill>
        <p:spPr>
          <a:xfrm>
            <a:off x="0" y="0"/>
            <a:ext cx="4712677" cy="6911857"/>
          </a:xfrm>
          <a:prstGeom prst="rect">
            <a:avLst/>
          </a:prstGeom>
        </p:spPr>
      </p:pic>
      <p:sp>
        <p:nvSpPr>
          <p:cNvPr id="14" name="矩形 13" descr="e7d195523061f1c02a8984ea39f38d3d74b49142017a368e4B0EABC5EBE010B9A4ECE7BA379F33BF3143BA9A7090092CF2F94BC5DEEAD62EC9F0766D2C803D16C5CAC4845EBE0C7184E7075C02B888AD3726D7F266BBAC592FFC9FE0CD5CFAA506D51D37215D3D719C2BE895599CF85672416A57B293060EF78A1BECD049C591E983BC1C47F14359"/>
          <p:cNvSpPr/>
          <p:nvPr/>
        </p:nvSpPr>
        <p:spPr>
          <a:xfrm>
            <a:off x="7860145" y="4128653"/>
            <a:ext cx="4535055" cy="1014730"/>
          </a:xfrm>
          <a:prstGeom prst="rect">
            <a:avLst/>
          </a:prstGeom>
        </p:spPr>
        <p:txBody>
          <a:bodyPr wrap="square">
            <a:spAutoFit/>
          </a:bodyPr>
          <a:lstStyle/>
          <a:p>
            <a:pPr algn="ctr"/>
            <a:r>
              <a:rPr lang="en-US" altLang="zh-CN" sz="6000">
                <a:latin typeface="华文行楷" panose="02010800040101010101" pitchFamily="2" charset="-122"/>
                <a:ea typeface="华文行楷" panose="02010800040101010101" pitchFamily="2" charset="-122"/>
              </a:rPr>
              <a:t>xiazaii            </a:t>
            </a:r>
            <a:endParaRPr lang="zh-CN" altLang="en-US" sz="6000" dirty="0">
              <a:latin typeface="华文行楷" panose="02010800040101010101" pitchFamily="2" charset="-122"/>
              <a:ea typeface="华文行楷" panose="02010800040101010101" pitchFamily="2" charset="-122"/>
            </a:endParaRPr>
          </a:p>
        </p:txBody>
      </p:sp>
      <p:pic>
        <p:nvPicPr>
          <p:cNvPr id="15" name="优雅音效">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6"/>
          <a:stretch>
            <a:fillRect/>
          </a:stretch>
        </p:blipFill>
        <p:spPr>
          <a:xfrm>
            <a:off x="-1420654" y="527685"/>
            <a:ext cx="487363" cy="48736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
                                        <p:tgtEl>
                                          <p:spTgt spid="4"/>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childTnLst>
                          </p:cTn>
                        </p:par>
                        <p:par>
                          <p:cTn id="15" fill="hold">
                            <p:stCondLst>
                              <p:cond delay="2000"/>
                            </p:stCondLst>
                            <p:childTnLst>
                              <p:par>
                                <p:cTn id="16" presetID="31"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fltVal val="0"/>
                                          </p:val>
                                        </p:tav>
                                        <p:tav tm="100000">
                                          <p:val>
                                            <p:strVal val="#ppt_w"/>
                                          </p:val>
                                        </p:tav>
                                      </p:tavLst>
                                    </p:anim>
                                    <p:anim calcmode="lin" valueType="num">
                                      <p:cBhvr>
                                        <p:cTn id="19" dur="1000" fill="hold"/>
                                        <p:tgtEl>
                                          <p:spTgt spid="5"/>
                                        </p:tgtEl>
                                        <p:attrNameLst>
                                          <p:attrName>ppt_h</p:attrName>
                                        </p:attrNameLst>
                                      </p:cBhvr>
                                      <p:tavLst>
                                        <p:tav tm="0">
                                          <p:val>
                                            <p:fltVal val="0"/>
                                          </p:val>
                                        </p:tav>
                                        <p:tav tm="100000">
                                          <p:val>
                                            <p:strVal val="#ppt_h"/>
                                          </p:val>
                                        </p:tav>
                                      </p:tavLst>
                                    </p:anim>
                                    <p:anim calcmode="lin" valueType="num">
                                      <p:cBhvr>
                                        <p:cTn id="20" dur="1000" fill="hold"/>
                                        <p:tgtEl>
                                          <p:spTgt spid="5"/>
                                        </p:tgtEl>
                                        <p:attrNameLst>
                                          <p:attrName>style.rotation</p:attrName>
                                        </p:attrNameLst>
                                      </p:cBhvr>
                                      <p:tavLst>
                                        <p:tav tm="0">
                                          <p:val>
                                            <p:fltVal val="90"/>
                                          </p:val>
                                        </p:tav>
                                        <p:tav tm="100000">
                                          <p:val>
                                            <p:fltVal val="0"/>
                                          </p:val>
                                        </p:tav>
                                      </p:tavLst>
                                    </p:anim>
                                    <p:animEffect transition="in" filter="fade">
                                      <p:cBhvr>
                                        <p:cTn id="21" dur="1000"/>
                                        <p:tgtEl>
                                          <p:spTgt spid="5"/>
                                        </p:tgtEl>
                                      </p:cBhvr>
                                    </p:animEffect>
                                  </p:childTnLst>
                                </p:cTn>
                              </p:par>
                            </p:childTnLst>
                          </p:cTn>
                        </p:par>
                        <p:par>
                          <p:cTn id="22" fill="hold">
                            <p:stCondLst>
                              <p:cond delay="3000"/>
                            </p:stCondLst>
                            <p:childTnLst>
                              <p:par>
                                <p:cTn id="23" presetID="2" presetClass="entr" presetSubtype="1"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000" fill="hold"/>
                                        <p:tgtEl>
                                          <p:spTgt spid="14"/>
                                        </p:tgtEl>
                                        <p:attrNameLst>
                                          <p:attrName>ppt_x</p:attrName>
                                        </p:attrNameLst>
                                      </p:cBhvr>
                                      <p:tavLst>
                                        <p:tav tm="0">
                                          <p:val>
                                            <p:strVal val="#ppt_x"/>
                                          </p:val>
                                        </p:tav>
                                        <p:tav tm="100000">
                                          <p:val>
                                            <p:strVal val="#ppt_x"/>
                                          </p:val>
                                        </p:tav>
                                      </p:tavLst>
                                    </p:anim>
                                    <p:anim calcmode="lin" valueType="num">
                                      <p:cBhvr additive="base">
                                        <p:cTn id="26" dur="1000" fill="hold"/>
                                        <p:tgtEl>
                                          <p:spTgt spid="14"/>
                                        </p:tgtEl>
                                        <p:attrNameLst>
                                          <p:attrName>ppt_y</p:attrName>
                                        </p:attrNameLst>
                                      </p:cBhvr>
                                      <p:tavLst>
                                        <p:tav tm="0">
                                          <p:val>
                                            <p:strVal val="0-#ppt_h/2"/>
                                          </p:val>
                                        </p:tav>
                                        <p:tav tm="100000">
                                          <p:val>
                                            <p:strVal val="#ppt_y"/>
                                          </p:val>
                                        </p:tav>
                                      </p:tavLst>
                                    </p:anim>
                                  </p:childTnLst>
                                </p:cTn>
                              </p:par>
                            </p:childTnLst>
                          </p:cTn>
                        </p:par>
                        <p:par>
                          <p:cTn id="27" fill="hold">
                            <p:stCondLst>
                              <p:cond delay="4000"/>
                            </p:stCondLst>
                            <p:childTnLst>
                              <p:par>
                                <p:cTn id="28" presetID="2" presetClass="entr" presetSubtype="4"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1000" fill="hold"/>
                                        <p:tgtEl>
                                          <p:spTgt spid="11"/>
                                        </p:tgtEl>
                                        <p:attrNameLst>
                                          <p:attrName>ppt_x</p:attrName>
                                        </p:attrNameLst>
                                      </p:cBhvr>
                                      <p:tavLst>
                                        <p:tav tm="0">
                                          <p:val>
                                            <p:strVal val="#ppt_x"/>
                                          </p:val>
                                        </p:tav>
                                        <p:tav tm="100000">
                                          <p:val>
                                            <p:strVal val="#ppt_x"/>
                                          </p:val>
                                        </p:tav>
                                      </p:tavLst>
                                    </p:anim>
                                    <p:anim calcmode="lin" valueType="num">
                                      <p:cBhvr additive="base">
                                        <p:cTn id="31" dur="1000" fill="hold"/>
                                        <p:tgtEl>
                                          <p:spTgt spid="11"/>
                                        </p:tgtEl>
                                        <p:attrNameLst>
                                          <p:attrName>ppt_y</p:attrName>
                                        </p:attrNameLst>
                                      </p:cBhvr>
                                      <p:tavLst>
                                        <p:tav tm="0">
                                          <p:val>
                                            <p:strVal val="1+#ppt_h/2"/>
                                          </p:val>
                                        </p:tav>
                                        <p:tav tm="100000">
                                          <p:val>
                                            <p:strVal val="#ppt_y"/>
                                          </p:val>
                                        </p:tav>
                                      </p:tavLst>
                                    </p:anim>
                                  </p:childTnLst>
                                </p:cTn>
                              </p:par>
                            </p:childTnLst>
                          </p:cTn>
                        </p:par>
                        <p:par>
                          <p:cTn id="32" fill="hold">
                            <p:stCondLst>
                              <p:cond delay="5000"/>
                            </p:stCondLst>
                            <p:childTnLst>
                              <p:par>
                                <p:cTn id="33" presetID="2" presetClass="entr" presetSubtype="4"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000" fill="hold"/>
                                        <p:tgtEl>
                                          <p:spTgt spid="13"/>
                                        </p:tgtEl>
                                        <p:attrNameLst>
                                          <p:attrName>ppt_x</p:attrName>
                                        </p:attrNameLst>
                                      </p:cBhvr>
                                      <p:tavLst>
                                        <p:tav tm="0">
                                          <p:val>
                                            <p:strVal val="#ppt_x"/>
                                          </p:val>
                                        </p:tav>
                                        <p:tav tm="100000">
                                          <p:val>
                                            <p:strVal val="#ppt_x"/>
                                          </p:val>
                                        </p:tav>
                                      </p:tavLst>
                                    </p:anim>
                                    <p:anim calcmode="lin" valueType="num">
                                      <p:cBhvr additive="base">
                                        <p:cTn id="36" dur="1000" fill="hold"/>
                                        <p:tgtEl>
                                          <p:spTgt spid="13"/>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 presetClass="entr" presetSubtype="4"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1000" fill="hold"/>
                                        <p:tgtEl>
                                          <p:spTgt spid="12"/>
                                        </p:tgtEl>
                                        <p:attrNameLst>
                                          <p:attrName>ppt_x</p:attrName>
                                        </p:attrNameLst>
                                      </p:cBhvr>
                                      <p:tavLst>
                                        <p:tav tm="0">
                                          <p:val>
                                            <p:strVal val="#ppt_x"/>
                                          </p:val>
                                        </p:tav>
                                        <p:tav tm="100000">
                                          <p:val>
                                            <p:strVal val="#ppt_x"/>
                                          </p:val>
                                        </p:tav>
                                      </p:tavLst>
                                    </p:anim>
                                    <p:anim calcmode="lin" valueType="num">
                                      <p:cBhvr additive="base">
                                        <p:cTn id="41" dur="1000" fill="hold"/>
                                        <p:tgtEl>
                                          <p:spTgt spid="12"/>
                                        </p:tgtEl>
                                        <p:attrNameLst>
                                          <p:attrName>ppt_y</p:attrName>
                                        </p:attrNameLst>
                                      </p:cBhvr>
                                      <p:tavLst>
                                        <p:tav tm="0">
                                          <p:val>
                                            <p:strVal val="1+#ppt_h/2"/>
                                          </p:val>
                                        </p:tav>
                                        <p:tav tm="100000">
                                          <p:val>
                                            <p:strVal val="#ppt_y"/>
                                          </p:val>
                                        </p:tav>
                                      </p:tavLst>
                                    </p:anim>
                                  </p:childTnLst>
                                </p:cTn>
                              </p:par>
                            </p:childTnLst>
                          </p:cTn>
                        </p:par>
                        <p:par>
                          <p:cTn id="42" fill="hold">
                            <p:stCondLst>
                              <p:cond delay="7000"/>
                            </p:stCondLst>
                            <p:childTnLst>
                              <p:par>
                                <p:cTn id="43" presetID="2" presetClass="entr" presetSubtype="1" fill="hold"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1000" fill="hold"/>
                                        <p:tgtEl>
                                          <p:spTgt spid="8"/>
                                        </p:tgtEl>
                                        <p:attrNameLst>
                                          <p:attrName>ppt_x</p:attrName>
                                        </p:attrNameLst>
                                      </p:cBhvr>
                                      <p:tavLst>
                                        <p:tav tm="0">
                                          <p:val>
                                            <p:strVal val="#ppt_x"/>
                                          </p:val>
                                        </p:tav>
                                        <p:tav tm="100000">
                                          <p:val>
                                            <p:strVal val="#ppt_x"/>
                                          </p:val>
                                        </p:tav>
                                      </p:tavLst>
                                    </p:anim>
                                    <p:anim calcmode="lin" valueType="num">
                                      <p:cBhvr additive="base">
                                        <p:cTn id="46" dur="1000" fill="hold"/>
                                        <p:tgtEl>
                                          <p:spTgt spid="8"/>
                                        </p:tgtEl>
                                        <p:attrNameLst>
                                          <p:attrName>ppt_y</p:attrName>
                                        </p:attrNameLst>
                                      </p:cBhvr>
                                      <p:tavLst>
                                        <p:tav tm="0">
                                          <p:val>
                                            <p:strVal val="0-#ppt_h/2"/>
                                          </p:val>
                                        </p:tav>
                                        <p:tav tm="100000">
                                          <p:val>
                                            <p:strVal val="#ppt_y"/>
                                          </p:val>
                                        </p:tav>
                                      </p:tavLst>
                                    </p:anim>
                                  </p:childTnLst>
                                </p:cTn>
                              </p:par>
                            </p:childTnLst>
                          </p:cTn>
                        </p:par>
                        <p:par>
                          <p:cTn id="47" fill="hold">
                            <p:stCondLst>
                              <p:cond delay="8000"/>
                            </p:stCondLst>
                            <p:childTnLst>
                              <p:par>
                                <p:cTn id="48" presetID="2" presetClass="entr" presetSubtype="1"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1000" fill="hold"/>
                                        <p:tgtEl>
                                          <p:spTgt spid="9"/>
                                        </p:tgtEl>
                                        <p:attrNameLst>
                                          <p:attrName>ppt_x</p:attrName>
                                        </p:attrNameLst>
                                      </p:cBhvr>
                                      <p:tavLst>
                                        <p:tav tm="0">
                                          <p:val>
                                            <p:strVal val="#ppt_x"/>
                                          </p:val>
                                        </p:tav>
                                        <p:tav tm="100000">
                                          <p:val>
                                            <p:strVal val="#ppt_x"/>
                                          </p:val>
                                        </p:tav>
                                      </p:tavLst>
                                    </p:anim>
                                    <p:anim calcmode="lin" valueType="num">
                                      <p:cBhvr additive="base">
                                        <p:cTn id="51" dur="1000" fill="hold"/>
                                        <p:tgtEl>
                                          <p:spTgt spid="9"/>
                                        </p:tgtEl>
                                        <p:attrNameLst>
                                          <p:attrName>ppt_y</p:attrName>
                                        </p:attrNameLst>
                                      </p:cBhvr>
                                      <p:tavLst>
                                        <p:tav tm="0">
                                          <p:val>
                                            <p:strVal val="0-#ppt_h/2"/>
                                          </p:val>
                                        </p:tav>
                                        <p:tav tm="100000">
                                          <p:val>
                                            <p:strVal val="#ppt_y"/>
                                          </p:val>
                                        </p:tav>
                                      </p:tavLst>
                                    </p:anim>
                                  </p:childTnLst>
                                </p:cTn>
                              </p:par>
                            </p:childTnLst>
                          </p:cTn>
                        </p:par>
                        <p:par>
                          <p:cTn id="52" fill="hold">
                            <p:stCondLst>
                              <p:cond delay="9000"/>
                            </p:stCondLst>
                            <p:childTnLst>
                              <p:par>
                                <p:cTn id="53" presetID="2" presetClass="entr" presetSubtype="1" fill="hold"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1000" fill="hold"/>
                                        <p:tgtEl>
                                          <p:spTgt spid="10"/>
                                        </p:tgtEl>
                                        <p:attrNameLst>
                                          <p:attrName>ppt_x</p:attrName>
                                        </p:attrNameLst>
                                      </p:cBhvr>
                                      <p:tavLst>
                                        <p:tav tm="0">
                                          <p:val>
                                            <p:strVal val="#ppt_x"/>
                                          </p:val>
                                        </p:tav>
                                        <p:tav tm="100000">
                                          <p:val>
                                            <p:strVal val="#ppt_x"/>
                                          </p:val>
                                        </p:tav>
                                      </p:tavLst>
                                    </p:anim>
                                    <p:anim calcmode="lin" valueType="num">
                                      <p:cBhvr additive="base">
                                        <p:cTn id="56" dur="10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57" repeatCount="indefinite" fill="remove" display="0">
                  <p:stCondLst>
                    <p:cond delay="indefinite"/>
                  </p:stCondLst>
                  <p:endCondLst>
                    <p:cond evt="onStopAudio" delay="0">
                      <p:tgtEl>
                        <p:sldTgt/>
                      </p:tgtEl>
                    </p:cond>
                  </p:endCondLst>
                </p:cTn>
                <p:tgtEl>
                  <p:spTgt spid="15"/>
                </p:tgtEl>
              </p:cMediaNode>
            </p:audio>
          </p:childTnLst>
        </p:cTn>
      </p:par>
    </p:tnLst>
    <p:bldLst>
      <p:bldP spid="5" grpId="0"/>
      <p:bldP spid="6" grpId="0" animBg="1"/>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09738" y="1038225"/>
            <a:ext cx="8772525" cy="838200"/>
          </a:xfrm>
          <a:prstGeom prst="rect">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矩形 2"/>
          <p:cNvSpPr/>
          <p:nvPr/>
        </p:nvSpPr>
        <p:spPr>
          <a:xfrm>
            <a:off x="10520363" y="785813"/>
            <a:ext cx="1671637" cy="828675"/>
          </a:xfrm>
          <a:prstGeom prst="rect">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矩形 3"/>
          <p:cNvSpPr/>
          <p:nvPr/>
        </p:nvSpPr>
        <p:spPr>
          <a:xfrm>
            <a:off x="9525" y="785813"/>
            <a:ext cx="1671638" cy="828675"/>
          </a:xfrm>
          <a:prstGeom prst="rect">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直角三角形 4"/>
          <p:cNvSpPr/>
          <p:nvPr/>
        </p:nvSpPr>
        <p:spPr>
          <a:xfrm>
            <a:off x="10515600" y="757238"/>
            <a:ext cx="328613" cy="857250"/>
          </a:xfrm>
          <a:prstGeom prst="rtTriangle">
            <a:avLst/>
          </a:prstGeom>
          <a:solidFill>
            <a:schemeClr val="tx1">
              <a:alpha val="20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 name="直角三角形 5"/>
          <p:cNvSpPr/>
          <p:nvPr/>
        </p:nvSpPr>
        <p:spPr>
          <a:xfrm flipH="1">
            <a:off x="1350963" y="763588"/>
            <a:ext cx="328612" cy="857250"/>
          </a:xfrm>
          <a:prstGeom prst="rtTriangle">
            <a:avLst/>
          </a:prstGeom>
          <a:solidFill>
            <a:schemeClr val="tx1">
              <a:alpha val="20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223" name="文本框 6"/>
          <p:cNvSpPr txBox="1">
            <a:spLocks noChangeArrowheads="1"/>
          </p:cNvSpPr>
          <p:nvPr/>
        </p:nvSpPr>
        <p:spPr bwMode="auto">
          <a:xfrm>
            <a:off x="5113338" y="1147763"/>
            <a:ext cx="21367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a:solidFill>
                  <a:schemeClr val="bg1"/>
                </a:solidFill>
                <a:latin typeface="微软雅黑" panose="020B0503020204020204" pitchFamily="34" charset="-122"/>
                <a:ea typeface="微软雅黑" panose="020B0503020204020204" pitchFamily="34" charset="-122"/>
              </a:rPr>
              <a:t>未来期望</a:t>
            </a:r>
          </a:p>
        </p:txBody>
      </p:sp>
      <p:sp>
        <p:nvSpPr>
          <p:cNvPr id="9225" name="文本框 13"/>
          <p:cNvSpPr txBox="1">
            <a:spLocks noChangeArrowheads="1"/>
          </p:cNvSpPr>
          <p:nvPr/>
        </p:nvSpPr>
        <p:spPr bwMode="auto">
          <a:xfrm>
            <a:off x="5511800" y="3913188"/>
            <a:ext cx="30988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chemeClr val="bg1"/>
                </a:solidFill>
                <a:latin typeface="微软雅黑" panose="020B0503020204020204" pitchFamily="34" charset="-122"/>
                <a:ea typeface="微软雅黑" panose="020B0503020204020204" pitchFamily="34" charset="-122"/>
              </a:rPr>
              <a:t>添加一些自己的优点，优势，座右铭</a:t>
            </a:r>
          </a:p>
        </p:txBody>
      </p:sp>
      <p:sp>
        <p:nvSpPr>
          <p:cNvPr id="15" name="矩形 14"/>
          <p:cNvSpPr/>
          <p:nvPr/>
        </p:nvSpPr>
        <p:spPr>
          <a:xfrm>
            <a:off x="4173681" y="2512918"/>
            <a:ext cx="7533409" cy="3323987"/>
          </a:xfrm>
          <a:prstGeom prst="rect">
            <a:avLst/>
          </a:prstGeom>
        </p:spPr>
        <p:txBody>
          <a:bodyPr wrap="square">
            <a:spAutoFit/>
          </a:bodyPr>
          <a:lstStyle/>
          <a:p>
            <a:pPr algn="just">
              <a:lnSpc>
                <a:spcPct val="150000"/>
              </a:lnSpc>
              <a:defRPr/>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输入个人未来的目标及能给公司带来的成就请输入个人未来的目标及能给公司带来的成就请输入个人未来的目标及能给公司带来的成就请输入个人未来的目标及能给公司带来的成就请输入个人未来的目标及能给公司带来的成就请输入个人未来的目标及能给公司带来的成就请输入个人未来的目标及能给公司带来的成就请输入个人未来的目标及能给公司带来的成就</a:t>
            </a:r>
            <a:endPar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ct val="150000"/>
              </a:lnSpc>
              <a:defRPr/>
            </a:pPr>
            <a:endParaRPr lang="en-US"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ct val="150000"/>
              </a:lnSpc>
              <a:defRPr/>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输入个人未来的目标及能给公司带来的成就请输入个人未来的目标及能给公司带来的成就请输入个人未来的目标及能给公司带来的成就请输入个人未来的目标及能给公司带来的成就请输入个人未来的目标及能给公司带来的成就请输入个人未来的目标及能给公司带来的成就请输入个人未来的目标及能给公司带来的成就请输入个人未来的目标及能给公司带来的成就</a:t>
            </a: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ct val="150000"/>
              </a:lnSpc>
              <a:defRPr/>
            </a:pP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6" name="Group 4"/>
          <p:cNvGrpSpPr>
            <a:grpSpLocks noChangeAspect="1"/>
          </p:cNvGrpSpPr>
          <p:nvPr/>
        </p:nvGrpSpPr>
        <p:grpSpPr bwMode="auto">
          <a:xfrm>
            <a:off x="622198" y="3108991"/>
            <a:ext cx="2774146" cy="2419297"/>
            <a:chOff x="3622" y="1385"/>
            <a:chExt cx="2017" cy="1759"/>
          </a:xfrm>
          <a:solidFill>
            <a:srgbClr val="FFFFFF"/>
          </a:solidFill>
        </p:grpSpPr>
        <p:sp>
          <p:nvSpPr>
            <p:cNvPr id="17" name="Freeform 5"/>
            <p:cNvSpPr/>
            <p:nvPr/>
          </p:nvSpPr>
          <p:spPr bwMode="auto">
            <a:xfrm>
              <a:off x="3622" y="1385"/>
              <a:ext cx="2017" cy="1550"/>
            </a:xfrm>
            <a:custGeom>
              <a:avLst/>
              <a:gdLst>
                <a:gd name="T0" fmla="*/ 197 w 198"/>
                <a:gd name="T1" fmla="*/ 0 h 152"/>
                <a:gd name="T2" fmla="*/ 195 w 198"/>
                <a:gd name="T3" fmla="*/ 0 h 152"/>
                <a:gd name="T4" fmla="*/ 1 w 198"/>
                <a:gd name="T5" fmla="*/ 99 h 152"/>
                <a:gd name="T6" fmla="*/ 0 w 198"/>
                <a:gd name="T7" fmla="*/ 101 h 152"/>
                <a:gd name="T8" fmla="*/ 1 w 198"/>
                <a:gd name="T9" fmla="*/ 103 h 152"/>
                <a:gd name="T10" fmla="*/ 66 w 198"/>
                <a:gd name="T11" fmla="*/ 123 h 152"/>
                <a:gd name="T12" fmla="*/ 68 w 198"/>
                <a:gd name="T13" fmla="*/ 123 h 152"/>
                <a:gd name="T14" fmla="*/ 158 w 198"/>
                <a:gd name="T15" fmla="*/ 42 h 152"/>
                <a:gd name="T16" fmla="*/ 86 w 198"/>
                <a:gd name="T17" fmla="*/ 127 h 152"/>
                <a:gd name="T18" fmla="*/ 86 w 198"/>
                <a:gd name="T19" fmla="*/ 129 h 152"/>
                <a:gd name="T20" fmla="*/ 87 w 198"/>
                <a:gd name="T21" fmla="*/ 130 h 152"/>
                <a:gd name="T22" fmla="*/ 159 w 198"/>
                <a:gd name="T23" fmla="*/ 152 h 152"/>
                <a:gd name="T24" fmla="*/ 160 w 198"/>
                <a:gd name="T25" fmla="*/ 152 h 152"/>
                <a:gd name="T26" fmla="*/ 161 w 198"/>
                <a:gd name="T27" fmla="*/ 152 h 152"/>
                <a:gd name="T28" fmla="*/ 162 w 198"/>
                <a:gd name="T29" fmla="*/ 151 h 152"/>
                <a:gd name="T30" fmla="*/ 198 w 198"/>
                <a:gd name="T31" fmla="*/ 2 h 152"/>
                <a:gd name="T32" fmla="*/ 197 w 198"/>
                <a:gd name="T33"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8" h="152">
                  <a:moveTo>
                    <a:pt x="197" y="0"/>
                  </a:moveTo>
                  <a:cubicBezTo>
                    <a:pt x="196" y="0"/>
                    <a:pt x="195" y="0"/>
                    <a:pt x="195" y="0"/>
                  </a:cubicBezTo>
                  <a:cubicBezTo>
                    <a:pt x="1" y="99"/>
                    <a:pt x="1" y="99"/>
                    <a:pt x="1" y="99"/>
                  </a:cubicBezTo>
                  <a:cubicBezTo>
                    <a:pt x="0" y="99"/>
                    <a:pt x="0" y="100"/>
                    <a:pt x="0" y="101"/>
                  </a:cubicBezTo>
                  <a:cubicBezTo>
                    <a:pt x="0" y="102"/>
                    <a:pt x="0" y="103"/>
                    <a:pt x="1" y="103"/>
                  </a:cubicBezTo>
                  <a:cubicBezTo>
                    <a:pt x="66" y="123"/>
                    <a:pt x="66" y="123"/>
                    <a:pt x="66" y="123"/>
                  </a:cubicBezTo>
                  <a:cubicBezTo>
                    <a:pt x="67" y="124"/>
                    <a:pt x="67" y="124"/>
                    <a:pt x="68" y="123"/>
                  </a:cubicBezTo>
                  <a:cubicBezTo>
                    <a:pt x="158" y="42"/>
                    <a:pt x="158" y="42"/>
                    <a:pt x="158" y="42"/>
                  </a:cubicBezTo>
                  <a:cubicBezTo>
                    <a:pt x="86" y="127"/>
                    <a:pt x="86" y="127"/>
                    <a:pt x="86" y="127"/>
                  </a:cubicBezTo>
                  <a:cubicBezTo>
                    <a:pt x="86" y="128"/>
                    <a:pt x="85" y="128"/>
                    <a:pt x="86" y="129"/>
                  </a:cubicBezTo>
                  <a:cubicBezTo>
                    <a:pt x="86" y="129"/>
                    <a:pt x="86" y="130"/>
                    <a:pt x="87" y="130"/>
                  </a:cubicBezTo>
                  <a:cubicBezTo>
                    <a:pt x="159" y="152"/>
                    <a:pt x="159" y="152"/>
                    <a:pt x="159" y="152"/>
                  </a:cubicBezTo>
                  <a:cubicBezTo>
                    <a:pt x="159" y="152"/>
                    <a:pt x="159" y="152"/>
                    <a:pt x="160" y="152"/>
                  </a:cubicBezTo>
                  <a:cubicBezTo>
                    <a:pt x="160" y="152"/>
                    <a:pt x="160" y="152"/>
                    <a:pt x="161" y="152"/>
                  </a:cubicBezTo>
                  <a:cubicBezTo>
                    <a:pt x="161" y="152"/>
                    <a:pt x="161" y="151"/>
                    <a:pt x="162" y="151"/>
                  </a:cubicBezTo>
                  <a:cubicBezTo>
                    <a:pt x="198" y="2"/>
                    <a:pt x="198" y="2"/>
                    <a:pt x="198" y="2"/>
                  </a:cubicBezTo>
                  <a:cubicBezTo>
                    <a:pt x="198" y="1"/>
                    <a:pt x="198" y="1"/>
                    <a:pt x="197" y="0"/>
                  </a:cubicBezTo>
                  <a:close/>
                </a:path>
              </a:pathLst>
            </a:custGeom>
            <a:solidFill>
              <a:srgbClr val="3B3838"/>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8" name="Freeform 6"/>
            <p:cNvSpPr/>
            <p:nvPr/>
          </p:nvSpPr>
          <p:spPr bwMode="auto">
            <a:xfrm>
              <a:off x="4291" y="2726"/>
              <a:ext cx="244" cy="418"/>
            </a:xfrm>
            <a:custGeom>
              <a:avLst/>
              <a:gdLst>
                <a:gd name="T0" fmla="*/ 22 w 24"/>
                <a:gd name="T1" fmla="*/ 6 h 41"/>
                <a:gd name="T2" fmla="*/ 2 w 24"/>
                <a:gd name="T3" fmla="*/ 0 h 41"/>
                <a:gd name="T4" fmla="*/ 0 w 24"/>
                <a:gd name="T5" fmla="*/ 0 h 41"/>
                <a:gd name="T6" fmla="*/ 0 w 24"/>
                <a:gd name="T7" fmla="*/ 2 h 41"/>
                <a:gd name="T8" fmla="*/ 0 w 24"/>
                <a:gd name="T9" fmla="*/ 39 h 41"/>
                <a:gd name="T10" fmla="*/ 1 w 24"/>
                <a:gd name="T11" fmla="*/ 41 h 41"/>
                <a:gd name="T12" fmla="*/ 2 w 24"/>
                <a:gd name="T13" fmla="*/ 41 h 41"/>
                <a:gd name="T14" fmla="*/ 3 w 24"/>
                <a:gd name="T15" fmla="*/ 40 h 41"/>
                <a:gd name="T16" fmla="*/ 23 w 24"/>
                <a:gd name="T17" fmla="*/ 9 h 41"/>
                <a:gd name="T18" fmla="*/ 23 w 24"/>
                <a:gd name="T19" fmla="*/ 7 h 41"/>
                <a:gd name="T20" fmla="*/ 22 w 24"/>
                <a:gd name="T21" fmla="*/ 6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41">
                  <a:moveTo>
                    <a:pt x="22" y="6"/>
                  </a:moveTo>
                  <a:cubicBezTo>
                    <a:pt x="2" y="0"/>
                    <a:pt x="2" y="0"/>
                    <a:pt x="2" y="0"/>
                  </a:cubicBezTo>
                  <a:cubicBezTo>
                    <a:pt x="2" y="0"/>
                    <a:pt x="1" y="0"/>
                    <a:pt x="0" y="0"/>
                  </a:cubicBezTo>
                  <a:cubicBezTo>
                    <a:pt x="0" y="1"/>
                    <a:pt x="0" y="1"/>
                    <a:pt x="0" y="2"/>
                  </a:cubicBezTo>
                  <a:cubicBezTo>
                    <a:pt x="0" y="39"/>
                    <a:pt x="0" y="39"/>
                    <a:pt x="0" y="39"/>
                  </a:cubicBezTo>
                  <a:cubicBezTo>
                    <a:pt x="0" y="40"/>
                    <a:pt x="0" y="41"/>
                    <a:pt x="1" y="41"/>
                  </a:cubicBezTo>
                  <a:cubicBezTo>
                    <a:pt x="1" y="41"/>
                    <a:pt x="1" y="41"/>
                    <a:pt x="2" y="41"/>
                  </a:cubicBezTo>
                  <a:cubicBezTo>
                    <a:pt x="2" y="41"/>
                    <a:pt x="3" y="41"/>
                    <a:pt x="3" y="40"/>
                  </a:cubicBezTo>
                  <a:cubicBezTo>
                    <a:pt x="23" y="9"/>
                    <a:pt x="23" y="9"/>
                    <a:pt x="23" y="9"/>
                  </a:cubicBezTo>
                  <a:cubicBezTo>
                    <a:pt x="23" y="8"/>
                    <a:pt x="24" y="8"/>
                    <a:pt x="23" y="7"/>
                  </a:cubicBezTo>
                  <a:cubicBezTo>
                    <a:pt x="23" y="7"/>
                    <a:pt x="23" y="6"/>
                    <a:pt x="22" y="6"/>
                  </a:cubicBezTo>
                  <a:close/>
                </a:path>
              </a:pathLst>
            </a:custGeom>
            <a:solidFill>
              <a:srgbClr val="3B3838"/>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1000"/>
                                        <p:tgtEl>
                                          <p:spTgt spid="3"/>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1000"/>
                                        <p:tgtEl>
                                          <p:spTgt spid="4"/>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1000"/>
                                        <p:tgtEl>
                                          <p:spTgt spid="5"/>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1000"/>
                                        <p:tgtEl>
                                          <p:spTgt spid="6"/>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9223"/>
                                        </p:tgtEl>
                                        <p:attrNameLst>
                                          <p:attrName>style.visibility</p:attrName>
                                        </p:attrNameLst>
                                      </p:cBhvr>
                                      <p:to>
                                        <p:strVal val="visible"/>
                                      </p:to>
                                    </p:set>
                                    <p:animEffect transition="in" filter="circle(in)">
                                      <p:cBhvr>
                                        <p:cTn id="22" dur="1000"/>
                                        <p:tgtEl>
                                          <p:spTgt spid="9223"/>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9225"/>
                                        </p:tgtEl>
                                        <p:attrNameLst>
                                          <p:attrName>style.visibility</p:attrName>
                                        </p:attrNameLst>
                                      </p:cBhvr>
                                      <p:to>
                                        <p:strVal val="visible"/>
                                      </p:to>
                                    </p:set>
                                    <p:animEffect transition="in" filter="circle(in)">
                                      <p:cBhvr>
                                        <p:cTn id="25" dur="1000"/>
                                        <p:tgtEl>
                                          <p:spTgt spid="9225"/>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circle(in)">
                                      <p:cBhvr>
                                        <p:cTn id="28" dur="1000"/>
                                        <p:tgtEl>
                                          <p:spTgt spid="15"/>
                                        </p:tgtEl>
                                      </p:cBhvr>
                                    </p:animEffect>
                                  </p:childTnLst>
                                </p:cTn>
                              </p:par>
                              <p:par>
                                <p:cTn id="29" presetID="6" presetClass="entr" presetSubtype="16"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circle(in)">
                                      <p:cBhvr>
                                        <p:cTn id="31"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9223" grpId="0"/>
      <p:bldP spid="9225"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内容占位符 4"/>
          <p:cNvSpPr txBox="1"/>
          <p:nvPr/>
        </p:nvSpPr>
        <p:spPr bwMode="auto">
          <a:xfrm>
            <a:off x="9505950" y="3159125"/>
            <a:ext cx="2112963"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20000"/>
              </a:spcBef>
            </a:pPr>
            <a:r>
              <a:rPr lang="zh-CN" altLang="en-US" sz="2000">
                <a:solidFill>
                  <a:schemeClr val="bg1"/>
                </a:solidFill>
                <a:latin typeface="微软雅黑" panose="020B0503020204020204" pitchFamily="34" charset="-122"/>
                <a:ea typeface="微软雅黑" panose="020B0503020204020204" pitchFamily="34" charset="-122"/>
              </a:rPr>
              <a:t>唱歌</a:t>
            </a:r>
          </a:p>
        </p:txBody>
      </p:sp>
      <p:grpSp>
        <p:nvGrpSpPr>
          <p:cNvPr id="66" name="组合 156"/>
          <p:cNvGrpSpPr/>
          <p:nvPr/>
        </p:nvGrpSpPr>
        <p:grpSpPr bwMode="auto">
          <a:xfrm>
            <a:off x="4402138" y="754063"/>
            <a:ext cx="3479800" cy="1108075"/>
            <a:chOff x="2832496" y="753845"/>
            <a:chExt cx="3479007" cy="1107996"/>
          </a:xfrm>
        </p:grpSpPr>
        <p:sp>
          <p:nvSpPr>
            <p:cNvPr id="12301" name="文本框 6"/>
            <p:cNvSpPr txBox="1">
              <a:spLocks noChangeArrowheads="1"/>
            </p:cNvSpPr>
            <p:nvPr/>
          </p:nvSpPr>
          <p:spPr bwMode="auto">
            <a:xfrm>
              <a:off x="2921793" y="753845"/>
              <a:ext cx="3300414" cy="707887"/>
            </a:xfrm>
            <a:prstGeom prst="rect">
              <a:avLst/>
            </a:prstGeom>
            <a:solidFill>
              <a:srgbClr val="3B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b="1">
                  <a:solidFill>
                    <a:schemeClr val="bg1"/>
                  </a:solidFill>
                  <a:latin typeface="微软雅黑" panose="020B0503020204020204" pitchFamily="34" charset="-122"/>
                  <a:ea typeface="微软雅黑" panose="020B0503020204020204" pitchFamily="34" charset="-122"/>
                </a:rPr>
                <a:t>联系方式</a:t>
              </a:r>
              <a:endParaRPr lang="zh-HK" altLang="en-US" sz="4000" b="1">
                <a:solidFill>
                  <a:schemeClr val="bg1"/>
                </a:solidFill>
                <a:latin typeface="微软雅黑" panose="020B0503020204020204" pitchFamily="34" charset="-122"/>
                <a:ea typeface="微软雅黑" panose="020B0503020204020204" pitchFamily="34" charset="-122"/>
              </a:endParaRPr>
            </a:p>
          </p:txBody>
        </p:sp>
        <p:sp>
          <p:nvSpPr>
            <p:cNvPr id="68" name="文本框 7"/>
            <p:cNvSpPr txBox="1"/>
            <p:nvPr/>
          </p:nvSpPr>
          <p:spPr>
            <a:xfrm>
              <a:off x="2832496" y="1461820"/>
              <a:ext cx="3479007" cy="400021"/>
            </a:xfrm>
            <a:prstGeom prst="rect">
              <a:avLst/>
            </a:prstGeom>
            <a:noFill/>
          </p:spPr>
          <p:txBody>
            <a:bodyPr>
              <a:spAutoFit/>
            </a:bodyPr>
            <a:lstStyle/>
            <a:p>
              <a:pPr algn="ctr">
                <a:defRPr/>
              </a:pPr>
              <a:r>
                <a:rPr lang="en-US" altLang="zh-HK" sz="2000" spc="300" dirty="0">
                  <a:solidFill>
                    <a:schemeClr val="bg1"/>
                  </a:solidFill>
                  <a:latin typeface="Showcard Gothic" panose="04020904020102020604" pitchFamily="82" charset="0"/>
                </a:rPr>
                <a:t>DAMEN POWER</a:t>
              </a:r>
              <a:endParaRPr lang="zh-HK" altLang="en-US" sz="2000" spc="300" dirty="0">
                <a:solidFill>
                  <a:schemeClr val="bg1"/>
                </a:solidFill>
                <a:latin typeface="Showcard Gothic" panose="04020904020102020604" pitchFamily="82" charset="0"/>
              </a:endParaRPr>
            </a:p>
          </p:txBody>
        </p:sp>
      </p:grpSp>
      <p:sp>
        <p:nvSpPr>
          <p:cNvPr id="27" name="Freeform 5"/>
          <p:cNvSpPr>
            <a:spLocks noEditPoints="1"/>
          </p:cNvSpPr>
          <p:nvPr/>
        </p:nvSpPr>
        <p:spPr bwMode="auto">
          <a:xfrm>
            <a:off x="5926138" y="3143250"/>
            <a:ext cx="460375" cy="376238"/>
          </a:xfrm>
          <a:custGeom>
            <a:avLst/>
            <a:gdLst>
              <a:gd name="T0" fmla="*/ 2147483647 w 3986"/>
              <a:gd name="T1" fmla="*/ 2147483647 h 3246"/>
              <a:gd name="T2" fmla="*/ 2147483647 w 3986"/>
              <a:gd name="T3" fmla="*/ 0 h 3246"/>
              <a:gd name="T4" fmla="*/ 2147483647 w 3986"/>
              <a:gd name="T5" fmla="*/ 2147483647 h 3246"/>
              <a:gd name="T6" fmla="*/ 2147483647 w 3986"/>
              <a:gd name="T7" fmla="*/ 2147483647 h 3246"/>
              <a:gd name="T8" fmla="*/ 2147483647 w 3986"/>
              <a:gd name="T9" fmla="*/ 2147483647 h 3246"/>
              <a:gd name="T10" fmla="*/ 2147483647 w 3986"/>
              <a:gd name="T11" fmla="*/ 2147483647 h 3246"/>
              <a:gd name="T12" fmla="*/ 2147483647 w 3986"/>
              <a:gd name="T13" fmla="*/ 2147483647 h 3246"/>
              <a:gd name="T14" fmla="*/ 2147483647 w 3986"/>
              <a:gd name="T15" fmla="*/ 2147483647 h 3246"/>
              <a:gd name="T16" fmla="*/ 2147483647 w 3986"/>
              <a:gd name="T17" fmla="*/ 2147483647 h 3246"/>
              <a:gd name="T18" fmla="*/ 2147483647 w 3986"/>
              <a:gd name="T19" fmla="*/ 2147483647 h 3246"/>
              <a:gd name="T20" fmla="*/ 2147483647 w 3986"/>
              <a:gd name="T21" fmla="*/ 2147483647 h 3246"/>
              <a:gd name="T22" fmla="*/ 2147483647 w 3986"/>
              <a:gd name="T23" fmla="*/ 2147483647 h 3246"/>
              <a:gd name="T24" fmla="*/ 2147483647 w 3986"/>
              <a:gd name="T25" fmla="*/ 2147483647 h 3246"/>
              <a:gd name="T26" fmla="*/ 2147483647 w 3986"/>
              <a:gd name="T27" fmla="*/ 2147483647 h 3246"/>
              <a:gd name="T28" fmla="*/ 2147483647 w 3986"/>
              <a:gd name="T29" fmla="*/ 2147483647 h 3246"/>
              <a:gd name="T30" fmla="*/ 2147483647 w 3986"/>
              <a:gd name="T31" fmla="*/ 2147483647 h 3246"/>
              <a:gd name="T32" fmla="*/ 2147483647 w 3986"/>
              <a:gd name="T33" fmla="*/ 2147483647 h 3246"/>
              <a:gd name="T34" fmla="*/ 2147483647 w 3986"/>
              <a:gd name="T35" fmla="*/ 2147483647 h 3246"/>
              <a:gd name="T36" fmla="*/ 2147483647 w 3986"/>
              <a:gd name="T37" fmla="*/ 2147483647 h 3246"/>
              <a:gd name="T38" fmla="*/ 2147483647 w 3986"/>
              <a:gd name="T39" fmla="*/ 2147483647 h 3246"/>
              <a:gd name="T40" fmla="*/ 2147483647 w 3986"/>
              <a:gd name="T41" fmla="*/ 2147483647 h 3246"/>
              <a:gd name="T42" fmla="*/ 2147483647 w 3986"/>
              <a:gd name="T43" fmla="*/ 2147483647 h 3246"/>
              <a:gd name="T44" fmla="*/ 2147483647 w 3986"/>
              <a:gd name="T45" fmla="*/ 2147483647 h 3246"/>
              <a:gd name="T46" fmla="*/ 2147483647 w 3986"/>
              <a:gd name="T47" fmla="*/ 2147483647 h 3246"/>
              <a:gd name="T48" fmla="*/ 2147483647 w 3986"/>
              <a:gd name="T49" fmla="*/ 2147483647 h 3246"/>
              <a:gd name="T50" fmla="*/ 2147483647 w 3986"/>
              <a:gd name="T51" fmla="*/ 2147483647 h 3246"/>
              <a:gd name="T52" fmla="*/ 2147483647 w 3986"/>
              <a:gd name="T53" fmla="*/ 2147483647 h 3246"/>
              <a:gd name="T54" fmla="*/ 2147483647 w 3986"/>
              <a:gd name="T55" fmla="*/ 2147483647 h 3246"/>
              <a:gd name="T56" fmla="*/ 2147483647 w 3986"/>
              <a:gd name="T57" fmla="*/ 2147483647 h 3246"/>
              <a:gd name="T58" fmla="*/ 2147483647 w 3986"/>
              <a:gd name="T59" fmla="*/ 2147483647 h 3246"/>
              <a:gd name="T60" fmla="*/ 2147483647 w 3986"/>
              <a:gd name="T61" fmla="*/ 2147483647 h 3246"/>
              <a:gd name="T62" fmla="*/ 2147483647 w 3986"/>
              <a:gd name="T63" fmla="*/ 2147483647 h 3246"/>
              <a:gd name="T64" fmla="*/ 2147483647 w 3986"/>
              <a:gd name="T65" fmla="*/ 2147483647 h 3246"/>
              <a:gd name="T66" fmla="*/ 2147483647 w 3986"/>
              <a:gd name="T67" fmla="*/ 2147483647 h 3246"/>
              <a:gd name="T68" fmla="*/ 2147483647 w 3986"/>
              <a:gd name="T69" fmla="*/ 2147483647 h 3246"/>
              <a:gd name="T70" fmla="*/ 2147483647 w 3986"/>
              <a:gd name="T71" fmla="*/ 2147483647 h 32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986"/>
              <a:gd name="T109" fmla="*/ 0 h 3246"/>
              <a:gd name="T110" fmla="*/ 3986 w 3986"/>
              <a:gd name="T111" fmla="*/ 3246 h 32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986" h="3246">
                <a:moveTo>
                  <a:pt x="0" y="1199"/>
                </a:moveTo>
                <a:cubicBezTo>
                  <a:pt x="0" y="979"/>
                  <a:pt x="63" y="778"/>
                  <a:pt x="190" y="593"/>
                </a:cubicBezTo>
                <a:cubicBezTo>
                  <a:pt x="316" y="409"/>
                  <a:pt x="488" y="264"/>
                  <a:pt x="704" y="158"/>
                </a:cubicBezTo>
                <a:cubicBezTo>
                  <a:pt x="920" y="53"/>
                  <a:pt x="1155" y="0"/>
                  <a:pt x="1411" y="0"/>
                </a:cubicBezTo>
                <a:cubicBezTo>
                  <a:pt x="1639" y="0"/>
                  <a:pt x="1855" y="43"/>
                  <a:pt x="2058" y="128"/>
                </a:cubicBezTo>
                <a:cubicBezTo>
                  <a:pt x="2261" y="214"/>
                  <a:pt x="2431" y="332"/>
                  <a:pt x="2568" y="484"/>
                </a:cubicBezTo>
                <a:cubicBezTo>
                  <a:pt x="2705" y="635"/>
                  <a:pt x="2794" y="804"/>
                  <a:pt x="2834" y="991"/>
                </a:cubicBezTo>
                <a:cubicBezTo>
                  <a:pt x="2794" y="985"/>
                  <a:pt x="2748" y="983"/>
                  <a:pt x="2698" y="983"/>
                </a:cubicBezTo>
                <a:cubicBezTo>
                  <a:pt x="2478" y="983"/>
                  <a:pt x="2277" y="1033"/>
                  <a:pt x="2092" y="1133"/>
                </a:cubicBezTo>
                <a:cubicBezTo>
                  <a:pt x="1908" y="1233"/>
                  <a:pt x="1763" y="1368"/>
                  <a:pt x="1657" y="1538"/>
                </a:cubicBezTo>
                <a:cubicBezTo>
                  <a:pt x="1552" y="1709"/>
                  <a:pt x="1499" y="1896"/>
                  <a:pt x="1499" y="2098"/>
                </a:cubicBezTo>
                <a:cubicBezTo>
                  <a:pt x="1499" y="2199"/>
                  <a:pt x="1514" y="2298"/>
                  <a:pt x="1544" y="2394"/>
                </a:cubicBezTo>
                <a:cubicBezTo>
                  <a:pt x="1498" y="2398"/>
                  <a:pt x="1454" y="2400"/>
                  <a:pt x="1411" y="2400"/>
                </a:cubicBezTo>
                <a:cubicBezTo>
                  <a:pt x="1378" y="2400"/>
                  <a:pt x="1345" y="2399"/>
                  <a:pt x="1314" y="2397"/>
                </a:cubicBezTo>
                <a:cubicBezTo>
                  <a:pt x="1283" y="2395"/>
                  <a:pt x="1247" y="2391"/>
                  <a:pt x="1207" y="2384"/>
                </a:cubicBezTo>
                <a:cubicBezTo>
                  <a:pt x="1167" y="2378"/>
                  <a:pt x="1138" y="2373"/>
                  <a:pt x="1120" y="2371"/>
                </a:cubicBezTo>
                <a:cubicBezTo>
                  <a:pt x="1103" y="2368"/>
                  <a:pt x="1067" y="2361"/>
                  <a:pt x="1014" y="2350"/>
                </a:cubicBezTo>
                <a:cubicBezTo>
                  <a:pt x="961" y="2339"/>
                  <a:pt x="929" y="2332"/>
                  <a:pt x="917" y="2330"/>
                </a:cubicBezTo>
                <a:cubicBezTo>
                  <a:pt x="424" y="2577"/>
                  <a:pt x="424" y="2577"/>
                  <a:pt x="424" y="2577"/>
                </a:cubicBezTo>
                <a:cubicBezTo>
                  <a:pt x="565" y="2152"/>
                  <a:pt x="565" y="2152"/>
                  <a:pt x="565" y="2152"/>
                </a:cubicBezTo>
                <a:cubicBezTo>
                  <a:pt x="188" y="1889"/>
                  <a:pt x="0" y="1571"/>
                  <a:pt x="0" y="1199"/>
                </a:cubicBezTo>
                <a:close/>
                <a:moveTo>
                  <a:pt x="740" y="776"/>
                </a:moveTo>
                <a:cubicBezTo>
                  <a:pt x="740" y="827"/>
                  <a:pt x="761" y="869"/>
                  <a:pt x="804" y="902"/>
                </a:cubicBezTo>
                <a:cubicBezTo>
                  <a:pt x="847" y="935"/>
                  <a:pt x="896" y="952"/>
                  <a:pt x="952" y="952"/>
                </a:cubicBezTo>
                <a:cubicBezTo>
                  <a:pt x="1005" y="952"/>
                  <a:pt x="1048" y="936"/>
                  <a:pt x="1080" y="904"/>
                </a:cubicBezTo>
                <a:cubicBezTo>
                  <a:pt x="1113" y="872"/>
                  <a:pt x="1129" y="829"/>
                  <a:pt x="1129" y="776"/>
                </a:cubicBezTo>
                <a:cubicBezTo>
                  <a:pt x="1129" y="723"/>
                  <a:pt x="1113" y="680"/>
                  <a:pt x="1080" y="648"/>
                </a:cubicBezTo>
                <a:cubicBezTo>
                  <a:pt x="1048" y="615"/>
                  <a:pt x="1005" y="599"/>
                  <a:pt x="952" y="599"/>
                </a:cubicBezTo>
                <a:cubicBezTo>
                  <a:pt x="896" y="599"/>
                  <a:pt x="847" y="616"/>
                  <a:pt x="804" y="649"/>
                </a:cubicBezTo>
                <a:cubicBezTo>
                  <a:pt x="761" y="682"/>
                  <a:pt x="740" y="724"/>
                  <a:pt x="740" y="776"/>
                </a:cubicBezTo>
                <a:close/>
                <a:moveTo>
                  <a:pt x="1588" y="2082"/>
                </a:moveTo>
                <a:cubicBezTo>
                  <a:pt x="1588" y="1897"/>
                  <a:pt x="1641" y="1726"/>
                  <a:pt x="1747" y="1569"/>
                </a:cubicBezTo>
                <a:cubicBezTo>
                  <a:pt x="1853" y="1412"/>
                  <a:pt x="1998" y="1287"/>
                  <a:pt x="2182" y="1196"/>
                </a:cubicBezTo>
                <a:cubicBezTo>
                  <a:pt x="2366" y="1104"/>
                  <a:pt x="2568" y="1058"/>
                  <a:pt x="2787" y="1059"/>
                </a:cubicBezTo>
                <a:cubicBezTo>
                  <a:pt x="2996" y="1059"/>
                  <a:pt x="3193" y="1104"/>
                  <a:pt x="3377" y="1196"/>
                </a:cubicBezTo>
                <a:cubicBezTo>
                  <a:pt x="3561" y="1287"/>
                  <a:pt x="3709" y="1412"/>
                  <a:pt x="3820" y="1570"/>
                </a:cubicBezTo>
                <a:cubicBezTo>
                  <a:pt x="3931" y="1727"/>
                  <a:pt x="3986" y="1898"/>
                  <a:pt x="3986" y="2082"/>
                </a:cubicBezTo>
                <a:cubicBezTo>
                  <a:pt x="3986" y="2234"/>
                  <a:pt x="3942" y="2379"/>
                  <a:pt x="3853" y="2517"/>
                </a:cubicBezTo>
                <a:cubicBezTo>
                  <a:pt x="3764" y="2656"/>
                  <a:pt x="3644" y="2781"/>
                  <a:pt x="3492" y="2894"/>
                </a:cubicBezTo>
                <a:cubicBezTo>
                  <a:pt x="3599" y="3246"/>
                  <a:pt x="3599" y="3246"/>
                  <a:pt x="3599" y="3246"/>
                </a:cubicBezTo>
                <a:cubicBezTo>
                  <a:pt x="3211" y="3034"/>
                  <a:pt x="3211" y="3034"/>
                  <a:pt x="3211" y="3034"/>
                </a:cubicBezTo>
                <a:cubicBezTo>
                  <a:pt x="3017" y="3082"/>
                  <a:pt x="2875" y="3106"/>
                  <a:pt x="2787" y="3106"/>
                </a:cubicBezTo>
                <a:cubicBezTo>
                  <a:pt x="2568" y="3106"/>
                  <a:pt x="2366" y="3060"/>
                  <a:pt x="2182" y="2969"/>
                </a:cubicBezTo>
                <a:cubicBezTo>
                  <a:pt x="1998" y="2877"/>
                  <a:pt x="1853" y="2753"/>
                  <a:pt x="1747" y="2596"/>
                </a:cubicBezTo>
                <a:cubicBezTo>
                  <a:pt x="1641" y="2439"/>
                  <a:pt x="1588" y="2268"/>
                  <a:pt x="1588" y="2082"/>
                </a:cubicBezTo>
                <a:close/>
                <a:moveTo>
                  <a:pt x="1728" y="776"/>
                </a:moveTo>
                <a:cubicBezTo>
                  <a:pt x="1728" y="827"/>
                  <a:pt x="1750" y="869"/>
                  <a:pt x="1793" y="902"/>
                </a:cubicBezTo>
                <a:cubicBezTo>
                  <a:pt x="1835" y="935"/>
                  <a:pt x="1885" y="952"/>
                  <a:pt x="1940" y="952"/>
                </a:cubicBezTo>
                <a:cubicBezTo>
                  <a:pt x="1994" y="952"/>
                  <a:pt x="2036" y="936"/>
                  <a:pt x="2068" y="904"/>
                </a:cubicBezTo>
                <a:cubicBezTo>
                  <a:pt x="2100" y="872"/>
                  <a:pt x="2116" y="829"/>
                  <a:pt x="2116" y="776"/>
                </a:cubicBezTo>
                <a:cubicBezTo>
                  <a:pt x="2116" y="723"/>
                  <a:pt x="2100" y="680"/>
                  <a:pt x="2068" y="648"/>
                </a:cubicBezTo>
                <a:cubicBezTo>
                  <a:pt x="2036" y="615"/>
                  <a:pt x="1994" y="599"/>
                  <a:pt x="1940" y="599"/>
                </a:cubicBezTo>
                <a:cubicBezTo>
                  <a:pt x="1885" y="599"/>
                  <a:pt x="1835" y="616"/>
                  <a:pt x="1793" y="649"/>
                </a:cubicBezTo>
                <a:cubicBezTo>
                  <a:pt x="1750" y="682"/>
                  <a:pt x="1728" y="724"/>
                  <a:pt x="1728" y="776"/>
                </a:cubicBezTo>
                <a:close/>
                <a:moveTo>
                  <a:pt x="2258" y="1763"/>
                </a:moveTo>
                <a:cubicBezTo>
                  <a:pt x="2258" y="1800"/>
                  <a:pt x="2272" y="1832"/>
                  <a:pt x="2302" y="1862"/>
                </a:cubicBezTo>
                <a:cubicBezTo>
                  <a:pt x="2331" y="1891"/>
                  <a:pt x="2363" y="1905"/>
                  <a:pt x="2398" y="1905"/>
                </a:cubicBezTo>
                <a:cubicBezTo>
                  <a:pt x="2450" y="1905"/>
                  <a:pt x="2492" y="1891"/>
                  <a:pt x="2525" y="1863"/>
                </a:cubicBezTo>
                <a:cubicBezTo>
                  <a:pt x="2559" y="1834"/>
                  <a:pt x="2575" y="1801"/>
                  <a:pt x="2575" y="1763"/>
                </a:cubicBezTo>
                <a:cubicBezTo>
                  <a:pt x="2575" y="1727"/>
                  <a:pt x="2559" y="1694"/>
                  <a:pt x="2525" y="1666"/>
                </a:cubicBezTo>
                <a:cubicBezTo>
                  <a:pt x="2492" y="1637"/>
                  <a:pt x="2450" y="1623"/>
                  <a:pt x="2398" y="1623"/>
                </a:cubicBezTo>
                <a:cubicBezTo>
                  <a:pt x="2363" y="1623"/>
                  <a:pt x="2331" y="1638"/>
                  <a:pt x="2302" y="1667"/>
                </a:cubicBezTo>
                <a:cubicBezTo>
                  <a:pt x="2272" y="1696"/>
                  <a:pt x="2258" y="1728"/>
                  <a:pt x="2258" y="1763"/>
                </a:cubicBezTo>
                <a:close/>
                <a:moveTo>
                  <a:pt x="3034" y="1763"/>
                </a:moveTo>
                <a:cubicBezTo>
                  <a:pt x="3034" y="1800"/>
                  <a:pt x="3049" y="1832"/>
                  <a:pt x="3078" y="1862"/>
                </a:cubicBezTo>
                <a:cubicBezTo>
                  <a:pt x="3107" y="1891"/>
                  <a:pt x="3140" y="1905"/>
                  <a:pt x="3175" y="1905"/>
                </a:cubicBezTo>
                <a:cubicBezTo>
                  <a:pt x="3225" y="1905"/>
                  <a:pt x="3267" y="1891"/>
                  <a:pt x="3301" y="1863"/>
                </a:cubicBezTo>
                <a:cubicBezTo>
                  <a:pt x="3335" y="1834"/>
                  <a:pt x="3352" y="1801"/>
                  <a:pt x="3352" y="1763"/>
                </a:cubicBezTo>
                <a:cubicBezTo>
                  <a:pt x="3352" y="1727"/>
                  <a:pt x="3335" y="1694"/>
                  <a:pt x="3301" y="1666"/>
                </a:cubicBezTo>
                <a:cubicBezTo>
                  <a:pt x="3267" y="1637"/>
                  <a:pt x="3225" y="1623"/>
                  <a:pt x="3175" y="1623"/>
                </a:cubicBezTo>
                <a:cubicBezTo>
                  <a:pt x="3140" y="1623"/>
                  <a:pt x="3107" y="1638"/>
                  <a:pt x="3078" y="1667"/>
                </a:cubicBezTo>
                <a:cubicBezTo>
                  <a:pt x="3049" y="1696"/>
                  <a:pt x="3034" y="1728"/>
                  <a:pt x="3034" y="1763"/>
                </a:cubicBezTo>
                <a:close/>
              </a:path>
            </a:pathLst>
          </a:custGeom>
          <a:solidFill>
            <a:srgbClr val="3B383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Freeform 21"/>
          <p:cNvSpPr>
            <a:spLocks noEditPoints="1"/>
          </p:cNvSpPr>
          <p:nvPr/>
        </p:nvSpPr>
        <p:spPr bwMode="auto">
          <a:xfrm>
            <a:off x="1781175" y="3109913"/>
            <a:ext cx="304800" cy="442912"/>
          </a:xfrm>
          <a:custGeom>
            <a:avLst/>
            <a:gdLst>
              <a:gd name="T0" fmla="*/ 2147483647 w 1408"/>
              <a:gd name="T1" fmla="*/ 0 h 2048"/>
              <a:gd name="T2" fmla="*/ 2147483647 w 1408"/>
              <a:gd name="T3" fmla="*/ 0 h 2048"/>
              <a:gd name="T4" fmla="*/ 0 w 1408"/>
              <a:gd name="T5" fmla="*/ 2147483647 h 2048"/>
              <a:gd name="T6" fmla="*/ 0 w 1408"/>
              <a:gd name="T7" fmla="*/ 2147483647 h 2048"/>
              <a:gd name="T8" fmla="*/ 2147483647 w 1408"/>
              <a:gd name="T9" fmla="*/ 2147483647 h 2048"/>
              <a:gd name="T10" fmla="*/ 2147483647 w 1408"/>
              <a:gd name="T11" fmla="*/ 2147483647 h 2048"/>
              <a:gd name="T12" fmla="*/ 2147483647 w 1408"/>
              <a:gd name="T13" fmla="*/ 2147483647 h 2048"/>
              <a:gd name="T14" fmla="*/ 2147483647 w 1408"/>
              <a:gd name="T15" fmla="*/ 2147483647 h 2048"/>
              <a:gd name="T16" fmla="*/ 2147483647 w 1408"/>
              <a:gd name="T17" fmla="*/ 0 h 2048"/>
              <a:gd name="T18" fmla="*/ 2147483647 w 1408"/>
              <a:gd name="T19" fmla="*/ 2147483647 h 2048"/>
              <a:gd name="T20" fmla="*/ 2147483647 w 1408"/>
              <a:gd name="T21" fmla="*/ 2147483647 h 2048"/>
              <a:gd name="T22" fmla="*/ 2147483647 w 1408"/>
              <a:gd name="T23" fmla="*/ 2147483647 h 2048"/>
              <a:gd name="T24" fmla="*/ 2147483647 w 1408"/>
              <a:gd name="T25" fmla="*/ 2147483647 h 2048"/>
              <a:gd name="T26" fmla="*/ 2147483647 w 1408"/>
              <a:gd name="T27" fmla="*/ 2147483647 h 2048"/>
              <a:gd name="T28" fmla="*/ 2147483647 w 1408"/>
              <a:gd name="T29" fmla="*/ 2147483647 h 2048"/>
              <a:gd name="T30" fmla="*/ 2147483647 w 1408"/>
              <a:gd name="T31" fmla="*/ 2147483647 h 2048"/>
              <a:gd name="T32" fmla="*/ 2147483647 w 1408"/>
              <a:gd name="T33" fmla="*/ 2147483647 h 2048"/>
              <a:gd name="T34" fmla="*/ 2147483647 w 1408"/>
              <a:gd name="T35" fmla="*/ 2147483647 h 2048"/>
              <a:gd name="T36" fmla="*/ 2147483647 w 1408"/>
              <a:gd name="T37" fmla="*/ 2147483647 h 2048"/>
              <a:gd name="T38" fmla="*/ 2147483647 w 1408"/>
              <a:gd name="T39" fmla="*/ 2147483647 h 2048"/>
              <a:gd name="T40" fmla="*/ 2147483647 w 1408"/>
              <a:gd name="T41" fmla="*/ 2147483647 h 2048"/>
              <a:gd name="T42" fmla="*/ 2147483647 w 1408"/>
              <a:gd name="T43" fmla="*/ 2147483647 h 2048"/>
              <a:gd name="T44" fmla="*/ 2147483647 w 1408"/>
              <a:gd name="T45" fmla="*/ 2147483647 h 2048"/>
              <a:gd name="T46" fmla="*/ 2147483647 w 1408"/>
              <a:gd name="T47" fmla="*/ 2147483647 h 2048"/>
              <a:gd name="T48" fmla="*/ 2147483647 w 1408"/>
              <a:gd name="T49" fmla="*/ 2147483647 h 2048"/>
              <a:gd name="T50" fmla="*/ 2147483647 w 1408"/>
              <a:gd name="T51" fmla="*/ 2147483647 h 2048"/>
              <a:gd name="T52" fmla="*/ 2147483647 w 1408"/>
              <a:gd name="T53" fmla="*/ 2147483647 h 2048"/>
              <a:gd name="T54" fmla="*/ 2147483647 w 1408"/>
              <a:gd name="T55" fmla="*/ 2147483647 h 2048"/>
              <a:gd name="T56" fmla="*/ 2147483647 w 1408"/>
              <a:gd name="T57" fmla="*/ 2147483647 h 2048"/>
              <a:gd name="T58" fmla="*/ 2147483647 w 1408"/>
              <a:gd name="T59" fmla="*/ 2147483647 h 2048"/>
              <a:gd name="T60" fmla="*/ 2147483647 w 1408"/>
              <a:gd name="T61" fmla="*/ 2147483647 h 2048"/>
              <a:gd name="T62" fmla="*/ 2147483647 w 1408"/>
              <a:gd name="T63" fmla="*/ 2147483647 h 2048"/>
              <a:gd name="T64" fmla="*/ 2147483647 w 1408"/>
              <a:gd name="T65" fmla="*/ 2147483647 h 2048"/>
              <a:gd name="T66" fmla="*/ 2147483647 w 1408"/>
              <a:gd name="T67" fmla="*/ 2147483647 h 2048"/>
              <a:gd name="T68" fmla="*/ 2147483647 w 1408"/>
              <a:gd name="T69" fmla="*/ 2147483647 h 2048"/>
              <a:gd name="T70" fmla="*/ 2147483647 w 1408"/>
              <a:gd name="T71" fmla="*/ 2147483647 h 2048"/>
              <a:gd name="T72" fmla="*/ 2147483647 w 1408"/>
              <a:gd name="T73" fmla="*/ 2147483647 h 2048"/>
              <a:gd name="T74" fmla="*/ 2147483647 w 1408"/>
              <a:gd name="T75" fmla="*/ 2147483647 h 2048"/>
              <a:gd name="T76" fmla="*/ 2147483647 w 1408"/>
              <a:gd name="T77" fmla="*/ 2147483647 h 2048"/>
              <a:gd name="T78" fmla="*/ 2147483647 w 1408"/>
              <a:gd name="T79" fmla="*/ 2147483647 h 2048"/>
              <a:gd name="T80" fmla="*/ 2147483647 w 1408"/>
              <a:gd name="T81" fmla="*/ 2147483647 h 2048"/>
              <a:gd name="T82" fmla="*/ 2147483647 w 1408"/>
              <a:gd name="T83" fmla="*/ 2147483647 h 2048"/>
              <a:gd name="T84" fmla="*/ 2147483647 w 1408"/>
              <a:gd name="T85" fmla="*/ 2147483647 h 2048"/>
              <a:gd name="T86" fmla="*/ 2147483647 w 1408"/>
              <a:gd name="T87" fmla="*/ 2147483647 h 204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08"/>
              <a:gd name="T133" fmla="*/ 0 h 2048"/>
              <a:gd name="T134" fmla="*/ 1408 w 1408"/>
              <a:gd name="T135" fmla="*/ 2048 h 204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08" h="2048">
                <a:moveTo>
                  <a:pt x="1216" y="0"/>
                </a:moveTo>
                <a:cubicBezTo>
                  <a:pt x="192" y="0"/>
                  <a:pt x="192" y="0"/>
                  <a:pt x="192" y="0"/>
                </a:cubicBezTo>
                <a:cubicBezTo>
                  <a:pt x="86" y="0"/>
                  <a:pt x="0" y="86"/>
                  <a:pt x="0" y="192"/>
                </a:cubicBezTo>
                <a:cubicBezTo>
                  <a:pt x="0" y="1856"/>
                  <a:pt x="0" y="1856"/>
                  <a:pt x="0" y="1856"/>
                </a:cubicBezTo>
                <a:cubicBezTo>
                  <a:pt x="0" y="1962"/>
                  <a:pt x="86" y="2048"/>
                  <a:pt x="192" y="2048"/>
                </a:cubicBezTo>
                <a:cubicBezTo>
                  <a:pt x="1216" y="2048"/>
                  <a:pt x="1216" y="2048"/>
                  <a:pt x="1216" y="2048"/>
                </a:cubicBezTo>
                <a:cubicBezTo>
                  <a:pt x="1322" y="2048"/>
                  <a:pt x="1408" y="1962"/>
                  <a:pt x="1408" y="1856"/>
                </a:cubicBezTo>
                <a:cubicBezTo>
                  <a:pt x="1408" y="192"/>
                  <a:pt x="1408" y="192"/>
                  <a:pt x="1408" y="192"/>
                </a:cubicBezTo>
                <a:cubicBezTo>
                  <a:pt x="1408" y="86"/>
                  <a:pt x="1322" y="0"/>
                  <a:pt x="1216" y="0"/>
                </a:cubicBezTo>
                <a:close/>
                <a:moveTo>
                  <a:pt x="1280" y="1856"/>
                </a:moveTo>
                <a:cubicBezTo>
                  <a:pt x="1280" y="1891"/>
                  <a:pt x="1251" y="1920"/>
                  <a:pt x="1216" y="1920"/>
                </a:cubicBezTo>
                <a:cubicBezTo>
                  <a:pt x="192" y="1920"/>
                  <a:pt x="192" y="1920"/>
                  <a:pt x="192" y="1920"/>
                </a:cubicBezTo>
                <a:cubicBezTo>
                  <a:pt x="157" y="1920"/>
                  <a:pt x="128" y="1891"/>
                  <a:pt x="128" y="1856"/>
                </a:cubicBezTo>
                <a:cubicBezTo>
                  <a:pt x="128" y="1728"/>
                  <a:pt x="128" y="1728"/>
                  <a:pt x="128" y="1728"/>
                </a:cubicBezTo>
                <a:cubicBezTo>
                  <a:pt x="1280" y="1728"/>
                  <a:pt x="1280" y="1728"/>
                  <a:pt x="1280" y="1728"/>
                </a:cubicBezTo>
                <a:lnTo>
                  <a:pt x="1280" y="1856"/>
                </a:lnTo>
                <a:close/>
                <a:moveTo>
                  <a:pt x="1280" y="1664"/>
                </a:moveTo>
                <a:cubicBezTo>
                  <a:pt x="128" y="1664"/>
                  <a:pt x="128" y="1664"/>
                  <a:pt x="128" y="1664"/>
                </a:cubicBezTo>
                <a:cubicBezTo>
                  <a:pt x="128" y="384"/>
                  <a:pt x="128" y="384"/>
                  <a:pt x="128" y="384"/>
                </a:cubicBezTo>
                <a:cubicBezTo>
                  <a:pt x="1280" y="384"/>
                  <a:pt x="1280" y="384"/>
                  <a:pt x="1280" y="384"/>
                </a:cubicBezTo>
                <a:lnTo>
                  <a:pt x="1280" y="1664"/>
                </a:lnTo>
                <a:close/>
                <a:moveTo>
                  <a:pt x="1280" y="320"/>
                </a:moveTo>
                <a:cubicBezTo>
                  <a:pt x="128" y="320"/>
                  <a:pt x="128" y="320"/>
                  <a:pt x="128" y="320"/>
                </a:cubicBezTo>
                <a:cubicBezTo>
                  <a:pt x="128" y="192"/>
                  <a:pt x="128" y="192"/>
                  <a:pt x="128" y="192"/>
                </a:cubicBezTo>
                <a:cubicBezTo>
                  <a:pt x="128" y="157"/>
                  <a:pt x="157" y="128"/>
                  <a:pt x="192" y="128"/>
                </a:cubicBezTo>
                <a:cubicBezTo>
                  <a:pt x="1216" y="128"/>
                  <a:pt x="1216" y="128"/>
                  <a:pt x="1216" y="128"/>
                </a:cubicBezTo>
                <a:cubicBezTo>
                  <a:pt x="1251" y="128"/>
                  <a:pt x="1280" y="157"/>
                  <a:pt x="1280" y="192"/>
                </a:cubicBezTo>
                <a:lnTo>
                  <a:pt x="1280" y="320"/>
                </a:lnTo>
                <a:close/>
                <a:moveTo>
                  <a:pt x="832" y="224"/>
                </a:moveTo>
                <a:cubicBezTo>
                  <a:pt x="832" y="242"/>
                  <a:pt x="818" y="256"/>
                  <a:pt x="800" y="256"/>
                </a:cubicBezTo>
                <a:cubicBezTo>
                  <a:pt x="608" y="256"/>
                  <a:pt x="608" y="256"/>
                  <a:pt x="608" y="256"/>
                </a:cubicBezTo>
                <a:cubicBezTo>
                  <a:pt x="590" y="256"/>
                  <a:pt x="576" y="242"/>
                  <a:pt x="576" y="224"/>
                </a:cubicBezTo>
                <a:cubicBezTo>
                  <a:pt x="576" y="224"/>
                  <a:pt x="576" y="224"/>
                  <a:pt x="576" y="224"/>
                </a:cubicBezTo>
                <a:cubicBezTo>
                  <a:pt x="576" y="206"/>
                  <a:pt x="590" y="192"/>
                  <a:pt x="608" y="192"/>
                </a:cubicBezTo>
                <a:cubicBezTo>
                  <a:pt x="800" y="192"/>
                  <a:pt x="800" y="192"/>
                  <a:pt x="800" y="192"/>
                </a:cubicBezTo>
                <a:cubicBezTo>
                  <a:pt x="818" y="192"/>
                  <a:pt x="832" y="206"/>
                  <a:pt x="832" y="224"/>
                </a:cubicBezTo>
                <a:close/>
                <a:moveTo>
                  <a:pt x="768" y="1824"/>
                </a:moveTo>
                <a:cubicBezTo>
                  <a:pt x="768" y="1841"/>
                  <a:pt x="754" y="1856"/>
                  <a:pt x="736" y="1856"/>
                </a:cubicBezTo>
                <a:cubicBezTo>
                  <a:pt x="672" y="1856"/>
                  <a:pt x="672" y="1856"/>
                  <a:pt x="672" y="1856"/>
                </a:cubicBezTo>
                <a:cubicBezTo>
                  <a:pt x="654" y="1856"/>
                  <a:pt x="640" y="1841"/>
                  <a:pt x="640" y="1824"/>
                </a:cubicBezTo>
                <a:cubicBezTo>
                  <a:pt x="640" y="1824"/>
                  <a:pt x="640" y="1824"/>
                  <a:pt x="640" y="1824"/>
                </a:cubicBezTo>
                <a:cubicBezTo>
                  <a:pt x="640" y="1806"/>
                  <a:pt x="654" y="1792"/>
                  <a:pt x="672" y="1792"/>
                </a:cubicBezTo>
                <a:cubicBezTo>
                  <a:pt x="736" y="1792"/>
                  <a:pt x="736" y="1792"/>
                  <a:pt x="736" y="1792"/>
                </a:cubicBezTo>
                <a:cubicBezTo>
                  <a:pt x="754" y="1792"/>
                  <a:pt x="768" y="1806"/>
                  <a:pt x="768" y="1824"/>
                </a:cubicBezTo>
                <a:close/>
              </a:path>
            </a:pathLst>
          </a:custGeom>
          <a:solidFill>
            <a:srgbClr val="3B383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9" name="组合 4"/>
          <p:cNvGrpSpPr/>
          <p:nvPr/>
        </p:nvGrpSpPr>
        <p:grpSpPr>
          <a:xfrm>
            <a:off x="10113486" y="3183948"/>
            <a:ext cx="402354" cy="295963"/>
            <a:chOff x="2112262" y="1253057"/>
            <a:chExt cx="402354" cy="295963"/>
          </a:xfrm>
          <a:solidFill>
            <a:srgbClr val="3B3838"/>
          </a:solidFill>
        </p:grpSpPr>
        <p:sp>
          <p:nvSpPr>
            <p:cNvPr id="30" name="Freeform 12"/>
            <p:cNvSpPr>
              <a:spLocks noEditPoints="1"/>
            </p:cNvSpPr>
            <p:nvPr/>
          </p:nvSpPr>
          <p:spPr bwMode="auto">
            <a:xfrm>
              <a:off x="2112262" y="1253057"/>
              <a:ext cx="402354" cy="295963"/>
            </a:xfrm>
            <a:custGeom>
              <a:avLst/>
              <a:gdLst>
                <a:gd name="T0" fmla="*/ 8 w 88"/>
                <a:gd name="T1" fmla="*/ 65 h 65"/>
                <a:gd name="T2" fmla="*/ 0 w 88"/>
                <a:gd name="T3" fmla="*/ 57 h 65"/>
                <a:gd name="T4" fmla="*/ 0 w 88"/>
                <a:gd name="T5" fmla="*/ 57 h 65"/>
                <a:gd name="T6" fmla="*/ 0 w 88"/>
                <a:gd name="T7" fmla="*/ 8 h 65"/>
                <a:gd name="T8" fmla="*/ 8 w 88"/>
                <a:gd name="T9" fmla="*/ 0 h 65"/>
                <a:gd name="T10" fmla="*/ 8 w 88"/>
                <a:gd name="T11" fmla="*/ 0 h 65"/>
                <a:gd name="T12" fmla="*/ 80 w 88"/>
                <a:gd name="T13" fmla="*/ 0 h 65"/>
                <a:gd name="T14" fmla="*/ 88 w 88"/>
                <a:gd name="T15" fmla="*/ 8 h 65"/>
                <a:gd name="T16" fmla="*/ 88 w 88"/>
                <a:gd name="T17" fmla="*/ 8 h 65"/>
                <a:gd name="T18" fmla="*/ 88 w 88"/>
                <a:gd name="T19" fmla="*/ 57 h 65"/>
                <a:gd name="T20" fmla="*/ 80 w 88"/>
                <a:gd name="T21" fmla="*/ 65 h 65"/>
                <a:gd name="T22" fmla="*/ 80 w 88"/>
                <a:gd name="T23" fmla="*/ 65 h 65"/>
                <a:gd name="T24" fmla="*/ 8 w 88"/>
                <a:gd name="T25" fmla="*/ 65 h 65"/>
                <a:gd name="T26" fmla="*/ 5 w 88"/>
                <a:gd name="T27" fmla="*/ 8 h 65"/>
                <a:gd name="T28" fmla="*/ 5 w 88"/>
                <a:gd name="T29" fmla="*/ 57 h 65"/>
                <a:gd name="T30" fmla="*/ 8 w 88"/>
                <a:gd name="T31" fmla="*/ 59 h 65"/>
                <a:gd name="T32" fmla="*/ 8 w 88"/>
                <a:gd name="T33" fmla="*/ 59 h 65"/>
                <a:gd name="T34" fmla="*/ 80 w 88"/>
                <a:gd name="T35" fmla="*/ 59 h 65"/>
                <a:gd name="T36" fmla="*/ 82 w 88"/>
                <a:gd name="T37" fmla="*/ 57 h 65"/>
                <a:gd name="T38" fmla="*/ 82 w 88"/>
                <a:gd name="T39" fmla="*/ 57 h 65"/>
                <a:gd name="T40" fmla="*/ 82 w 88"/>
                <a:gd name="T41" fmla="*/ 8 h 65"/>
                <a:gd name="T42" fmla="*/ 80 w 88"/>
                <a:gd name="T43" fmla="*/ 6 h 65"/>
                <a:gd name="T44" fmla="*/ 80 w 88"/>
                <a:gd name="T45" fmla="*/ 6 h 65"/>
                <a:gd name="T46" fmla="*/ 8 w 88"/>
                <a:gd name="T47" fmla="*/ 6 h 65"/>
                <a:gd name="T48" fmla="*/ 5 w 88"/>
                <a:gd name="T49" fmla="*/ 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65">
                  <a:moveTo>
                    <a:pt x="8" y="65"/>
                  </a:moveTo>
                  <a:cubicBezTo>
                    <a:pt x="3" y="65"/>
                    <a:pt x="0" y="61"/>
                    <a:pt x="0" y="57"/>
                  </a:cubicBezTo>
                  <a:cubicBezTo>
                    <a:pt x="0" y="57"/>
                    <a:pt x="0" y="57"/>
                    <a:pt x="0" y="57"/>
                  </a:cubicBezTo>
                  <a:cubicBezTo>
                    <a:pt x="0" y="8"/>
                    <a:pt x="0" y="8"/>
                    <a:pt x="0" y="8"/>
                  </a:cubicBezTo>
                  <a:cubicBezTo>
                    <a:pt x="0" y="4"/>
                    <a:pt x="3" y="0"/>
                    <a:pt x="8" y="0"/>
                  </a:cubicBezTo>
                  <a:cubicBezTo>
                    <a:pt x="8" y="0"/>
                    <a:pt x="8" y="0"/>
                    <a:pt x="8" y="0"/>
                  </a:cubicBezTo>
                  <a:cubicBezTo>
                    <a:pt x="80" y="0"/>
                    <a:pt x="80" y="0"/>
                    <a:pt x="80" y="0"/>
                  </a:cubicBezTo>
                  <a:cubicBezTo>
                    <a:pt x="84" y="0"/>
                    <a:pt x="88" y="4"/>
                    <a:pt x="88" y="8"/>
                  </a:cubicBezTo>
                  <a:cubicBezTo>
                    <a:pt x="88" y="8"/>
                    <a:pt x="88" y="8"/>
                    <a:pt x="88" y="8"/>
                  </a:cubicBezTo>
                  <a:cubicBezTo>
                    <a:pt x="88" y="57"/>
                    <a:pt x="88" y="57"/>
                    <a:pt x="88" y="57"/>
                  </a:cubicBezTo>
                  <a:cubicBezTo>
                    <a:pt x="88" y="61"/>
                    <a:pt x="84" y="65"/>
                    <a:pt x="80" y="65"/>
                  </a:cubicBezTo>
                  <a:cubicBezTo>
                    <a:pt x="80" y="65"/>
                    <a:pt x="80" y="65"/>
                    <a:pt x="80" y="65"/>
                  </a:cubicBezTo>
                  <a:cubicBezTo>
                    <a:pt x="8" y="65"/>
                    <a:pt x="8" y="65"/>
                    <a:pt x="8" y="65"/>
                  </a:cubicBezTo>
                  <a:close/>
                  <a:moveTo>
                    <a:pt x="5" y="8"/>
                  </a:moveTo>
                  <a:cubicBezTo>
                    <a:pt x="5" y="57"/>
                    <a:pt x="5" y="57"/>
                    <a:pt x="5" y="57"/>
                  </a:cubicBezTo>
                  <a:cubicBezTo>
                    <a:pt x="5" y="58"/>
                    <a:pt x="6" y="59"/>
                    <a:pt x="8" y="59"/>
                  </a:cubicBezTo>
                  <a:cubicBezTo>
                    <a:pt x="8" y="59"/>
                    <a:pt x="8" y="59"/>
                    <a:pt x="8" y="59"/>
                  </a:cubicBezTo>
                  <a:cubicBezTo>
                    <a:pt x="80" y="59"/>
                    <a:pt x="80" y="59"/>
                    <a:pt x="80" y="59"/>
                  </a:cubicBezTo>
                  <a:cubicBezTo>
                    <a:pt x="81" y="59"/>
                    <a:pt x="82" y="58"/>
                    <a:pt x="82" y="57"/>
                  </a:cubicBezTo>
                  <a:cubicBezTo>
                    <a:pt x="82" y="57"/>
                    <a:pt x="82" y="57"/>
                    <a:pt x="82" y="57"/>
                  </a:cubicBezTo>
                  <a:cubicBezTo>
                    <a:pt x="82" y="8"/>
                    <a:pt x="82" y="8"/>
                    <a:pt x="82" y="8"/>
                  </a:cubicBezTo>
                  <a:cubicBezTo>
                    <a:pt x="82" y="7"/>
                    <a:pt x="81" y="6"/>
                    <a:pt x="80" y="6"/>
                  </a:cubicBezTo>
                  <a:cubicBezTo>
                    <a:pt x="80" y="6"/>
                    <a:pt x="80" y="6"/>
                    <a:pt x="80" y="6"/>
                  </a:cubicBezTo>
                  <a:cubicBezTo>
                    <a:pt x="8" y="6"/>
                    <a:pt x="8" y="6"/>
                    <a:pt x="8" y="6"/>
                  </a:cubicBezTo>
                  <a:cubicBezTo>
                    <a:pt x="6" y="6"/>
                    <a:pt x="5" y="7"/>
                    <a:pt x="5" y="8"/>
                  </a:cubicBezTo>
                  <a:close/>
                </a:path>
              </a:pathLst>
            </a:custGeom>
            <a:grpFill/>
            <a:ln>
              <a:noFill/>
            </a:ln>
          </p:spPr>
          <p:txBody>
            <a:bodyPr/>
            <a:lstStyle/>
            <a:p>
              <a:pPr fontAlgn="auto">
                <a:spcBef>
                  <a:spcPts val="0"/>
                </a:spcBef>
                <a:spcAft>
                  <a:spcPts val="0"/>
                </a:spcAft>
                <a:defRPr/>
              </a:pPr>
              <a:endParaRPr lang="zh-CN" altLang="en-US">
                <a:solidFill>
                  <a:srgbClr val="3B3838"/>
                </a:solidFill>
                <a:latin typeface="+mn-lt"/>
                <a:ea typeface="+mn-ea"/>
              </a:endParaRPr>
            </a:p>
          </p:txBody>
        </p:sp>
        <p:sp>
          <p:nvSpPr>
            <p:cNvPr id="31" name="Freeform 13"/>
            <p:cNvSpPr/>
            <p:nvPr/>
          </p:nvSpPr>
          <p:spPr bwMode="auto">
            <a:xfrm>
              <a:off x="2303768" y="1260795"/>
              <a:ext cx="195373" cy="150883"/>
            </a:xfrm>
            <a:custGeom>
              <a:avLst/>
              <a:gdLst>
                <a:gd name="T0" fmla="*/ 0 w 101"/>
                <a:gd name="T1" fmla="*/ 69 h 78"/>
                <a:gd name="T2" fmla="*/ 92 w 101"/>
                <a:gd name="T3" fmla="*/ 0 h 78"/>
                <a:gd name="T4" fmla="*/ 101 w 101"/>
                <a:gd name="T5" fmla="*/ 10 h 78"/>
                <a:gd name="T6" fmla="*/ 7 w 101"/>
                <a:gd name="T7" fmla="*/ 78 h 78"/>
                <a:gd name="T8" fmla="*/ 0 w 101"/>
                <a:gd name="T9" fmla="*/ 69 h 78"/>
                <a:gd name="T10" fmla="*/ 0 w 101"/>
                <a:gd name="T11" fmla="*/ 69 h 78"/>
              </a:gdLst>
              <a:ahLst/>
              <a:cxnLst>
                <a:cxn ang="0">
                  <a:pos x="T0" y="T1"/>
                </a:cxn>
                <a:cxn ang="0">
                  <a:pos x="T2" y="T3"/>
                </a:cxn>
                <a:cxn ang="0">
                  <a:pos x="T4" y="T5"/>
                </a:cxn>
                <a:cxn ang="0">
                  <a:pos x="T6" y="T7"/>
                </a:cxn>
                <a:cxn ang="0">
                  <a:pos x="T8" y="T9"/>
                </a:cxn>
                <a:cxn ang="0">
                  <a:pos x="T10" y="T11"/>
                </a:cxn>
              </a:cxnLst>
              <a:rect l="0" t="0" r="r" b="b"/>
              <a:pathLst>
                <a:path w="101" h="78">
                  <a:moveTo>
                    <a:pt x="0" y="69"/>
                  </a:moveTo>
                  <a:lnTo>
                    <a:pt x="92" y="0"/>
                  </a:lnTo>
                  <a:lnTo>
                    <a:pt x="101" y="10"/>
                  </a:lnTo>
                  <a:lnTo>
                    <a:pt x="7" y="78"/>
                  </a:lnTo>
                  <a:lnTo>
                    <a:pt x="0" y="69"/>
                  </a:lnTo>
                  <a:lnTo>
                    <a:pt x="0" y="69"/>
                  </a:lnTo>
                  <a:close/>
                </a:path>
              </a:pathLst>
            </a:custGeom>
            <a:grpFill/>
            <a:ln>
              <a:noFill/>
            </a:ln>
          </p:spPr>
          <p:txBody>
            <a:bodyPr/>
            <a:lstStyle/>
            <a:p>
              <a:pPr fontAlgn="auto">
                <a:spcBef>
                  <a:spcPts val="0"/>
                </a:spcBef>
                <a:spcAft>
                  <a:spcPts val="0"/>
                </a:spcAft>
                <a:defRPr/>
              </a:pPr>
              <a:endParaRPr lang="zh-CN" altLang="en-US">
                <a:solidFill>
                  <a:srgbClr val="3B3838"/>
                </a:solidFill>
                <a:latin typeface="+mn-lt"/>
                <a:ea typeface="+mn-ea"/>
              </a:endParaRPr>
            </a:p>
          </p:txBody>
        </p:sp>
        <p:sp>
          <p:nvSpPr>
            <p:cNvPr id="32" name="Freeform 14"/>
            <p:cNvSpPr/>
            <p:nvPr/>
          </p:nvSpPr>
          <p:spPr bwMode="auto">
            <a:xfrm>
              <a:off x="2133541" y="1274336"/>
              <a:ext cx="174096" cy="129605"/>
            </a:xfrm>
            <a:custGeom>
              <a:avLst/>
              <a:gdLst>
                <a:gd name="T0" fmla="*/ 90 w 90"/>
                <a:gd name="T1" fmla="*/ 67 h 67"/>
                <a:gd name="T2" fmla="*/ 0 w 90"/>
                <a:gd name="T3" fmla="*/ 0 h 67"/>
                <a:gd name="T4" fmla="*/ 90 w 90"/>
                <a:gd name="T5" fmla="*/ 67 h 67"/>
              </a:gdLst>
              <a:ahLst/>
              <a:cxnLst>
                <a:cxn ang="0">
                  <a:pos x="T0" y="T1"/>
                </a:cxn>
                <a:cxn ang="0">
                  <a:pos x="T2" y="T3"/>
                </a:cxn>
                <a:cxn ang="0">
                  <a:pos x="T4" y="T5"/>
                </a:cxn>
              </a:cxnLst>
              <a:rect l="0" t="0" r="r" b="b"/>
              <a:pathLst>
                <a:path w="90" h="67">
                  <a:moveTo>
                    <a:pt x="90" y="67"/>
                  </a:moveTo>
                  <a:lnTo>
                    <a:pt x="0" y="0"/>
                  </a:lnTo>
                  <a:lnTo>
                    <a:pt x="90" y="67"/>
                  </a:lnTo>
                  <a:close/>
                </a:path>
              </a:pathLst>
            </a:custGeom>
            <a:grpFill/>
            <a:ln>
              <a:noFill/>
            </a:ln>
          </p:spPr>
          <p:txBody>
            <a:bodyPr/>
            <a:lstStyle/>
            <a:p>
              <a:pPr algn="ctr" fontAlgn="auto">
                <a:spcBef>
                  <a:spcPts val="0"/>
                </a:spcBef>
                <a:spcAft>
                  <a:spcPts val="0"/>
                </a:spcAft>
                <a:defRPr/>
              </a:pPr>
              <a:endParaRPr lang="zh-CN" altLang="en-US">
                <a:solidFill>
                  <a:srgbClr val="3B3838"/>
                </a:solidFill>
                <a:latin typeface="+mn-lt"/>
                <a:ea typeface="+mn-ea"/>
              </a:endParaRPr>
            </a:p>
          </p:txBody>
        </p:sp>
        <p:sp>
          <p:nvSpPr>
            <p:cNvPr id="33" name="Line 15"/>
            <p:cNvSpPr>
              <a:spLocks noChangeShapeType="1"/>
            </p:cNvSpPr>
            <p:nvPr/>
          </p:nvSpPr>
          <p:spPr bwMode="auto">
            <a:xfrm flipH="1" flipV="1">
              <a:off x="2133541" y="1274336"/>
              <a:ext cx="174096" cy="129605"/>
            </a:xfrm>
            <a:prstGeom prst="line">
              <a:avLst/>
            </a:prstGeom>
            <a:grpFill/>
            <a:ln>
              <a:noFill/>
            </a:ln>
          </p:spPr>
          <p:txBody>
            <a:bodyPr/>
            <a:lstStyle/>
            <a:p>
              <a:pPr algn="ctr" fontAlgn="auto">
                <a:spcBef>
                  <a:spcPts val="0"/>
                </a:spcBef>
                <a:spcAft>
                  <a:spcPts val="0"/>
                </a:spcAft>
                <a:defRPr/>
              </a:pPr>
              <a:endParaRPr lang="zh-CN" altLang="en-US">
                <a:solidFill>
                  <a:srgbClr val="3B3838"/>
                </a:solidFill>
                <a:latin typeface="+mn-lt"/>
                <a:ea typeface="+mn-ea"/>
              </a:endParaRPr>
            </a:p>
          </p:txBody>
        </p:sp>
        <p:sp>
          <p:nvSpPr>
            <p:cNvPr id="34" name="Freeform 16"/>
            <p:cNvSpPr/>
            <p:nvPr/>
          </p:nvSpPr>
          <p:spPr bwMode="auto">
            <a:xfrm>
              <a:off x="2112262" y="1256926"/>
              <a:ext cx="218586" cy="164424"/>
            </a:xfrm>
            <a:custGeom>
              <a:avLst/>
              <a:gdLst>
                <a:gd name="T0" fmla="*/ 45 w 48"/>
                <a:gd name="T1" fmla="*/ 30 h 36"/>
                <a:gd name="T2" fmla="*/ 6 w 48"/>
                <a:gd name="T3" fmla="*/ 2 h 36"/>
                <a:gd name="T4" fmla="*/ 3 w 48"/>
                <a:gd name="T5" fmla="*/ 7 h 36"/>
                <a:gd name="T6" fmla="*/ 42 w 48"/>
                <a:gd name="T7" fmla="*/ 34 h 36"/>
                <a:gd name="T8" fmla="*/ 45 w 48"/>
                <a:gd name="T9" fmla="*/ 30 h 36"/>
              </a:gdLst>
              <a:ahLst/>
              <a:cxnLst>
                <a:cxn ang="0">
                  <a:pos x="T0" y="T1"/>
                </a:cxn>
                <a:cxn ang="0">
                  <a:pos x="T2" y="T3"/>
                </a:cxn>
                <a:cxn ang="0">
                  <a:pos x="T4" y="T5"/>
                </a:cxn>
                <a:cxn ang="0">
                  <a:pos x="T6" y="T7"/>
                </a:cxn>
                <a:cxn ang="0">
                  <a:pos x="T8" y="T9"/>
                </a:cxn>
              </a:cxnLst>
              <a:rect l="0" t="0" r="r" b="b"/>
              <a:pathLst>
                <a:path w="48" h="36">
                  <a:moveTo>
                    <a:pt x="45" y="30"/>
                  </a:moveTo>
                  <a:cubicBezTo>
                    <a:pt x="32" y="20"/>
                    <a:pt x="19" y="11"/>
                    <a:pt x="6" y="2"/>
                  </a:cubicBezTo>
                  <a:cubicBezTo>
                    <a:pt x="3" y="0"/>
                    <a:pt x="0" y="4"/>
                    <a:pt x="3" y="7"/>
                  </a:cubicBezTo>
                  <a:cubicBezTo>
                    <a:pt x="16" y="16"/>
                    <a:pt x="29" y="25"/>
                    <a:pt x="42" y="34"/>
                  </a:cubicBezTo>
                  <a:cubicBezTo>
                    <a:pt x="44" y="36"/>
                    <a:pt x="48" y="32"/>
                    <a:pt x="45" y="30"/>
                  </a:cubicBezTo>
                  <a:close/>
                </a:path>
              </a:pathLst>
            </a:custGeom>
            <a:grpFill/>
            <a:ln>
              <a:noFill/>
            </a:ln>
          </p:spPr>
          <p:txBody>
            <a:bodyPr/>
            <a:lstStyle/>
            <a:p>
              <a:pPr fontAlgn="auto">
                <a:spcBef>
                  <a:spcPts val="0"/>
                </a:spcBef>
                <a:spcAft>
                  <a:spcPts val="0"/>
                </a:spcAft>
                <a:defRPr/>
              </a:pPr>
              <a:endParaRPr lang="zh-CN" altLang="en-US">
                <a:solidFill>
                  <a:srgbClr val="3B3838"/>
                </a:solidFill>
                <a:latin typeface="+mn-lt"/>
                <a:ea typeface="+mn-ea"/>
              </a:endParaRPr>
            </a:p>
          </p:txBody>
        </p:sp>
      </p:grpSp>
      <p:sp>
        <p:nvSpPr>
          <p:cNvPr id="35" name="文本框 10"/>
          <p:cNvSpPr txBox="1">
            <a:spLocks noChangeArrowheads="1"/>
          </p:cNvSpPr>
          <p:nvPr/>
        </p:nvSpPr>
        <p:spPr bwMode="auto">
          <a:xfrm>
            <a:off x="625475" y="3709988"/>
            <a:ext cx="23968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solidFill>
                  <a:srgbClr val="3B3838"/>
                </a:solidFill>
                <a:latin typeface="微软雅黑" panose="020B0503020204020204" pitchFamily="34" charset="-122"/>
                <a:ea typeface="微软雅黑" panose="020B0503020204020204" pitchFamily="34" charset="-122"/>
              </a:rPr>
              <a:t>1234567890</a:t>
            </a:r>
            <a:endParaRPr lang="zh-CN" altLang="en-US" sz="2800" b="1" dirty="0">
              <a:solidFill>
                <a:srgbClr val="3B3838"/>
              </a:solidFill>
              <a:latin typeface="微软雅黑" panose="020B0503020204020204" pitchFamily="34" charset="-122"/>
              <a:ea typeface="微软雅黑" panose="020B0503020204020204" pitchFamily="34" charset="-122"/>
            </a:endParaRPr>
          </a:p>
        </p:txBody>
      </p:sp>
      <p:sp>
        <p:nvSpPr>
          <p:cNvPr id="36" name="文本框 11"/>
          <p:cNvSpPr txBox="1">
            <a:spLocks noChangeArrowheads="1"/>
          </p:cNvSpPr>
          <p:nvPr/>
        </p:nvSpPr>
        <p:spPr bwMode="auto">
          <a:xfrm>
            <a:off x="5602327" y="370998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3B3838"/>
                </a:solidFill>
                <a:latin typeface="微软雅黑" panose="020B0503020204020204" pitchFamily="34" charset="-122"/>
                <a:ea typeface="微软雅黑" panose="020B0503020204020204" pitchFamily="34" charset="-122"/>
              </a:rPr>
              <a:t>办公资源</a:t>
            </a:r>
          </a:p>
        </p:txBody>
      </p:sp>
      <p:sp>
        <p:nvSpPr>
          <p:cNvPr id="37" name="文本框 12"/>
          <p:cNvSpPr txBox="1">
            <a:spLocks noChangeArrowheads="1"/>
          </p:cNvSpPr>
          <p:nvPr/>
        </p:nvSpPr>
        <p:spPr bwMode="auto">
          <a:xfrm>
            <a:off x="8361368" y="3709988"/>
            <a:ext cx="3754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3B3838"/>
                </a:solidFill>
                <a:latin typeface="微软雅黑" panose="020B0503020204020204" pitchFamily="34" charset="-122"/>
                <a:ea typeface="微软雅黑" panose="020B0503020204020204" pitchFamily="34" charset="-122"/>
              </a:rPr>
              <a:t>XXXXXXXXX@123.com</a:t>
            </a:r>
            <a:endParaRPr lang="zh-CN" altLang="en-US" sz="2400" b="1" dirty="0">
              <a:solidFill>
                <a:srgbClr val="3B3838"/>
              </a:solidFill>
              <a:latin typeface="微软雅黑" panose="020B0503020204020204" pitchFamily="34" charset="-122"/>
              <a:ea typeface="微软雅黑" panose="020B0503020204020204" pitchFamily="34" charset="-122"/>
            </a:endParaRPr>
          </a:p>
        </p:txBody>
      </p:sp>
      <p:grpSp>
        <p:nvGrpSpPr>
          <p:cNvPr id="38" name="组合 17"/>
          <p:cNvGrpSpPr/>
          <p:nvPr/>
        </p:nvGrpSpPr>
        <p:grpSpPr bwMode="auto">
          <a:xfrm>
            <a:off x="3740150" y="3159125"/>
            <a:ext cx="4832350" cy="1058863"/>
            <a:chOff x="3466531" y="5625639"/>
            <a:chExt cx="4831308" cy="1059597"/>
          </a:xfrm>
        </p:grpSpPr>
        <p:cxnSp>
          <p:nvCxnSpPr>
            <p:cNvPr id="39" name="直接连接符 38"/>
            <p:cNvCxnSpPr/>
            <p:nvPr/>
          </p:nvCxnSpPr>
          <p:spPr>
            <a:xfrm>
              <a:off x="3466531" y="5625639"/>
              <a:ext cx="0" cy="105959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297839" y="5625639"/>
              <a:ext cx="0" cy="105959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barn(inVertical)">
                                      <p:cBhvr>
                                        <p:cTn id="7" dur="1000"/>
                                        <p:tgtEl>
                                          <p:spTgt spid="56"/>
                                        </p:tgtEl>
                                      </p:cBhvr>
                                    </p:animEffect>
                                  </p:childTnLst>
                                </p:cTn>
                              </p:par>
                              <p:par>
                                <p:cTn id="8" presetID="16" presetClass="entr" presetSubtype="21" fill="hold" nodeType="withEffect">
                                  <p:stCondLst>
                                    <p:cond delay="0"/>
                                  </p:stCondLst>
                                  <p:childTnLst>
                                    <p:set>
                                      <p:cBhvr>
                                        <p:cTn id="9" dur="1" fill="hold">
                                          <p:stCondLst>
                                            <p:cond delay="0"/>
                                          </p:stCondLst>
                                        </p:cTn>
                                        <p:tgtEl>
                                          <p:spTgt spid="66"/>
                                        </p:tgtEl>
                                        <p:attrNameLst>
                                          <p:attrName>style.visibility</p:attrName>
                                        </p:attrNameLst>
                                      </p:cBhvr>
                                      <p:to>
                                        <p:strVal val="visible"/>
                                      </p:to>
                                    </p:set>
                                    <p:animEffect transition="in" filter="barn(inVertical)">
                                      <p:cBhvr>
                                        <p:cTn id="10" dur="1000"/>
                                        <p:tgtEl>
                                          <p:spTgt spid="6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arn(inVertical)">
                                      <p:cBhvr>
                                        <p:cTn id="13" dur="1000"/>
                                        <p:tgtEl>
                                          <p:spTgt spid="2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barn(inVertical)">
                                      <p:cBhvr>
                                        <p:cTn id="16" dur="1000"/>
                                        <p:tgtEl>
                                          <p:spTgt spid="28"/>
                                        </p:tgtEl>
                                      </p:cBhvr>
                                    </p:animEffect>
                                  </p:childTnLst>
                                </p:cTn>
                              </p:par>
                              <p:par>
                                <p:cTn id="17" presetID="16" presetClass="entr" presetSubtype="21"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barn(inVertical)">
                                      <p:cBhvr>
                                        <p:cTn id="19" dur="1000"/>
                                        <p:tgtEl>
                                          <p:spTgt spid="2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arn(inVertical)">
                                      <p:cBhvr>
                                        <p:cTn id="22" dur="1000"/>
                                        <p:tgtEl>
                                          <p:spTgt spid="35"/>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barn(inVertical)">
                                      <p:cBhvr>
                                        <p:cTn id="25" dur="1000"/>
                                        <p:tgtEl>
                                          <p:spTgt spid="36"/>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barn(inVertical)">
                                      <p:cBhvr>
                                        <p:cTn id="28" dur="1000"/>
                                        <p:tgtEl>
                                          <p:spTgt spid="37"/>
                                        </p:tgtEl>
                                      </p:cBhvr>
                                    </p:animEffect>
                                  </p:childTnLst>
                                </p:cTn>
                              </p:par>
                              <p:par>
                                <p:cTn id="29" presetID="16" presetClass="entr" presetSubtype="21" fill="hold"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barn(inVertical)">
                                      <p:cBhvr>
                                        <p:cTn id="31"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27" grpId="0" animBg="1"/>
      <p:bldP spid="28" grpId="0" animBg="1"/>
      <p:bldP spid="35" grpId="0"/>
      <p:bldP spid="3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0" name="文本框 46"/>
          <p:cNvSpPr txBox="1">
            <a:spLocks noChangeArrowheads="1"/>
          </p:cNvSpPr>
          <p:nvPr/>
        </p:nvSpPr>
        <p:spPr bwMode="auto">
          <a:xfrm>
            <a:off x="5224463" y="2632075"/>
            <a:ext cx="1657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chemeClr val="bg1"/>
                </a:solidFill>
                <a:latin typeface="微软雅黑" panose="020B0503020204020204" pitchFamily="34" charset="-122"/>
                <a:ea typeface="微软雅黑" panose="020B0503020204020204" pitchFamily="34" charset="-122"/>
              </a:rPr>
              <a:t>Thanks</a:t>
            </a:r>
            <a:endParaRPr lang="zh-CN" altLang="en-US" sz="3200" b="1">
              <a:solidFill>
                <a:schemeClr val="bg1"/>
              </a:solidFill>
              <a:latin typeface="微软雅黑" panose="020B0503020204020204" pitchFamily="34" charset="-122"/>
              <a:ea typeface="微软雅黑" panose="020B0503020204020204" pitchFamily="34" charset="-122"/>
            </a:endParaRPr>
          </a:p>
        </p:txBody>
      </p:sp>
      <p:sp>
        <p:nvSpPr>
          <p:cNvPr id="51" name="文本框 7"/>
          <p:cNvSpPr>
            <a:spLocks noChangeArrowheads="1"/>
          </p:cNvSpPr>
          <p:nvPr/>
        </p:nvSpPr>
        <p:spPr bwMode="auto">
          <a:xfrm>
            <a:off x="4600575" y="3098800"/>
            <a:ext cx="31448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3600" b="1">
                <a:solidFill>
                  <a:srgbClr val="3B3838"/>
                </a:solidFill>
                <a:sym typeface="Arial" panose="020B0604020202020204" pitchFamily="34" charset="0"/>
              </a:rPr>
              <a:t>谢谢聆听</a:t>
            </a:r>
          </a:p>
        </p:txBody>
      </p:sp>
      <p:sp>
        <p:nvSpPr>
          <p:cNvPr id="56" name="直接连接符 42"/>
          <p:cNvSpPr>
            <a:spLocks noChangeShapeType="1"/>
          </p:cNvSpPr>
          <p:nvPr/>
        </p:nvSpPr>
        <p:spPr bwMode="auto">
          <a:xfrm flipH="1">
            <a:off x="7899400" y="1947863"/>
            <a:ext cx="971550" cy="596900"/>
          </a:xfrm>
          <a:prstGeom prst="line">
            <a:avLst/>
          </a:prstGeom>
          <a:noFill/>
          <a:ln w="1270" cap="rnd">
            <a:solidFill>
              <a:srgbClr val="3B3838"/>
            </a:solidFill>
            <a:bevel/>
          </a:ln>
          <a:extLst>
            <a:ext uri="{909E8E84-426E-40DD-AFC4-6F175D3DCCD1}">
              <a14:hiddenFill xmlns:a14="http://schemas.microsoft.com/office/drawing/2010/main">
                <a:noFill/>
              </a14:hiddenFill>
            </a:ext>
          </a:extLst>
        </p:spPr>
        <p:txBody>
          <a:bodyPr/>
          <a:lstStyle/>
          <a:p>
            <a:endParaRPr lang="zh-CN" altLang="en-US"/>
          </a:p>
        </p:txBody>
      </p:sp>
      <p:sp>
        <p:nvSpPr>
          <p:cNvPr id="57" name="直接连接符 44"/>
          <p:cNvSpPr>
            <a:spLocks noChangeShapeType="1"/>
          </p:cNvSpPr>
          <p:nvPr/>
        </p:nvSpPr>
        <p:spPr bwMode="auto">
          <a:xfrm rot="1380000" flipH="1">
            <a:off x="3938588" y="4478338"/>
            <a:ext cx="134937" cy="188912"/>
          </a:xfrm>
          <a:prstGeom prst="line">
            <a:avLst/>
          </a:prstGeom>
          <a:noFill/>
          <a:ln w="1270" cap="rnd">
            <a:solidFill>
              <a:srgbClr val="3B3838"/>
            </a:solidFill>
            <a:bevel/>
          </a:ln>
          <a:extLst>
            <a:ext uri="{909E8E84-426E-40DD-AFC4-6F175D3DCCD1}">
              <a14:hiddenFill xmlns:a14="http://schemas.microsoft.com/office/drawing/2010/main">
                <a:noFill/>
              </a14:hiddenFill>
            </a:ext>
          </a:extLst>
        </p:spPr>
        <p:txBody>
          <a:bodyPr/>
          <a:lstStyle/>
          <a:p>
            <a:endParaRPr lang="zh-CN" altLang="en-US"/>
          </a:p>
        </p:txBody>
      </p:sp>
      <p:sp>
        <p:nvSpPr>
          <p:cNvPr id="58" name="直接连接符 46"/>
          <p:cNvSpPr>
            <a:spLocks noChangeShapeType="1"/>
          </p:cNvSpPr>
          <p:nvPr/>
        </p:nvSpPr>
        <p:spPr bwMode="auto">
          <a:xfrm rot="1380000" flipH="1">
            <a:off x="8802688" y="2052638"/>
            <a:ext cx="134937" cy="188912"/>
          </a:xfrm>
          <a:prstGeom prst="line">
            <a:avLst/>
          </a:prstGeom>
          <a:noFill/>
          <a:ln w="1270" cap="rnd">
            <a:solidFill>
              <a:srgbClr val="3B3838"/>
            </a:solidFill>
            <a:bevel/>
          </a:ln>
          <a:extLst>
            <a:ext uri="{909E8E84-426E-40DD-AFC4-6F175D3DCCD1}">
              <a14:hiddenFill xmlns:a14="http://schemas.microsoft.com/office/drawing/2010/main">
                <a:noFill/>
              </a14:hiddenFill>
            </a:ext>
          </a:extLst>
        </p:spPr>
        <p:txBody>
          <a:bodyPr/>
          <a:lstStyle/>
          <a:p>
            <a:endParaRPr lang="zh-CN" altLang="en-US"/>
          </a:p>
        </p:txBody>
      </p:sp>
      <p:sp>
        <p:nvSpPr>
          <p:cNvPr id="59" name="直接连接符 55"/>
          <p:cNvSpPr>
            <a:spLocks noChangeShapeType="1"/>
          </p:cNvSpPr>
          <p:nvPr/>
        </p:nvSpPr>
        <p:spPr bwMode="auto">
          <a:xfrm flipH="1">
            <a:off x="3519488" y="4089400"/>
            <a:ext cx="973137" cy="596900"/>
          </a:xfrm>
          <a:prstGeom prst="line">
            <a:avLst/>
          </a:prstGeom>
          <a:noFill/>
          <a:ln w="1270" cap="rnd">
            <a:solidFill>
              <a:srgbClr val="3B3838"/>
            </a:solidFill>
            <a:bevel/>
          </a:ln>
          <a:extLst>
            <a:ext uri="{909E8E84-426E-40DD-AFC4-6F175D3DCCD1}">
              <a14:hiddenFill xmlns:a14="http://schemas.microsoft.com/office/drawing/2010/main">
                <a:noFill/>
              </a14:hiddenFill>
            </a:ext>
          </a:extLst>
        </p:spPr>
        <p:txBody>
          <a:bodyPr/>
          <a:lstStyle/>
          <a:p>
            <a:endParaRPr lang="zh-CN" altLang="en-US"/>
          </a:p>
        </p:txBody>
      </p:sp>
      <p:sp>
        <p:nvSpPr>
          <p:cNvPr id="60" name="直接连接符 56"/>
          <p:cNvSpPr>
            <a:spLocks noChangeShapeType="1"/>
          </p:cNvSpPr>
          <p:nvPr/>
        </p:nvSpPr>
        <p:spPr bwMode="auto">
          <a:xfrm flipH="1">
            <a:off x="3597275" y="3787775"/>
            <a:ext cx="895350" cy="533400"/>
          </a:xfrm>
          <a:prstGeom prst="line">
            <a:avLst/>
          </a:prstGeom>
          <a:noFill/>
          <a:ln w="1270" cap="rnd">
            <a:solidFill>
              <a:srgbClr val="3B3838"/>
            </a:solidFill>
            <a:bevel/>
          </a:ln>
          <a:extLst>
            <a:ext uri="{909E8E84-426E-40DD-AFC4-6F175D3DCCD1}">
              <a14:hiddenFill xmlns:a14="http://schemas.microsoft.com/office/drawing/2010/main">
                <a:noFill/>
              </a14:hiddenFill>
            </a:ext>
          </a:extLst>
        </p:spPr>
        <p:txBody>
          <a:bodyPr/>
          <a:lstStyle/>
          <a:p>
            <a:endParaRPr lang="zh-CN" altLang="en-US"/>
          </a:p>
        </p:txBody>
      </p:sp>
      <p:sp>
        <p:nvSpPr>
          <p:cNvPr id="61" name="直接连接符 57"/>
          <p:cNvSpPr>
            <a:spLocks noChangeShapeType="1"/>
          </p:cNvSpPr>
          <p:nvPr/>
        </p:nvSpPr>
        <p:spPr bwMode="auto">
          <a:xfrm flipH="1">
            <a:off x="7861300" y="2122488"/>
            <a:ext cx="376238" cy="231775"/>
          </a:xfrm>
          <a:prstGeom prst="line">
            <a:avLst/>
          </a:prstGeom>
          <a:noFill/>
          <a:ln w="1270" cap="rnd">
            <a:solidFill>
              <a:srgbClr val="3B3838"/>
            </a:solidFill>
            <a:bevel/>
          </a:ln>
          <a:extLst>
            <a:ext uri="{909E8E84-426E-40DD-AFC4-6F175D3DCCD1}">
              <a14:hiddenFill xmlns:a14="http://schemas.microsoft.com/office/drawing/2010/main">
                <a:noFill/>
              </a14:hiddenFill>
            </a:ext>
          </a:extLst>
        </p:spPr>
        <p:txBody>
          <a:bodyPr/>
          <a:lstStyle/>
          <a:p>
            <a:endParaRPr lang="zh-CN" altLang="en-US"/>
          </a:p>
        </p:txBody>
      </p:sp>
      <p:sp>
        <p:nvSpPr>
          <p:cNvPr id="62" name="任意多边形 14"/>
          <p:cNvSpPr>
            <a:spLocks noChangeArrowheads="1"/>
          </p:cNvSpPr>
          <p:nvPr/>
        </p:nvSpPr>
        <p:spPr bwMode="auto">
          <a:xfrm rot="10800000">
            <a:off x="4017963" y="2293938"/>
            <a:ext cx="4154487" cy="2270125"/>
          </a:xfrm>
          <a:custGeom>
            <a:avLst/>
            <a:gdLst>
              <a:gd name="T0" fmla="*/ 143930 w 4154900"/>
              <a:gd name="T1" fmla="*/ 719680 h 2270327"/>
              <a:gd name="T2" fmla="*/ 0 w 4154900"/>
              <a:gd name="T3" fmla="*/ 719680 h 2270327"/>
              <a:gd name="T4" fmla="*/ 0 w 4154900"/>
              <a:gd name="T5" fmla="*/ 143935 h 2270327"/>
              <a:gd name="T6" fmla="*/ 0 w 4154900"/>
              <a:gd name="T7" fmla="*/ 0 h 2270327"/>
              <a:gd name="T8" fmla="*/ 143930 w 4154900"/>
              <a:gd name="T9" fmla="*/ 0 h 2270327"/>
              <a:gd name="T10" fmla="*/ 2158925 w 4154900"/>
              <a:gd name="T11" fmla="*/ 0 h 2270327"/>
              <a:gd name="T12" fmla="*/ 2158925 w 4154900"/>
              <a:gd name="T13" fmla="*/ 143935 h 2270327"/>
              <a:gd name="T14" fmla="*/ 143930 w 4154900"/>
              <a:gd name="T15" fmla="*/ 143935 h 2270327"/>
              <a:gd name="T16" fmla="*/ 4152835 w 4154900"/>
              <a:gd name="T17" fmla="*/ 2269317 h 2270327"/>
              <a:gd name="T18" fmla="*/ 4008905 w 4154900"/>
              <a:gd name="T19" fmla="*/ 2269317 h 2270327"/>
              <a:gd name="T20" fmla="*/ 1993910 w 4154900"/>
              <a:gd name="T21" fmla="*/ 2269317 h 2270327"/>
              <a:gd name="T22" fmla="*/ 1993910 w 4154900"/>
              <a:gd name="T23" fmla="*/ 2125382 h 2270327"/>
              <a:gd name="T24" fmla="*/ 4008905 w 4154900"/>
              <a:gd name="T25" fmla="*/ 2125382 h 2270327"/>
              <a:gd name="T26" fmla="*/ 4008905 w 4154900"/>
              <a:gd name="T27" fmla="*/ 1549637 h 2270327"/>
              <a:gd name="T28" fmla="*/ 4152835 w 4154900"/>
              <a:gd name="T29" fmla="*/ 1549637 h 2270327"/>
              <a:gd name="T30" fmla="*/ 4152835 w 4154900"/>
              <a:gd name="T31" fmla="*/ 2125382 h 227032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154900"/>
              <a:gd name="T49" fmla="*/ 0 h 2270327"/>
              <a:gd name="T50" fmla="*/ 4154900 w 4154900"/>
              <a:gd name="T51" fmla="*/ 2270327 h 227032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154900" h="2270327">
                <a:moveTo>
                  <a:pt x="144000" y="720000"/>
                </a:moveTo>
                <a:lnTo>
                  <a:pt x="0" y="720000"/>
                </a:lnTo>
                <a:lnTo>
                  <a:pt x="0" y="144000"/>
                </a:lnTo>
                <a:lnTo>
                  <a:pt x="0" y="0"/>
                </a:lnTo>
                <a:lnTo>
                  <a:pt x="144000" y="0"/>
                </a:lnTo>
                <a:lnTo>
                  <a:pt x="2160000" y="0"/>
                </a:lnTo>
                <a:lnTo>
                  <a:pt x="2160000" y="144000"/>
                </a:lnTo>
                <a:lnTo>
                  <a:pt x="144000" y="144000"/>
                </a:lnTo>
                <a:lnTo>
                  <a:pt x="144000" y="720000"/>
                </a:lnTo>
                <a:close/>
                <a:moveTo>
                  <a:pt x="4154900" y="2270327"/>
                </a:moveTo>
                <a:lnTo>
                  <a:pt x="4010900" y="2270327"/>
                </a:lnTo>
                <a:lnTo>
                  <a:pt x="1994900" y="2270327"/>
                </a:lnTo>
                <a:lnTo>
                  <a:pt x="1994900" y="2126327"/>
                </a:lnTo>
                <a:lnTo>
                  <a:pt x="4010900" y="2126327"/>
                </a:lnTo>
                <a:lnTo>
                  <a:pt x="4010900" y="1550327"/>
                </a:lnTo>
                <a:lnTo>
                  <a:pt x="4154900" y="1550327"/>
                </a:lnTo>
                <a:lnTo>
                  <a:pt x="4154900" y="2126327"/>
                </a:lnTo>
                <a:lnTo>
                  <a:pt x="4154900" y="2270327"/>
                </a:lnTo>
                <a:close/>
              </a:path>
            </a:pathLst>
          </a:custGeom>
          <a:solidFill>
            <a:srgbClr val="3B3838"/>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down)">
                                      <p:cBhvr>
                                        <p:cTn id="7" dur="290">
                                          <p:stCondLst>
                                            <p:cond delay="0"/>
                                          </p:stCondLst>
                                        </p:cTn>
                                        <p:tgtEl>
                                          <p:spTgt spid="62"/>
                                        </p:tgtEl>
                                      </p:cBhvr>
                                    </p:animEffect>
                                    <p:anim calcmode="lin" valueType="num">
                                      <p:cBhvr>
                                        <p:cTn id="8" dur="911"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6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6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62"/>
                                        </p:tgtEl>
                                        <p:attrNameLst>
                                          <p:attrName>ppt_y</p:attrName>
                                        </p:attrNameLst>
                                      </p:cBhvr>
                                      <p:tavLst>
                                        <p:tav tm="0" fmla="#ppt_y-sin(pi*$)/81">
                                          <p:val>
                                            <p:fltVal val="0"/>
                                          </p:val>
                                        </p:tav>
                                        <p:tav tm="100000">
                                          <p:val>
                                            <p:fltVal val="1"/>
                                          </p:val>
                                        </p:tav>
                                      </p:tavLst>
                                    </p:anim>
                                    <p:animScale>
                                      <p:cBhvr>
                                        <p:cTn id="13" dur="13">
                                          <p:stCondLst>
                                            <p:cond delay="325"/>
                                          </p:stCondLst>
                                        </p:cTn>
                                        <p:tgtEl>
                                          <p:spTgt spid="62"/>
                                        </p:tgtEl>
                                      </p:cBhvr>
                                      <p:to x="100000" y="60000"/>
                                    </p:animScale>
                                    <p:animScale>
                                      <p:cBhvr>
                                        <p:cTn id="14" dur="83" decel="50000">
                                          <p:stCondLst>
                                            <p:cond delay="338"/>
                                          </p:stCondLst>
                                        </p:cTn>
                                        <p:tgtEl>
                                          <p:spTgt spid="62"/>
                                        </p:tgtEl>
                                      </p:cBhvr>
                                      <p:to x="100000" y="100000"/>
                                    </p:animScale>
                                    <p:animScale>
                                      <p:cBhvr>
                                        <p:cTn id="15" dur="13">
                                          <p:stCondLst>
                                            <p:cond delay="656"/>
                                          </p:stCondLst>
                                        </p:cTn>
                                        <p:tgtEl>
                                          <p:spTgt spid="62"/>
                                        </p:tgtEl>
                                      </p:cBhvr>
                                      <p:to x="100000" y="80000"/>
                                    </p:animScale>
                                    <p:animScale>
                                      <p:cBhvr>
                                        <p:cTn id="16" dur="83" decel="50000">
                                          <p:stCondLst>
                                            <p:cond delay="669"/>
                                          </p:stCondLst>
                                        </p:cTn>
                                        <p:tgtEl>
                                          <p:spTgt spid="62"/>
                                        </p:tgtEl>
                                      </p:cBhvr>
                                      <p:to x="100000" y="100000"/>
                                    </p:animScale>
                                    <p:animScale>
                                      <p:cBhvr>
                                        <p:cTn id="17" dur="13">
                                          <p:stCondLst>
                                            <p:cond delay="821"/>
                                          </p:stCondLst>
                                        </p:cTn>
                                        <p:tgtEl>
                                          <p:spTgt spid="62"/>
                                        </p:tgtEl>
                                      </p:cBhvr>
                                      <p:to x="100000" y="90000"/>
                                    </p:animScale>
                                    <p:animScale>
                                      <p:cBhvr>
                                        <p:cTn id="18" dur="83" decel="50000">
                                          <p:stCondLst>
                                            <p:cond delay="834"/>
                                          </p:stCondLst>
                                        </p:cTn>
                                        <p:tgtEl>
                                          <p:spTgt spid="62"/>
                                        </p:tgtEl>
                                      </p:cBhvr>
                                      <p:to x="100000" y="100000"/>
                                    </p:animScale>
                                    <p:animScale>
                                      <p:cBhvr>
                                        <p:cTn id="19" dur="13">
                                          <p:stCondLst>
                                            <p:cond delay="904"/>
                                          </p:stCondLst>
                                        </p:cTn>
                                        <p:tgtEl>
                                          <p:spTgt spid="62"/>
                                        </p:tgtEl>
                                      </p:cBhvr>
                                      <p:to x="100000" y="95000"/>
                                    </p:animScale>
                                    <p:animScale>
                                      <p:cBhvr>
                                        <p:cTn id="20" dur="83" decel="50000">
                                          <p:stCondLst>
                                            <p:cond delay="917"/>
                                          </p:stCondLst>
                                        </p:cTn>
                                        <p:tgtEl>
                                          <p:spTgt spid="6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1280"/>
                                        </p:tgtEl>
                                        <p:attrNameLst>
                                          <p:attrName>style.visibility</p:attrName>
                                        </p:attrNameLst>
                                      </p:cBhvr>
                                      <p:to>
                                        <p:strVal val="visible"/>
                                      </p:to>
                                    </p:set>
                                    <p:animEffect transition="in" filter="wipe(down)">
                                      <p:cBhvr>
                                        <p:cTn id="23" dur="290">
                                          <p:stCondLst>
                                            <p:cond delay="0"/>
                                          </p:stCondLst>
                                        </p:cTn>
                                        <p:tgtEl>
                                          <p:spTgt spid="11280"/>
                                        </p:tgtEl>
                                      </p:cBhvr>
                                    </p:animEffect>
                                    <p:anim calcmode="lin" valueType="num">
                                      <p:cBhvr>
                                        <p:cTn id="24" dur="911" tmFilter="0,0; 0.14,0.36; 0.43,0.73; 0.71,0.91; 1.0,1.0">
                                          <p:stCondLst>
                                            <p:cond delay="0"/>
                                          </p:stCondLst>
                                        </p:cTn>
                                        <p:tgtEl>
                                          <p:spTgt spid="11280"/>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11280"/>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11280"/>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11280"/>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11280"/>
                                        </p:tgtEl>
                                        <p:attrNameLst>
                                          <p:attrName>ppt_y</p:attrName>
                                        </p:attrNameLst>
                                      </p:cBhvr>
                                      <p:tavLst>
                                        <p:tav tm="0" fmla="#ppt_y-sin(pi*$)/81">
                                          <p:val>
                                            <p:fltVal val="0"/>
                                          </p:val>
                                        </p:tav>
                                        <p:tav tm="100000">
                                          <p:val>
                                            <p:fltVal val="1"/>
                                          </p:val>
                                        </p:tav>
                                      </p:tavLst>
                                    </p:anim>
                                    <p:animScale>
                                      <p:cBhvr>
                                        <p:cTn id="29" dur="13">
                                          <p:stCondLst>
                                            <p:cond delay="325"/>
                                          </p:stCondLst>
                                        </p:cTn>
                                        <p:tgtEl>
                                          <p:spTgt spid="11280"/>
                                        </p:tgtEl>
                                      </p:cBhvr>
                                      <p:to x="100000" y="60000"/>
                                    </p:animScale>
                                    <p:animScale>
                                      <p:cBhvr>
                                        <p:cTn id="30" dur="83" decel="50000">
                                          <p:stCondLst>
                                            <p:cond delay="338"/>
                                          </p:stCondLst>
                                        </p:cTn>
                                        <p:tgtEl>
                                          <p:spTgt spid="11280"/>
                                        </p:tgtEl>
                                      </p:cBhvr>
                                      <p:to x="100000" y="100000"/>
                                    </p:animScale>
                                    <p:animScale>
                                      <p:cBhvr>
                                        <p:cTn id="31" dur="13">
                                          <p:stCondLst>
                                            <p:cond delay="656"/>
                                          </p:stCondLst>
                                        </p:cTn>
                                        <p:tgtEl>
                                          <p:spTgt spid="11280"/>
                                        </p:tgtEl>
                                      </p:cBhvr>
                                      <p:to x="100000" y="80000"/>
                                    </p:animScale>
                                    <p:animScale>
                                      <p:cBhvr>
                                        <p:cTn id="32" dur="83" decel="50000">
                                          <p:stCondLst>
                                            <p:cond delay="669"/>
                                          </p:stCondLst>
                                        </p:cTn>
                                        <p:tgtEl>
                                          <p:spTgt spid="11280"/>
                                        </p:tgtEl>
                                      </p:cBhvr>
                                      <p:to x="100000" y="100000"/>
                                    </p:animScale>
                                    <p:animScale>
                                      <p:cBhvr>
                                        <p:cTn id="33" dur="13">
                                          <p:stCondLst>
                                            <p:cond delay="821"/>
                                          </p:stCondLst>
                                        </p:cTn>
                                        <p:tgtEl>
                                          <p:spTgt spid="11280"/>
                                        </p:tgtEl>
                                      </p:cBhvr>
                                      <p:to x="100000" y="90000"/>
                                    </p:animScale>
                                    <p:animScale>
                                      <p:cBhvr>
                                        <p:cTn id="34" dur="83" decel="50000">
                                          <p:stCondLst>
                                            <p:cond delay="834"/>
                                          </p:stCondLst>
                                        </p:cTn>
                                        <p:tgtEl>
                                          <p:spTgt spid="11280"/>
                                        </p:tgtEl>
                                      </p:cBhvr>
                                      <p:to x="100000" y="100000"/>
                                    </p:animScale>
                                    <p:animScale>
                                      <p:cBhvr>
                                        <p:cTn id="35" dur="13">
                                          <p:stCondLst>
                                            <p:cond delay="904"/>
                                          </p:stCondLst>
                                        </p:cTn>
                                        <p:tgtEl>
                                          <p:spTgt spid="11280"/>
                                        </p:tgtEl>
                                      </p:cBhvr>
                                      <p:to x="100000" y="95000"/>
                                    </p:animScale>
                                    <p:animScale>
                                      <p:cBhvr>
                                        <p:cTn id="36" dur="83" decel="50000">
                                          <p:stCondLst>
                                            <p:cond delay="917"/>
                                          </p:stCondLst>
                                        </p:cTn>
                                        <p:tgtEl>
                                          <p:spTgt spid="11280"/>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down)">
                                      <p:cBhvr>
                                        <p:cTn id="39" dur="290">
                                          <p:stCondLst>
                                            <p:cond delay="0"/>
                                          </p:stCondLst>
                                        </p:cTn>
                                        <p:tgtEl>
                                          <p:spTgt spid="51"/>
                                        </p:tgtEl>
                                      </p:cBhvr>
                                    </p:animEffect>
                                    <p:anim calcmode="lin" valueType="num">
                                      <p:cBhvr>
                                        <p:cTn id="40" dur="911" tmFilter="0,0; 0.14,0.36; 0.43,0.73; 0.71,0.91; 1.0,1.0">
                                          <p:stCondLst>
                                            <p:cond delay="0"/>
                                          </p:stCondLst>
                                        </p:cTn>
                                        <p:tgtEl>
                                          <p:spTgt spid="51"/>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51"/>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51"/>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51"/>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51"/>
                                        </p:tgtEl>
                                        <p:attrNameLst>
                                          <p:attrName>ppt_y</p:attrName>
                                        </p:attrNameLst>
                                      </p:cBhvr>
                                      <p:tavLst>
                                        <p:tav tm="0" fmla="#ppt_y-sin(pi*$)/81">
                                          <p:val>
                                            <p:fltVal val="0"/>
                                          </p:val>
                                        </p:tav>
                                        <p:tav tm="100000">
                                          <p:val>
                                            <p:fltVal val="1"/>
                                          </p:val>
                                        </p:tav>
                                      </p:tavLst>
                                    </p:anim>
                                    <p:animScale>
                                      <p:cBhvr>
                                        <p:cTn id="45" dur="13">
                                          <p:stCondLst>
                                            <p:cond delay="325"/>
                                          </p:stCondLst>
                                        </p:cTn>
                                        <p:tgtEl>
                                          <p:spTgt spid="51"/>
                                        </p:tgtEl>
                                      </p:cBhvr>
                                      <p:to x="100000" y="60000"/>
                                    </p:animScale>
                                    <p:animScale>
                                      <p:cBhvr>
                                        <p:cTn id="46" dur="83" decel="50000">
                                          <p:stCondLst>
                                            <p:cond delay="338"/>
                                          </p:stCondLst>
                                        </p:cTn>
                                        <p:tgtEl>
                                          <p:spTgt spid="51"/>
                                        </p:tgtEl>
                                      </p:cBhvr>
                                      <p:to x="100000" y="100000"/>
                                    </p:animScale>
                                    <p:animScale>
                                      <p:cBhvr>
                                        <p:cTn id="47" dur="13">
                                          <p:stCondLst>
                                            <p:cond delay="656"/>
                                          </p:stCondLst>
                                        </p:cTn>
                                        <p:tgtEl>
                                          <p:spTgt spid="51"/>
                                        </p:tgtEl>
                                      </p:cBhvr>
                                      <p:to x="100000" y="80000"/>
                                    </p:animScale>
                                    <p:animScale>
                                      <p:cBhvr>
                                        <p:cTn id="48" dur="83" decel="50000">
                                          <p:stCondLst>
                                            <p:cond delay="669"/>
                                          </p:stCondLst>
                                        </p:cTn>
                                        <p:tgtEl>
                                          <p:spTgt spid="51"/>
                                        </p:tgtEl>
                                      </p:cBhvr>
                                      <p:to x="100000" y="100000"/>
                                    </p:animScale>
                                    <p:animScale>
                                      <p:cBhvr>
                                        <p:cTn id="49" dur="13">
                                          <p:stCondLst>
                                            <p:cond delay="821"/>
                                          </p:stCondLst>
                                        </p:cTn>
                                        <p:tgtEl>
                                          <p:spTgt spid="51"/>
                                        </p:tgtEl>
                                      </p:cBhvr>
                                      <p:to x="100000" y="90000"/>
                                    </p:animScale>
                                    <p:animScale>
                                      <p:cBhvr>
                                        <p:cTn id="50" dur="83" decel="50000">
                                          <p:stCondLst>
                                            <p:cond delay="834"/>
                                          </p:stCondLst>
                                        </p:cTn>
                                        <p:tgtEl>
                                          <p:spTgt spid="51"/>
                                        </p:tgtEl>
                                      </p:cBhvr>
                                      <p:to x="100000" y="100000"/>
                                    </p:animScale>
                                    <p:animScale>
                                      <p:cBhvr>
                                        <p:cTn id="51" dur="13">
                                          <p:stCondLst>
                                            <p:cond delay="904"/>
                                          </p:stCondLst>
                                        </p:cTn>
                                        <p:tgtEl>
                                          <p:spTgt spid="51"/>
                                        </p:tgtEl>
                                      </p:cBhvr>
                                      <p:to x="100000" y="95000"/>
                                    </p:animScale>
                                    <p:animScale>
                                      <p:cBhvr>
                                        <p:cTn id="52" dur="83" decel="50000">
                                          <p:stCondLst>
                                            <p:cond delay="917"/>
                                          </p:stCondLst>
                                        </p:cTn>
                                        <p:tgtEl>
                                          <p:spTgt spid="51"/>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wipe(down)">
                                      <p:cBhvr>
                                        <p:cTn id="55" dur="290">
                                          <p:stCondLst>
                                            <p:cond delay="0"/>
                                          </p:stCondLst>
                                        </p:cTn>
                                        <p:tgtEl>
                                          <p:spTgt spid="56"/>
                                        </p:tgtEl>
                                      </p:cBhvr>
                                    </p:animEffect>
                                    <p:anim calcmode="lin" valueType="num">
                                      <p:cBhvr>
                                        <p:cTn id="56" dur="911" tmFilter="0,0; 0.14,0.36; 0.43,0.73; 0.71,0.91; 1.0,1.0">
                                          <p:stCondLst>
                                            <p:cond delay="0"/>
                                          </p:stCondLst>
                                        </p:cTn>
                                        <p:tgtEl>
                                          <p:spTgt spid="56"/>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56"/>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56"/>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56"/>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56"/>
                                        </p:tgtEl>
                                        <p:attrNameLst>
                                          <p:attrName>ppt_y</p:attrName>
                                        </p:attrNameLst>
                                      </p:cBhvr>
                                      <p:tavLst>
                                        <p:tav tm="0" fmla="#ppt_y-sin(pi*$)/81">
                                          <p:val>
                                            <p:fltVal val="0"/>
                                          </p:val>
                                        </p:tav>
                                        <p:tav tm="100000">
                                          <p:val>
                                            <p:fltVal val="1"/>
                                          </p:val>
                                        </p:tav>
                                      </p:tavLst>
                                    </p:anim>
                                    <p:animScale>
                                      <p:cBhvr>
                                        <p:cTn id="61" dur="13">
                                          <p:stCondLst>
                                            <p:cond delay="325"/>
                                          </p:stCondLst>
                                        </p:cTn>
                                        <p:tgtEl>
                                          <p:spTgt spid="56"/>
                                        </p:tgtEl>
                                      </p:cBhvr>
                                      <p:to x="100000" y="60000"/>
                                    </p:animScale>
                                    <p:animScale>
                                      <p:cBhvr>
                                        <p:cTn id="62" dur="83" decel="50000">
                                          <p:stCondLst>
                                            <p:cond delay="338"/>
                                          </p:stCondLst>
                                        </p:cTn>
                                        <p:tgtEl>
                                          <p:spTgt spid="56"/>
                                        </p:tgtEl>
                                      </p:cBhvr>
                                      <p:to x="100000" y="100000"/>
                                    </p:animScale>
                                    <p:animScale>
                                      <p:cBhvr>
                                        <p:cTn id="63" dur="13">
                                          <p:stCondLst>
                                            <p:cond delay="656"/>
                                          </p:stCondLst>
                                        </p:cTn>
                                        <p:tgtEl>
                                          <p:spTgt spid="56"/>
                                        </p:tgtEl>
                                      </p:cBhvr>
                                      <p:to x="100000" y="80000"/>
                                    </p:animScale>
                                    <p:animScale>
                                      <p:cBhvr>
                                        <p:cTn id="64" dur="83" decel="50000">
                                          <p:stCondLst>
                                            <p:cond delay="669"/>
                                          </p:stCondLst>
                                        </p:cTn>
                                        <p:tgtEl>
                                          <p:spTgt spid="56"/>
                                        </p:tgtEl>
                                      </p:cBhvr>
                                      <p:to x="100000" y="100000"/>
                                    </p:animScale>
                                    <p:animScale>
                                      <p:cBhvr>
                                        <p:cTn id="65" dur="13">
                                          <p:stCondLst>
                                            <p:cond delay="821"/>
                                          </p:stCondLst>
                                        </p:cTn>
                                        <p:tgtEl>
                                          <p:spTgt spid="56"/>
                                        </p:tgtEl>
                                      </p:cBhvr>
                                      <p:to x="100000" y="90000"/>
                                    </p:animScale>
                                    <p:animScale>
                                      <p:cBhvr>
                                        <p:cTn id="66" dur="83" decel="50000">
                                          <p:stCondLst>
                                            <p:cond delay="834"/>
                                          </p:stCondLst>
                                        </p:cTn>
                                        <p:tgtEl>
                                          <p:spTgt spid="56"/>
                                        </p:tgtEl>
                                      </p:cBhvr>
                                      <p:to x="100000" y="100000"/>
                                    </p:animScale>
                                    <p:animScale>
                                      <p:cBhvr>
                                        <p:cTn id="67" dur="13">
                                          <p:stCondLst>
                                            <p:cond delay="904"/>
                                          </p:stCondLst>
                                        </p:cTn>
                                        <p:tgtEl>
                                          <p:spTgt spid="56"/>
                                        </p:tgtEl>
                                      </p:cBhvr>
                                      <p:to x="100000" y="95000"/>
                                    </p:animScale>
                                    <p:animScale>
                                      <p:cBhvr>
                                        <p:cTn id="68" dur="83" decel="50000">
                                          <p:stCondLst>
                                            <p:cond delay="917"/>
                                          </p:stCondLst>
                                        </p:cTn>
                                        <p:tgtEl>
                                          <p:spTgt spid="56"/>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wipe(down)">
                                      <p:cBhvr>
                                        <p:cTn id="71" dur="290">
                                          <p:stCondLst>
                                            <p:cond delay="0"/>
                                          </p:stCondLst>
                                        </p:cTn>
                                        <p:tgtEl>
                                          <p:spTgt spid="57"/>
                                        </p:tgtEl>
                                      </p:cBhvr>
                                    </p:animEffect>
                                    <p:anim calcmode="lin" valueType="num">
                                      <p:cBhvr>
                                        <p:cTn id="72" dur="911" tmFilter="0,0; 0.14,0.36; 0.43,0.73; 0.71,0.91; 1.0,1.0">
                                          <p:stCondLst>
                                            <p:cond delay="0"/>
                                          </p:stCondLst>
                                        </p:cTn>
                                        <p:tgtEl>
                                          <p:spTgt spid="57"/>
                                        </p:tgtEl>
                                        <p:attrNameLst>
                                          <p:attrName>ppt_x</p:attrName>
                                        </p:attrNameLst>
                                      </p:cBhvr>
                                      <p:tavLst>
                                        <p:tav tm="0">
                                          <p:val>
                                            <p:strVal val="#ppt_x-0.25"/>
                                          </p:val>
                                        </p:tav>
                                        <p:tav tm="100000">
                                          <p:val>
                                            <p:strVal val="#ppt_x"/>
                                          </p:val>
                                        </p:tav>
                                      </p:tavLst>
                                    </p:anim>
                                    <p:anim calcmode="lin" valueType="num">
                                      <p:cBhvr>
                                        <p:cTn id="73" dur="332" tmFilter="0.0,0.0; 0.25,0.07; 0.50,0.2; 0.75,0.467; 1.0,1.0">
                                          <p:stCondLst>
                                            <p:cond delay="0"/>
                                          </p:stCondLst>
                                        </p:cTn>
                                        <p:tgtEl>
                                          <p:spTgt spid="57"/>
                                        </p:tgtEl>
                                        <p:attrNameLst>
                                          <p:attrName>ppt_y</p:attrName>
                                        </p:attrNameLst>
                                      </p:cBhvr>
                                      <p:tavLst>
                                        <p:tav tm="0" fmla="#ppt_y-sin(pi*$)/3">
                                          <p:val>
                                            <p:fltVal val="0.5"/>
                                          </p:val>
                                        </p:tav>
                                        <p:tav tm="100000">
                                          <p:val>
                                            <p:fltVal val="1"/>
                                          </p:val>
                                        </p:tav>
                                      </p:tavLst>
                                    </p:anim>
                                    <p:anim calcmode="lin" valueType="num">
                                      <p:cBhvr>
                                        <p:cTn id="74" dur="332" tmFilter="0, 0; 0.125,0.2665; 0.25,0.4; 0.375,0.465; 0.5,0.5;  0.625,0.535; 0.75,0.6; 0.875,0.7335; 1,1">
                                          <p:stCondLst>
                                            <p:cond delay="332"/>
                                          </p:stCondLst>
                                        </p:cTn>
                                        <p:tgtEl>
                                          <p:spTgt spid="57"/>
                                        </p:tgtEl>
                                        <p:attrNameLst>
                                          <p:attrName>ppt_y</p:attrName>
                                        </p:attrNameLst>
                                      </p:cBhvr>
                                      <p:tavLst>
                                        <p:tav tm="0" fmla="#ppt_y-sin(pi*$)/9">
                                          <p:val>
                                            <p:fltVal val="0"/>
                                          </p:val>
                                        </p:tav>
                                        <p:tav tm="100000">
                                          <p:val>
                                            <p:fltVal val="1"/>
                                          </p:val>
                                        </p:tav>
                                      </p:tavLst>
                                    </p:anim>
                                    <p:anim calcmode="lin" valueType="num">
                                      <p:cBhvr>
                                        <p:cTn id="75" dur="166" tmFilter="0, 0; 0.125,0.2665; 0.25,0.4; 0.375,0.465; 0.5,0.5;  0.625,0.535; 0.75,0.6; 0.875,0.7335; 1,1">
                                          <p:stCondLst>
                                            <p:cond delay="662"/>
                                          </p:stCondLst>
                                        </p:cTn>
                                        <p:tgtEl>
                                          <p:spTgt spid="57"/>
                                        </p:tgtEl>
                                        <p:attrNameLst>
                                          <p:attrName>ppt_y</p:attrName>
                                        </p:attrNameLst>
                                      </p:cBhvr>
                                      <p:tavLst>
                                        <p:tav tm="0" fmla="#ppt_y-sin(pi*$)/27">
                                          <p:val>
                                            <p:fltVal val="0"/>
                                          </p:val>
                                        </p:tav>
                                        <p:tav tm="100000">
                                          <p:val>
                                            <p:fltVal val="1"/>
                                          </p:val>
                                        </p:tav>
                                      </p:tavLst>
                                    </p:anim>
                                    <p:anim calcmode="lin" valueType="num">
                                      <p:cBhvr>
                                        <p:cTn id="76" dur="82" tmFilter="0, 0; 0.125,0.2665; 0.25,0.4; 0.375,0.465; 0.5,0.5;  0.625,0.535; 0.75,0.6; 0.875,0.7335; 1,1">
                                          <p:stCondLst>
                                            <p:cond delay="828"/>
                                          </p:stCondLst>
                                        </p:cTn>
                                        <p:tgtEl>
                                          <p:spTgt spid="57"/>
                                        </p:tgtEl>
                                        <p:attrNameLst>
                                          <p:attrName>ppt_y</p:attrName>
                                        </p:attrNameLst>
                                      </p:cBhvr>
                                      <p:tavLst>
                                        <p:tav tm="0" fmla="#ppt_y-sin(pi*$)/81">
                                          <p:val>
                                            <p:fltVal val="0"/>
                                          </p:val>
                                        </p:tav>
                                        <p:tav tm="100000">
                                          <p:val>
                                            <p:fltVal val="1"/>
                                          </p:val>
                                        </p:tav>
                                      </p:tavLst>
                                    </p:anim>
                                    <p:animScale>
                                      <p:cBhvr>
                                        <p:cTn id="77" dur="13">
                                          <p:stCondLst>
                                            <p:cond delay="325"/>
                                          </p:stCondLst>
                                        </p:cTn>
                                        <p:tgtEl>
                                          <p:spTgt spid="57"/>
                                        </p:tgtEl>
                                      </p:cBhvr>
                                      <p:to x="100000" y="60000"/>
                                    </p:animScale>
                                    <p:animScale>
                                      <p:cBhvr>
                                        <p:cTn id="78" dur="83" decel="50000">
                                          <p:stCondLst>
                                            <p:cond delay="338"/>
                                          </p:stCondLst>
                                        </p:cTn>
                                        <p:tgtEl>
                                          <p:spTgt spid="57"/>
                                        </p:tgtEl>
                                      </p:cBhvr>
                                      <p:to x="100000" y="100000"/>
                                    </p:animScale>
                                    <p:animScale>
                                      <p:cBhvr>
                                        <p:cTn id="79" dur="13">
                                          <p:stCondLst>
                                            <p:cond delay="656"/>
                                          </p:stCondLst>
                                        </p:cTn>
                                        <p:tgtEl>
                                          <p:spTgt spid="57"/>
                                        </p:tgtEl>
                                      </p:cBhvr>
                                      <p:to x="100000" y="80000"/>
                                    </p:animScale>
                                    <p:animScale>
                                      <p:cBhvr>
                                        <p:cTn id="80" dur="83" decel="50000">
                                          <p:stCondLst>
                                            <p:cond delay="669"/>
                                          </p:stCondLst>
                                        </p:cTn>
                                        <p:tgtEl>
                                          <p:spTgt spid="57"/>
                                        </p:tgtEl>
                                      </p:cBhvr>
                                      <p:to x="100000" y="100000"/>
                                    </p:animScale>
                                    <p:animScale>
                                      <p:cBhvr>
                                        <p:cTn id="81" dur="13">
                                          <p:stCondLst>
                                            <p:cond delay="821"/>
                                          </p:stCondLst>
                                        </p:cTn>
                                        <p:tgtEl>
                                          <p:spTgt spid="57"/>
                                        </p:tgtEl>
                                      </p:cBhvr>
                                      <p:to x="100000" y="90000"/>
                                    </p:animScale>
                                    <p:animScale>
                                      <p:cBhvr>
                                        <p:cTn id="82" dur="83" decel="50000">
                                          <p:stCondLst>
                                            <p:cond delay="834"/>
                                          </p:stCondLst>
                                        </p:cTn>
                                        <p:tgtEl>
                                          <p:spTgt spid="57"/>
                                        </p:tgtEl>
                                      </p:cBhvr>
                                      <p:to x="100000" y="100000"/>
                                    </p:animScale>
                                    <p:animScale>
                                      <p:cBhvr>
                                        <p:cTn id="83" dur="13">
                                          <p:stCondLst>
                                            <p:cond delay="904"/>
                                          </p:stCondLst>
                                        </p:cTn>
                                        <p:tgtEl>
                                          <p:spTgt spid="57"/>
                                        </p:tgtEl>
                                      </p:cBhvr>
                                      <p:to x="100000" y="95000"/>
                                    </p:animScale>
                                    <p:animScale>
                                      <p:cBhvr>
                                        <p:cTn id="84" dur="83" decel="50000">
                                          <p:stCondLst>
                                            <p:cond delay="917"/>
                                          </p:stCondLst>
                                        </p:cTn>
                                        <p:tgtEl>
                                          <p:spTgt spid="57"/>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58"/>
                                        </p:tgtEl>
                                        <p:attrNameLst>
                                          <p:attrName>style.visibility</p:attrName>
                                        </p:attrNameLst>
                                      </p:cBhvr>
                                      <p:to>
                                        <p:strVal val="visible"/>
                                      </p:to>
                                    </p:set>
                                    <p:animEffect transition="in" filter="wipe(down)">
                                      <p:cBhvr>
                                        <p:cTn id="87" dur="290">
                                          <p:stCondLst>
                                            <p:cond delay="0"/>
                                          </p:stCondLst>
                                        </p:cTn>
                                        <p:tgtEl>
                                          <p:spTgt spid="58"/>
                                        </p:tgtEl>
                                      </p:cBhvr>
                                    </p:animEffect>
                                    <p:anim calcmode="lin" valueType="num">
                                      <p:cBhvr>
                                        <p:cTn id="88" dur="911"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89" dur="332"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90" dur="332" tmFilter="0, 0; 0.125,0.2665; 0.25,0.4; 0.375,0.465; 0.5,0.5;  0.625,0.535; 0.75,0.6; 0.875,0.7335; 1,1">
                                          <p:stCondLst>
                                            <p:cond delay="332"/>
                                          </p:stCondLst>
                                        </p:cTn>
                                        <p:tgtEl>
                                          <p:spTgt spid="58"/>
                                        </p:tgtEl>
                                        <p:attrNameLst>
                                          <p:attrName>ppt_y</p:attrName>
                                        </p:attrNameLst>
                                      </p:cBhvr>
                                      <p:tavLst>
                                        <p:tav tm="0" fmla="#ppt_y-sin(pi*$)/9">
                                          <p:val>
                                            <p:fltVal val="0"/>
                                          </p:val>
                                        </p:tav>
                                        <p:tav tm="100000">
                                          <p:val>
                                            <p:fltVal val="1"/>
                                          </p:val>
                                        </p:tav>
                                      </p:tavLst>
                                    </p:anim>
                                    <p:anim calcmode="lin" valueType="num">
                                      <p:cBhvr>
                                        <p:cTn id="91" dur="166" tmFilter="0, 0; 0.125,0.2665; 0.25,0.4; 0.375,0.465; 0.5,0.5;  0.625,0.535; 0.75,0.6; 0.875,0.7335; 1,1">
                                          <p:stCondLst>
                                            <p:cond delay="662"/>
                                          </p:stCondLst>
                                        </p:cTn>
                                        <p:tgtEl>
                                          <p:spTgt spid="58"/>
                                        </p:tgtEl>
                                        <p:attrNameLst>
                                          <p:attrName>ppt_y</p:attrName>
                                        </p:attrNameLst>
                                      </p:cBhvr>
                                      <p:tavLst>
                                        <p:tav tm="0" fmla="#ppt_y-sin(pi*$)/27">
                                          <p:val>
                                            <p:fltVal val="0"/>
                                          </p:val>
                                        </p:tav>
                                        <p:tav tm="100000">
                                          <p:val>
                                            <p:fltVal val="1"/>
                                          </p:val>
                                        </p:tav>
                                      </p:tavLst>
                                    </p:anim>
                                    <p:anim calcmode="lin" valueType="num">
                                      <p:cBhvr>
                                        <p:cTn id="92" dur="82" tmFilter="0, 0; 0.125,0.2665; 0.25,0.4; 0.375,0.465; 0.5,0.5;  0.625,0.535; 0.75,0.6; 0.875,0.7335; 1,1">
                                          <p:stCondLst>
                                            <p:cond delay="828"/>
                                          </p:stCondLst>
                                        </p:cTn>
                                        <p:tgtEl>
                                          <p:spTgt spid="58"/>
                                        </p:tgtEl>
                                        <p:attrNameLst>
                                          <p:attrName>ppt_y</p:attrName>
                                        </p:attrNameLst>
                                      </p:cBhvr>
                                      <p:tavLst>
                                        <p:tav tm="0" fmla="#ppt_y-sin(pi*$)/81">
                                          <p:val>
                                            <p:fltVal val="0"/>
                                          </p:val>
                                        </p:tav>
                                        <p:tav tm="100000">
                                          <p:val>
                                            <p:fltVal val="1"/>
                                          </p:val>
                                        </p:tav>
                                      </p:tavLst>
                                    </p:anim>
                                    <p:animScale>
                                      <p:cBhvr>
                                        <p:cTn id="93" dur="13">
                                          <p:stCondLst>
                                            <p:cond delay="325"/>
                                          </p:stCondLst>
                                        </p:cTn>
                                        <p:tgtEl>
                                          <p:spTgt spid="58"/>
                                        </p:tgtEl>
                                      </p:cBhvr>
                                      <p:to x="100000" y="60000"/>
                                    </p:animScale>
                                    <p:animScale>
                                      <p:cBhvr>
                                        <p:cTn id="94" dur="83" decel="50000">
                                          <p:stCondLst>
                                            <p:cond delay="338"/>
                                          </p:stCondLst>
                                        </p:cTn>
                                        <p:tgtEl>
                                          <p:spTgt spid="58"/>
                                        </p:tgtEl>
                                      </p:cBhvr>
                                      <p:to x="100000" y="100000"/>
                                    </p:animScale>
                                    <p:animScale>
                                      <p:cBhvr>
                                        <p:cTn id="95" dur="13">
                                          <p:stCondLst>
                                            <p:cond delay="656"/>
                                          </p:stCondLst>
                                        </p:cTn>
                                        <p:tgtEl>
                                          <p:spTgt spid="58"/>
                                        </p:tgtEl>
                                      </p:cBhvr>
                                      <p:to x="100000" y="80000"/>
                                    </p:animScale>
                                    <p:animScale>
                                      <p:cBhvr>
                                        <p:cTn id="96" dur="83" decel="50000">
                                          <p:stCondLst>
                                            <p:cond delay="669"/>
                                          </p:stCondLst>
                                        </p:cTn>
                                        <p:tgtEl>
                                          <p:spTgt spid="58"/>
                                        </p:tgtEl>
                                      </p:cBhvr>
                                      <p:to x="100000" y="100000"/>
                                    </p:animScale>
                                    <p:animScale>
                                      <p:cBhvr>
                                        <p:cTn id="97" dur="13">
                                          <p:stCondLst>
                                            <p:cond delay="821"/>
                                          </p:stCondLst>
                                        </p:cTn>
                                        <p:tgtEl>
                                          <p:spTgt spid="58"/>
                                        </p:tgtEl>
                                      </p:cBhvr>
                                      <p:to x="100000" y="90000"/>
                                    </p:animScale>
                                    <p:animScale>
                                      <p:cBhvr>
                                        <p:cTn id="98" dur="83" decel="50000">
                                          <p:stCondLst>
                                            <p:cond delay="834"/>
                                          </p:stCondLst>
                                        </p:cTn>
                                        <p:tgtEl>
                                          <p:spTgt spid="58"/>
                                        </p:tgtEl>
                                      </p:cBhvr>
                                      <p:to x="100000" y="100000"/>
                                    </p:animScale>
                                    <p:animScale>
                                      <p:cBhvr>
                                        <p:cTn id="99" dur="13">
                                          <p:stCondLst>
                                            <p:cond delay="904"/>
                                          </p:stCondLst>
                                        </p:cTn>
                                        <p:tgtEl>
                                          <p:spTgt spid="58"/>
                                        </p:tgtEl>
                                      </p:cBhvr>
                                      <p:to x="100000" y="95000"/>
                                    </p:animScale>
                                    <p:animScale>
                                      <p:cBhvr>
                                        <p:cTn id="100" dur="83" decel="50000">
                                          <p:stCondLst>
                                            <p:cond delay="917"/>
                                          </p:stCondLst>
                                        </p:cTn>
                                        <p:tgtEl>
                                          <p:spTgt spid="58"/>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59"/>
                                        </p:tgtEl>
                                        <p:attrNameLst>
                                          <p:attrName>style.visibility</p:attrName>
                                        </p:attrNameLst>
                                      </p:cBhvr>
                                      <p:to>
                                        <p:strVal val="visible"/>
                                      </p:to>
                                    </p:set>
                                    <p:animEffect transition="in" filter="wipe(down)">
                                      <p:cBhvr>
                                        <p:cTn id="103" dur="290">
                                          <p:stCondLst>
                                            <p:cond delay="0"/>
                                          </p:stCondLst>
                                        </p:cTn>
                                        <p:tgtEl>
                                          <p:spTgt spid="59"/>
                                        </p:tgtEl>
                                      </p:cBhvr>
                                    </p:animEffect>
                                    <p:anim calcmode="lin" valueType="num">
                                      <p:cBhvr>
                                        <p:cTn id="104" dur="911" tmFilter="0,0; 0.14,0.36; 0.43,0.73; 0.71,0.91; 1.0,1.0">
                                          <p:stCondLst>
                                            <p:cond delay="0"/>
                                          </p:stCondLst>
                                        </p:cTn>
                                        <p:tgtEl>
                                          <p:spTgt spid="59"/>
                                        </p:tgtEl>
                                        <p:attrNameLst>
                                          <p:attrName>ppt_x</p:attrName>
                                        </p:attrNameLst>
                                      </p:cBhvr>
                                      <p:tavLst>
                                        <p:tav tm="0">
                                          <p:val>
                                            <p:strVal val="#ppt_x-0.25"/>
                                          </p:val>
                                        </p:tav>
                                        <p:tav tm="100000">
                                          <p:val>
                                            <p:strVal val="#ppt_x"/>
                                          </p:val>
                                        </p:tav>
                                      </p:tavLst>
                                    </p:anim>
                                    <p:anim calcmode="lin" valueType="num">
                                      <p:cBhvr>
                                        <p:cTn id="105" dur="332" tmFilter="0.0,0.0; 0.25,0.07; 0.50,0.2; 0.75,0.467; 1.0,1.0">
                                          <p:stCondLst>
                                            <p:cond delay="0"/>
                                          </p:stCondLst>
                                        </p:cTn>
                                        <p:tgtEl>
                                          <p:spTgt spid="59"/>
                                        </p:tgtEl>
                                        <p:attrNameLst>
                                          <p:attrName>ppt_y</p:attrName>
                                        </p:attrNameLst>
                                      </p:cBhvr>
                                      <p:tavLst>
                                        <p:tav tm="0" fmla="#ppt_y-sin(pi*$)/3">
                                          <p:val>
                                            <p:fltVal val="0.5"/>
                                          </p:val>
                                        </p:tav>
                                        <p:tav tm="100000">
                                          <p:val>
                                            <p:fltVal val="1"/>
                                          </p:val>
                                        </p:tav>
                                      </p:tavLst>
                                    </p:anim>
                                    <p:anim calcmode="lin" valueType="num">
                                      <p:cBhvr>
                                        <p:cTn id="106" dur="332" tmFilter="0, 0; 0.125,0.2665; 0.25,0.4; 0.375,0.465; 0.5,0.5;  0.625,0.535; 0.75,0.6; 0.875,0.7335; 1,1">
                                          <p:stCondLst>
                                            <p:cond delay="332"/>
                                          </p:stCondLst>
                                        </p:cTn>
                                        <p:tgtEl>
                                          <p:spTgt spid="59"/>
                                        </p:tgtEl>
                                        <p:attrNameLst>
                                          <p:attrName>ppt_y</p:attrName>
                                        </p:attrNameLst>
                                      </p:cBhvr>
                                      <p:tavLst>
                                        <p:tav tm="0" fmla="#ppt_y-sin(pi*$)/9">
                                          <p:val>
                                            <p:fltVal val="0"/>
                                          </p:val>
                                        </p:tav>
                                        <p:tav tm="100000">
                                          <p:val>
                                            <p:fltVal val="1"/>
                                          </p:val>
                                        </p:tav>
                                      </p:tavLst>
                                    </p:anim>
                                    <p:anim calcmode="lin" valueType="num">
                                      <p:cBhvr>
                                        <p:cTn id="107" dur="166" tmFilter="0, 0; 0.125,0.2665; 0.25,0.4; 0.375,0.465; 0.5,0.5;  0.625,0.535; 0.75,0.6; 0.875,0.7335; 1,1">
                                          <p:stCondLst>
                                            <p:cond delay="662"/>
                                          </p:stCondLst>
                                        </p:cTn>
                                        <p:tgtEl>
                                          <p:spTgt spid="59"/>
                                        </p:tgtEl>
                                        <p:attrNameLst>
                                          <p:attrName>ppt_y</p:attrName>
                                        </p:attrNameLst>
                                      </p:cBhvr>
                                      <p:tavLst>
                                        <p:tav tm="0" fmla="#ppt_y-sin(pi*$)/27">
                                          <p:val>
                                            <p:fltVal val="0"/>
                                          </p:val>
                                        </p:tav>
                                        <p:tav tm="100000">
                                          <p:val>
                                            <p:fltVal val="1"/>
                                          </p:val>
                                        </p:tav>
                                      </p:tavLst>
                                    </p:anim>
                                    <p:anim calcmode="lin" valueType="num">
                                      <p:cBhvr>
                                        <p:cTn id="108" dur="82" tmFilter="0, 0; 0.125,0.2665; 0.25,0.4; 0.375,0.465; 0.5,0.5;  0.625,0.535; 0.75,0.6; 0.875,0.7335; 1,1">
                                          <p:stCondLst>
                                            <p:cond delay="828"/>
                                          </p:stCondLst>
                                        </p:cTn>
                                        <p:tgtEl>
                                          <p:spTgt spid="59"/>
                                        </p:tgtEl>
                                        <p:attrNameLst>
                                          <p:attrName>ppt_y</p:attrName>
                                        </p:attrNameLst>
                                      </p:cBhvr>
                                      <p:tavLst>
                                        <p:tav tm="0" fmla="#ppt_y-sin(pi*$)/81">
                                          <p:val>
                                            <p:fltVal val="0"/>
                                          </p:val>
                                        </p:tav>
                                        <p:tav tm="100000">
                                          <p:val>
                                            <p:fltVal val="1"/>
                                          </p:val>
                                        </p:tav>
                                      </p:tavLst>
                                    </p:anim>
                                    <p:animScale>
                                      <p:cBhvr>
                                        <p:cTn id="109" dur="13">
                                          <p:stCondLst>
                                            <p:cond delay="325"/>
                                          </p:stCondLst>
                                        </p:cTn>
                                        <p:tgtEl>
                                          <p:spTgt spid="59"/>
                                        </p:tgtEl>
                                      </p:cBhvr>
                                      <p:to x="100000" y="60000"/>
                                    </p:animScale>
                                    <p:animScale>
                                      <p:cBhvr>
                                        <p:cTn id="110" dur="83" decel="50000">
                                          <p:stCondLst>
                                            <p:cond delay="338"/>
                                          </p:stCondLst>
                                        </p:cTn>
                                        <p:tgtEl>
                                          <p:spTgt spid="59"/>
                                        </p:tgtEl>
                                      </p:cBhvr>
                                      <p:to x="100000" y="100000"/>
                                    </p:animScale>
                                    <p:animScale>
                                      <p:cBhvr>
                                        <p:cTn id="111" dur="13">
                                          <p:stCondLst>
                                            <p:cond delay="656"/>
                                          </p:stCondLst>
                                        </p:cTn>
                                        <p:tgtEl>
                                          <p:spTgt spid="59"/>
                                        </p:tgtEl>
                                      </p:cBhvr>
                                      <p:to x="100000" y="80000"/>
                                    </p:animScale>
                                    <p:animScale>
                                      <p:cBhvr>
                                        <p:cTn id="112" dur="83" decel="50000">
                                          <p:stCondLst>
                                            <p:cond delay="669"/>
                                          </p:stCondLst>
                                        </p:cTn>
                                        <p:tgtEl>
                                          <p:spTgt spid="59"/>
                                        </p:tgtEl>
                                      </p:cBhvr>
                                      <p:to x="100000" y="100000"/>
                                    </p:animScale>
                                    <p:animScale>
                                      <p:cBhvr>
                                        <p:cTn id="113" dur="13">
                                          <p:stCondLst>
                                            <p:cond delay="821"/>
                                          </p:stCondLst>
                                        </p:cTn>
                                        <p:tgtEl>
                                          <p:spTgt spid="59"/>
                                        </p:tgtEl>
                                      </p:cBhvr>
                                      <p:to x="100000" y="90000"/>
                                    </p:animScale>
                                    <p:animScale>
                                      <p:cBhvr>
                                        <p:cTn id="114" dur="83" decel="50000">
                                          <p:stCondLst>
                                            <p:cond delay="834"/>
                                          </p:stCondLst>
                                        </p:cTn>
                                        <p:tgtEl>
                                          <p:spTgt spid="59"/>
                                        </p:tgtEl>
                                      </p:cBhvr>
                                      <p:to x="100000" y="100000"/>
                                    </p:animScale>
                                    <p:animScale>
                                      <p:cBhvr>
                                        <p:cTn id="115" dur="13">
                                          <p:stCondLst>
                                            <p:cond delay="904"/>
                                          </p:stCondLst>
                                        </p:cTn>
                                        <p:tgtEl>
                                          <p:spTgt spid="59"/>
                                        </p:tgtEl>
                                      </p:cBhvr>
                                      <p:to x="100000" y="95000"/>
                                    </p:animScale>
                                    <p:animScale>
                                      <p:cBhvr>
                                        <p:cTn id="116" dur="83" decel="50000">
                                          <p:stCondLst>
                                            <p:cond delay="917"/>
                                          </p:stCondLst>
                                        </p:cTn>
                                        <p:tgtEl>
                                          <p:spTgt spid="59"/>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60"/>
                                        </p:tgtEl>
                                        <p:attrNameLst>
                                          <p:attrName>style.visibility</p:attrName>
                                        </p:attrNameLst>
                                      </p:cBhvr>
                                      <p:to>
                                        <p:strVal val="visible"/>
                                      </p:to>
                                    </p:set>
                                    <p:animEffect transition="in" filter="wipe(down)">
                                      <p:cBhvr>
                                        <p:cTn id="119" dur="290">
                                          <p:stCondLst>
                                            <p:cond delay="0"/>
                                          </p:stCondLst>
                                        </p:cTn>
                                        <p:tgtEl>
                                          <p:spTgt spid="60"/>
                                        </p:tgtEl>
                                      </p:cBhvr>
                                    </p:animEffect>
                                    <p:anim calcmode="lin" valueType="num">
                                      <p:cBhvr>
                                        <p:cTn id="120" dur="911"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121" dur="332"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122" dur="332" tmFilter="0, 0; 0.125,0.2665; 0.25,0.4; 0.375,0.465; 0.5,0.5;  0.625,0.535; 0.75,0.6; 0.875,0.7335; 1,1">
                                          <p:stCondLst>
                                            <p:cond delay="332"/>
                                          </p:stCondLst>
                                        </p:cTn>
                                        <p:tgtEl>
                                          <p:spTgt spid="60"/>
                                        </p:tgtEl>
                                        <p:attrNameLst>
                                          <p:attrName>ppt_y</p:attrName>
                                        </p:attrNameLst>
                                      </p:cBhvr>
                                      <p:tavLst>
                                        <p:tav tm="0" fmla="#ppt_y-sin(pi*$)/9">
                                          <p:val>
                                            <p:fltVal val="0"/>
                                          </p:val>
                                        </p:tav>
                                        <p:tav tm="100000">
                                          <p:val>
                                            <p:fltVal val="1"/>
                                          </p:val>
                                        </p:tav>
                                      </p:tavLst>
                                    </p:anim>
                                    <p:anim calcmode="lin" valueType="num">
                                      <p:cBhvr>
                                        <p:cTn id="123" dur="166" tmFilter="0, 0; 0.125,0.2665; 0.25,0.4; 0.375,0.465; 0.5,0.5;  0.625,0.535; 0.75,0.6; 0.875,0.7335; 1,1">
                                          <p:stCondLst>
                                            <p:cond delay="662"/>
                                          </p:stCondLst>
                                        </p:cTn>
                                        <p:tgtEl>
                                          <p:spTgt spid="60"/>
                                        </p:tgtEl>
                                        <p:attrNameLst>
                                          <p:attrName>ppt_y</p:attrName>
                                        </p:attrNameLst>
                                      </p:cBhvr>
                                      <p:tavLst>
                                        <p:tav tm="0" fmla="#ppt_y-sin(pi*$)/27">
                                          <p:val>
                                            <p:fltVal val="0"/>
                                          </p:val>
                                        </p:tav>
                                        <p:tav tm="100000">
                                          <p:val>
                                            <p:fltVal val="1"/>
                                          </p:val>
                                        </p:tav>
                                      </p:tavLst>
                                    </p:anim>
                                    <p:anim calcmode="lin" valueType="num">
                                      <p:cBhvr>
                                        <p:cTn id="124" dur="82" tmFilter="0, 0; 0.125,0.2665; 0.25,0.4; 0.375,0.465; 0.5,0.5;  0.625,0.535; 0.75,0.6; 0.875,0.7335; 1,1">
                                          <p:stCondLst>
                                            <p:cond delay="828"/>
                                          </p:stCondLst>
                                        </p:cTn>
                                        <p:tgtEl>
                                          <p:spTgt spid="60"/>
                                        </p:tgtEl>
                                        <p:attrNameLst>
                                          <p:attrName>ppt_y</p:attrName>
                                        </p:attrNameLst>
                                      </p:cBhvr>
                                      <p:tavLst>
                                        <p:tav tm="0" fmla="#ppt_y-sin(pi*$)/81">
                                          <p:val>
                                            <p:fltVal val="0"/>
                                          </p:val>
                                        </p:tav>
                                        <p:tav tm="100000">
                                          <p:val>
                                            <p:fltVal val="1"/>
                                          </p:val>
                                        </p:tav>
                                      </p:tavLst>
                                    </p:anim>
                                    <p:animScale>
                                      <p:cBhvr>
                                        <p:cTn id="125" dur="13">
                                          <p:stCondLst>
                                            <p:cond delay="325"/>
                                          </p:stCondLst>
                                        </p:cTn>
                                        <p:tgtEl>
                                          <p:spTgt spid="60"/>
                                        </p:tgtEl>
                                      </p:cBhvr>
                                      <p:to x="100000" y="60000"/>
                                    </p:animScale>
                                    <p:animScale>
                                      <p:cBhvr>
                                        <p:cTn id="126" dur="83" decel="50000">
                                          <p:stCondLst>
                                            <p:cond delay="338"/>
                                          </p:stCondLst>
                                        </p:cTn>
                                        <p:tgtEl>
                                          <p:spTgt spid="60"/>
                                        </p:tgtEl>
                                      </p:cBhvr>
                                      <p:to x="100000" y="100000"/>
                                    </p:animScale>
                                    <p:animScale>
                                      <p:cBhvr>
                                        <p:cTn id="127" dur="13">
                                          <p:stCondLst>
                                            <p:cond delay="656"/>
                                          </p:stCondLst>
                                        </p:cTn>
                                        <p:tgtEl>
                                          <p:spTgt spid="60"/>
                                        </p:tgtEl>
                                      </p:cBhvr>
                                      <p:to x="100000" y="80000"/>
                                    </p:animScale>
                                    <p:animScale>
                                      <p:cBhvr>
                                        <p:cTn id="128" dur="83" decel="50000">
                                          <p:stCondLst>
                                            <p:cond delay="669"/>
                                          </p:stCondLst>
                                        </p:cTn>
                                        <p:tgtEl>
                                          <p:spTgt spid="60"/>
                                        </p:tgtEl>
                                      </p:cBhvr>
                                      <p:to x="100000" y="100000"/>
                                    </p:animScale>
                                    <p:animScale>
                                      <p:cBhvr>
                                        <p:cTn id="129" dur="13">
                                          <p:stCondLst>
                                            <p:cond delay="821"/>
                                          </p:stCondLst>
                                        </p:cTn>
                                        <p:tgtEl>
                                          <p:spTgt spid="60"/>
                                        </p:tgtEl>
                                      </p:cBhvr>
                                      <p:to x="100000" y="90000"/>
                                    </p:animScale>
                                    <p:animScale>
                                      <p:cBhvr>
                                        <p:cTn id="130" dur="83" decel="50000">
                                          <p:stCondLst>
                                            <p:cond delay="834"/>
                                          </p:stCondLst>
                                        </p:cTn>
                                        <p:tgtEl>
                                          <p:spTgt spid="60"/>
                                        </p:tgtEl>
                                      </p:cBhvr>
                                      <p:to x="100000" y="100000"/>
                                    </p:animScale>
                                    <p:animScale>
                                      <p:cBhvr>
                                        <p:cTn id="131" dur="13">
                                          <p:stCondLst>
                                            <p:cond delay="904"/>
                                          </p:stCondLst>
                                        </p:cTn>
                                        <p:tgtEl>
                                          <p:spTgt spid="60"/>
                                        </p:tgtEl>
                                      </p:cBhvr>
                                      <p:to x="100000" y="95000"/>
                                    </p:animScale>
                                    <p:animScale>
                                      <p:cBhvr>
                                        <p:cTn id="132" dur="83" decel="50000">
                                          <p:stCondLst>
                                            <p:cond delay="917"/>
                                          </p:stCondLst>
                                        </p:cTn>
                                        <p:tgtEl>
                                          <p:spTgt spid="60"/>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61"/>
                                        </p:tgtEl>
                                        <p:attrNameLst>
                                          <p:attrName>style.visibility</p:attrName>
                                        </p:attrNameLst>
                                      </p:cBhvr>
                                      <p:to>
                                        <p:strVal val="visible"/>
                                      </p:to>
                                    </p:set>
                                    <p:animEffect transition="in" filter="wipe(down)">
                                      <p:cBhvr>
                                        <p:cTn id="135" dur="290">
                                          <p:stCondLst>
                                            <p:cond delay="0"/>
                                          </p:stCondLst>
                                        </p:cTn>
                                        <p:tgtEl>
                                          <p:spTgt spid="61"/>
                                        </p:tgtEl>
                                      </p:cBhvr>
                                    </p:animEffect>
                                    <p:anim calcmode="lin" valueType="num">
                                      <p:cBhvr>
                                        <p:cTn id="136" dur="911"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137" dur="332"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138" dur="332" tmFilter="0, 0; 0.125,0.2665; 0.25,0.4; 0.375,0.465; 0.5,0.5;  0.625,0.535; 0.75,0.6; 0.875,0.7335; 1,1">
                                          <p:stCondLst>
                                            <p:cond delay="332"/>
                                          </p:stCondLst>
                                        </p:cTn>
                                        <p:tgtEl>
                                          <p:spTgt spid="61"/>
                                        </p:tgtEl>
                                        <p:attrNameLst>
                                          <p:attrName>ppt_y</p:attrName>
                                        </p:attrNameLst>
                                      </p:cBhvr>
                                      <p:tavLst>
                                        <p:tav tm="0" fmla="#ppt_y-sin(pi*$)/9">
                                          <p:val>
                                            <p:fltVal val="0"/>
                                          </p:val>
                                        </p:tav>
                                        <p:tav tm="100000">
                                          <p:val>
                                            <p:fltVal val="1"/>
                                          </p:val>
                                        </p:tav>
                                      </p:tavLst>
                                    </p:anim>
                                    <p:anim calcmode="lin" valueType="num">
                                      <p:cBhvr>
                                        <p:cTn id="139" dur="166" tmFilter="0, 0; 0.125,0.2665; 0.25,0.4; 0.375,0.465; 0.5,0.5;  0.625,0.535; 0.75,0.6; 0.875,0.7335; 1,1">
                                          <p:stCondLst>
                                            <p:cond delay="662"/>
                                          </p:stCondLst>
                                        </p:cTn>
                                        <p:tgtEl>
                                          <p:spTgt spid="61"/>
                                        </p:tgtEl>
                                        <p:attrNameLst>
                                          <p:attrName>ppt_y</p:attrName>
                                        </p:attrNameLst>
                                      </p:cBhvr>
                                      <p:tavLst>
                                        <p:tav tm="0" fmla="#ppt_y-sin(pi*$)/27">
                                          <p:val>
                                            <p:fltVal val="0"/>
                                          </p:val>
                                        </p:tav>
                                        <p:tav tm="100000">
                                          <p:val>
                                            <p:fltVal val="1"/>
                                          </p:val>
                                        </p:tav>
                                      </p:tavLst>
                                    </p:anim>
                                    <p:anim calcmode="lin" valueType="num">
                                      <p:cBhvr>
                                        <p:cTn id="140" dur="82" tmFilter="0, 0; 0.125,0.2665; 0.25,0.4; 0.375,0.465; 0.5,0.5;  0.625,0.535; 0.75,0.6; 0.875,0.7335; 1,1">
                                          <p:stCondLst>
                                            <p:cond delay="828"/>
                                          </p:stCondLst>
                                        </p:cTn>
                                        <p:tgtEl>
                                          <p:spTgt spid="61"/>
                                        </p:tgtEl>
                                        <p:attrNameLst>
                                          <p:attrName>ppt_y</p:attrName>
                                        </p:attrNameLst>
                                      </p:cBhvr>
                                      <p:tavLst>
                                        <p:tav tm="0" fmla="#ppt_y-sin(pi*$)/81">
                                          <p:val>
                                            <p:fltVal val="0"/>
                                          </p:val>
                                        </p:tav>
                                        <p:tav tm="100000">
                                          <p:val>
                                            <p:fltVal val="1"/>
                                          </p:val>
                                        </p:tav>
                                      </p:tavLst>
                                    </p:anim>
                                    <p:animScale>
                                      <p:cBhvr>
                                        <p:cTn id="141" dur="13">
                                          <p:stCondLst>
                                            <p:cond delay="325"/>
                                          </p:stCondLst>
                                        </p:cTn>
                                        <p:tgtEl>
                                          <p:spTgt spid="61"/>
                                        </p:tgtEl>
                                      </p:cBhvr>
                                      <p:to x="100000" y="60000"/>
                                    </p:animScale>
                                    <p:animScale>
                                      <p:cBhvr>
                                        <p:cTn id="142" dur="83" decel="50000">
                                          <p:stCondLst>
                                            <p:cond delay="338"/>
                                          </p:stCondLst>
                                        </p:cTn>
                                        <p:tgtEl>
                                          <p:spTgt spid="61"/>
                                        </p:tgtEl>
                                      </p:cBhvr>
                                      <p:to x="100000" y="100000"/>
                                    </p:animScale>
                                    <p:animScale>
                                      <p:cBhvr>
                                        <p:cTn id="143" dur="13">
                                          <p:stCondLst>
                                            <p:cond delay="656"/>
                                          </p:stCondLst>
                                        </p:cTn>
                                        <p:tgtEl>
                                          <p:spTgt spid="61"/>
                                        </p:tgtEl>
                                      </p:cBhvr>
                                      <p:to x="100000" y="80000"/>
                                    </p:animScale>
                                    <p:animScale>
                                      <p:cBhvr>
                                        <p:cTn id="144" dur="83" decel="50000">
                                          <p:stCondLst>
                                            <p:cond delay="669"/>
                                          </p:stCondLst>
                                        </p:cTn>
                                        <p:tgtEl>
                                          <p:spTgt spid="61"/>
                                        </p:tgtEl>
                                      </p:cBhvr>
                                      <p:to x="100000" y="100000"/>
                                    </p:animScale>
                                    <p:animScale>
                                      <p:cBhvr>
                                        <p:cTn id="145" dur="13">
                                          <p:stCondLst>
                                            <p:cond delay="821"/>
                                          </p:stCondLst>
                                        </p:cTn>
                                        <p:tgtEl>
                                          <p:spTgt spid="61"/>
                                        </p:tgtEl>
                                      </p:cBhvr>
                                      <p:to x="100000" y="90000"/>
                                    </p:animScale>
                                    <p:animScale>
                                      <p:cBhvr>
                                        <p:cTn id="146" dur="83" decel="50000">
                                          <p:stCondLst>
                                            <p:cond delay="834"/>
                                          </p:stCondLst>
                                        </p:cTn>
                                        <p:tgtEl>
                                          <p:spTgt spid="61"/>
                                        </p:tgtEl>
                                      </p:cBhvr>
                                      <p:to x="100000" y="100000"/>
                                    </p:animScale>
                                    <p:animScale>
                                      <p:cBhvr>
                                        <p:cTn id="147" dur="13">
                                          <p:stCondLst>
                                            <p:cond delay="904"/>
                                          </p:stCondLst>
                                        </p:cTn>
                                        <p:tgtEl>
                                          <p:spTgt spid="61"/>
                                        </p:tgtEl>
                                      </p:cBhvr>
                                      <p:to x="100000" y="95000"/>
                                    </p:animScale>
                                    <p:animScale>
                                      <p:cBhvr>
                                        <p:cTn id="148" dur="83" decel="50000">
                                          <p:stCondLst>
                                            <p:cond delay="917"/>
                                          </p:stCondLst>
                                        </p:cTn>
                                        <p:tgtEl>
                                          <p:spTgt spid="6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0" grpId="0"/>
      <p:bldP spid="51" grpId="0"/>
      <p:bldP spid="56" grpId="0" animBg="1"/>
      <p:bldP spid="57" grpId="0" animBg="1"/>
      <p:bldP spid="58" grpId="0" animBg="1"/>
      <p:bldP spid="59" grpId="0" animBg="1"/>
      <p:bldP spid="60" grpId="0" animBg="1"/>
      <p:bldP spid="61" grpId="0" animBg="1"/>
      <p:bldP spid="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6523" y="2543805"/>
            <a:ext cx="1770395" cy="1770395"/>
          </a:xfrm>
          <a:prstGeom prst="ellipse">
            <a:avLst/>
          </a:prstGeom>
          <a:solidFill>
            <a:schemeClr val="bg1">
              <a:lumMod val="95000"/>
            </a:schemeClr>
          </a:solidFill>
          <a:ln w="57150">
            <a:solidFill>
              <a:schemeClr val="bg1">
                <a:lumMod val="95000"/>
              </a:schemeClr>
            </a:solidFill>
          </a:ln>
          <a:effectLst/>
        </p:spPr>
      </p:pic>
      <p:grpSp>
        <p:nvGrpSpPr>
          <p:cNvPr id="3075" name="组合 15"/>
          <p:cNvGrpSpPr/>
          <p:nvPr/>
        </p:nvGrpSpPr>
        <p:grpSpPr bwMode="auto">
          <a:xfrm>
            <a:off x="4402138" y="754063"/>
            <a:ext cx="3479800" cy="1108075"/>
            <a:chOff x="2832496" y="753845"/>
            <a:chExt cx="3479007" cy="1107996"/>
          </a:xfrm>
        </p:grpSpPr>
        <p:sp>
          <p:nvSpPr>
            <p:cNvPr id="3078" name="文本框 6"/>
            <p:cNvSpPr txBox="1">
              <a:spLocks noChangeArrowheads="1"/>
            </p:cNvSpPr>
            <p:nvPr/>
          </p:nvSpPr>
          <p:spPr bwMode="auto">
            <a:xfrm>
              <a:off x="2921793" y="753845"/>
              <a:ext cx="3300414" cy="707887"/>
            </a:xfrm>
            <a:prstGeom prst="rect">
              <a:avLst/>
            </a:prstGeom>
            <a:solidFill>
              <a:srgbClr val="3B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b="1">
                  <a:solidFill>
                    <a:schemeClr val="bg1"/>
                  </a:solidFill>
                  <a:latin typeface="微软雅黑" panose="020B0503020204020204" pitchFamily="34" charset="-122"/>
                  <a:ea typeface="微软雅黑" panose="020B0503020204020204" pitchFamily="34" charset="-122"/>
                </a:rPr>
                <a:t>关于我</a:t>
              </a:r>
              <a:endParaRPr lang="zh-HK" altLang="en-US" sz="4000" b="1">
                <a:solidFill>
                  <a:schemeClr val="bg1"/>
                </a:solidFill>
                <a:latin typeface="微软雅黑" panose="020B0503020204020204" pitchFamily="34" charset="-122"/>
                <a:ea typeface="微软雅黑" panose="020B0503020204020204" pitchFamily="34" charset="-122"/>
              </a:endParaRPr>
            </a:p>
          </p:txBody>
        </p:sp>
        <p:sp>
          <p:nvSpPr>
            <p:cNvPr id="18" name="文本框 7"/>
            <p:cNvSpPr txBox="1"/>
            <p:nvPr/>
          </p:nvSpPr>
          <p:spPr>
            <a:xfrm>
              <a:off x="2832496" y="1461820"/>
              <a:ext cx="3479007" cy="400021"/>
            </a:xfrm>
            <a:prstGeom prst="rect">
              <a:avLst/>
            </a:prstGeom>
            <a:noFill/>
          </p:spPr>
          <p:txBody>
            <a:bodyPr>
              <a:spAutoFit/>
            </a:bodyPr>
            <a:lstStyle/>
            <a:p>
              <a:pPr algn="ctr">
                <a:defRPr/>
              </a:pPr>
              <a:r>
                <a:rPr lang="en-US" altLang="zh-HK" sz="2000" spc="300" dirty="0">
                  <a:solidFill>
                    <a:schemeClr val="bg1"/>
                  </a:solidFill>
                  <a:latin typeface="Showcard Gothic" panose="04020904020102020604" pitchFamily="82" charset="0"/>
                </a:rPr>
                <a:t>DAMEN POWER</a:t>
              </a:r>
              <a:endParaRPr lang="zh-HK" altLang="en-US" sz="2000" spc="300" dirty="0">
                <a:solidFill>
                  <a:schemeClr val="bg1"/>
                </a:solidFill>
                <a:latin typeface="Showcard Gothic" panose="04020904020102020604" pitchFamily="82" charset="0"/>
              </a:endParaRPr>
            </a:p>
          </p:txBody>
        </p:sp>
      </p:grpSp>
      <p:sp>
        <p:nvSpPr>
          <p:cNvPr id="3076" name="文本框 10"/>
          <p:cNvSpPr txBox="1">
            <a:spLocks noChangeArrowheads="1"/>
          </p:cNvSpPr>
          <p:nvPr/>
        </p:nvSpPr>
        <p:spPr bwMode="auto">
          <a:xfrm>
            <a:off x="4648200" y="4745038"/>
            <a:ext cx="29860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b="1" dirty="0">
                <a:solidFill>
                  <a:srgbClr val="3B3838"/>
                </a:solidFill>
                <a:latin typeface="Kozuka Gothic Pr6N B" panose="020B0800000000000000" pitchFamily="34" charset="-128"/>
                <a:ea typeface="Kozuka Gothic Pr6N B" panose="020B0800000000000000" pitchFamily="34" charset="-128"/>
                <a:cs typeface="Arial Unicode MS" panose="020B0604020202020204" pitchFamily="34" charset="-122"/>
              </a:rPr>
              <a:t>办公资源</a:t>
            </a:r>
            <a:endParaRPr lang="zh-HK" altLang="en-US" sz="2800" b="1" dirty="0">
              <a:solidFill>
                <a:srgbClr val="3B3838"/>
              </a:solidFill>
              <a:latin typeface="Kozuka Gothic Pr6N B" panose="020B0800000000000000" pitchFamily="34" charset="-128"/>
              <a:ea typeface="Kozuka Gothic Pr6N B" panose="020B0800000000000000" pitchFamily="34" charset="-128"/>
              <a:cs typeface="Arial Unicode MS" panose="020B0604020202020204" pitchFamily="34" charset="-122"/>
            </a:endParaRPr>
          </a:p>
        </p:txBody>
      </p:sp>
      <p:sp>
        <p:nvSpPr>
          <p:cNvPr id="3077" name="矩形 19"/>
          <p:cNvSpPr>
            <a:spLocks noChangeArrowheads="1"/>
          </p:cNvSpPr>
          <p:nvPr/>
        </p:nvSpPr>
        <p:spPr bwMode="auto">
          <a:xfrm>
            <a:off x="950913" y="5548313"/>
            <a:ext cx="1071562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100">
                <a:solidFill>
                  <a:srgbClr val="3B3838"/>
                </a:solidFill>
                <a:latin typeface="微软雅黑" panose="020B0503020204020204" pitchFamily="34" charset="-122"/>
                <a:ea typeface="微软雅黑" panose="020B0503020204020204" pitchFamily="34" charset="-122"/>
              </a:rPr>
              <a:t>请输入个人座右铭请输入个人座右铭请输入个人座右铭请输入个人座右铭请输入个人座右铭</a:t>
            </a:r>
            <a:endParaRPr lang="zh-HK" altLang="zh-HK" sz="1100">
              <a:solidFill>
                <a:srgbClr val="3B3838"/>
              </a:solidFill>
              <a:latin typeface="微软雅黑" panose="020B0503020204020204" pitchFamily="34" charset="-122"/>
              <a:ea typeface="微软雅黑" panose="020B0503020204020204" pitchFamily="34" charset="-122"/>
            </a:endParaRPr>
          </a:p>
          <a:p>
            <a:pPr algn="ctr" eaLnBrk="1" hangingPunct="1"/>
            <a:endParaRPr lang="zh-HK" altLang="zh-HK" sz="1100">
              <a:solidFill>
                <a:srgbClr val="3B3838"/>
              </a:solidFill>
              <a:latin typeface="微软雅黑" panose="020B0503020204020204" pitchFamily="34" charset="-122"/>
              <a:ea typeface="微软雅黑" panose="020B0503020204020204" pitchFamily="34" charset="-122"/>
            </a:endParaRPr>
          </a:p>
          <a:p>
            <a:pPr algn="ctr" eaLnBrk="1" hangingPunct="1"/>
            <a:endParaRPr lang="zh-HK" altLang="zh-HK" sz="1100">
              <a:solidFill>
                <a:srgbClr val="3B3838"/>
              </a:solidFill>
              <a:latin typeface="微软雅黑" panose="020B0503020204020204" pitchFamily="34" charset="-122"/>
              <a:ea typeface="微软雅黑" panose="020B0503020204020204" pitchFamily="34" charset="-122"/>
            </a:endParaRPr>
          </a:p>
          <a:p>
            <a:pPr algn="ctr" eaLnBrk="1" hangingPunct="1"/>
            <a:endParaRPr lang="zh-HK" altLang="zh-HK" sz="1100">
              <a:solidFill>
                <a:srgbClr val="3B3838"/>
              </a:solidFill>
              <a:latin typeface="微软雅黑" panose="020B0503020204020204" pitchFamily="34" charset="-122"/>
              <a:ea typeface="微软雅黑" panose="020B0503020204020204" pitchFamily="34" charset="-122"/>
            </a:endParaRPr>
          </a:p>
          <a:p>
            <a:pPr algn="ctr" eaLnBrk="1" hangingPunct="1"/>
            <a:endParaRPr lang="zh-HK" altLang="zh-HK" sz="1100">
              <a:solidFill>
                <a:srgbClr val="3B3838"/>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10438537" y="6921501"/>
            <a:ext cx="877163" cy="369332"/>
          </a:xfrm>
          <a:prstGeom prst="rect">
            <a:avLst/>
          </a:prstGeom>
          <a:noFill/>
        </p:spPr>
        <p:txBody>
          <a:bodyPr wrap="none" rtlCol="0">
            <a:spAutoFit/>
          </a:bodyPr>
          <a:lstStyle/>
          <a:p>
            <a:r>
              <a:rPr lang="zh-CN" altLang="en-US" dirty="0"/>
              <a:t>延时付</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ppt_x"/>
                                          </p:val>
                                        </p:tav>
                                        <p:tav tm="100000">
                                          <p:val>
                                            <p:strVal val="#ppt_x"/>
                                          </p:val>
                                        </p:tav>
                                      </p:tavLst>
                                    </p:anim>
                                    <p:anim calcmode="lin" valueType="num">
                                      <p:cBhvr additive="base">
                                        <p:cTn id="8" dur="10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5"/>
                                        </p:tgtEl>
                                        <p:attrNameLst>
                                          <p:attrName>style.visibility</p:attrName>
                                        </p:attrNameLst>
                                      </p:cBhvr>
                                      <p:to>
                                        <p:strVal val="visible"/>
                                      </p:to>
                                    </p:set>
                                    <p:anim calcmode="lin" valueType="num">
                                      <p:cBhvr additive="base">
                                        <p:cTn id="11" dur="1000" fill="hold"/>
                                        <p:tgtEl>
                                          <p:spTgt spid="3075"/>
                                        </p:tgtEl>
                                        <p:attrNameLst>
                                          <p:attrName>ppt_x</p:attrName>
                                        </p:attrNameLst>
                                      </p:cBhvr>
                                      <p:tavLst>
                                        <p:tav tm="0">
                                          <p:val>
                                            <p:strVal val="#ppt_x"/>
                                          </p:val>
                                        </p:tav>
                                        <p:tav tm="100000">
                                          <p:val>
                                            <p:strVal val="#ppt_x"/>
                                          </p:val>
                                        </p:tav>
                                      </p:tavLst>
                                    </p:anim>
                                    <p:anim calcmode="lin" valueType="num">
                                      <p:cBhvr additive="base">
                                        <p:cTn id="12" dur="1000" fill="hold"/>
                                        <p:tgtEl>
                                          <p:spTgt spid="307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6"/>
                                        </p:tgtEl>
                                        <p:attrNameLst>
                                          <p:attrName>style.visibility</p:attrName>
                                        </p:attrNameLst>
                                      </p:cBhvr>
                                      <p:to>
                                        <p:strVal val="visible"/>
                                      </p:to>
                                    </p:set>
                                    <p:anim calcmode="lin" valueType="num">
                                      <p:cBhvr additive="base">
                                        <p:cTn id="15" dur="1000" fill="hold"/>
                                        <p:tgtEl>
                                          <p:spTgt spid="3076"/>
                                        </p:tgtEl>
                                        <p:attrNameLst>
                                          <p:attrName>ppt_x</p:attrName>
                                        </p:attrNameLst>
                                      </p:cBhvr>
                                      <p:tavLst>
                                        <p:tav tm="0">
                                          <p:val>
                                            <p:strVal val="#ppt_x"/>
                                          </p:val>
                                        </p:tav>
                                        <p:tav tm="100000">
                                          <p:val>
                                            <p:strVal val="#ppt_x"/>
                                          </p:val>
                                        </p:tav>
                                      </p:tavLst>
                                    </p:anim>
                                    <p:anim calcmode="lin" valueType="num">
                                      <p:cBhvr additive="base">
                                        <p:cTn id="16" dur="1000" fill="hold"/>
                                        <p:tgtEl>
                                          <p:spTgt spid="307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gtEl>
                                        <p:attrNameLst>
                                          <p:attrName>style.visibility</p:attrName>
                                        </p:attrNameLst>
                                      </p:cBhvr>
                                      <p:to>
                                        <p:strVal val="visible"/>
                                      </p:to>
                                    </p:set>
                                    <p:anim calcmode="lin" valueType="num">
                                      <p:cBhvr additive="base">
                                        <p:cTn id="19" dur="1000" fill="hold"/>
                                        <p:tgtEl>
                                          <p:spTgt spid="3077"/>
                                        </p:tgtEl>
                                        <p:attrNameLst>
                                          <p:attrName>ppt_x</p:attrName>
                                        </p:attrNameLst>
                                      </p:cBhvr>
                                      <p:tavLst>
                                        <p:tav tm="0">
                                          <p:val>
                                            <p:strVal val="#ppt_x"/>
                                          </p:val>
                                        </p:tav>
                                        <p:tav tm="100000">
                                          <p:val>
                                            <p:strVal val="#ppt_x"/>
                                          </p:val>
                                        </p:tav>
                                      </p:tavLst>
                                    </p:anim>
                                    <p:anim calcmode="lin" valueType="num">
                                      <p:cBhvr additive="base">
                                        <p:cTn id="20" dur="10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6"/>
          <p:cNvSpPr>
            <a:spLocks noChangeArrowheads="1"/>
          </p:cNvSpPr>
          <p:nvPr/>
        </p:nvSpPr>
        <p:spPr bwMode="auto">
          <a:xfrm>
            <a:off x="-6350" y="5975350"/>
            <a:ext cx="12214225" cy="347663"/>
          </a:xfrm>
          <a:prstGeom prst="rect">
            <a:avLst/>
          </a:prstGeom>
          <a:solidFill>
            <a:srgbClr val="3B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a:solidFill>
                <a:srgbClr val="FFFFFF"/>
              </a:solidFill>
              <a:latin typeface="+mn-ea"/>
              <a:ea typeface="+mn-ea"/>
              <a:sym typeface="宋体" panose="02010600030101010101" pitchFamily="2" charset="-122"/>
            </a:endParaRPr>
          </a:p>
        </p:txBody>
      </p:sp>
      <p:sp>
        <p:nvSpPr>
          <p:cNvPr id="42" name="Freeform 231"/>
          <p:cNvSpPr>
            <a:spLocks noEditPoints="1"/>
          </p:cNvSpPr>
          <p:nvPr/>
        </p:nvSpPr>
        <p:spPr bwMode="auto">
          <a:xfrm>
            <a:off x="5645150" y="1709738"/>
            <a:ext cx="312738" cy="569912"/>
          </a:xfrm>
          <a:custGeom>
            <a:avLst/>
            <a:gdLst>
              <a:gd name="T0" fmla="*/ 80 w 94"/>
              <a:gd name="T1" fmla="*/ 14 h 168"/>
              <a:gd name="T2" fmla="*/ 60 w 94"/>
              <a:gd name="T3" fmla="*/ 2 h 168"/>
              <a:gd name="T4" fmla="*/ 47 w 94"/>
              <a:gd name="T5" fmla="*/ 0 h 168"/>
              <a:gd name="T6" fmla="*/ 14 w 94"/>
              <a:gd name="T7" fmla="*/ 14 h 168"/>
              <a:gd name="T8" fmla="*/ 0 w 94"/>
              <a:gd name="T9" fmla="*/ 47 h 168"/>
              <a:gd name="T10" fmla="*/ 0 w 94"/>
              <a:gd name="T11" fmla="*/ 52 h 168"/>
              <a:gd name="T12" fmla="*/ 6 w 94"/>
              <a:gd name="T13" fmla="*/ 70 h 168"/>
              <a:gd name="T14" fmla="*/ 23 w 94"/>
              <a:gd name="T15" fmla="*/ 122 h 168"/>
              <a:gd name="T16" fmla="*/ 24 w 94"/>
              <a:gd name="T17" fmla="*/ 128 h 168"/>
              <a:gd name="T18" fmla="*/ 30 w 94"/>
              <a:gd name="T19" fmla="*/ 134 h 168"/>
              <a:gd name="T20" fmla="*/ 64 w 94"/>
              <a:gd name="T21" fmla="*/ 134 h 168"/>
              <a:gd name="T22" fmla="*/ 70 w 94"/>
              <a:gd name="T23" fmla="*/ 128 h 168"/>
              <a:gd name="T24" fmla="*/ 71 w 94"/>
              <a:gd name="T25" fmla="*/ 122 h 168"/>
              <a:gd name="T26" fmla="*/ 88 w 94"/>
              <a:gd name="T27" fmla="*/ 70 h 168"/>
              <a:gd name="T28" fmla="*/ 94 w 94"/>
              <a:gd name="T29" fmla="*/ 52 h 168"/>
              <a:gd name="T30" fmla="*/ 94 w 94"/>
              <a:gd name="T31" fmla="*/ 47 h 168"/>
              <a:gd name="T32" fmla="*/ 80 w 94"/>
              <a:gd name="T33" fmla="*/ 14 h 168"/>
              <a:gd name="T34" fmla="*/ 82 w 94"/>
              <a:gd name="T35" fmla="*/ 51 h 168"/>
              <a:gd name="T36" fmla="*/ 78 w 94"/>
              <a:gd name="T37" fmla="*/ 64 h 168"/>
              <a:gd name="T38" fmla="*/ 59 w 94"/>
              <a:gd name="T39" fmla="*/ 121 h 168"/>
              <a:gd name="T40" fmla="*/ 59 w 94"/>
              <a:gd name="T41" fmla="*/ 122 h 168"/>
              <a:gd name="T42" fmla="*/ 53 w 94"/>
              <a:gd name="T43" fmla="*/ 122 h 168"/>
              <a:gd name="T44" fmla="*/ 53 w 94"/>
              <a:gd name="T45" fmla="*/ 100 h 168"/>
              <a:gd name="T46" fmla="*/ 41 w 94"/>
              <a:gd name="T47" fmla="*/ 100 h 168"/>
              <a:gd name="T48" fmla="*/ 41 w 94"/>
              <a:gd name="T49" fmla="*/ 122 h 168"/>
              <a:gd name="T50" fmla="*/ 35 w 94"/>
              <a:gd name="T51" fmla="*/ 122 h 168"/>
              <a:gd name="T52" fmla="*/ 35 w 94"/>
              <a:gd name="T53" fmla="*/ 121 h 168"/>
              <a:gd name="T54" fmla="*/ 17 w 94"/>
              <a:gd name="T55" fmla="*/ 67 h 168"/>
              <a:gd name="T56" fmla="*/ 17 w 94"/>
              <a:gd name="T57" fmla="*/ 66 h 168"/>
              <a:gd name="T58" fmla="*/ 16 w 94"/>
              <a:gd name="T59" fmla="*/ 64 h 168"/>
              <a:gd name="T60" fmla="*/ 12 w 94"/>
              <a:gd name="T61" fmla="*/ 51 h 168"/>
              <a:gd name="T62" fmla="*/ 12 w 94"/>
              <a:gd name="T63" fmla="*/ 47 h 168"/>
              <a:gd name="T64" fmla="*/ 22 w 94"/>
              <a:gd name="T65" fmla="*/ 23 h 168"/>
              <a:gd name="T66" fmla="*/ 47 w 94"/>
              <a:gd name="T67" fmla="*/ 12 h 168"/>
              <a:gd name="T68" fmla="*/ 57 w 94"/>
              <a:gd name="T69" fmla="*/ 14 h 168"/>
              <a:gd name="T70" fmla="*/ 72 w 94"/>
              <a:gd name="T71" fmla="*/ 23 h 168"/>
              <a:gd name="T72" fmla="*/ 82 w 94"/>
              <a:gd name="T73" fmla="*/ 47 h 168"/>
              <a:gd name="T74" fmla="*/ 82 w 94"/>
              <a:gd name="T75" fmla="*/ 51 h 168"/>
              <a:gd name="T76" fmla="*/ 28 w 94"/>
              <a:gd name="T77" fmla="*/ 154 h 168"/>
              <a:gd name="T78" fmla="*/ 66 w 94"/>
              <a:gd name="T79" fmla="*/ 154 h 168"/>
              <a:gd name="T80" fmla="*/ 66 w 94"/>
              <a:gd name="T81" fmla="*/ 142 h 168"/>
              <a:gd name="T82" fmla="*/ 28 w 94"/>
              <a:gd name="T83" fmla="*/ 142 h 168"/>
              <a:gd name="T84" fmla="*/ 28 w 94"/>
              <a:gd name="T85" fmla="*/ 154 h 168"/>
              <a:gd name="T86" fmla="*/ 36 w 94"/>
              <a:gd name="T87" fmla="*/ 168 h 168"/>
              <a:gd name="T88" fmla="*/ 58 w 94"/>
              <a:gd name="T89" fmla="*/ 168 h 168"/>
              <a:gd name="T90" fmla="*/ 58 w 94"/>
              <a:gd name="T91" fmla="*/ 161 h 168"/>
              <a:gd name="T92" fmla="*/ 36 w 94"/>
              <a:gd name="T93" fmla="*/ 161 h 168"/>
              <a:gd name="T94" fmla="*/ 36 w 94"/>
              <a:gd name="T95"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168">
                <a:moveTo>
                  <a:pt x="80" y="14"/>
                </a:moveTo>
                <a:cubicBezTo>
                  <a:pt x="75" y="9"/>
                  <a:pt x="68" y="4"/>
                  <a:pt x="60" y="2"/>
                </a:cubicBezTo>
                <a:cubicBezTo>
                  <a:pt x="56" y="1"/>
                  <a:pt x="52" y="0"/>
                  <a:pt x="47" y="0"/>
                </a:cubicBezTo>
                <a:cubicBezTo>
                  <a:pt x="34" y="0"/>
                  <a:pt x="23" y="5"/>
                  <a:pt x="14" y="14"/>
                </a:cubicBezTo>
                <a:cubicBezTo>
                  <a:pt x="5" y="23"/>
                  <a:pt x="0" y="35"/>
                  <a:pt x="0" y="47"/>
                </a:cubicBezTo>
                <a:cubicBezTo>
                  <a:pt x="0" y="52"/>
                  <a:pt x="0" y="52"/>
                  <a:pt x="0" y="52"/>
                </a:cubicBezTo>
                <a:cubicBezTo>
                  <a:pt x="1" y="58"/>
                  <a:pt x="3" y="64"/>
                  <a:pt x="6" y="70"/>
                </a:cubicBezTo>
                <a:cubicBezTo>
                  <a:pt x="6" y="70"/>
                  <a:pt x="23" y="102"/>
                  <a:pt x="23" y="122"/>
                </a:cubicBezTo>
                <a:cubicBezTo>
                  <a:pt x="24" y="128"/>
                  <a:pt x="24" y="128"/>
                  <a:pt x="24" y="128"/>
                </a:cubicBezTo>
                <a:cubicBezTo>
                  <a:pt x="25" y="132"/>
                  <a:pt x="27" y="134"/>
                  <a:pt x="30" y="134"/>
                </a:cubicBezTo>
                <a:cubicBezTo>
                  <a:pt x="64" y="134"/>
                  <a:pt x="64" y="134"/>
                  <a:pt x="64" y="134"/>
                </a:cubicBezTo>
                <a:cubicBezTo>
                  <a:pt x="67" y="134"/>
                  <a:pt x="69" y="132"/>
                  <a:pt x="70" y="128"/>
                </a:cubicBezTo>
                <a:cubicBezTo>
                  <a:pt x="71" y="122"/>
                  <a:pt x="71" y="122"/>
                  <a:pt x="71" y="122"/>
                </a:cubicBezTo>
                <a:cubicBezTo>
                  <a:pt x="71" y="102"/>
                  <a:pt x="88" y="70"/>
                  <a:pt x="88" y="70"/>
                </a:cubicBezTo>
                <a:cubicBezTo>
                  <a:pt x="91" y="64"/>
                  <a:pt x="93" y="58"/>
                  <a:pt x="94" y="52"/>
                </a:cubicBezTo>
                <a:cubicBezTo>
                  <a:pt x="94" y="47"/>
                  <a:pt x="94" y="47"/>
                  <a:pt x="94" y="47"/>
                </a:cubicBezTo>
                <a:cubicBezTo>
                  <a:pt x="94" y="35"/>
                  <a:pt x="89" y="23"/>
                  <a:pt x="80" y="14"/>
                </a:cubicBezTo>
                <a:close/>
                <a:moveTo>
                  <a:pt x="82" y="51"/>
                </a:moveTo>
                <a:cubicBezTo>
                  <a:pt x="81" y="56"/>
                  <a:pt x="80" y="60"/>
                  <a:pt x="78" y="64"/>
                </a:cubicBezTo>
                <a:cubicBezTo>
                  <a:pt x="76" y="68"/>
                  <a:pt x="59" y="99"/>
                  <a:pt x="59" y="121"/>
                </a:cubicBezTo>
                <a:cubicBezTo>
                  <a:pt x="59" y="122"/>
                  <a:pt x="59" y="122"/>
                  <a:pt x="59" y="122"/>
                </a:cubicBezTo>
                <a:cubicBezTo>
                  <a:pt x="53" y="122"/>
                  <a:pt x="53" y="122"/>
                  <a:pt x="53" y="122"/>
                </a:cubicBezTo>
                <a:cubicBezTo>
                  <a:pt x="53" y="100"/>
                  <a:pt x="53" y="100"/>
                  <a:pt x="53" y="100"/>
                </a:cubicBezTo>
                <a:cubicBezTo>
                  <a:pt x="41" y="100"/>
                  <a:pt x="41" y="100"/>
                  <a:pt x="41" y="100"/>
                </a:cubicBezTo>
                <a:cubicBezTo>
                  <a:pt x="41" y="122"/>
                  <a:pt x="41" y="122"/>
                  <a:pt x="41" y="122"/>
                </a:cubicBezTo>
                <a:cubicBezTo>
                  <a:pt x="35" y="122"/>
                  <a:pt x="35" y="122"/>
                  <a:pt x="35" y="122"/>
                </a:cubicBezTo>
                <a:cubicBezTo>
                  <a:pt x="35" y="121"/>
                  <a:pt x="35" y="121"/>
                  <a:pt x="35" y="121"/>
                </a:cubicBezTo>
                <a:cubicBezTo>
                  <a:pt x="35" y="105"/>
                  <a:pt x="26" y="83"/>
                  <a:pt x="17" y="67"/>
                </a:cubicBezTo>
                <a:cubicBezTo>
                  <a:pt x="17" y="66"/>
                  <a:pt x="17" y="66"/>
                  <a:pt x="17" y="66"/>
                </a:cubicBezTo>
                <a:cubicBezTo>
                  <a:pt x="16" y="64"/>
                  <a:pt x="16" y="64"/>
                  <a:pt x="16" y="64"/>
                </a:cubicBezTo>
                <a:cubicBezTo>
                  <a:pt x="14" y="60"/>
                  <a:pt x="13" y="56"/>
                  <a:pt x="12" y="51"/>
                </a:cubicBezTo>
                <a:cubicBezTo>
                  <a:pt x="12" y="47"/>
                  <a:pt x="12" y="47"/>
                  <a:pt x="12" y="47"/>
                </a:cubicBezTo>
                <a:cubicBezTo>
                  <a:pt x="12" y="38"/>
                  <a:pt x="16" y="29"/>
                  <a:pt x="22" y="23"/>
                </a:cubicBezTo>
                <a:cubicBezTo>
                  <a:pt x="29" y="16"/>
                  <a:pt x="38" y="12"/>
                  <a:pt x="47" y="12"/>
                </a:cubicBezTo>
                <a:cubicBezTo>
                  <a:pt x="50" y="12"/>
                  <a:pt x="54" y="13"/>
                  <a:pt x="57" y="14"/>
                </a:cubicBezTo>
                <a:cubicBezTo>
                  <a:pt x="63" y="15"/>
                  <a:pt x="68" y="18"/>
                  <a:pt x="72" y="23"/>
                </a:cubicBezTo>
                <a:cubicBezTo>
                  <a:pt x="78" y="29"/>
                  <a:pt x="82" y="38"/>
                  <a:pt x="82" y="47"/>
                </a:cubicBezTo>
                <a:lnTo>
                  <a:pt x="82" y="51"/>
                </a:lnTo>
                <a:close/>
                <a:moveTo>
                  <a:pt x="28" y="154"/>
                </a:moveTo>
                <a:cubicBezTo>
                  <a:pt x="66" y="154"/>
                  <a:pt x="66" y="154"/>
                  <a:pt x="66" y="154"/>
                </a:cubicBezTo>
                <a:cubicBezTo>
                  <a:pt x="66" y="142"/>
                  <a:pt x="66" y="142"/>
                  <a:pt x="66" y="142"/>
                </a:cubicBezTo>
                <a:cubicBezTo>
                  <a:pt x="28" y="142"/>
                  <a:pt x="28" y="142"/>
                  <a:pt x="28" y="142"/>
                </a:cubicBezTo>
                <a:lnTo>
                  <a:pt x="28" y="154"/>
                </a:lnTo>
                <a:close/>
                <a:moveTo>
                  <a:pt x="36" y="168"/>
                </a:moveTo>
                <a:cubicBezTo>
                  <a:pt x="58" y="168"/>
                  <a:pt x="58" y="168"/>
                  <a:pt x="58" y="168"/>
                </a:cubicBezTo>
                <a:cubicBezTo>
                  <a:pt x="58" y="161"/>
                  <a:pt x="58" y="161"/>
                  <a:pt x="58" y="161"/>
                </a:cubicBezTo>
                <a:cubicBezTo>
                  <a:pt x="36" y="161"/>
                  <a:pt x="36" y="161"/>
                  <a:pt x="36" y="161"/>
                </a:cubicBezTo>
                <a:lnTo>
                  <a:pt x="36" y="168"/>
                </a:lnTo>
                <a:close/>
              </a:path>
            </a:pathLst>
          </a:custGeom>
          <a:solidFill>
            <a:srgbClr val="3B3838"/>
          </a:solidFill>
          <a:ln>
            <a:noFill/>
          </a:ln>
        </p:spPr>
        <p:txBody>
          <a:bodyPr/>
          <a:lstStyle/>
          <a:p>
            <a:pPr>
              <a:defRPr/>
            </a:pPr>
            <a:endParaRPr lang="zh-CN" altLang="en-US">
              <a:solidFill>
                <a:schemeClr val="tx1">
                  <a:lumMod val="65000"/>
                  <a:lumOff val="35000"/>
                </a:schemeClr>
              </a:solidFill>
              <a:latin typeface="+mn-ea"/>
              <a:ea typeface="+mn-ea"/>
            </a:endParaRPr>
          </a:p>
        </p:txBody>
      </p:sp>
      <p:sp>
        <p:nvSpPr>
          <p:cNvPr id="46" name="文本框 22"/>
          <p:cNvSpPr txBox="1"/>
          <p:nvPr/>
        </p:nvSpPr>
        <p:spPr>
          <a:xfrm>
            <a:off x="1165225" y="2427288"/>
            <a:ext cx="2292350" cy="646112"/>
          </a:xfrm>
          <a:prstGeom prst="rect">
            <a:avLst/>
          </a:prstGeom>
          <a:noFill/>
        </p:spPr>
        <p:txBody>
          <a:bodyPr>
            <a:spAutoFit/>
          </a:bodyPr>
          <a:lstStyle/>
          <a:p>
            <a:pPr>
              <a:defRPr/>
            </a:pPr>
            <a:r>
              <a:rPr lang="zh-CN" altLang="en-US" sz="3600" dirty="0">
                <a:solidFill>
                  <a:schemeClr val="tx1">
                    <a:lumMod val="65000"/>
                    <a:lumOff val="35000"/>
                  </a:schemeClr>
                </a:solidFill>
                <a:latin typeface="+mn-ea"/>
                <a:ea typeface="+mn-ea"/>
              </a:rPr>
              <a:t>个人信息</a:t>
            </a:r>
          </a:p>
        </p:txBody>
      </p:sp>
      <p:sp>
        <p:nvSpPr>
          <p:cNvPr id="6149" name="Freeform 8"/>
          <p:cNvSpPr>
            <a:spLocks noEditPoints="1"/>
          </p:cNvSpPr>
          <p:nvPr/>
        </p:nvSpPr>
        <p:spPr bwMode="auto">
          <a:xfrm>
            <a:off x="957263" y="1909763"/>
            <a:ext cx="2576512" cy="2251075"/>
          </a:xfrm>
          <a:custGeom>
            <a:avLst/>
            <a:gdLst>
              <a:gd name="T0" fmla="*/ 2147483647 w 174"/>
              <a:gd name="T1" fmla="*/ 2147483647 h 152"/>
              <a:gd name="T2" fmla="*/ 2147483647 w 174"/>
              <a:gd name="T3" fmla="*/ 2147483647 h 152"/>
              <a:gd name="T4" fmla="*/ 2147483647 w 174"/>
              <a:gd name="T5" fmla="*/ 2147483647 h 152"/>
              <a:gd name="T6" fmla="*/ 2147483647 w 174"/>
              <a:gd name="T7" fmla="*/ 2147483647 h 152"/>
              <a:gd name="T8" fmla="*/ 2147483647 w 174"/>
              <a:gd name="T9" fmla="*/ 2147483647 h 152"/>
              <a:gd name="T10" fmla="*/ 2147483647 w 174"/>
              <a:gd name="T11" fmla="*/ 2147483647 h 152"/>
              <a:gd name="T12" fmla="*/ 2147483647 w 174"/>
              <a:gd name="T13" fmla="*/ 2147483647 h 152"/>
              <a:gd name="T14" fmla="*/ 2147483647 w 174"/>
              <a:gd name="T15" fmla="*/ 2147483647 h 152"/>
              <a:gd name="T16" fmla="*/ 2147483647 w 174"/>
              <a:gd name="T17" fmla="*/ 2147483647 h 152"/>
              <a:gd name="T18" fmla="*/ 2147483647 w 174"/>
              <a:gd name="T19" fmla="*/ 2147483647 h 152"/>
              <a:gd name="T20" fmla="*/ 2147483647 w 174"/>
              <a:gd name="T21" fmla="*/ 2147483647 h 152"/>
              <a:gd name="T22" fmla="*/ 2147483647 w 174"/>
              <a:gd name="T23" fmla="*/ 0 h 152"/>
              <a:gd name="T24" fmla="*/ 1096824120 w 174"/>
              <a:gd name="T25" fmla="*/ 0 h 152"/>
              <a:gd name="T26" fmla="*/ 0 w 174"/>
              <a:gd name="T27" fmla="*/ 1096214286 h 152"/>
              <a:gd name="T28" fmla="*/ 0 w 174"/>
              <a:gd name="T29" fmla="*/ 2147483647 h 152"/>
              <a:gd name="T30" fmla="*/ 1096824120 w 174"/>
              <a:gd name="T31" fmla="*/ 2147483647 h 152"/>
              <a:gd name="T32" fmla="*/ 2147483647 w 174"/>
              <a:gd name="T33" fmla="*/ 2147483647 h 152"/>
              <a:gd name="T34" fmla="*/ 2147483647 w 174"/>
              <a:gd name="T35" fmla="*/ 2147483647 h 152"/>
              <a:gd name="T36" fmla="*/ 2147483647 w 174"/>
              <a:gd name="T37" fmla="*/ 1096214286 h 152"/>
              <a:gd name="T38" fmla="*/ 2147483647 w 174"/>
              <a:gd name="T39" fmla="*/ 0 h 152"/>
              <a:gd name="T40" fmla="*/ 2147483647 w 174"/>
              <a:gd name="T41" fmla="*/ 2147483647 h 152"/>
              <a:gd name="T42" fmla="*/ 2147483647 w 174"/>
              <a:gd name="T43" fmla="*/ 2147483647 h 152"/>
              <a:gd name="T44" fmla="*/ 2147483647 w 174"/>
              <a:gd name="T45" fmla="*/ 2147483647 h 152"/>
              <a:gd name="T46" fmla="*/ 2147483647 w 174"/>
              <a:gd name="T47" fmla="*/ 2147483647 h 152"/>
              <a:gd name="T48" fmla="*/ 2147483647 w 174"/>
              <a:gd name="T49" fmla="*/ 2147483647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74" h="152">
                <a:moveTo>
                  <a:pt x="109" y="132"/>
                </a:moveTo>
                <a:cubicBezTo>
                  <a:pt x="108" y="130"/>
                  <a:pt x="108" y="129"/>
                  <a:pt x="108" y="127"/>
                </a:cubicBezTo>
                <a:cubicBezTo>
                  <a:pt x="66" y="127"/>
                  <a:pt x="66" y="127"/>
                  <a:pt x="66" y="127"/>
                </a:cubicBezTo>
                <a:cubicBezTo>
                  <a:pt x="66" y="130"/>
                  <a:pt x="65" y="133"/>
                  <a:pt x="64" y="137"/>
                </a:cubicBezTo>
                <a:cubicBezTo>
                  <a:pt x="63" y="140"/>
                  <a:pt x="61" y="143"/>
                  <a:pt x="59" y="145"/>
                </a:cubicBezTo>
                <a:cubicBezTo>
                  <a:pt x="57" y="147"/>
                  <a:pt x="54" y="148"/>
                  <a:pt x="50" y="148"/>
                </a:cubicBezTo>
                <a:cubicBezTo>
                  <a:pt x="50" y="152"/>
                  <a:pt x="50" y="152"/>
                  <a:pt x="50" y="152"/>
                </a:cubicBezTo>
                <a:cubicBezTo>
                  <a:pt x="124" y="152"/>
                  <a:pt x="124" y="152"/>
                  <a:pt x="124" y="152"/>
                </a:cubicBezTo>
                <a:cubicBezTo>
                  <a:pt x="124" y="148"/>
                  <a:pt x="124" y="148"/>
                  <a:pt x="124" y="148"/>
                </a:cubicBezTo>
                <a:cubicBezTo>
                  <a:pt x="120" y="148"/>
                  <a:pt x="117" y="147"/>
                  <a:pt x="115" y="145"/>
                </a:cubicBezTo>
                <a:cubicBezTo>
                  <a:pt x="112" y="142"/>
                  <a:pt x="110" y="137"/>
                  <a:pt x="109" y="132"/>
                </a:cubicBezTo>
                <a:close/>
                <a:moveTo>
                  <a:pt x="169" y="0"/>
                </a:moveTo>
                <a:cubicBezTo>
                  <a:pt x="5" y="0"/>
                  <a:pt x="5" y="0"/>
                  <a:pt x="5" y="0"/>
                </a:cubicBezTo>
                <a:cubicBezTo>
                  <a:pt x="2" y="0"/>
                  <a:pt x="0" y="3"/>
                  <a:pt x="0" y="5"/>
                </a:cubicBezTo>
                <a:cubicBezTo>
                  <a:pt x="0" y="113"/>
                  <a:pt x="0" y="113"/>
                  <a:pt x="0" y="113"/>
                </a:cubicBezTo>
                <a:cubicBezTo>
                  <a:pt x="0" y="116"/>
                  <a:pt x="2" y="118"/>
                  <a:pt x="5" y="118"/>
                </a:cubicBezTo>
                <a:cubicBezTo>
                  <a:pt x="169" y="118"/>
                  <a:pt x="169" y="118"/>
                  <a:pt x="169" y="118"/>
                </a:cubicBezTo>
                <a:cubicBezTo>
                  <a:pt x="172" y="118"/>
                  <a:pt x="174" y="116"/>
                  <a:pt x="174" y="113"/>
                </a:cubicBezTo>
                <a:cubicBezTo>
                  <a:pt x="174" y="5"/>
                  <a:pt x="174" y="5"/>
                  <a:pt x="174" y="5"/>
                </a:cubicBezTo>
                <a:cubicBezTo>
                  <a:pt x="174" y="3"/>
                  <a:pt x="172" y="0"/>
                  <a:pt x="169" y="0"/>
                </a:cubicBezTo>
                <a:close/>
                <a:moveTo>
                  <a:pt x="162" y="106"/>
                </a:moveTo>
                <a:cubicBezTo>
                  <a:pt x="12" y="106"/>
                  <a:pt x="12" y="106"/>
                  <a:pt x="12" y="106"/>
                </a:cubicBezTo>
                <a:cubicBezTo>
                  <a:pt x="12" y="13"/>
                  <a:pt x="12" y="13"/>
                  <a:pt x="12" y="13"/>
                </a:cubicBezTo>
                <a:cubicBezTo>
                  <a:pt x="162" y="13"/>
                  <a:pt x="162" y="13"/>
                  <a:pt x="162" y="13"/>
                </a:cubicBezTo>
                <a:lnTo>
                  <a:pt x="162" y="106"/>
                </a:lnTo>
                <a:close/>
              </a:path>
            </a:pathLst>
          </a:custGeom>
          <a:solidFill>
            <a:srgbClr val="3B3838"/>
          </a:solidFill>
          <a:ln>
            <a:noFill/>
          </a:ln>
        </p:spPr>
        <p:txBody>
          <a:bodyPr/>
          <a:lstStyle/>
          <a:p>
            <a:pPr>
              <a:defRPr/>
            </a:pPr>
            <a:endParaRPr lang="zh-CN" altLang="en-US">
              <a:latin typeface="+mn-ea"/>
              <a:ea typeface="+mn-ea"/>
            </a:endParaRPr>
          </a:p>
        </p:txBody>
      </p:sp>
      <p:sp>
        <p:nvSpPr>
          <p:cNvPr id="6150" name="Freeform 85"/>
          <p:cNvSpPr/>
          <p:nvPr/>
        </p:nvSpPr>
        <p:spPr bwMode="auto">
          <a:xfrm rot="5400000">
            <a:off x="1887538" y="5919787"/>
            <a:ext cx="298450" cy="409575"/>
          </a:xfrm>
          <a:custGeom>
            <a:avLst/>
            <a:gdLst>
              <a:gd name="T0" fmla="*/ 476217065 w 134"/>
              <a:gd name="T1" fmla="*/ 371613630 h 184"/>
              <a:gd name="T2" fmla="*/ 476217065 w 134"/>
              <a:gd name="T3" fmla="*/ 366658663 h 184"/>
              <a:gd name="T4" fmla="*/ 456374595 w 134"/>
              <a:gd name="T5" fmla="*/ 366658663 h 184"/>
              <a:gd name="T6" fmla="*/ 441492185 w 134"/>
              <a:gd name="T7" fmla="*/ 341886053 h 184"/>
              <a:gd name="T8" fmla="*/ 431572063 w 134"/>
              <a:gd name="T9" fmla="*/ 331976119 h 184"/>
              <a:gd name="T10" fmla="*/ 362122303 w 134"/>
              <a:gd name="T11" fmla="*/ 307201284 h 184"/>
              <a:gd name="T12" fmla="*/ 342279832 w 134"/>
              <a:gd name="T13" fmla="*/ 312156251 h 184"/>
              <a:gd name="T14" fmla="*/ 337319772 w 134"/>
              <a:gd name="T15" fmla="*/ 312156251 h 184"/>
              <a:gd name="T16" fmla="*/ 337319772 w 134"/>
              <a:gd name="T17" fmla="*/ 312156251 h 184"/>
              <a:gd name="T18" fmla="*/ 267872238 w 134"/>
              <a:gd name="T19" fmla="*/ 34684770 h 184"/>
              <a:gd name="T20" fmla="*/ 218267176 w 134"/>
              <a:gd name="T21" fmla="*/ 4954967 h 184"/>
              <a:gd name="T22" fmla="*/ 188502356 w 134"/>
              <a:gd name="T23" fmla="*/ 49549671 h 184"/>
              <a:gd name="T24" fmla="*/ 262912178 w 134"/>
              <a:gd name="T25" fmla="*/ 436028203 h 184"/>
              <a:gd name="T26" fmla="*/ 262912178 w 134"/>
              <a:gd name="T27" fmla="*/ 445938137 h 184"/>
              <a:gd name="T28" fmla="*/ 243069707 w 134"/>
              <a:gd name="T29" fmla="*/ 495485582 h 184"/>
              <a:gd name="T30" fmla="*/ 233147358 w 134"/>
              <a:gd name="T31" fmla="*/ 500440549 h 184"/>
              <a:gd name="T32" fmla="*/ 173619947 w 134"/>
              <a:gd name="T33" fmla="*/ 485575648 h 184"/>
              <a:gd name="T34" fmla="*/ 124014884 w 134"/>
              <a:gd name="T35" fmla="*/ 411253367 h 184"/>
              <a:gd name="T36" fmla="*/ 94252292 w 134"/>
              <a:gd name="T37" fmla="*/ 371613630 h 184"/>
              <a:gd name="T38" fmla="*/ 14882410 w 134"/>
              <a:gd name="T39" fmla="*/ 356748729 h 184"/>
              <a:gd name="T40" fmla="*/ 4960061 w 134"/>
              <a:gd name="T41" fmla="*/ 391433499 h 184"/>
              <a:gd name="T42" fmla="*/ 34724880 w 134"/>
              <a:gd name="T43" fmla="*/ 431073236 h 184"/>
              <a:gd name="T44" fmla="*/ 49605063 w 134"/>
              <a:gd name="T45" fmla="*/ 470710747 h 184"/>
              <a:gd name="T46" fmla="*/ 59527412 w 134"/>
              <a:gd name="T47" fmla="*/ 505395516 h 184"/>
              <a:gd name="T48" fmla="*/ 79369882 w 134"/>
              <a:gd name="T49" fmla="*/ 535125319 h 184"/>
              <a:gd name="T50" fmla="*/ 114092535 w 134"/>
              <a:gd name="T51" fmla="*/ 594582699 h 184"/>
              <a:gd name="T52" fmla="*/ 173619947 w 134"/>
              <a:gd name="T53" fmla="*/ 698634782 h 184"/>
              <a:gd name="T54" fmla="*/ 277792360 w 134"/>
              <a:gd name="T55" fmla="*/ 797731899 h 184"/>
              <a:gd name="T56" fmla="*/ 317477301 w 134"/>
              <a:gd name="T57" fmla="*/ 832416668 h 184"/>
              <a:gd name="T58" fmla="*/ 332359711 w 134"/>
              <a:gd name="T59" fmla="*/ 911693916 h 184"/>
              <a:gd name="T60" fmla="*/ 649837012 w 134"/>
              <a:gd name="T61" fmla="*/ 857191504 h 184"/>
              <a:gd name="T62" fmla="*/ 634956829 w 134"/>
              <a:gd name="T63" fmla="*/ 792776932 h 184"/>
              <a:gd name="T64" fmla="*/ 634956829 w 134"/>
              <a:gd name="T65" fmla="*/ 787821964 h 184"/>
              <a:gd name="T66" fmla="*/ 649837012 w 134"/>
              <a:gd name="T67" fmla="*/ 738274519 h 184"/>
              <a:gd name="T68" fmla="*/ 654799300 w 134"/>
              <a:gd name="T69" fmla="*/ 693679815 h 184"/>
              <a:gd name="T70" fmla="*/ 659759361 w 134"/>
              <a:gd name="T71" fmla="*/ 584672764 h 184"/>
              <a:gd name="T72" fmla="*/ 664719422 w 134"/>
              <a:gd name="T73" fmla="*/ 564852896 h 184"/>
              <a:gd name="T74" fmla="*/ 605192010 w 134"/>
              <a:gd name="T75" fmla="*/ 480620681 h 184"/>
              <a:gd name="T76" fmla="*/ 605192010 w 134"/>
              <a:gd name="T77" fmla="*/ 480620681 h 184"/>
              <a:gd name="T78" fmla="*/ 560547008 w 134"/>
              <a:gd name="T79" fmla="*/ 411253367 h 184"/>
              <a:gd name="T80" fmla="*/ 476217065 w 134"/>
              <a:gd name="T81" fmla="*/ 371613630 h 1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latin typeface="+mn-ea"/>
              <a:ea typeface="+mn-ea"/>
            </a:endParaRPr>
          </a:p>
        </p:txBody>
      </p:sp>
      <p:sp>
        <p:nvSpPr>
          <p:cNvPr id="6151" name="Freeform 85"/>
          <p:cNvSpPr/>
          <p:nvPr/>
        </p:nvSpPr>
        <p:spPr bwMode="auto">
          <a:xfrm rot="5400000">
            <a:off x="4784726" y="5973762"/>
            <a:ext cx="298450" cy="409575"/>
          </a:xfrm>
          <a:custGeom>
            <a:avLst/>
            <a:gdLst>
              <a:gd name="T0" fmla="*/ 476217065 w 134"/>
              <a:gd name="T1" fmla="*/ 371613630 h 184"/>
              <a:gd name="T2" fmla="*/ 476217065 w 134"/>
              <a:gd name="T3" fmla="*/ 366658663 h 184"/>
              <a:gd name="T4" fmla="*/ 456374595 w 134"/>
              <a:gd name="T5" fmla="*/ 366658663 h 184"/>
              <a:gd name="T6" fmla="*/ 441492185 w 134"/>
              <a:gd name="T7" fmla="*/ 341886053 h 184"/>
              <a:gd name="T8" fmla="*/ 431572063 w 134"/>
              <a:gd name="T9" fmla="*/ 331976119 h 184"/>
              <a:gd name="T10" fmla="*/ 362122303 w 134"/>
              <a:gd name="T11" fmla="*/ 307201284 h 184"/>
              <a:gd name="T12" fmla="*/ 342279832 w 134"/>
              <a:gd name="T13" fmla="*/ 312156251 h 184"/>
              <a:gd name="T14" fmla="*/ 337319772 w 134"/>
              <a:gd name="T15" fmla="*/ 312156251 h 184"/>
              <a:gd name="T16" fmla="*/ 337319772 w 134"/>
              <a:gd name="T17" fmla="*/ 312156251 h 184"/>
              <a:gd name="T18" fmla="*/ 267872238 w 134"/>
              <a:gd name="T19" fmla="*/ 34684770 h 184"/>
              <a:gd name="T20" fmla="*/ 218267176 w 134"/>
              <a:gd name="T21" fmla="*/ 4954967 h 184"/>
              <a:gd name="T22" fmla="*/ 188502356 w 134"/>
              <a:gd name="T23" fmla="*/ 49549671 h 184"/>
              <a:gd name="T24" fmla="*/ 262912178 w 134"/>
              <a:gd name="T25" fmla="*/ 436028203 h 184"/>
              <a:gd name="T26" fmla="*/ 262912178 w 134"/>
              <a:gd name="T27" fmla="*/ 445938137 h 184"/>
              <a:gd name="T28" fmla="*/ 243069707 w 134"/>
              <a:gd name="T29" fmla="*/ 495485582 h 184"/>
              <a:gd name="T30" fmla="*/ 233147358 w 134"/>
              <a:gd name="T31" fmla="*/ 500440549 h 184"/>
              <a:gd name="T32" fmla="*/ 173619947 w 134"/>
              <a:gd name="T33" fmla="*/ 485575648 h 184"/>
              <a:gd name="T34" fmla="*/ 124014884 w 134"/>
              <a:gd name="T35" fmla="*/ 411253367 h 184"/>
              <a:gd name="T36" fmla="*/ 94252292 w 134"/>
              <a:gd name="T37" fmla="*/ 371613630 h 184"/>
              <a:gd name="T38" fmla="*/ 14882410 w 134"/>
              <a:gd name="T39" fmla="*/ 356748729 h 184"/>
              <a:gd name="T40" fmla="*/ 4960061 w 134"/>
              <a:gd name="T41" fmla="*/ 391433499 h 184"/>
              <a:gd name="T42" fmla="*/ 34724880 w 134"/>
              <a:gd name="T43" fmla="*/ 431073236 h 184"/>
              <a:gd name="T44" fmla="*/ 49605063 w 134"/>
              <a:gd name="T45" fmla="*/ 470710747 h 184"/>
              <a:gd name="T46" fmla="*/ 59527412 w 134"/>
              <a:gd name="T47" fmla="*/ 505395516 h 184"/>
              <a:gd name="T48" fmla="*/ 79369882 w 134"/>
              <a:gd name="T49" fmla="*/ 535125319 h 184"/>
              <a:gd name="T50" fmla="*/ 114092535 w 134"/>
              <a:gd name="T51" fmla="*/ 594582699 h 184"/>
              <a:gd name="T52" fmla="*/ 173619947 w 134"/>
              <a:gd name="T53" fmla="*/ 698634782 h 184"/>
              <a:gd name="T54" fmla="*/ 277792360 w 134"/>
              <a:gd name="T55" fmla="*/ 797731899 h 184"/>
              <a:gd name="T56" fmla="*/ 317477301 w 134"/>
              <a:gd name="T57" fmla="*/ 832416668 h 184"/>
              <a:gd name="T58" fmla="*/ 332359711 w 134"/>
              <a:gd name="T59" fmla="*/ 911693916 h 184"/>
              <a:gd name="T60" fmla="*/ 649837012 w 134"/>
              <a:gd name="T61" fmla="*/ 857191504 h 184"/>
              <a:gd name="T62" fmla="*/ 634956829 w 134"/>
              <a:gd name="T63" fmla="*/ 792776932 h 184"/>
              <a:gd name="T64" fmla="*/ 634956829 w 134"/>
              <a:gd name="T65" fmla="*/ 787821964 h 184"/>
              <a:gd name="T66" fmla="*/ 649837012 w 134"/>
              <a:gd name="T67" fmla="*/ 738274519 h 184"/>
              <a:gd name="T68" fmla="*/ 654799300 w 134"/>
              <a:gd name="T69" fmla="*/ 693679815 h 184"/>
              <a:gd name="T70" fmla="*/ 659759361 w 134"/>
              <a:gd name="T71" fmla="*/ 584672764 h 184"/>
              <a:gd name="T72" fmla="*/ 664719422 w 134"/>
              <a:gd name="T73" fmla="*/ 564852896 h 184"/>
              <a:gd name="T74" fmla="*/ 605192010 w 134"/>
              <a:gd name="T75" fmla="*/ 480620681 h 184"/>
              <a:gd name="T76" fmla="*/ 605192010 w 134"/>
              <a:gd name="T77" fmla="*/ 480620681 h 184"/>
              <a:gd name="T78" fmla="*/ 560547008 w 134"/>
              <a:gd name="T79" fmla="*/ 411253367 h 184"/>
              <a:gd name="T80" fmla="*/ 476217065 w 134"/>
              <a:gd name="T81" fmla="*/ 371613630 h 1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latin typeface="+mn-ea"/>
              <a:ea typeface="+mn-ea"/>
            </a:endParaRPr>
          </a:p>
        </p:txBody>
      </p:sp>
      <p:sp>
        <p:nvSpPr>
          <p:cNvPr id="6152" name="Freeform 85"/>
          <p:cNvSpPr/>
          <p:nvPr/>
        </p:nvSpPr>
        <p:spPr bwMode="auto">
          <a:xfrm rot="5400000">
            <a:off x="7537451" y="5983287"/>
            <a:ext cx="298450" cy="409575"/>
          </a:xfrm>
          <a:custGeom>
            <a:avLst/>
            <a:gdLst>
              <a:gd name="T0" fmla="*/ 476217065 w 134"/>
              <a:gd name="T1" fmla="*/ 371613630 h 184"/>
              <a:gd name="T2" fmla="*/ 476217065 w 134"/>
              <a:gd name="T3" fmla="*/ 366658663 h 184"/>
              <a:gd name="T4" fmla="*/ 456374595 w 134"/>
              <a:gd name="T5" fmla="*/ 366658663 h 184"/>
              <a:gd name="T6" fmla="*/ 441492185 w 134"/>
              <a:gd name="T7" fmla="*/ 341886053 h 184"/>
              <a:gd name="T8" fmla="*/ 431572063 w 134"/>
              <a:gd name="T9" fmla="*/ 331976119 h 184"/>
              <a:gd name="T10" fmla="*/ 362122303 w 134"/>
              <a:gd name="T11" fmla="*/ 307201284 h 184"/>
              <a:gd name="T12" fmla="*/ 342279832 w 134"/>
              <a:gd name="T13" fmla="*/ 312156251 h 184"/>
              <a:gd name="T14" fmla="*/ 337319772 w 134"/>
              <a:gd name="T15" fmla="*/ 312156251 h 184"/>
              <a:gd name="T16" fmla="*/ 337319772 w 134"/>
              <a:gd name="T17" fmla="*/ 312156251 h 184"/>
              <a:gd name="T18" fmla="*/ 267872238 w 134"/>
              <a:gd name="T19" fmla="*/ 34684770 h 184"/>
              <a:gd name="T20" fmla="*/ 218267176 w 134"/>
              <a:gd name="T21" fmla="*/ 4954967 h 184"/>
              <a:gd name="T22" fmla="*/ 188502356 w 134"/>
              <a:gd name="T23" fmla="*/ 49549671 h 184"/>
              <a:gd name="T24" fmla="*/ 262912178 w 134"/>
              <a:gd name="T25" fmla="*/ 436028203 h 184"/>
              <a:gd name="T26" fmla="*/ 262912178 w 134"/>
              <a:gd name="T27" fmla="*/ 445938137 h 184"/>
              <a:gd name="T28" fmla="*/ 243069707 w 134"/>
              <a:gd name="T29" fmla="*/ 495485582 h 184"/>
              <a:gd name="T30" fmla="*/ 233147358 w 134"/>
              <a:gd name="T31" fmla="*/ 500440549 h 184"/>
              <a:gd name="T32" fmla="*/ 173619947 w 134"/>
              <a:gd name="T33" fmla="*/ 485575648 h 184"/>
              <a:gd name="T34" fmla="*/ 124014884 w 134"/>
              <a:gd name="T35" fmla="*/ 411253367 h 184"/>
              <a:gd name="T36" fmla="*/ 94252292 w 134"/>
              <a:gd name="T37" fmla="*/ 371613630 h 184"/>
              <a:gd name="T38" fmla="*/ 14882410 w 134"/>
              <a:gd name="T39" fmla="*/ 356748729 h 184"/>
              <a:gd name="T40" fmla="*/ 4960061 w 134"/>
              <a:gd name="T41" fmla="*/ 391433499 h 184"/>
              <a:gd name="T42" fmla="*/ 34724880 w 134"/>
              <a:gd name="T43" fmla="*/ 431073236 h 184"/>
              <a:gd name="T44" fmla="*/ 49605063 w 134"/>
              <a:gd name="T45" fmla="*/ 470710747 h 184"/>
              <a:gd name="T46" fmla="*/ 59527412 w 134"/>
              <a:gd name="T47" fmla="*/ 505395516 h 184"/>
              <a:gd name="T48" fmla="*/ 79369882 w 134"/>
              <a:gd name="T49" fmla="*/ 535125319 h 184"/>
              <a:gd name="T50" fmla="*/ 114092535 w 134"/>
              <a:gd name="T51" fmla="*/ 594582699 h 184"/>
              <a:gd name="T52" fmla="*/ 173619947 w 134"/>
              <a:gd name="T53" fmla="*/ 698634782 h 184"/>
              <a:gd name="T54" fmla="*/ 277792360 w 134"/>
              <a:gd name="T55" fmla="*/ 797731899 h 184"/>
              <a:gd name="T56" fmla="*/ 317477301 w 134"/>
              <a:gd name="T57" fmla="*/ 832416668 h 184"/>
              <a:gd name="T58" fmla="*/ 332359711 w 134"/>
              <a:gd name="T59" fmla="*/ 911693916 h 184"/>
              <a:gd name="T60" fmla="*/ 649837012 w 134"/>
              <a:gd name="T61" fmla="*/ 857191504 h 184"/>
              <a:gd name="T62" fmla="*/ 634956829 w 134"/>
              <a:gd name="T63" fmla="*/ 792776932 h 184"/>
              <a:gd name="T64" fmla="*/ 634956829 w 134"/>
              <a:gd name="T65" fmla="*/ 787821964 h 184"/>
              <a:gd name="T66" fmla="*/ 649837012 w 134"/>
              <a:gd name="T67" fmla="*/ 738274519 h 184"/>
              <a:gd name="T68" fmla="*/ 654799300 w 134"/>
              <a:gd name="T69" fmla="*/ 693679815 h 184"/>
              <a:gd name="T70" fmla="*/ 659759361 w 134"/>
              <a:gd name="T71" fmla="*/ 584672764 h 184"/>
              <a:gd name="T72" fmla="*/ 664719422 w 134"/>
              <a:gd name="T73" fmla="*/ 564852896 h 184"/>
              <a:gd name="T74" fmla="*/ 605192010 w 134"/>
              <a:gd name="T75" fmla="*/ 480620681 h 184"/>
              <a:gd name="T76" fmla="*/ 605192010 w 134"/>
              <a:gd name="T77" fmla="*/ 480620681 h 184"/>
              <a:gd name="T78" fmla="*/ 560547008 w 134"/>
              <a:gd name="T79" fmla="*/ 411253367 h 184"/>
              <a:gd name="T80" fmla="*/ 476217065 w 134"/>
              <a:gd name="T81" fmla="*/ 371613630 h 1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latin typeface="+mn-ea"/>
              <a:ea typeface="+mn-ea"/>
            </a:endParaRPr>
          </a:p>
        </p:txBody>
      </p:sp>
      <p:sp>
        <p:nvSpPr>
          <p:cNvPr id="6153" name="Freeform 85"/>
          <p:cNvSpPr/>
          <p:nvPr/>
        </p:nvSpPr>
        <p:spPr bwMode="auto">
          <a:xfrm rot="5400000">
            <a:off x="10177463" y="5965825"/>
            <a:ext cx="298450" cy="409575"/>
          </a:xfrm>
          <a:custGeom>
            <a:avLst/>
            <a:gdLst>
              <a:gd name="T0" fmla="*/ 476217065 w 134"/>
              <a:gd name="T1" fmla="*/ 371613630 h 184"/>
              <a:gd name="T2" fmla="*/ 476217065 w 134"/>
              <a:gd name="T3" fmla="*/ 366658663 h 184"/>
              <a:gd name="T4" fmla="*/ 456374595 w 134"/>
              <a:gd name="T5" fmla="*/ 366658663 h 184"/>
              <a:gd name="T6" fmla="*/ 441492185 w 134"/>
              <a:gd name="T7" fmla="*/ 341886053 h 184"/>
              <a:gd name="T8" fmla="*/ 431572063 w 134"/>
              <a:gd name="T9" fmla="*/ 331976119 h 184"/>
              <a:gd name="T10" fmla="*/ 362122303 w 134"/>
              <a:gd name="T11" fmla="*/ 307201284 h 184"/>
              <a:gd name="T12" fmla="*/ 342279832 w 134"/>
              <a:gd name="T13" fmla="*/ 312156251 h 184"/>
              <a:gd name="T14" fmla="*/ 337319772 w 134"/>
              <a:gd name="T15" fmla="*/ 312156251 h 184"/>
              <a:gd name="T16" fmla="*/ 337319772 w 134"/>
              <a:gd name="T17" fmla="*/ 312156251 h 184"/>
              <a:gd name="T18" fmla="*/ 267872238 w 134"/>
              <a:gd name="T19" fmla="*/ 34684770 h 184"/>
              <a:gd name="T20" fmla="*/ 218267176 w 134"/>
              <a:gd name="T21" fmla="*/ 4954967 h 184"/>
              <a:gd name="T22" fmla="*/ 188502356 w 134"/>
              <a:gd name="T23" fmla="*/ 49549671 h 184"/>
              <a:gd name="T24" fmla="*/ 262912178 w 134"/>
              <a:gd name="T25" fmla="*/ 436028203 h 184"/>
              <a:gd name="T26" fmla="*/ 262912178 w 134"/>
              <a:gd name="T27" fmla="*/ 445938137 h 184"/>
              <a:gd name="T28" fmla="*/ 243069707 w 134"/>
              <a:gd name="T29" fmla="*/ 495485582 h 184"/>
              <a:gd name="T30" fmla="*/ 233147358 w 134"/>
              <a:gd name="T31" fmla="*/ 500440549 h 184"/>
              <a:gd name="T32" fmla="*/ 173619947 w 134"/>
              <a:gd name="T33" fmla="*/ 485575648 h 184"/>
              <a:gd name="T34" fmla="*/ 124014884 w 134"/>
              <a:gd name="T35" fmla="*/ 411253367 h 184"/>
              <a:gd name="T36" fmla="*/ 94252292 w 134"/>
              <a:gd name="T37" fmla="*/ 371613630 h 184"/>
              <a:gd name="T38" fmla="*/ 14882410 w 134"/>
              <a:gd name="T39" fmla="*/ 356748729 h 184"/>
              <a:gd name="T40" fmla="*/ 4960061 w 134"/>
              <a:gd name="T41" fmla="*/ 391433499 h 184"/>
              <a:gd name="T42" fmla="*/ 34724880 w 134"/>
              <a:gd name="T43" fmla="*/ 431073236 h 184"/>
              <a:gd name="T44" fmla="*/ 49605063 w 134"/>
              <a:gd name="T45" fmla="*/ 470710747 h 184"/>
              <a:gd name="T46" fmla="*/ 59527412 w 134"/>
              <a:gd name="T47" fmla="*/ 505395516 h 184"/>
              <a:gd name="T48" fmla="*/ 79369882 w 134"/>
              <a:gd name="T49" fmla="*/ 535125319 h 184"/>
              <a:gd name="T50" fmla="*/ 114092535 w 134"/>
              <a:gd name="T51" fmla="*/ 594582699 h 184"/>
              <a:gd name="T52" fmla="*/ 173619947 w 134"/>
              <a:gd name="T53" fmla="*/ 698634782 h 184"/>
              <a:gd name="T54" fmla="*/ 277792360 w 134"/>
              <a:gd name="T55" fmla="*/ 797731899 h 184"/>
              <a:gd name="T56" fmla="*/ 317477301 w 134"/>
              <a:gd name="T57" fmla="*/ 832416668 h 184"/>
              <a:gd name="T58" fmla="*/ 332359711 w 134"/>
              <a:gd name="T59" fmla="*/ 911693916 h 184"/>
              <a:gd name="T60" fmla="*/ 649837012 w 134"/>
              <a:gd name="T61" fmla="*/ 857191504 h 184"/>
              <a:gd name="T62" fmla="*/ 634956829 w 134"/>
              <a:gd name="T63" fmla="*/ 792776932 h 184"/>
              <a:gd name="T64" fmla="*/ 634956829 w 134"/>
              <a:gd name="T65" fmla="*/ 787821964 h 184"/>
              <a:gd name="T66" fmla="*/ 649837012 w 134"/>
              <a:gd name="T67" fmla="*/ 738274519 h 184"/>
              <a:gd name="T68" fmla="*/ 654799300 w 134"/>
              <a:gd name="T69" fmla="*/ 693679815 h 184"/>
              <a:gd name="T70" fmla="*/ 659759361 w 134"/>
              <a:gd name="T71" fmla="*/ 584672764 h 184"/>
              <a:gd name="T72" fmla="*/ 664719422 w 134"/>
              <a:gd name="T73" fmla="*/ 564852896 h 184"/>
              <a:gd name="T74" fmla="*/ 605192010 w 134"/>
              <a:gd name="T75" fmla="*/ 480620681 h 184"/>
              <a:gd name="T76" fmla="*/ 605192010 w 134"/>
              <a:gd name="T77" fmla="*/ 480620681 h 184"/>
              <a:gd name="T78" fmla="*/ 560547008 w 134"/>
              <a:gd name="T79" fmla="*/ 411253367 h 184"/>
              <a:gd name="T80" fmla="*/ 476217065 w 134"/>
              <a:gd name="T81" fmla="*/ 371613630 h 1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latin typeface="+mn-ea"/>
              <a:ea typeface="+mn-ea"/>
            </a:endParaRPr>
          </a:p>
        </p:txBody>
      </p:sp>
      <p:sp>
        <p:nvSpPr>
          <p:cNvPr id="56" name="等腰三角形 8"/>
          <p:cNvSpPr>
            <a:spLocks noChangeArrowheads="1"/>
          </p:cNvSpPr>
          <p:nvPr/>
        </p:nvSpPr>
        <p:spPr bwMode="auto">
          <a:xfrm rot="10800000">
            <a:off x="11287125" y="6307138"/>
            <a:ext cx="246063" cy="122237"/>
          </a:xfrm>
          <a:prstGeom prst="triangle">
            <a:avLst>
              <a:gd name="adj" fmla="val 50000"/>
            </a:avLst>
          </a:prstGeom>
          <a:solidFill>
            <a:srgbClr val="3F3F3F"/>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defRPr/>
            </a:pPr>
            <a:endParaRPr lang="zh-CN" altLang="zh-CN">
              <a:solidFill>
                <a:srgbClr val="FFFFFF"/>
              </a:solidFill>
              <a:latin typeface="+mn-ea"/>
              <a:ea typeface="+mn-ea"/>
              <a:sym typeface="宋体" panose="02010600030101010101" pitchFamily="2" charset="-122"/>
            </a:endParaRPr>
          </a:p>
        </p:txBody>
      </p:sp>
      <p:sp>
        <p:nvSpPr>
          <p:cNvPr id="17" name="TextBox 16"/>
          <p:cNvSpPr txBox="1"/>
          <p:nvPr/>
        </p:nvSpPr>
        <p:spPr>
          <a:xfrm>
            <a:off x="6318249" y="1687513"/>
            <a:ext cx="2160587" cy="338554"/>
          </a:xfrm>
          <a:prstGeom prst="rect">
            <a:avLst/>
          </a:prstGeom>
          <a:noFill/>
        </p:spPr>
        <p:txBody>
          <a:bodyPr wrap="square">
            <a:spAutoFit/>
          </a:bodyPr>
          <a:lstStyle/>
          <a:p>
            <a:pPr algn="just" fontAlgn="auto">
              <a:spcBef>
                <a:spcPts val="0"/>
              </a:spcBef>
              <a:spcAft>
                <a:spcPts val="0"/>
              </a:spcAft>
              <a:defRPr/>
            </a:pPr>
            <a:r>
              <a:rPr lang="zh-CN" altLang="en-US" sz="1600" spc="300" dirty="0">
                <a:solidFill>
                  <a:srgbClr val="3B3838"/>
                </a:solidFill>
                <a:latin typeface="+mn-ea"/>
                <a:ea typeface="+mn-ea"/>
              </a:rPr>
              <a:t>姓名：办公资源</a:t>
            </a:r>
          </a:p>
        </p:txBody>
      </p:sp>
      <p:sp>
        <p:nvSpPr>
          <p:cNvPr id="18" name="TextBox 17"/>
          <p:cNvSpPr txBox="1"/>
          <p:nvPr/>
        </p:nvSpPr>
        <p:spPr>
          <a:xfrm>
            <a:off x="6318250" y="2111375"/>
            <a:ext cx="2833688" cy="338138"/>
          </a:xfrm>
          <a:prstGeom prst="rect">
            <a:avLst/>
          </a:prstGeom>
          <a:noFill/>
        </p:spPr>
        <p:txBody>
          <a:bodyPr>
            <a:spAutoFit/>
          </a:bodyPr>
          <a:lstStyle>
            <a:defPPr>
              <a:defRPr lang="zh-CN"/>
            </a:defPPr>
            <a:lvl1pPr>
              <a:defRPr sz="1600" spc="300">
                <a:solidFill>
                  <a:srgbClr val="615C60"/>
                </a:solidFill>
              </a:defRPr>
            </a:lvl1pPr>
          </a:lstStyle>
          <a:p>
            <a:pPr fontAlgn="auto">
              <a:spcBef>
                <a:spcPts val="0"/>
              </a:spcBef>
              <a:spcAft>
                <a:spcPts val="0"/>
              </a:spcAft>
              <a:defRPr/>
            </a:pPr>
            <a:r>
              <a:rPr lang="zh-CN" altLang="en-US" dirty="0">
                <a:solidFill>
                  <a:srgbClr val="3B3838"/>
                </a:solidFill>
                <a:latin typeface="+mn-ea"/>
                <a:ea typeface="+mn-ea"/>
              </a:rPr>
              <a:t>出生年月</a:t>
            </a:r>
            <a:r>
              <a:rPr lang="en-US" altLang="zh-CN" dirty="0">
                <a:solidFill>
                  <a:srgbClr val="3B3838"/>
                </a:solidFill>
                <a:latin typeface="+mn-ea"/>
                <a:ea typeface="+mn-ea"/>
              </a:rPr>
              <a:t>:</a:t>
            </a:r>
            <a:r>
              <a:rPr lang="en-US" altLang="zh-CN" spc="0" dirty="0">
                <a:solidFill>
                  <a:srgbClr val="3B3838"/>
                </a:solidFill>
                <a:latin typeface="+mn-ea"/>
                <a:ea typeface="+mn-ea"/>
              </a:rPr>
              <a:t>19XX-02</a:t>
            </a:r>
            <a:endParaRPr lang="zh-CN" altLang="en-US" spc="0" dirty="0">
              <a:solidFill>
                <a:srgbClr val="3B3838"/>
              </a:solidFill>
              <a:latin typeface="+mn-ea"/>
              <a:ea typeface="+mn-ea"/>
            </a:endParaRPr>
          </a:p>
        </p:txBody>
      </p:sp>
      <p:sp>
        <p:nvSpPr>
          <p:cNvPr id="19" name="TextBox 18"/>
          <p:cNvSpPr txBox="1"/>
          <p:nvPr/>
        </p:nvSpPr>
        <p:spPr>
          <a:xfrm>
            <a:off x="6318250" y="2535238"/>
            <a:ext cx="2160588" cy="338137"/>
          </a:xfrm>
          <a:prstGeom prst="rect">
            <a:avLst/>
          </a:prstGeom>
          <a:noFill/>
        </p:spPr>
        <p:txBody>
          <a:bodyPr>
            <a:spAutoFit/>
          </a:bodyPr>
          <a:lstStyle>
            <a:defPPr>
              <a:defRPr lang="zh-CN"/>
            </a:defPPr>
            <a:lvl1pPr>
              <a:defRPr sz="1600" spc="300">
                <a:solidFill>
                  <a:srgbClr val="615C60"/>
                </a:solidFill>
              </a:defRPr>
            </a:lvl1pPr>
          </a:lstStyle>
          <a:p>
            <a:pPr fontAlgn="auto">
              <a:spcBef>
                <a:spcPts val="0"/>
              </a:spcBef>
              <a:spcAft>
                <a:spcPts val="0"/>
              </a:spcAft>
              <a:defRPr/>
            </a:pPr>
            <a:r>
              <a:rPr lang="zh-CN" altLang="en-US" dirty="0">
                <a:solidFill>
                  <a:srgbClr val="3B3838"/>
                </a:solidFill>
                <a:latin typeface="+mn-ea"/>
                <a:ea typeface="+mn-ea"/>
              </a:rPr>
              <a:t>籍贯</a:t>
            </a:r>
            <a:r>
              <a:rPr lang="en-US" altLang="zh-CN" dirty="0">
                <a:solidFill>
                  <a:srgbClr val="3B3838"/>
                </a:solidFill>
                <a:latin typeface="+mn-ea"/>
                <a:ea typeface="+mn-ea"/>
              </a:rPr>
              <a:t>:</a:t>
            </a:r>
            <a:r>
              <a:rPr lang="zh-CN" altLang="en-US" dirty="0">
                <a:solidFill>
                  <a:srgbClr val="3B3838"/>
                </a:solidFill>
                <a:latin typeface="+mn-ea"/>
                <a:ea typeface="+mn-ea"/>
              </a:rPr>
              <a:t>上海</a:t>
            </a:r>
          </a:p>
        </p:txBody>
      </p:sp>
      <p:sp>
        <p:nvSpPr>
          <p:cNvPr id="20" name="TextBox 19"/>
          <p:cNvSpPr txBox="1"/>
          <p:nvPr/>
        </p:nvSpPr>
        <p:spPr>
          <a:xfrm>
            <a:off x="6318250" y="3382963"/>
            <a:ext cx="2486025" cy="338137"/>
          </a:xfrm>
          <a:prstGeom prst="rect">
            <a:avLst/>
          </a:prstGeom>
          <a:noFill/>
        </p:spPr>
        <p:txBody>
          <a:bodyPr>
            <a:spAutoFit/>
          </a:bodyPr>
          <a:lstStyle/>
          <a:p>
            <a:pPr algn="just" fontAlgn="auto">
              <a:spcBef>
                <a:spcPts val="0"/>
              </a:spcBef>
              <a:spcAft>
                <a:spcPts val="0"/>
              </a:spcAft>
              <a:defRPr/>
            </a:pPr>
            <a:r>
              <a:rPr lang="zh-CN" altLang="en-US" sz="1600" spc="300" dirty="0">
                <a:solidFill>
                  <a:srgbClr val="3B3838"/>
                </a:solidFill>
                <a:latin typeface="+mn-ea"/>
                <a:ea typeface="+mn-ea"/>
              </a:rPr>
              <a:t>政治面貌</a:t>
            </a:r>
            <a:r>
              <a:rPr lang="en-US" altLang="zh-CN" sz="1600" spc="300" dirty="0">
                <a:solidFill>
                  <a:srgbClr val="3B3838"/>
                </a:solidFill>
                <a:latin typeface="+mn-ea"/>
                <a:ea typeface="+mn-ea"/>
              </a:rPr>
              <a:t>:</a:t>
            </a:r>
            <a:r>
              <a:rPr lang="zh-CN" altLang="en-US" sz="1600" spc="300" dirty="0">
                <a:solidFill>
                  <a:srgbClr val="3B3838"/>
                </a:solidFill>
                <a:latin typeface="+mn-ea"/>
                <a:ea typeface="+mn-ea"/>
              </a:rPr>
              <a:t>中共党员</a:t>
            </a:r>
          </a:p>
        </p:txBody>
      </p:sp>
      <p:sp>
        <p:nvSpPr>
          <p:cNvPr id="21" name="TextBox 20"/>
          <p:cNvSpPr txBox="1"/>
          <p:nvPr/>
        </p:nvSpPr>
        <p:spPr>
          <a:xfrm>
            <a:off x="6318250" y="2959100"/>
            <a:ext cx="2617788" cy="338138"/>
          </a:xfrm>
          <a:prstGeom prst="rect">
            <a:avLst/>
          </a:prstGeom>
          <a:noFill/>
        </p:spPr>
        <p:txBody>
          <a:bodyPr>
            <a:spAutoFit/>
          </a:bodyPr>
          <a:lstStyle/>
          <a:p>
            <a:pPr fontAlgn="auto">
              <a:spcBef>
                <a:spcPts val="0"/>
              </a:spcBef>
              <a:spcAft>
                <a:spcPts val="0"/>
              </a:spcAft>
              <a:defRPr/>
            </a:pPr>
            <a:r>
              <a:rPr lang="zh-CN" altLang="en-US" sz="1600" spc="300" dirty="0">
                <a:solidFill>
                  <a:srgbClr val="3B3838"/>
                </a:solidFill>
                <a:latin typeface="+mn-ea"/>
                <a:ea typeface="+mn-ea"/>
              </a:rPr>
              <a:t>毕业时间</a:t>
            </a:r>
            <a:r>
              <a:rPr lang="en-US" altLang="zh-CN" sz="1600" spc="300" dirty="0">
                <a:solidFill>
                  <a:srgbClr val="3B3838"/>
                </a:solidFill>
                <a:latin typeface="+mn-ea"/>
                <a:ea typeface="+mn-ea"/>
              </a:rPr>
              <a:t>:</a:t>
            </a:r>
            <a:r>
              <a:rPr lang="en-US" altLang="zh-CN" sz="1600" dirty="0">
                <a:solidFill>
                  <a:srgbClr val="3B3838"/>
                </a:solidFill>
                <a:latin typeface="+mn-ea"/>
                <a:ea typeface="+mn-ea"/>
              </a:rPr>
              <a:t>201X-07</a:t>
            </a:r>
            <a:endParaRPr lang="zh-CN" altLang="en-US" sz="1600" dirty="0">
              <a:solidFill>
                <a:srgbClr val="3B3838"/>
              </a:solidFill>
              <a:latin typeface="+mn-ea"/>
              <a:ea typeface="+mn-ea"/>
            </a:endParaRPr>
          </a:p>
        </p:txBody>
      </p:sp>
      <p:sp>
        <p:nvSpPr>
          <p:cNvPr id="22" name="TextBox 21"/>
          <p:cNvSpPr txBox="1"/>
          <p:nvPr/>
        </p:nvSpPr>
        <p:spPr>
          <a:xfrm>
            <a:off x="6318250" y="3806825"/>
            <a:ext cx="3781425" cy="338554"/>
          </a:xfrm>
          <a:prstGeom prst="rect">
            <a:avLst/>
          </a:prstGeom>
          <a:noFill/>
        </p:spPr>
        <p:txBody>
          <a:bodyPr>
            <a:spAutoFit/>
          </a:bodyPr>
          <a:lstStyle/>
          <a:p>
            <a:pPr fontAlgn="auto">
              <a:spcBef>
                <a:spcPts val="0"/>
              </a:spcBef>
              <a:spcAft>
                <a:spcPts val="0"/>
              </a:spcAft>
              <a:defRPr/>
            </a:pPr>
            <a:r>
              <a:rPr lang="zh-CN" altLang="en-US" sz="1600" spc="300" dirty="0">
                <a:solidFill>
                  <a:srgbClr val="3B3838"/>
                </a:solidFill>
                <a:latin typeface="+mn-ea"/>
                <a:ea typeface="+mn-ea"/>
              </a:rPr>
              <a:t>职业目标</a:t>
            </a:r>
            <a:r>
              <a:rPr lang="en-US" altLang="zh-CN" sz="1600" spc="300" dirty="0">
                <a:solidFill>
                  <a:srgbClr val="3B3838"/>
                </a:solidFill>
                <a:latin typeface="+mn-ea"/>
                <a:ea typeface="+mn-ea"/>
              </a:rPr>
              <a:t>:</a:t>
            </a:r>
            <a:r>
              <a:rPr lang="zh-CN" altLang="en-US" sz="1600" spc="300" dirty="0">
                <a:solidFill>
                  <a:srgbClr val="3B3838"/>
                </a:solidFill>
                <a:latin typeface="+mn-ea"/>
                <a:ea typeface="+mn-ea"/>
              </a:rPr>
              <a:t>点击输入职业目标</a:t>
            </a:r>
            <a:endParaRPr lang="en-US" altLang="zh-CN" sz="1600" spc="300" dirty="0">
              <a:solidFill>
                <a:srgbClr val="3B3838"/>
              </a:solidFill>
              <a:latin typeface="+mn-ea"/>
              <a:ea typeface="+mn-ea"/>
            </a:endParaRPr>
          </a:p>
        </p:txBody>
      </p:sp>
      <p:sp>
        <p:nvSpPr>
          <p:cNvPr id="23" name="文本框 22"/>
          <p:cNvSpPr txBox="1"/>
          <p:nvPr/>
        </p:nvSpPr>
        <p:spPr>
          <a:xfrm>
            <a:off x="10438537" y="6921501"/>
            <a:ext cx="877163" cy="369332"/>
          </a:xfrm>
          <a:prstGeom prst="rect">
            <a:avLst/>
          </a:prstGeom>
          <a:noFill/>
        </p:spPr>
        <p:txBody>
          <a:bodyPr wrap="none" rtlCol="0">
            <a:spAutoFit/>
          </a:bodyPr>
          <a:lstStyle/>
          <a:p>
            <a:r>
              <a:rPr lang="zh-CN" altLang="en-US" dirty="0"/>
              <a:t>延时付</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p:cBhvr>
                                        <p:cTn id="7" dur="10"/>
                                        <p:tgtEl>
                                          <p:spTgt spid="56"/>
                                        </p:tgtEl>
                                      </p:cBhvr>
                                    </p:animEffect>
                                  </p:childTnLst>
                                </p:cTn>
                              </p:par>
                            </p:childTnLst>
                          </p:cTn>
                        </p:par>
                        <p:par>
                          <p:cTn id="8" fill="hold">
                            <p:stCondLst>
                              <p:cond delay="500"/>
                            </p:stCondLst>
                            <p:childTnLst>
                              <p:par>
                                <p:cTn id="9" presetID="22" presetClass="entr" presetSubtype="1" fill="hold" grpId="1"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p:cBhvr>
                                        <p:cTn id="11" dur="10"/>
                                        <p:tgtEl>
                                          <p:spTgt spid="56"/>
                                        </p:tgtEl>
                                      </p:cBhvr>
                                    </p:animEffect>
                                  </p:childTnLst>
                                </p:cTn>
                              </p:par>
                            </p:childTnLst>
                          </p:cTn>
                        </p:par>
                        <p:par>
                          <p:cTn id="12" fill="hold">
                            <p:stCondLst>
                              <p:cond delay="1000"/>
                            </p:stCondLst>
                            <p:childTnLst>
                              <p:par>
                                <p:cTn id="13" presetID="22" presetClass="entr" presetSubtype="1" fill="hold" grpId="2"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p:cBhvr>
                                        <p:cTn id="15" dur="10"/>
                                        <p:tgtEl>
                                          <p:spTgt spid="56"/>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10"/>
                                        <p:tgtEl>
                                          <p:spTgt spid="23"/>
                                        </p:tgtEl>
                                      </p:cBhvr>
                                    </p:animEffect>
                                    <p:anim calcmode="lin" valueType="num">
                                      <p:cBhvr>
                                        <p:cTn id="21" dur="10" fill="hold"/>
                                        <p:tgtEl>
                                          <p:spTgt spid="23"/>
                                        </p:tgtEl>
                                        <p:attrNameLst>
                                          <p:attrName>ppt_x</p:attrName>
                                        </p:attrNameLst>
                                      </p:cBhvr>
                                      <p:tavLst>
                                        <p:tav tm="0">
                                          <p:val>
                                            <p:strVal val="#ppt_x"/>
                                          </p:val>
                                        </p:tav>
                                        <p:tav tm="100000">
                                          <p:val>
                                            <p:strVal val="#ppt_x"/>
                                          </p:val>
                                        </p:tav>
                                      </p:tavLst>
                                    </p:anim>
                                    <p:anim calcmode="lin" valueType="num">
                                      <p:cBhvr>
                                        <p:cTn id="22" dur="1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bldLvl="0" animBg="1" autoUpdateAnimBg="0"/>
      <p:bldP spid="56" grpId="1" bldLvl="0" animBg="1" autoUpdateAnimBg="0"/>
      <p:bldP spid="56" grpId="2" bldLvl="0" animBg="1" autoUpdateAnimBg="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直接连接符 39"/>
          <p:cNvCxnSpPr/>
          <p:nvPr/>
        </p:nvCxnSpPr>
        <p:spPr>
          <a:xfrm flipH="1">
            <a:off x="1079500" y="3779838"/>
            <a:ext cx="9769475" cy="0"/>
          </a:xfrm>
          <a:prstGeom prst="line">
            <a:avLst/>
          </a:prstGeom>
          <a:ln w="28575">
            <a:solidFill>
              <a:srgbClr val="3B3838"/>
            </a:solidFill>
          </a:ln>
        </p:spPr>
        <p:style>
          <a:lnRef idx="1">
            <a:schemeClr val="accent1"/>
          </a:lnRef>
          <a:fillRef idx="0">
            <a:schemeClr val="accent1"/>
          </a:fillRef>
          <a:effectRef idx="0">
            <a:schemeClr val="accent1"/>
          </a:effectRef>
          <a:fontRef idx="minor">
            <a:schemeClr val="tx1"/>
          </a:fontRef>
        </p:style>
      </p:cxnSp>
      <p:grpSp>
        <p:nvGrpSpPr>
          <p:cNvPr id="5123" name="组合 48"/>
          <p:cNvGrpSpPr/>
          <p:nvPr/>
        </p:nvGrpSpPr>
        <p:grpSpPr bwMode="auto">
          <a:xfrm>
            <a:off x="2141538" y="3281363"/>
            <a:ext cx="863600" cy="865187"/>
            <a:chOff x="4061024" y="513115"/>
            <a:chExt cx="1021953" cy="1021953"/>
          </a:xfrm>
        </p:grpSpPr>
        <p:sp>
          <p:nvSpPr>
            <p:cNvPr id="50" name="椭圆 49"/>
            <p:cNvSpPr/>
            <p:nvPr/>
          </p:nvSpPr>
          <p:spPr>
            <a:xfrm>
              <a:off x="4061024" y="513115"/>
              <a:ext cx="1021953" cy="1021953"/>
            </a:xfrm>
            <a:prstGeom prst="ellipse">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a:p>
          </p:txBody>
        </p:sp>
        <p:grpSp>
          <p:nvGrpSpPr>
            <p:cNvPr id="51" name="Group 4"/>
            <p:cNvGrpSpPr>
              <a:grpSpLocks noChangeAspect="1"/>
            </p:cNvGrpSpPr>
            <p:nvPr/>
          </p:nvGrpSpPr>
          <p:grpSpPr bwMode="auto">
            <a:xfrm>
              <a:off x="4208860" y="739960"/>
              <a:ext cx="726281" cy="676418"/>
              <a:chOff x="1164" y="687"/>
              <a:chExt cx="3219" cy="2998"/>
            </a:xfrm>
            <a:solidFill>
              <a:schemeClr val="bg1"/>
            </a:solidFill>
            <a:effectLst/>
          </p:grpSpPr>
          <p:sp>
            <p:nvSpPr>
              <p:cNvPr id="52"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a:p>
            </p:txBody>
          </p:sp>
          <p:sp>
            <p:nvSpPr>
              <p:cNvPr id="53"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a:p>
            </p:txBody>
          </p:sp>
        </p:grpSp>
      </p:grpSp>
      <p:grpSp>
        <p:nvGrpSpPr>
          <p:cNvPr id="5124" name="组合 53"/>
          <p:cNvGrpSpPr/>
          <p:nvPr/>
        </p:nvGrpSpPr>
        <p:grpSpPr bwMode="auto">
          <a:xfrm>
            <a:off x="4456113" y="3273425"/>
            <a:ext cx="865187" cy="865188"/>
            <a:chOff x="4061024" y="513115"/>
            <a:chExt cx="1021953" cy="1021953"/>
          </a:xfrm>
        </p:grpSpPr>
        <p:sp>
          <p:nvSpPr>
            <p:cNvPr id="55" name="椭圆 54"/>
            <p:cNvSpPr/>
            <p:nvPr/>
          </p:nvSpPr>
          <p:spPr>
            <a:xfrm>
              <a:off x="4061024" y="513115"/>
              <a:ext cx="1021953" cy="1021953"/>
            </a:xfrm>
            <a:prstGeom prst="ellipse">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a:p>
          </p:txBody>
        </p:sp>
        <p:grpSp>
          <p:nvGrpSpPr>
            <p:cNvPr id="56" name="Group 4"/>
            <p:cNvGrpSpPr>
              <a:grpSpLocks noChangeAspect="1"/>
            </p:cNvGrpSpPr>
            <p:nvPr/>
          </p:nvGrpSpPr>
          <p:grpSpPr bwMode="auto">
            <a:xfrm>
              <a:off x="4208860" y="739960"/>
              <a:ext cx="726281" cy="676418"/>
              <a:chOff x="1164" y="687"/>
              <a:chExt cx="3219" cy="2998"/>
            </a:xfrm>
            <a:solidFill>
              <a:schemeClr val="bg1"/>
            </a:solidFill>
            <a:effectLst/>
          </p:grpSpPr>
          <p:sp>
            <p:nvSpPr>
              <p:cNvPr id="57"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a:p>
            </p:txBody>
          </p:sp>
          <p:sp>
            <p:nvSpPr>
              <p:cNvPr id="58"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a:p>
            </p:txBody>
          </p:sp>
        </p:grpSp>
      </p:grpSp>
      <p:grpSp>
        <p:nvGrpSpPr>
          <p:cNvPr id="5125" name="组合 58"/>
          <p:cNvGrpSpPr/>
          <p:nvPr/>
        </p:nvGrpSpPr>
        <p:grpSpPr bwMode="auto">
          <a:xfrm>
            <a:off x="6731000" y="3281363"/>
            <a:ext cx="863600" cy="865187"/>
            <a:chOff x="4061024" y="513115"/>
            <a:chExt cx="1021953" cy="1021953"/>
          </a:xfrm>
        </p:grpSpPr>
        <p:sp>
          <p:nvSpPr>
            <p:cNvPr id="60" name="椭圆 59"/>
            <p:cNvSpPr/>
            <p:nvPr/>
          </p:nvSpPr>
          <p:spPr>
            <a:xfrm>
              <a:off x="4061024" y="513115"/>
              <a:ext cx="1021953" cy="1021953"/>
            </a:xfrm>
            <a:prstGeom prst="ellipse">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a:p>
          </p:txBody>
        </p:sp>
        <p:grpSp>
          <p:nvGrpSpPr>
            <p:cNvPr id="61" name="Group 4"/>
            <p:cNvGrpSpPr>
              <a:grpSpLocks noChangeAspect="1"/>
            </p:cNvGrpSpPr>
            <p:nvPr/>
          </p:nvGrpSpPr>
          <p:grpSpPr bwMode="auto">
            <a:xfrm>
              <a:off x="4208860" y="739960"/>
              <a:ext cx="726281" cy="676418"/>
              <a:chOff x="1164" y="687"/>
              <a:chExt cx="3219" cy="2998"/>
            </a:xfrm>
            <a:solidFill>
              <a:schemeClr val="bg1"/>
            </a:solidFill>
            <a:effectLst/>
          </p:grpSpPr>
          <p:sp>
            <p:nvSpPr>
              <p:cNvPr id="62"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a:p>
            </p:txBody>
          </p:sp>
          <p:sp>
            <p:nvSpPr>
              <p:cNvPr id="63"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a:p>
            </p:txBody>
          </p:sp>
        </p:grpSp>
      </p:grpSp>
      <p:grpSp>
        <p:nvGrpSpPr>
          <p:cNvPr id="5126" name="组合 63"/>
          <p:cNvGrpSpPr/>
          <p:nvPr/>
        </p:nvGrpSpPr>
        <p:grpSpPr bwMode="auto">
          <a:xfrm>
            <a:off x="8864600" y="3273425"/>
            <a:ext cx="863600" cy="865188"/>
            <a:chOff x="4061024" y="513115"/>
            <a:chExt cx="1021953" cy="1021953"/>
          </a:xfrm>
        </p:grpSpPr>
        <p:sp>
          <p:nvSpPr>
            <p:cNvPr id="65" name="椭圆 64"/>
            <p:cNvSpPr/>
            <p:nvPr/>
          </p:nvSpPr>
          <p:spPr>
            <a:xfrm>
              <a:off x="4061024" y="513115"/>
              <a:ext cx="1021953" cy="1021953"/>
            </a:xfrm>
            <a:prstGeom prst="ellipse">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a:p>
          </p:txBody>
        </p:sp>
        <p:grpSp>
          <p:nvGrpSpPr>
            <p:cNvPr id="66" name="Group 4"/>
            <p:cNvGrpSpPr>
              <a:grpSpLocks noChangeAspect="1"/>
            </p:cNvGrpSpPr>
            <p:nvPr/>
          </p:nvGrpSpPr>
          <p:grpSpPr bwMode="auto">
            <a:xfrm>
              <a:off x="4208860" y="739960"/>
              <a:ext cx="726281" cy="676418"/>
              <a:chOff x="1164" y="687"/>
              <a:chExt cx="3219" cy="2998"/>
            </a:xfrm>
            <a:solidFill>
              <a:schemeClr val="bg1"/>
            </a:solidFill>
            <a:effectLst/>
          </p:grpSpPr>
          <p:sp>
            <p:nvSpPr>
              <p:cNvPr id="67"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a:p>
            </p:txBody>
          </p:sp>
          <p:sp>
            <p:nvSpPr>
              <p:cNvPr id="68"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a:p>
            </p:txBody>
          </p:sp>
        </p:grpSp>
      </p:grpSp>
      <p:sp>
        <p:nvSpPr>
          <p:cNvPr id="5127" name="矩形 72"/>
          <p:cNvSpPr>
            <a:spLocks noChangeArrowheads="1"/>
          </p:cNvSpPr>
          <p:nvPr/>
        </p:nvSpPr>
        <p:spPr bwMode="auto">
          <a:xfrm>
            <a:off x="1535113" y="4456113"/>
            <a:ext cx="209867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defRPr/>
            </a:pPr>
            <a:r>
              <a:rPr lang="zh-CN" altLang="en-US" sz="1200" dirty="0">
                <a:solidFill>
                  <a:srgbClr val="666666"/>
                </a:solidFill>
                <a:latin typeface="微软雅黑" panose="020B0503020204020204" pitchFamily="34" charset="-122"/>
                <a:ea typeface="微软雅黑" panose="020B0503020204020204" pitchFamily="34" charset="-122"/>
              </a:rPr>
              <a:t>请输入学校经历及个人学习简介请输入学校经历及个人学习简介请输入学校经历及个人学习简介请输入学校经历及个人学习简介请输入学校经历及个人学习简介</a:t>
            </a:r>
            <a:endParaRPr lang="zh-HK" altLang="zh-HK" sz="1200" dirty="0">
              <a:solidFill>
                <a:srgbClr val="666666"/>
              </a:solidFill>
              <a:latin typeface="微软雅黑" panose="020B0503020204020204" pitchFamily="34" charset="-122"/>
              <a:ea typeface="微软雅黑" panose="020B0503020204020204" pitchFamily="34" charset="-122"/>
            </a:endParaRPr>
          </a:p>
        </p:txBody>
      </p:sp>
      <p:sp>
        <p:nvSpPr>
          <p:cNvPr id="5128" name="文本框 37"/>
          <p:cNvSpPr txBox="1">
            <a:spLocks noChangeArrowheads="1"/>
          </p:cNvSpPr>
          <p:nvPr/>
        </p:nvSpPr>
        <p:spPr bwMode="auto">
          <a:xfrm>
            <a:off x="2262188" y="2789238"/>
            <a:ext cx="1485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rgbClr val="3B3838"/>
                </a:solidFill>
                <a:latin typeface="Adobe Gothic Std B" panose="020B0800000000000000" pitchFamily="34" charset="-128"/>
              </a:rPr>
              <a:t>学校</a:t>
            </a:r>
            <a:endParaRPr lang="zh-HK" altLang="en-US" b="1">
              <a:solidFill>
                <a:srgbClr val="3B3838"/>
              </a:solidFill>
              <a:latin typeface="Adobe Gothic Std B" panose="020B0800000000000000" pitchFamily="34" charset="-128"/>
            </a:endParaRPr>
          </a:p>
        </p:txBody>
      </p:sp>
      <p:sp>
        <p:nvSpPr>
          <p:cNvPr id="5129" name="文本框 37"/>
          <p:cNvSpPr txBox="1">
            <a:spLocks noChangeArrowheads="1"/>
          </p:cNvSpPr>
          <p:nvPr/>
        </p:nvSpPr>
        <p:spPr bwMode="auto">
          <a:xfrm>
            <a:off x="4578350" y="2776538"/>
            <a:ext cx="1485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rgbClr val="3B3838"/>
                </a:solidFill>
                <a:latin typeface="Adobe Gothic Std B" panose="020B0800000000000000" pitchFamily="34" charset="-128"/>
              </a:rPr>
              <a:t>学校</a:t>
            </a:r>
            <a:endParaRPr lang="zh-HK" altLang="en-US" b="1">
              <a:solidFill>
                <a:srgbClr val="3B3838"/>
              </a:solidFill>
              <a:latin typeface="Adobe Gothic Std B" panose="020B0800000000000000" pitchFamily="34" charset="-128"/>
            </a:endParaRPr>
          </a:p>
        </p:txBody>
      </p:sp>
      <p:sp>
        <p:nvSpPr>
          <p:cNvPr id="5130" name="矩形 76"/>
          <p:cNvSpPr>
            <a:spLocks noChangeArrowheads="1"/>
          </p:cNvSpPr>
          <p:nvPr/>
        </p:nvSpPr>
        <p:spPr bwMode="auto">
          <a:xfrm>
            <a:off x="3849688" y="4456113"/>
            <a:ext cx="210026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defRPr/>
            </a:pPr>
            <a:r>
              <a:rPr lang="zh-CN" altLang="en-US" sz="1200" dirty="0">
                <a:solidFill>
                  <a:srgbClr val="666666"/>
                </a:solidFill>
                <a:latin typeface="微软雅黑" panose="020B0503020204020204" pitchFamily="34" charset="-122"/>
                <a:ea typeface="微软雅黑" panose="020B0503020204020204" pitchFamily="34" charset="-122"/>
              </a:rPr>
              <a:t>请输入学校经历及个人学习简介请输入学校经历及个人学习简介请输入学校经历及个人学习简介请输入学校经历及个人学习简介请输入学校经历及个人学习简介</a:t>
            </a:r>
            <a:endParaRPr lang="zh-HK" altLang="zh-HK" sz="1200" dirty="0">
              <a:solidFill>
                <a:srgbClr val="666666"/>
              </a:solidFill>
              <a:latin typeface="微软雅黑" panose="020B0503020204020204" pitchFamily="34" charset="-122"/>
              <a:ea typeface="微软雅黑" panose="020B0503020204020204" pitchFamily="34" charset="-122"/>
            </a:endParaRPr>
          </a:p>
        </p:txBody>
      </p:sp>
      <p:sp>
        <p:nvSpPr>
          <p:cNvPr id="5131" name="矩形 77"/>
          <p:cNvSpPr>
            <a:spLocks noChangeArrowheads="1"/>
          </p:cNvSpPr>
          <p:nvPr/>
        </p:nvSpPr>
        <p:spPr bwMode="auto">
          <a:xfrm>
            <a:off x="6122988" y="4456113"/>
            <a:ext cx="210026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defRPr/>
            </a:pPr>
            <a:r>
              <a:rPr lang="zh-CN" altLang="en-US" sz="1200" dirty="0">
                <a:solidFill>
                  <a:srgbClr val="666666"/>
                </a:solidFill>
                <a:latin typeface="微软雅黑" panose="020B0503020204020204" pitchFamily="34" charset="-122"/>
                <a:ea typeface="微软雅黑" panose="020B0503020204020204" pitchFamily="34" charset="-122"/>
              </a:rPr>
              <a:t>请输入学校经历及个人学习简介请输入学校经历及个人学习简介请输入学校经历及个人学习简介请输入学校经历及个人学习简介请输入学校经历及个人学习简介</a:t>
            </a:r>
            <a:endParaRPr lang="zh-HK" altLang="zh-HK" sz="1200" dirty="0">
              <a:solidFill>
                <a:srgbClr val="666666"/>
              </a:solidFill>
              <a:latin typeface="微软雅黑" panose="020B0503020204020204" pitchFamily="34" charset="-122"/>
              <a:ea typeface="微软雅黑" panose="020B0503020204020204" pitchFamily="34" charset="-122"/>
            </a:endParaRPr>
          </a:p>
        </p:txBody>
      </p:sp>
      <p:sp>
        <p:nvSpPr>
          <p:cNvPr id="5132" name="文本框 37"/>
          <p:cNvSpPr txBox="1">
            <a:spLocks noChangeArrowheads="1"/>
          </p:cNvSpPr>
          <p:nvPr/>
        </p:nvSpPr>
        <p:spPr bwMode="auto">
          <a:xfrm>
            <a:off x="6781800" y="2771775"/>
            <a:ext cx="687388"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rgbClr val="3B3838"/>
                </a:solidFill>
                <a:latin typeface="Adobe Gothic Std B" panose="020B0800000000000000" pitchFamily="34" charset="-128"/>
              </a:rPr>
              <a:t>学校</a:t>
            </a:r>
            <a:endParaRPr lang="zh-HK" altLang="en-US" b="1">
              <a:solidFill>
                <a:srgbClr val="3B3838"/>
              </a:solidFill>
              <a:latin typeface="Adobe Gothic Std B" panose="020B0800000000000000" pitchFamily="34" charset="-128"/>
            </a:endParaRPr>
          </a:p>
        </p:txBody>
      </p:sp>
      <p:sp>
        <p:nvSpPr>
          <p:cNvPr id="5133" name="文本框 37"/>
          <p:cNvSpPr txBox="1">
            <a:spLocks noChangeArrowheads="1"/>
          </p:cNvSpPr>
          <p:nvPr/>
        </p:nvSpPr>
        <p:spPr bwMode="auto">
          <a:xfrm>
            <a:off x="9012238" y="2752725"/>
            <a:ext cx="68738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rgbClr val="3B3838"/>
                </a:solidFill>
                <a:latin typeface="Adobe Gothic Std B" panose="020B0800000000000000" pitchFamily="34" charset="-128"/>
              </a:rPr>
              <a:t>学校</a:t>
            </a:r>
            <a:endParaRPr lang="zh-HK" altLang="en-US" b="1">
              <a:solidFill>
                <a:srgbClr val="3B3838"/>
              </a:solidFill>
              <a:latin typeface="Adobe Gothic Std B" panose="020B0800000000000000" pitchFamily="34" charset="-128"/>
            </a:endParaRPr>
          </a:p>
        </p:txBody>
      </p:sp>
      <p:sp>
        <p:nvSpPr>
          <p:cNvPr id="5134" name="矩形 80"/>
          <p:cNvSpPr>
            <a:spLocks noChangeArrowheads="1"/>
          </p:cNvSpPr>
          <p:nvPr/>
        </p:nvSpPr>
        <p:spPr bwMode="auto">
          <a:xfrm>
            <a:off x="8447088" y="4456113"/>
            <a:ext cx="210026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defRPr/>
            </a:pPr>
            <a:r>
              <a:rPr lang="zh-CN" altLang="en-US" sz="1200" dirty="0">
                <a:solidFill>
                  <a:srgbClr val="666666"/>
                </a:solidFill>
                <a:latin typeface="微软雅黑" panose="020B0503020204020204" pitchFamily="34" charset="-122"/>
                <a:ea typeface="微软雅黑" panose="020B0503020204020204" pitchFamily="34" charset="-122"/>
              </a:rPr>
              <a:t>请输入学校经历及个人学习简介请输入学校经历及个人学习简介请输入学校经历及个人学习简介请输入学校经历及个人学习简介请输入学校经历及个人学习简介</a:t>
            </a:r>
            <a:endParaRPr lang="zh-HK" altLang="zh-HK" sz="1200" dirty="0">
              <a:solidFill>
                <a:srgbClr val="666666"/>
              </a:solidFill>
              <a:latin typeface="微软雅黑" panose="020B0503020204020204" pitchFamily="34" charset="-122"/>
              <a:ea typeface="微软雅黑" panose="020B0503020204020204" pitchFamily="34" charset="-122"/>
            </a:endParaRPr>
          </a:p>
        </p:txBody>
      </p:sp>
      <p:grpSp>
        <p:nvGrpSpPr>
          <p:cNvPr id="5135" name="组合 81"/>
          <p:cNvGrpSpPr/>
          <p:nvPr/>
        </p:nvGrpSpPr>
        <p:grpSpPr bwMode="auto">
          <a:xfrm>
            <a:off x="4402138" y="754063"/>
            <a:ext cx="3479800" cy="1108075"/>
            <a:chOff x="2832496" y="753845"/>
            <a:chExt cx="3479007" cy="1107996"/>
          </a:xfrm>
        </p:grpSpPr>
        <p:sp>
          <p:nvSpPr>
            <p:cNvPr id="5136" name="文本框 6"/>
            <p:cNvSpPr txBox="1">
              <a:spLocks noChangeArrowheads="1"/>
            </p:cNvSpPr>
            <p:nvPr/>
          </p:nvSpPr>
          <p:spPr bwMode="auto">
            <a:xfrm>
              <a:off x="2921793" y="753845"/>
              <a:ext cx="3300414" cy="707887"/>
            </a:xfrm>
            <a:prstGeom prst="rect">
              <a:avLst/>
            </a:prstGeom>
            <a:solidFill>
              <a:srgbClr val="3B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b="1">
                  <a:solidFill>
                    <a:schemeClr val="bg1"/>
                  </a:solidFill>
                  <a:latin typeface="微软雅黑" panose="020B0503020204020204" pitchFamily="34" charset="-122"/>
                  <a:ea typeface="微软雅黑" panose="020B0503020204020204" pitchFamily="34" charset="-122"/>
                </a:rPr>
                <a:t>教育经历</a:t>
              </a:r>
              <a:endParaRPr lang="zh-HK" altLang="en-US" sz="4000" b="1">
                <a:solidFill>
                  <a:schemeClr val="bg1"/>
                </a:solidFill>
                <a:latin typeface="微软雅黑" panose="020B0503020204020204" pitchFamily="34" charset="-122"/>
                <a:ea typeface="微软雅黑" panose="020B0503020204020204" pitchFamily="34" charset="-122"/>
              </a:endParaRPr>
            </a:p>
          </p:txBody>
        </p:sp>
        <p:sp>
          <p:nvSpPr>
            <p:cNvPr id="84" name="文本框 7"/>
            <p:cNvSpPr txBox="1"/>
            <p:nvPr/>
          </p:nvSpPr>
          <p:spPr>
            <a:xfrm>
              <a:off x="2832496" y="1461820"/>
              <a:ext cx="3479007" cy="400021"/>
            </a:xfrm>
            <a:prstGeom prst="rect">
              <a:avLst/>
            </a:prstGeom>
            <a:noFill/>
          </p:spPr>
          <p:txBody>
            <a:bodyPr>
              <a:spAutoFit/>
            </a:bodyPr>
            <a:lstStyle/>
            <a:p>
              <a:pPr algn="ctr">
                <a:defRPr/>
              </a:pPr>
              <a:r>
                <a:rPr lang="en-US" altLang="zh-HK" sz="2000" spc="300" dirty="0">
                  <a:solidFill>
                    <a:schemeClr val="bg1"/>
                  </a:solidFill>
                  <a:latin typeface="Showcard Gothic" panose="04020904020102020604" pitchFamily="82" charset="0"/>
                </a:rPr>
                <a:t>DAMEN POWER</a:t>
              </a:r>
              <a:endParaRPr lang="zh-HK" altLang="en-US" sz="2000" spc="300" dirty="0">
                <a:solidFill>
                  <a:schemeClr val="bg1"/>
                </a:solidFill>
                <a:latin typeface="Showcard Gothic" panose="04020904020102020604" pitchFamily="82" charset="0"/>
              </a:endParaRP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127"/>
                                        </p:tgtEl>
                                        <p:attrNameLst>
                                          <p:attrName>style.visibility</p:attrName>
                                        </p:attrNameLst>
                                      </p:cBhvr>
                                      <p:to>
                                        <p:strVal val="visible"/>
                                      </p:to>
                                    </p:set>
                                    <p:anim calcmode="lin" valueType="num">
                                      <p:cBhvr additive="base">
                                        <p:cTn id="7" dur="1000" fill="hold"/>
                                        <p:tgtEl>
                                          <p:spTgt spid="5127"/>
                                        </p:tgtEl>
                                        <p:attrNameLst>
                                          <p:attrName>ppt_x</p:attrName>
                                        </p:attrNameLst>
                                      </p:cBhvr>
                                      <p:tavLst>
                                        <p:tav tm="0">
                                          <p:val>
                                            <p:strVal val="#ppt_x"/>
                                          </p:val>
                                        </p:tav>
                                        <p:tav tm="100000">
                                          <p:val>
                                            <p:strVal val="#ppt_x"/>
                                          </p:val>
                                        </p:tav>
                                      </p:tavLst>
                                    </p:anim>
                                    <p:anim calcmode="lin" valueType="num">
                                      <p:cBhvr additive="base">
                                        <p:cTn id="8" dur="1000" fill="hold"/>
                                        <p:tgtEl>
                                          <p:spTgt spid="5127"/>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130"/>
                                        </p:tgtEl>
                                        <p:attrNameLst>
                                          <p:attrName>style.visibility</p:attrName>
                                        </p:attrNameLst>
                                      </p:cBhvr>
                                      <p:to>
                                        <p:strVal val="visible"/>
                                      </p:to>
                                    </p:set>
                                    <p:anim calcmode="lin" valueType="num">
                                      <p:cBhvr additive="base">
                                        <p:cTn id="12" dur="1000" fill="hold"/>
                                        <p:tgtEl>
                                          <p:spTgt spid="5130"/>
                                        </p:tgtEl>
                                        <p:attrNameLst>
                                          <p:attrName>ppt_x</p:attrName>
                                        </p:attrNameLst>
                                      </p:cBhvr>
                                      <p:tavLst>
                                        <p:tav tm="0">
                                          <p:val>
                                            <p:strVal val="#ppt_x"/>
                                          </p:val>
                                        </p:tav>
                                        <p:tav tm="100000">
                                          <p:val>
                                            <p:strVal val="#ppt_x"/>
                                          </p:val>
                                        </p:tav>
                                      </p:tavLst>
                                    </p:anim>
                                    <p:anim calcmode="lin" valueType="num">
                                      <p:cBhvr additive="base">
                                        <p:cTn id="13" dur="1000" fill="hold"/>
                                        <p:tgtEl>
                                          <p:spTgt spid="5130"/>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5131"/>
                                        </p:tgtEl>
                                        <p:attrNameLst>
                                          <p:attrName>style.visibility</p:attrName>
                                        </p:attrNameLst>
                                      </p:cBhvr>
                                      <p:to>
                                        <p:strVal val="visible"/>
                                      </p:to>
                                    </p:set>
                                    <p:anim calcmode="lin" valueType="num">
                                      <p:cBhvr additive="base">
                                        <p:cTn id="17" dur="1000" fill="hold"/>
                                        <p:tgtEl>
                                          <p:spTgt spid="5131"/>
                                        </p:tgtEl>
                                        <p:attrNameLst>
                                          <p:attrName>ppt_x</p:attrName>
                                        </p:attrNameLst>
                                      </p:cBhvr>
                                      <p:tavLst>
                                        <p:tav tm="0">
                                          <p:val>
                                            <p:strVal val="#ppt_x"/>
                                          </p:val>
                                        </p:tav>
                                        <p:tav tm="100000">
                                          <p:val>
                                            <p:strVal val="#ppt_x"/>
                                          </p:val>
                                        </p:tav>
                                      </p:tavLst>
                                    </p:anim>
                                    <p:anim calcmode="lin" valueType="num">
                                      <p:cBhvr additive="base">
                                        <p:cTn id="18" dur="1000" fill="hold"/>
                                        <p:tgtEl>
                                          <p:spTgt spid="5131"/>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5134"/>
                                        </p:tgtEl>
                                        <p:attrNameLst>
                                          <p:attrName>style.visibility</p:attrName>
                                        </p:attrNameLst>
                                      </p:cBhvr>
                                      <p:to>
                                        <p:strVal val="visible"/>
                                      </p:to>
                                    </p:set>
                                    <p:anim calcmode="lin" valueType="num">
                                      <p:cBhvr additive="base">
                                        <p:cTn id="22" dur="1000" fill="hold"/>
                                        <p:tgtEl>
                                          <p:spTgt spid="5134"/>
                                        </p:tgtEl>
                                        <p:attrNameLst>
                                          <p:attrName>ppt_x</p:attrName>
                                        </p:attrNameLst>
                                      </p:cBhvr>
                                      <p:tavLst>
                                        <p:tav tm="0">
                                          <p:val>
                                            <p:strVal val="#ppt_x"/>
                                          </p:val>
                                        </p:tav>
                                        <p:tav tm="100000">
                                          <p:val>
                                            <p:strVal val="#ppt_x"/>
                                          </p:val>
                                        </p:tav>
                                      </p:tavLst>
                                    </p:anim>
                                    <p:anim calcmode="lin" valueType="num">
                                      <p:cBhvr additive="base">
                                        <p:cTn id="23" dur="1000" fill="hold"/>
                                        <p:tgtEl>
                                          <p:spTgt spid="5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p:bldP spid="5130" grpId="0"/>
      <p:bldP spid="5131" grpId="0"/>
      <p:bldP spid="51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组合 43"/>
          <p:cNvGrpSpPr/>
          <p:nvPr/>
        </p:nvGrpSpPr>
        <p:grpSpPr bwMode="auto">
          <a:xfrm>
            <a:off x="1619250" y="3068638"/>
            <a:ext cx="10207625" cy="3238500"/>
            <a:chOff x="2580188" y="-2273965"/>
            <a:chExt cx="12245587" cy="7942678"/>
          </a:xfrm>
        </p:grpSpPr>
        <p:cxnSp>
          <p:nvCxnSpPr>
            <p:cNvPr id="69" name="直接连接符 68"/>
            <p:cNvCxnSpPr/>
            <p:nvPr/>
          </p:nvCxnSpPr>
          <p:spPr>
            <a:xfrm flipV="1">
              <a:off x="5690149" y="1837539"/>
              <a:ext cx="0" cy="1845505"/>
            </a:xfrm>
            <a:prstGeom prst="line">
              <a:avLst/>
            </a:prstGeom>
            <a:ln w="57150">
              <a:solidFill>
                <a:srgbClr val="3B3838"/>
              </a:solidFill>
              <a:prstDash val="dash"/>
            </a:ln>
          </p:spPr>
          <p:style>
            <a:lnRef idx="1">
              <a:schemeClr val="accent1"/>
            </a:lnRef>
            <a:fillRef idx="0">
              <a:schemeClr val="accent1"/>
            </a:fillRef>
            <a:effectRef idx="0">
              <a:schemeClr val="accent1"/>
            </a:effectRef>
            <a:fontRef idx="minor">
              <a:schemeClr val="tx1"/>
            </a:fontRef>
          </p:style>
        </p:cxnSp>
        <p:grpSp>
          <p:nvGrpSpPr>
            <p:cNvPr id="6157" name="组合 69"/>
            <p:cNvGrpSpPr/>
            <p:nvPr/>
          </p:nvGrpSpPr>
          <p:grpSpPr bwMode="auto">
            <a:xfrm>
              <a:off x="2580188" y="-2273965"/>
              <a:ext cx="12245587" cy="7942678"/>
              <a:chOff x="2580188" y="-2273965"/>
              <a:chExt cx="12245587" cy="7942678"/>
            </a:xfrm>
          </p:grpSpPr>
          <p:cxnSp>
            <p:nvCxnSpPr>
              <p:cNvPr id="71" name="直接连接符 70"/>
              <p:cNvCxnSpPr/>
              <p:nvPr/>
            </p:nvCxnSpPr>
            <p:spPr>
              <a:xfrm flipV="1">
                <a:off x="2580188" y="3827101"/>
                <a:ext cx="0" cy="1841612"/>
              </a:xfrm>
              <a:prstGeom prst="line">
                <a:avLst/>
              </a:prstGeom>
              <a:ln w="57150">
                <a:solidFill>
                  <a:srgbClr val="3B3838"/>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H="1" flipV="1">
                <a:off x="2580188" y="3753126"/>
                <a:ext cx="2961414" cy="15574"/>
              </a:xfrm>
              <a:prstGeom prst="line">
                <a:avLst/>
              </a:prstGeom>
              <a:ln w="57150">
                <a:solidFill>
                  <a:srgbClr val="3B3838"/>
                </a:solidFill>
                <a:prstDash val="dash"/>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flipV="1">
                <a:off x="5690149" y="1767456"/>
                <a:ext cx="2963318" cy="15574"/>
              </a:xfrm>
              <a:prstGeom prst="line">
                <a:avLst/>
              </a:prstGeom>
              <a:ln w="57150">
                <a:solidFill>
                  <a:srgbClr val="3B3838"/>
                </a:solidFill>
                <a:prstDash val="dash"/>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752498" y="-214321"/>
                <a:ext cx="0" cy="1841612"/>
              </a:xfrm>
              <a:prstGeom prst="line">
                <a:avLst/>
              </a:prstGeom>
              <a:ln w="57150">
                <a:solidFill>
                  <a:srgbClr val="3B3838"/>
                </a:solidFill>
                <a:prstDash val="dash"/>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H="1" flipV="1">
                <a:off x="8752498" y="-288296"/>
                <a:ext cx="2963318" cy="15574"/>
              </a:xfrm>
              <a:prstGeom prst="line">
                <a:avLst/>
              </a:prstGeom>
              <a:ln w="57150">
                <a:solidFill>
                  <a:srgbClr val="3B3838"/>
                </a:solidFill>
                <a:prstDash val="dash"/>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flipV="1">
                <a:off x="11864362" y="-2203883"/>
                <a:ext cx="0" cy="1845505"/>
              </a:xfrm>
              <a:prstGeom prst="line">
                <a:avLst/>
              </a:prstGeom>
              <a:ln w="57150">
                <a:solidFill>
                  <a:srgbClr val="3B3838"/>
                </a:solidFill>
                <a:prstDash val="dash"/>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H="1" flipV="1">
                <a:off x="11864362" y="-2273965"/>
                <a:ext cx="2961413" cy="11679"/>
              </a:xfrm>
              <a:prstGeom prst="line">
                <a:avLst/>
              </a:prstGeom>
              <a:ln w="57150">
                <a:solidFill>
                  <a:srgbClr val="3B3838"/>
                </a:solidFill>
                <a:prstDash val="dash"/>
              </a:ln>
            </p:spPr>
            <p:style>
              <a:lnRef idx="1">
                <a:schemeClr val="accent1"/>
              </a:lnRef>
              <a:fillRef idx="0">
                <a:schemeClr val="accent1"/>
              </a:fillRef>
              <a:effectRef idx="0">
                <a:schemeClr val="accent1"/>
              </a:effectRef>
              <a:fontRef idx="minor">
                <a:schemeClr val="tx1"/>
              </a:fontRef>
            </p:style>
          </p:cxnSp>
        </p:grpSp>
      </p:grpSp>
      <p:sp>
        <p:nvSpPr>
          <p:cNvPr id="45" name="文本框 27"/>
          <p:cNvSpPr txBox="1">
            <a:spLocks noChangeArrowheads="1"/>
          </p:cNvSpPr>
          <p:nvPr/>
        </p:nvSpPr>
        <p:spPr bwMode="auto">
          <a:xfrm>
            <a:off x="2173288" y="5683250"/>
            <a:ext cx="7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3B3838"/>
                </a:solidFill>
                <a:latin typeface="微软雅黑" panose="020B0503020204020204" pitchFamily="34" charset="-122"/>
                <a:ea typeface="微软雅黑" panose="020B0503020204020204" pitchFamily="34" charset="-122"/>
              </a:rPr>
              <a:t>201X</a:t>
            </a:r>
            <a:endParaRPr lang="zh-CN" altLang="en-US" b="1" dirty="0">
              <a:solidFill>
                <a:srgbClr val="3B3838"/>
              </a:solidFill>
              <a:latin typeface="微软雅黑" panose="020B0503020204020204" pitchFamily="34" charset="-122"/>
              <a:ea typeface="微软雅黑" panose="020B0503020204020204" pitchFamily="34" charset="-122"/>
            </a:endParaRPr>
          </a:p>
        </p:txBody>
      </p:sp>
      <p:sp>
        <p:nvSpPr>
          <p:cNvPr id="46" name="文本框 28"/>
          <p:cNvSpPr txBox="1">
            <a:spLocks noChangeArrowheads="1"/>
          </p:cNvSpPr>
          <p:nvPr/>
        </p:nvSpPr>
        <p:spPr bwMode="auto">
          <a:xfrm>
            <a:off x="5005388" y="4846638"/>
            <a:ext cx="7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3B3838"/>
                </a:solidFill>
                <a:latin typeface="微软雅黑" panose="020B0503020204020204" pitchFamily="34" charset="-122"/>
                <a:ea typeface="微软雅黑" panose="020B0503020204020204" pitchFamily="34" charset="-122"/>
              </a:rPr>
              <a:t>201X</a:t>
            </a:r>
            <a:endParaRPr lang="zh-CN" altLang="en-US" b="1" dirty="0">
              <a:solidFill>
                <a:srgbClr val="3B3838"/>
              </a:solidFill>
              <a:latin typeface="微软雅黑" panose="020B0503020204020204" pitchFamily="34" charset="-122"/>
              <a:ea typeface="微软雅黑" panose="020B0503020204020204" pitchFamily="34" charset="-122"/>
            </a:endParaRPr>
          </a:p>
        </p:txBody>
      </p:sp>
      <p:sp>
        <p:nvSpPr>
          <p:cNvPr id="47" name="文本框 29"/>
          <p:cNvSpPr txBox="1">
            <a:spLocks noChangeArrowheads="1"/>
          </p:cNvSpPr>
          <p:nvPr/>
        </p:nvSpPr>
        <p:spPr bwMode="auto">
          <a:xfrm>
            <a:off x="7415213" y="4098925"/>
            <a:ext cx="7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3B3838"/>
                </a:solidFill>
                <a:latin typeface="微软雅黑" panose="020B0503020204020204" pitchFamily="34" charset="-122"/>
                <a:ea typeface="微软雅黑" panose="020B0503020204020204" pitchFamily="34" charset="-122"/>
              </a:rPr>
              <a:t>201X</a:t>
            </a:r>
            <a:endParaRPr lang="zh-CN" altLang="en-US" b="1" dirty="0">
              <a:solidFill>
                <a:srgbClr val="3B3838"/>
              </a:solidFill>
              <a:latin typeface="微软雅黑" panose="020B0503020204020204" pitchFamily="34" charset="-122"/>
              <a:ea typeface="微软雅黑" panose="020B0503020204020204" pitchFamily="34" charset="-122"/>
            </a:endParaRPr>
          </a:p>
        </p:txBody>
      </p:sp>
      <p:sp>
        <p:nvSpPr>
          <p:cNvPr id="48" name="文本框 30"/>
          <p:cNvSpPr txBox="1">
            <a:spLocks noChangeArrowheads="1"/>
          </p:cNvSpPr>
          <p:nvPr/>
        </p:nvSpPr>
        <p:spPr bwMode="auto">
          <a:xfrm>
            <a:off x="10053638" y="3194050"/>
            <a:ext cx="7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3B3838"/>
                </a:solidFill>
                <a:latin typeface="微软雅黑" panose="020B0503020204020204" pitchFamily="34" charset="-122"/>
                <a:ea typeface="微软雅黑" panose="020B0503020204020204" pitchFamily="34" charset="-122"/>
              </a:rPr>
              <a:t>201X</a:t>
            </a:r>
            <a:endParaRPr lang="zh-CN" altLang="en-US" b="1" dirty="0">
              <a:solidFill>
                <a:srgbClr val="3B3838"/>
              </a:solidFill>
              <a:latin typeface="微软雅黑" panose="020B0503020204020204" pitchFamily="34" charset="-122"/>
              <a:ea typeface="微软雅黑" panose="020B0503020204020204" pitchFamily="34" charset="-122"/>
            </a:endParaRPr>
          </a:p>
        </p:txBody>
      </p:sp>
      <p:sp>
        <p:nvSpPr>
          <p:cNvPr id="93" name="文本框 6"/>
          <p:cNvSpPr txBox="1">
            <a:spLocks noChangeArrowheads="1"/>
          </p:cNvSpPr>
          <p:nvPr/>
        </p:nvSpPr>
        <p:spPr bwMode="auto">
          <a:xfrm>
            <a:off x="4491038" y="754063"/>
            <a:ext cx="3302000" cy="708025"/>
          </a:xfrm>
          <a:prstGeom prst="rect">
            <a:avLst/>
          </a:prstGeom>
          <a:solidFill>
            <a:srgbClr val="3B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b="1">
                <a:solidFill>
                  <a:schemeClr val="bg1"/>
                </a:solidFill>
                <a:latin typeface="微软雅黑" panose="020B0503020204020204" pitchFamily="34" charset="-122"/>
                <a:ea typeface="微软雅黑" panose="020B0503020204020204" pitchFamily="34" charset="-122"/>
              </a:rPr>
              <a:t>工作经历</a:t>
            </a:r>
            <a:endParaRPr lang="zh-HK" altLang="en-US" sz="4000" b="1">
              <a:solidFill>
                <a:schemeClr val="bg1"/>
              </a:solidFill>
              <a:latin typeface="微软雅黑" panose="020B0503020204020204" pitchFamily="34" charset="-122"/>
              <a:ea typeface="微软雅黑" panose="020B0503020204020204" pitchFamily="34" charset="-122"/>
            </a:endParaRPr>
          </a:p>
        </p:txBody>
      </p:sp>
      <p:sp>
        <p:nvSpPr>
          <p:cNvPr id="95" name="矩形 72"/>
          <p:cNvSpPr>
            <a:spLocks noChangeArrowheads="1"/>
          </p:cNvSpPr>
          <p:nvPr/>
        </p:nvSpPr>
        <p:spPr bwMode="auto">
          <a:xfrm>
            <a:off x="1619250" y="3923282"/>
            <a:ext cx="20986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defRPr/>
            </a:pPr>
            <a:r>
              <a:rPr lang="zh-CN" altLang="en-US" sz="1200" dirty="0">
                <a:solidFill>
                  <a:srgbClr val="666666"/>
                </a:solidFill>
                <a:latin typeface="微软雅黑" panose="020B0503020204020204" pitchFamily="34" charset="-122"/>
                <a:ea typeface="微软雅黑" panose="020B0503020204020204" pitchFamily="34" charset="-122"/>
              </a:rPr>
              <a:t>请输入工作经历及个人工作内容请输入工作经历及个人工作内容请输入工作经历及个人工作内容请输入工作经历及个人工作内容</a:t>
            </a:r>
            <a:endParaRPr lang="zh-HK" altLang="zh-HK" sz="1200" dirty="0">
              <a:solidFill>
                <a:srgbClr val="666666"/>
              </a:solidFill>
              <a:latin typeface="微软雅黑" panose="020B0503020204020204" pitchFamily="34" charset="-122"/>
              <a:ea typeface="微软雅黑" panose="020B0503020204020204" pitchFamily="34" charset="-122"/>
            </a:endParaRPr>
          </a:p>
        </p:txBody>
      </p:sp>
      <p:sp>
        <p:nvSpPr>
          <p:cNvPr id="96" name="矩形 72"/>
          <p:cNvSpPr>
            <a:spLocks noChangeArrowheads="1"/>
          </p:cNvSpPr>
          <p:nvPr/>
        </p:nvSpPr>
        <p:spPr bwMode="auto">
          <a:xfrm>
            <a:off x="4333875" y="3116832"/>
            <a:ext cx="2098675" cy="144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defRPr/>
            </a:pPr>
            <a:r>
              <a:rPr lang="zh-CN" altLang="en-US" sz="1200" dirty="0">
                <a:solidFill>
                  <a:srgbClr val="666666"/>
                </a:solidFill>
                <a:latin typeface="微软雅黑" panose="020B0503020204020204" pitchFamily="34" charset="-122"/>
                <a:ea typeface="微软雅黑" panose="020B0503020204020204" pitchFamily="34" charset="-122"/>
              </a:rPr>
              <a:t>请输入工作经历及个人工作内容请输入工作经历及个人工作内容请输入工作经历及个人工作内容请输入工作经历及个人工作内容</a:t>
            </a:r>
            <a:endParaRPr lang="zh-HK" altLang="zh-HK" sz="1200" dirty="0">
              <a:solidFill>
                <a:srgbClr val="666666"/>
              </a:solidFill>
              <a:latin typeface="微软雅黑" panose="020B0503020204020204" pitchFamily="34" charset="-122"/>
              <a:ea typeface="微软雅黑" panose="020B0503020204020204" pitchFamily="34" charset="-122"/>
            </a:endParaRPr>
          </a:p>
        </p:txBody>
      </p:sp>
      <p:sp>
        <p:nvSpPr>
          <p:cNvPr id="97" name="矩形 72"/>
          <p:cNvSpPr>
            <a:spLocks noChangeArrowheads="1"/>
          </p:cNvSpPr>
          <p:nvPr/>
        </p:nvSpPr>
        <p:spPr bwMode="auto">
          <a:xfrm>
            <a:off x="6832600" y="2173857"/>
            <a:ext cx="2098675" cy="144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defRPr/>
            </a:pPr>
            <a:r>
              <a:rPr lang="zh-CN" altLang="en-US" sz="1200" dirty="0">
                <a:solidFill>
                  <a:srgbClr val="666666"/>
                </a:solidFill>
                <a:latin typeface="微软雅黑" panose="020B0503020204020204" pitchFamily="34" charset="-122"/>
                <a:ea typeface="微软雅黑" panose="020B0503020204020204" pitchFamily="34" charset="-122"/>
              </a:rPr>
              <a:t>请输入工作经历及个人工作内容请输入工作经历及个人工作内容请输入工作经历及个人工作内容请输入工作经历及个人工作内容</a:t>
            </a:r>
            <a:endParaRPr lang="zh-HK" altLang="zh-HK" sz="1200" dirty="0">
              <a:solidFill>
                <a:srgbClr val="666666"/>
              </a:solidFill>
              <a:latin typeface="微软雅黑" panose="020B0503020204020204" pitchFamily="34" charset="-122"/>
              <a:ea typeface="微软雅黑" panose="020B0503020204020204" pitchFamily="34" charset="-122"/>
            </a:endParaRPr>
          </a:p>
        </p:txBody>
      </p:sp>
      <p:sp>
        <p:nvSpPr>
          <p:cNvPr id="98" name="矩形 72"/>
          <p:cNvSpPr>
            <a:spLocks noChangeArrowheads="1"/>
          </p:cNvSpPr>
          <p:nvPr/>
        </p:nvSpPr>
        <p:spPr bwMode="auto">
          <a:xfrm>
            <a:off x="9382125" y="1288032"/>
            <a:ext cx="2098675" cy="144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defRPr/>
            </a:pPr>
            <a:r>
              <a:rPr lang="zh-CN" altLang="en-US" sz="1200" dirty="0">
                <a:solidFill>
                  <a:srgbClr val="666666"/>
                </a:solidFill>
                <a:latin typeface="微软雅黑" panose="020B0503020204020204" pitchFamily="34" charset="-122"/>
                <a:ea typeface="微软雅黑" panose="020B0503020204020204" pitchFamily="34" charset="-122"/>
              </a:rPr>
              <a:t>请输入工作经历及个人工作内容请输入工作经历及个人工作内容请输入工作经历及个人工作内容请输入工作经历及个人工作内容</a:t>
            </a:r>
            <a:endParaRPr lang="zh-HK" altLang="zh-HK" sz="1200" dirty="0">
              <a:solidFill>
                <a:srgbClr val="66666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circle(in)">
                                      <p:cBhvr>
                                        <p:cTn id="7" dur="1000"/>
                                        <p:tgtEl>
                                          <p:spTgt spid="4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circle(in)">
                                      <p:cBhvr>
                                        <p:cTn id="10" dur="1000"/>
                                        <p:tgtEl>
                                          <p:spTgt spid="4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circle(in)">
                                      <p:cBhvr>
                                        <p:cTn id="13" dur="1000"/>
                                        <p:tgtEl>
                                          <p:spTgt spid="4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circle(in)">
                                      <p:cBhvr>
                                        <p:cTn id="16" dur="1000"/>
                                        <p:tgtEl>
                                          <p:spTgt spid="47"/>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circle(in)">
                                      <p:cBhvr>
                                        <p:cTn id="19" dur="1000"/>
                                        <p:tgtEl>
                                          <p:spTgt spid="48"/>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circle(in)">
                                      <p:cBhvr>
                                        <p:cTn id="22" dur="1000"/>
                                        <p:tgtEl>
                                          <p:spTgt spid="93"/>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animEffect transition="in" filter="circle(in)">
                                      <p:cBhvr>
                                        <p:cTn id="25" dur="1000"/>
                                        <p:tgtEl>
                                          <p:spTgt spid="95"/>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96"/>
                                        </p:tgtEl>
                                        <p:attrNameLst>
                                          <p:attrName>style.visibility</p:attrName>
                                        </p:attrNameLst>
                                      </p:cBhvr>
                                      <p:to>
                                        <p:strVal val="visible"/>
                                      </p:to>
                                    </p:set>
                                    <p:animEffect transition="in" filter="circle(in)">
                                      <p:cBhvr>
                                        <p:cTn id="28" dur="1000"/>
                                        <p:tgtEl>
                                          <p:spTgt spid="96"/>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97"/>
                                        </p:tgtEl>
                                        <p:attrNameLst>
                                          <p:attrName>style.visibility</p:attrName>
                                        </p:attrNameLst>
                                      </p:cBhvr>
                                      <p:to>
                                        <p:strVal val="visible"/>
                                      </p:to>
                                    </p:set>
                                    <p:animEffect transition="in" filter="circle(in)">
                                      <p:cBhvr>
                                        <p:cTn id="31" dur="1000"/>
                                        <p:tgtEl>
                                          <p:spTgt spid="97"/>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98"/>
                                        </p:tgtEl>
                                        <p:attrNameLst>
                                          <p:attrName>style.visibility</p:attrName>
                                        </p:attrNameLst>
                                      </p:cBhvr>
                                      <p:to>
                                        <p:strVal val="visible"/>
                                      </p:to>
                                    </p:set>
                                    <p:animEffect transition="in" filter="circle(in)">
                                      <p:cBhvr>
                                        <p:cTn id="34" dur="10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93" grpId="0" animBg="1"/>
      <p:bldP spid="95" grpId="0"/>
      <p:bldP spid="96" grpId="0"/>
      <p:bldP spid="97" grpId="0"/>
      <p:bldP spid="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7" name="组合 21054"/>
          <p:cNvGrpSpPr/>
          <p:nvPr/>
        </p:nvGrpSpPr>
        <p:grpSpPr bwMode="auto">
          <a:xfrm>
            <a:off x="563558" y="1741492"/>
            <a:ext cx="11064885" cy="3798004"/>
            <a:chOff x="423074" y="949316"/>
            <a:chExt cx="8297853" cy="3798282"/>
          </a:xfrm>
        </p:grpSpPr>
        <p:graphicFrame>
          <p:nvGraphicFramePr>
            <p:cNvPr id="7179" name="图表 21047"/>
            <p:cNvGraphicFramePr/>
            <p:nvPr/>
          </p:nvGraphicFramePr>
          <p:xfrm>
            <a:off x="423074" y="954078"/>
            <a:ext cx="2752726" cy="1885950"/>
          </p:xfrm>
          <a:graphic>
            <a:graphicData uri="http://schemas.openxmlformats.org/presentationml/2006/ole">
              <mc:AlternateContent xmlns:mc="http://schemas.openxmlformats.org/markup-compatibility/2006">
                <mc:Choice xmlns:v="urn:schemas-microsoft-com:vml" Requires="v">
                  <p:oleObj r:id="rId3" imgW="3669665" imgH="1889760" progId="Excel.Chart.8">
                    <p:embed/>
                  </p:oleObj>
                </mc:Choice>
                <mc:Fallback>
                  <p:oleObj r:id="rId3" imgW="3669665" imgH="1889760" progId="Excel.Chart.8">
                    <p:embed/>
                    <p:pic>
                      <p:nvPicPr>
                        <p:cNvPr id="0" name="图表 2104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074" y="954078"/>
                          <a:ext cx="2752726"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76" name="文本框 9275"/>
            <p:cNvSpPr txBox="1"/>
            <p:nvPr/>
          </p:nvSpPr>
          <p:spPr>
            <a:xfrm>
              <a:off x="1433819" y="2910018"/>
              <a:ext cx="732163" cy="369915"/>
            </a:xfrm>
            <a:prstGeom prst="rect">
              <a:avLst/>
            </a:prstGeom>
            <a:solidFill>
              <a:srgbClr val="3B3838"/>
            </a:solidFill>
          </p:spPr>
          <p:txBody>
            <a:bodyPr>
              <a:spAutoFit/>
            </a:bodyPr>
            <a:lstStyle/>
            <a:p>
              <a:pPr algn="ctr">
                <a:defRPr/>
              </a:pPr>
              <a:endParaRPr lang="zh-HK" altLang="en-US" b="1" spc="300" dirty="0">
                <a:solidFill>
                  <a:schemeClr val="bg1"/>
                </a:solidFill>
                <a:latin typeface="Adobe Gothic Std B" panose="020B0800000000000000" pitchFamily="34" charset="-128"/>
              </a:endParaRPr>
            </a:p>
          </p:txBody>
        </p:sp>
        <p:sp>
          <p:nvSpPr>
            <p:cNvPr id="9277" name="矩形 9276"/>
            <p:cNvSpPr/>
            <p:nvPr/>
          </p:nvSpPr>
          <p:spPr>
            <a:xfrm>
              <a:off x="644512" y="3400592"/>
              <a:ext cx="2309587" cy="1347005"/>
            </a:xfrm>
            <a:prstGeom prst="rect">
              <a:avLst/>
            </a:prstGeom>
          </p:spPr>
          <p:txBody>
            <a:bodyPr>
              <a:spAutoFit/>
            </a:bodyPr>
            <a:lstStyle/>
            <a:p>
              <a:pPr algn="ctr">
                <a:lnSpc>
                  <a:spcPct val="150000"/>
                </a:lnSpc>
                <a:defRPr/>
              </a:pPr>
              <a:r>
                <a:rPr lang="zh-CN" altLang="en-US" sz="1400" dirty="0">
                  <a:solidFill>
                    <a:srgbClr val="666666"/>
                  </a:solidFill>
                  <a:latin typeface="微软雅黑" panose="020B0503020204020204" pitchFamily="34" charset="-122"/>
                  <a:ea typeface="微软雅黑" panose="020B0503020204020204" pitchFamily="34" charset="-122"/>
                </a:rPr>
                <a:t>请输入个人技能简介请输入个人技能简介请输入个人技能简介请输入个人技能简介请输入个人技能简介请输入个人技能简介请输入个人技能简介</a:t>
              </a:r>
              <a:endParaRPr lang="zh-HK" altLang="zh-HK" sz="1400" dirty="0">
                <a:solidFill>
                  <a:srgbClr val="666666"/>
                </a:solidFill>
                <a:latin typeface="微软雅黑" panose="020B0503020204020204" pitchFamily="34" charset="-122"/>
                <a:ea typeface="微软雅黑" panose="020B0503020204020204" pitchFamily="34" charset="-122"/>
              </a:endParaRPr>
            </a:p>
          </p:txBody>
        </p:sp>
        <p:graphicFrame>
          <p:nvGraphicFramePr>
            <p:cNvPr id="7182" name="图表 9272"/>
            <p:cNvGraphicFramePr/>
            <p:nvPr/>
          </p:nvGraphicFramePr>
          <p:xfrm>
            <a:off x="3195637" y="963603"/>
            <a:ext cx="2752726" cy="1885950"/>
          </p:xfrm>
          <a:graphic>
            <a:graphicData uri="http://schemas.openxmlformats.org/presentationml/2006/ole">
              <mc:AlternateContent xmlns:mc="http://schemas.openxmlformats.org/markup-compatibility/2006">
                <mc:Choice xmlns:v="urn:schemas-microsoft-com:vml" Requires="v">
                  <p:oleObj r:id="rId5" imgW="3669665" imgH="1883410" progId="Excel.Chart.8">
                    <p:embed/>
                  </p:oleObj>
                </mc:Choice>
                <mc:Fallback>
                  <p:oleObj r:id="rId5" imgW="3669665" imgH="1883410" progId="Excel.Chart.8">
                    <p:embed/>
                    <p:pic>
                      <p:nvPicPr>
                        <p:cNvPr id="0" name="图表 927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5637" y="963603"/>
                          <a:ext cx="2752726"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79" name="矩形 9278"/>
            <p:cNvSpPr/>
            <p:nvPr/>
          </p:nvSpPr>
          <p:spPr>
            <a:xfrm>
              <a:off x="3417207" y="3400592"/>
              <a:ext cx="2309587" cy="1347006"/>
            </a:xfrm>
            <a:prstGeom prst="rect">
              <a:avLst/>
            </a:prstGeom>
          </p:spPr>
          <p:txBody>
            <a:bodyPr>
              <a:spAutoFit/>
            </a:bodyPr>
            <a:lstStyle/>
            <a:p>
              <a:pPr algn="ctr">
                <a:lnSpc>
                  <a:spcPct val="150000"/>
                </a:lnSpc>
                <a:defRPr/>
              </a:pPr>
              <a:r>
                <a:rPr lang="zh-CN" altLang="en-US" sz="1400" dirty="0">
                  <a:solidFill>
                    <a:srgbClr val="666666"/>
                  </a:solidFill>
                  <a:latin typeface="微软雅黑" panose="020B0503020204020204" pitchFamily="34" charset="-122"/>
                  <a:ea typeface="微软雅黑" panose="020B0503020204020204" pitchFamily="34" charset="-122"/>
                </a:rPr>
                <a:t>请输入个人技能简介请输入个人技能简介请输入个人技能简介请输入个人技能简介请输入个人技能简介请输入个人技能简介请输入个人技能简介</a:t>
              </a:r>
              <a:endParaRPr lang="zh-HK" altLang="zh-HK" sz="1400" dirty="0">
                <a:solidFill>
                  <a:srgbClr val="666666"/>
                </a:solidFill>
                <a:latin typeface="微软雅黑" panose="020B0503020204020204" pitchFamily="34" charset="-122"/>
                <a:ea typeface="微软雅黑" panose="020B0503020204020204" pitchFamily="34" charset="-122"/>
              </a:endParaRPr>
            </a:p>
          </p:txBody>
        </p:sp>
        <p:graphicFrame>
          <p:nvGraphicFramePr>
            <p:cNvPr id="7184" name="图表 9273"/>
            <p:cNvGraphicFramePr/>
            <p:nvPr/>
          </p:nvGraphicFramePr>
          <p:xfrm>
            <a:off x="5968201" y="949316"/>
            <a:ext cx="2752726" cy="1885950"/>
          </p:xfrm>
          <a:graphic>
            <a:graphicData uri="http://schemas.openxmlformats.org/presentationml/2006/ole">
              <mc:AlternateContent xmlns:mc="http://schemas.openxmlformats.org/markup-compatibility/2006">
                <mc:Choice xmlns:v="urn:schemas-microsoft-com:vml" Requires="v">
                  <p:oleObj r:id="rId7" imgW="3669665" imgH="1883410" progId="Excel.Chart.8">
                    <p:embed/>
                  </p:oleObj>
                </mc:Choice>
                <mc:Fallback>
                  <p:oleObj r:id="rId7" imgW="3669665" imgH="1883410" progId="Excel.Chart.8">
                    <p:embed/>
                    <p:pic>
                      <p:nvPicPr>
                        <p:cNvPr id="0" name="图表 9273"/>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68201" y="949316"/>
                          <a:ext cx="2752726"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81" name="矩形 9280"/>
            <p:cNvSpPr/>
            <p:nvPr/>
          </p:nvSpPr>
          <p:spPr>
            <a:xfrm>
              <a:off x="6189902" y="3400592"/>
              <a:ext cx="2309587" cy="1347006"/>
            </a:xfrm>
            <a:prstGeom prst="rect">
              <a:avLst/>
            </a:prstGeom>
          </p:spPr>
          <p:txBody>
            <a:bodyPr>
              <a:spAutoFit/>
            </a:bodyPr>
            <a:lstStyle/>
            <a:p>
              <a:pPr algn="ctr">
                <a:lnSpc>
                  <a:spcPct val="150000"/>
                </a:lnSpc>
                <a:defRPr/>
              </a:pPr>
              <a:r>
                <a:rPr lang="zh-CN" altLang="en-US" sz="1400" dirty="0">
                  <a:solidFill>
                    <a:srgbClr val="666666"/>
                  </a:solidFill>
                  <a:latin typeface="微软雅黑" panose="020B0503020204020204" pitchFamily="34" charset="-122"/>
                  <a:ea typeface="微软雅黑" panose="020B0503020204020204" pitchFamily="34" charset="-122"/>
                </a:rPr>
                <a:t>请输入个人技能简介请输入个人技能简介请输入个人技能简介请输入个人技能简介请输入个人技能简介请输入个人技能简介请输入个人技能简介</a:t>
              </a:r>
              <a:endParaRPr lang="zh-HK" altLang="zh-HK" sz="1400" dirty="0">
                <a:solidFill>
                  <a:srgbClr val="666666"/>
                </a:solidFill>
                <a:latin typeface="微软雅黑" panose="020B0503020204020204" pitchFamily="34" charset="-122"/>
                <a:ea typeface="微软雅黑" panose="020B0503020204020204" pitchFamily="34" charset="-122"/>
              </a:endParaRPr>
            </a:p>
          </p:txBody>
        </p:sp>
      </p:grpSp>
      <p:sp>
        <p:nvSpPr>
          <p:cNvPr id="17" name="文本框 6"/>
          <p:cNvSpPr txBox="1">
            <a:spLocks noChangeArrowheads="1"/>
          </p:cNvSpPr>
          <p:nvPr/>
        </p:nvSpPr>
        <p:spPr bwMode="auto">
          <a:xfrm>
            <a:off x="4491038" y="609600"/>
            <a:ext cx="3302000" cy="706438"/>
          </a:xfrm>
          <a:prstGeom prst="rect">
            <a:avLst/>
          </a:prstGeom>
          <a:solidFill>
            <a:srgbClr val="3B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b="1">
                <a:solidFill>
                  <a:schemeClr val="bg1"/>
                </a:solidFill>
                <a:latin typeface="微软雅黑" panose="020B0503020204020204" pitchFamily="34" charset="-122"/>
                <a:ea typeface="微软雅黑" panose="020B0503020204020204" pitchFamily="34" charset="-122"/>
              </a:rPr>
              <a:t>个人技能</a:t>
            </a:r>
            <a:endParaRPr lang="zh-HK" altLang="en-US" sz="4000" b="1">
              <a:solidFill>
                <a:schemeClr val="bg1"/>
              </a:solidFill>
              <a:latin typeface="微软雅黑" panose="020B0503020204020204" pitchFamily="34" charset="-122"/>
              <a:ea typeface="微软雅黑" panose="020B0503020204020204" pitchFamily="34" charset="-122"/>
            </a:endParaRPr>
          </a:p>
        </p:txBody>
      </p:sp>
      <p:sp>
        <p:nvSpPr>
          <p:cNvPr id="5" name="TextBox 4"/>
          <p:cNvSpPr txBox="1">
            <a:spLocks noChangeArrowheads="1"/>
          </p:cNvSpPr>
          <p:nvPr/>
        </p:nvSpPr>
        <p:spPr bwMode="auto">
          <a:xfrm>
            <a:off x="2152650" y="3722688"/>
            <a:ext cx="492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rPr>
              <a:t>PS</a:t>
            </a:r>
            <a:endParaRPr lang="zh-CN" altLang="en-US">
              <a:solidFill>
                <a:schemeClr val="bg1"/>
              </a:solidFill>
            </a:endParaRPr>
          </a:p>
        </p:txBody>
      </p:sp>
      <p:sp>
        <p:nvSpPr>
          <p:cNvPr id="19" name="文本框 9275"/>
          <p:cNvSpPr txBox="1"/>
          <p:nvPr/>
        </p:nvSpPr>
        <p:spPr>
          <a:xfrm>
            <a:off x="5607050" y="3673475"/>
            <a:ext cx="976313" cy="368300"/>
          </a:xfrm>
          <a:prstGeom prst="rect">
            <a:avLst/>
          </a:prstGeom>
          <a:solidFill>
            <a:srgbClr val="3B3838"/>
          </a:solidFill>
        </p:spPr>
        <p:txBody>
          <a:bodyPr>
            <a:spAutoFit/>
          </a:bodyPr>
          <a:lstStyle/>
          <a:p>
            <a:pPr algn="ctr">
              <a:defRPr/>
            </a:pPr>
            <a:endParaRPr lang="zh-HK" altLang="en-US" b="1" spc="300" dirty="0">
              <a:solidFill>
                <a:schemeClr val="bg1"/>
              </a:solidFill>
              <a:latin typeface="Adobe Gothic Std B" panose="020B0800000000000000" pitchFamily="34" charset="-128"/>
            </a:endParaRPr>
          </a:p>
        </p:txBody>
      </p:sp>
      <p:sp>
        <p:nvSpPr>
          <p:cNvPr id="20" name="文本框 9275"/>
          <p:cNvSpPr txBox="1"/>
          <p:nvPr/>
        </p:nvSpPr>
        <p:spPr>
          <a:xfrm>
            <a:off x="9394825" y="3643313"/>
            <a:ext cx="976313" cy="369887"/>
          </a:xfrm>
          <a:prstGeom prst="rect">
            <a:avLst/>
          </a:prstGeom>
          <a:solidFill>
            <a:srgbClr val="3B3838"/>
          </a:solidFill>
        </p:spPr>
        <p:txBody>
          <a:bodyPr>
            <a:spAutoFit/>
          </a:bodyPr>
          <a:lstStyle/>
          <a:p>
            <a:pPr algn="ctr">
              <a:defRPr/>
            </a:pPr>
            <a:endParaRPr lang="zh-HK" altLang="en-US" b="1" spc="300" dirty="0">
              <a:solidFill>
                <a:schemeClr val="bg1"/>
              </a:solidFill>
              <a:latin typeface="Adobe Gothic Std B" panose="020B0800000000000000" pitchFamily="34" charset="-128"/>
            </a:endParaRPr>
          </a:p>
        </p:txBody>
      </p:sp>
      <p:sp>
        <p:nvSpPr>
          <p:cNvPr id="21" name="TextBox 20"/>
          <p:cNvSpPr txBox="1">
            <a:spLocks noChangeArrowheads="1"/>
          </p:cNvSpPr>
          <p:nvPr/>
        </p:nvSpPr>
        <p:spPr bwMode="auto">
          <a:xfrm>
            <a:off x="5646738" y="3681413"/>
            <a:ext cx="941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rPr>
              <a:t>English</a:t>
            </a:r>
            <a:endParaRPr lang="zh-CN" altLang="en-US">
              <a:solidFill>
                <a:schemeClr val="bg1"/>
              </a:solidFill>
            </a:endParaRPr>
          </a:p>
        </p:txBody>
      </p:sp>
      <p:sp>
        <p:nvSpPr>
          <p:cNvPr id="22" name="TextBox 21"/>
          <p:cNvSpPr txBox="1">
            <a:spLocks noChangeArrowheads="1"/>
          </p:cNvSpPr>
          <p:nvPr/>
        </p:nvSpPr>
        <p:spPr bwMode="auto">
          <a:xfrm>
            <a:off x="9467850" y="3673475"/>
            <a:ext cx="7826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rPr>
              <a:t>Office</a:t>
            </a:r>
            <a:endParaRPr lang="zh-CN" altLang="en-US">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heel(1)">
                                      <p:cBhvr>
                                        <p:cTn id="7" dur="1000"/>
                                        <p:tgtEl>
                                          <p:spTgt spid="1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1000"/>
                                        <p:tgtEl>
                                          <p:spTgt spid="5"/>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heel(1)">
                                      <p:cBhvr>
                                        <p:cTn id="13" dur="1000"/>
                                        <p:tgtEl>
                                          <p:spTgt spid="19"/>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heel(1)">
                                      <p:cBhvr>
                                        <p:cTn id="16" dur="1000"/>
                                        <p:tgtEl>
                                          <p:spTgt spid="20"/>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1000"/>
                                        <p:tgtEl>
                                          <p:spTgt spid="21"/>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5" grpId="0"/>
      <p:bldP spid="19" grpId="0" animBg="1"/>
      <p:bldP spid="20" grpId="0" animBg="1"/>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椭圆 128"/>
          <p:cNvSpPr/>
          <p:nvPr/>
        </p:nvSpPr>
        <p:spPr>
          <a:xfrm>
            <a:off x="1871663" y="2320925"/>
            <a:ext cx="1379537" cy="1377950"/>
          </a:xfrm>
          <a:prstGeom prst="ellipse">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a:p>
        </p:txBody>
      </p:sp>
      <p:grpSp>
        <p:nvGrpSpPr>
          <p:cNvPr id="124" name="组合 123"/>
          <p:cNvGrpSpPr/>
          <p:nvPr/>
        </p:nvGrpSpPr>
        <p:grpSpPr>
          <a:xfrm flipH="1">
            <a:off x="2016999" y="2609375"/>
            <a:ext cx="1089537" cy="920657"/>
            <a:chOff x="2907083" y="2267475"/>
            <a:chExt cx="952500" cy="1143000"/>
          </a:xfrm>
          <a:solidFill>
            <a:schemeClr val="bg1"/>
          </a:solidFill>
        </p:grpSpPr>
        <p:sp>
          <p:nvSpPr>
            <p:cNvPr id="125" name="Freeform 21"/>
            <p:cNvSpPr/>
            <p:nvPr/>
          </p:nvSpPr>
          <p:spPr bwMode="auto">
            <a:xfrm>
              <a:off x="2907083" y="2365900"/>
              <a:ext cx="280988" cy="468313"/>
            </a:xfrm>
            <a:custGeom>
              <a:avLst/>
              <a:gdLst>
                <a:gd name="T0" fmla="*/ 94 w 94"/>
                <a:gd name="T1" fmla="*/ 157 h 157"/>
                <a:gd name="T2" fmla="*/ 92 w 94"/>
                <a:gd name="T3" fmla="*/ 138 h 157"/>
                <a:gd name="T4" fmla="*/ 26 w 94"/>
                <a:gd name="T5" fmla="*/ 15 h 157"/>
                <a:gd name="T6" fmla="*/ 78 w 94"/>
                <a:gd name="T7" fmla="*/ 15 h 157"/>
                <a:gd name="T8" fmla="*/ 76 w 94"/>
                <a:gd name="T9" fmla="*/ 0 h 157"/>
                <a:gd name="T10" fmla="*/ 8 w 94"/>
                <a:gd name="T11" fmla="*/ 0 h 157"/>
                <a:gd name="T12" fmla="*/ 94 w 94"/>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94" h="157">
                  <a:moveTo>
                    <a:pt x="94" y="157"/>
                  </a:moveTo>
                  <a:cubicBezTo>
                    <a:pt x="92" y="138"/>
                    <a:pt x="92" y="138"/>
                    <a:pt x="92" y="138"/>
                  </a:cubicBezTo>
                  <a:cubicBezTo>
                    <a:pt x="20" y="136"/>
                    <a:pt x="26" y="51"/>
                    <a:pt x="26" y="15"/>
                  </a:cubicBezTo>
                  <a:cubicBezTo>
                    <a:pt x="78" y="15"/>
                    <a:pt x="78" y="15"/>
                    <a:pt x="78" y="15"/>
                  </a:cubicBezTo>
                  <a:cubicBezTo>
                    <a:pt x="76" y="0"/>
                    <a:pt x="76" y="0"/>
                    <a:pt x="76" y="0"/>
                  </a:cubicBezTo>
                  <a:cubicBezTo>
                    <a:pt x="8" y="0"/>
                    <a:pt x="8" y="0"/>
                    <a:pt x="8" y="0"/>
                  </a:cubicBezTo>
                  <a:cubicBezTo>
                    <a:pt x="8" y="46"/>
                    <a:pt x="0" y="156"/>
                    <a:pt x="94" y="1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26" name="Freeform 22"/>
            <p:cNvSpPr/>
            <p:nvPr/>
          </p:nvSpPr>
          <p:spPr bwMode="auto">
            <a:xfrm>
              <a:off x="3575420" y="2365900"/>
              <a:ext cx="284163" cy="468313"/>
            </a:xfrm>
            <a:custGeom>
              <a:avLst/>
              <a:gdLst>
                <a:gd name="T0" fmla="*/ 0 w 95"/>
                <a:gd name="T1" fmla="*/ 157 h 157"/>
                <a:gd name="T2" fmla="*/ 2 w 95"/>
                <a:gd name="T3" fmla="*/ 138 h 157"/>
                <a:gd name="T4" fmla="*/ 69 w 95"/>
                <a:gd name="T5" fmla="*/ 15 h 157"/>
                <a:gd name="T6" fmla="*/ 17 w 95"/>
                <a:gd name="T7" fmla="*/ 15 h 157"/>
                <a:gd name="T8" fmla="*/ 18 w 95"/>
                <a:gd name="T9" fmla="*/ 0 h 157"/>
                <a:gd name="T10" fmla="*/ 87 w 95"/>
                <a:gd name="T11" fmla="*/ 0 h 157"/>
                <a:gd name="T12" fmla="*/ 0 w 95"/>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95" h="157">
                  <a:moveTo>
                    <a:pt x="0" y="157"/>
                  </a:moveTo>
                  <a:cubicBezTo>
                    <a:pt x="2" y="138"/>
                    <a:pt x="2" y="138"/>
                    <a:pt x="2" y="138"/>
                  </a:cubicBezTo>
                  <a:cubicBezTo>
                    <a:pt x="75" y="136"/>
                    <a:pt x="69" y="51"/>
                    <a:pt x="69" y="15"/>
                  </a:cubicBezTo>
                  <a:cubicBezTo>
                    <a:pt x="17" y="15"/>
                    <a:pt x="17" y="15"/>
                    <a:pt x="17" y="15"/>
                  </a:cubicBezTo>
                  <a:cubicBezTo>
                    <a:pt x="18" y="0"/>
                    <a:pt x="18" y="0"/>
                    <a:pt x="18" y="0"/>
                  </a:cubicBezTo>
                  <a:cubicBezTo>
                    <a:pt x="87" y="0"/>
                    <a:pt x="87" y="0"/>
                    <a:pt x="87" y="0"/>
                  </a:cubicBezTo>
                  <a:cubicBezTo>
                    <a:pt x="87" y="46"/>
                    <a:pt x="95" y="156"/>
                    <a:pt x="0" y="1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27" name="Freeform 23"/>
            <p:cNvSpPr/>
            <p:nvPr/>
          </p:nvSpPr>
          <p:spPr bwMode="auto">
            <a:xfrm>
              <a:off x="3048370" y="2267475"/>
              <a:ext cx="668338" cy="1143000"/>
            </a:xfrm>
            <a:custGeom>
              <a:avLst/>
              <a:gdLst>
                <a:gd name="T0" fmla="*/ 174 w 224"/>
                <a:gd name="T1" fmla="*/ 383 h 383"/>
                <a:gd name="T2" fmla="*/ 174 w 224"/>
                <a:gd name="T3" fmla="*/ 366 h 383"/>
                <a:gd name="T4" fmla="*/ 132 w 224"/>
                <a:gd name="T5" fmla="*/ 339 h 383"/>
                <a:gd name="T6" fmla="*/ 132 w 224"/>
                <a:gd name="T7" fmla="*/ 330 h 383"/>
                <a:gd name="T8" fmla="*/ 120 w 224"/>
                <a:gd name="T9" fmla="*/ 313 h 383"/>
                <a:gd name="T10" fmla="*/ 128 w 224"/>
                <a:gd name="T11" fmla="*/ 294 h 383"/>
                <a:gd name="T12" fmla="*/ 126 w 224"/>
                <a:gd name="T13" fmla="*/ 268 h 383"/>
                <a:gd name="T14" fmla="*/ 131 w 224"/>
                <a:gd name="T15" fmla="*/ 247 h 383"/>
                <a:gd name="T16" fmla="*/ 224 w 224"/>
                <a:gd name="T17" fmla="*/ 0 h 383"/>
                <a:gd name="T18" fmla="*/ 1 w 224"/>
                <a:gd name="T19" fmla="*/ 0 h 383"/>
                <a:gd name="T20" fmla="*/ 93 w 224"/>
                <a:gd name="T21" fmla="*/ 247 h 383"/>
                <a:gd name="T22" fmla="*/ 99 w 224"/>
                <a:gd name="T23" fmla="*/ 268 h 383"/>
                <a:gd name="T24" fmla="*/ 96 w 224"/>
                <a:gd name="T25" fmla="*/ 294 h 383"/>
                <a:gd name="T26" fmla="*/ 104 w 224"/>
                <a:gd name="T27" fmla="*/ 313 h 383"/>
                <a:gd name="T28" fmla="*/ 93 w 224"/>
                <a:gd name="T29" fmla="*/ 330 h 383"/>
                <a:gd name="T30" fmla="*/ 93 w 224"/>
                <a:gd name="T31" fmla="*/ 339 h 383"/>
                <a:gd name="T32" fmla="*/ 51 w 224"/>
                <a:gd name="T33" fmla="*/ 366 h 383"/>
                <a:gd name="T34" fmla="*/ 51 w 224"/>
                <a:gd name="T35" fmla="*/ 383 h 383"/>
                <a:gd name="T36" fmla="*/ 174 w 224"/>
                <a:gd name="T37" fmla="*/ 38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4" h="383">
                  <a:moveTo>
                    <a:pt x="174" y="383"/>
                  </a:moveTo>
                  <a:cubicBezTo>
                    <a:pt x="174" y="366"/>
                    <a:pt x="174" y="366"/>
                    <a:pt x="174" y="366"/>
                  </a:cubicBezTo>
                  <a:cubicBezTo>
                    <a:pt x="165" y="363"/>
                    <a:pt x="137" y="347"/>
                    <a:pt x="132" y="339"/>
                  </a:cubicBezTo>
                  <a:cubicBezTo>
                    <a:pt x="138" y="339"/>
                    <a:pt x="138" y="330"/>
                    <a:pt x="132" y="330"/>
                  </a:cubicBezTo>
                  <a:cubicBezTo>
                    <a:pt x="132" y="322"/>
                    <a:pt x="124" y="316"/>
                    <a:pt x="120" y="313"/>
                  </a:cubicBezTo>
                  <a:cubicBezTo>
                    <a:pt x="116" y="310"/>
                    <a:pt x="132" y="308"/>
                    <a:pt x="128" y="294"/>
                  </a:cubicBezTo>
                  <a:cubicBezTo>
                    <a:pt x="125" y="280"/>
                    <a:pt x="118" y="274"/>
                    <a:pt x="126" y="268"/>
                  </a:cubicBezTo>
                  <a:cubicBezTo>
                    <a:pt x="133" y="262"/>
                    <a:pt x="131" y="254"/>
                    <a:pt x="131" y="247"/>
                  </a:cubicBezTo>
                  <a:cubicBezTo>
                    <a:pt x="206" y="214"/>
                    <a:pt x="224" y="31"/>
                    <a:pt x="224" y="0"/>
                  </a:cubicBezTo>
                  <a:cubicBezTo>
                    <a:pt x="1" y="0"/>
                    <a:pt x="1" y="0"/>
                    <a:pt x="1" y="0"/>
                  </a:cubicBezTo>
                  <a:cubicBezTo>
                    <a:pt x="0" y="31"/>
                    <a:pt x="19" y="214"/>
                    <a:pt x="93" y="247"/>
                  </a:cubicBezTo>
                  <a:cubicBezTo>
                    <a:pt x="94" y="254"/>
                    <a:pt x="91" y="262"/>
                    <a:pt x="99" y="268"/>
                  </a:cubicBezTo>
                  <a:cubicBezTo>
                    <a:pt x="107" y="274"/>
                    <a:pt x="99" y="280"/>
                    <a:pt x="96" y="294"/>
                  </a:cubicBezTo>
                  <a:cubicBezTo>
                    <a:pt x="93" y="308"/>
                    <a:pt x="109" y="310"/>
                    <a:pt x="104" y="313"/>
                  </a:cubicBezTo>
                  <a:cubicBezTo>
                    <a:pt x="100" y="316"/>
                    <a:pt x="93" y="322"/>
                    <a:pt x="93" y="330"/>
                  </a:cubicBezTo>
                  <a:cubicBezTo>
                    <a:pt x="87" y="330"/>
                    <a:pt x="87" y="339"/>
                    <a:pt x="93" y="339"/>
                  </a:cubicBezTo>
                  <a:cubicBezTo>
                    <a:pt x="88" y="347"/>
                    <a:pt x="60" y="363"/>
                    <a:pt x="51" y="366"/>
                  </a:cubicBezTo>
                  <a:cubicBezTo>
                    <a:pt x="51" y="383"/>
                    <a:pt x="51" y="383"/>
                    <a:pt x="51" y="383"/>
                  </a:cubicBezTo>
                  <a:lnTo>
                    <a:pt x="174" y="3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28" name="Freeform 24"/>
            <p:cNvSpPr/>
            <p:nvPr/>
          </p:nvSpPr>
          <p:spPr bwMode="auto">
            <a:xfrm>
              <a:off x="3224583" y="2267475"/>
              <a:ext cx="319088" cy="1143000"/>
            </a:xfrm>
            <a:custGeom>
              <a:avLst/>
              <a:gdLst>
                <a:gd name="T0" fmla="*/ 83 w 107"/>
                <a:gd name="T1" fmla="*/ 383 h 383"/>
                <a:gd name="T2" fmla="*/ 83 w 107"/>
                <a:gd name="T3" fmla="*/ 366 h 383"/>
                <a:gd name="T4" fmla="*/ 63 w 107"/>
                <a:gd name="T5" fmla="*/ 339 h 383"/>
                <a:gd name="T6" fmla="*/ 63 w 107"/>
                <a:gd name="T7" fmla="*/ 330 h 383"/>
                <a:gd name="T8" fmla="*/ 57 w 107"/>
                <a:gd name="T9" fmla="*/ 313 h 383"/>
                <a:gd name="T10" fmla="*/ 61 w 107"/>
                <a:gd name="T11" fmla="*/ 294 h 383"/>
                <a:gd name="T12" fmla="*/ 60 w 107"/>
                <a:gd name="T13" fmla="*/ 268 h 383"/>
                <a:gd name="T14" fmla="*/ 62 w 107"/>
                <a:gd name="T15" fmla="*/ 247 h 383"/>
                <a:gd name="T16" fmla="*/ 106 w 107"/>
                <a:gd name="T17" fmla="*/ 0 h 383"/>
                <a:gd name="T18" fmla="*/ 0 w 107"/>
                <a:gd name="T19" fmla="*/ 0 h 383"/>
                <a:gd name="T20" fmla="*/ 44 w 107"/>
                <a:gd name="T21" fmla="*/ 247 h 383"/>
                <a:gd name="T22" fmla="*/ 47 w 107"/>
                <a:gd name="T23" fmla="*/ 268 h 383"/>
                <a:gd name="T24" fmla="*/ 46 w 107"/>
                <a:gd name="T25" fmla="*/ 294 h 383"/>
                <a:gd name="T26" fmla="*/ 50 w 107"/>
                <a:gd name="T27" fmla="*/ 313 h 383"/>
                <a:gd name="T28" fmla="*/ 44 w 107"/>
                <a:gd name="T29" fmla="*/ 330 h 383"/>
                <a:gd name="T30" fmla="*/ 44 w 107"/>
                <a:gd name="T31" fmla="*/ 339 h 383"/>
                <a:gd name="T32" fmla="*/ 24 w 107"/>
                <a:gd name="T33" fmla="*/ 366 h 383"/>
                <a:gd name="T34" fmla="*/ 24 w 107"/>
                <a:gd name="T35" fmla="*/ 383 h 383"/>
                <a:gd name="T36" fmla="*/ 83 w 107"/>
                <a:gd name="T37" fmla="*/ 38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383">
                  <a:moveTo>
                    <a:pt x="83" y="383"/>
                  </a:moveTo>
                  <a:cubicBezTo>
                    <a:pt x="83" y="366"/>
                    <a:pt x="83" y="366"/>
                    <a:pt x="83" y="366"/>
                  </a:cubicBezTo>
                  <a:cubicBezTo>
                    <a:pt x="78" y="363"/>
                    <a:pt x="65" y="347"/>
                    <a:pt x="63" y="339"/>
                  </a:cubicBezTo>
                  <a:cubicBezTo>
                    <a:pt x="66" y="339"/>
                    <a:pt x="66" y="330"/>
                    <a:pt x="63" y="330"/>
                  </a:cubicBezTo>
                  <a:cubicBezTo>
                    <a:pt x="63" y="322"/>
                    <a:pt x="59" y="316"/>
                    <a:pt x="57" y="313"/>
                  </a:cubicBezTo>
                  <a:cubicBezTo>
                    <a:pt x="55" y="310"/>
                    <a:pt x="63" y="308"/>
                    <a:pt x="61" y="294"/>
                  </a:cubicBezTo>
                  <a:cubicBezTo>
                    <a:pt x="60" y="280"/>
                    <a:pt x="56" y="274"/>
                    <a:pt x="60" y="268"/>
                  </a:cubicBezTo>
                  <a:cubicBezTo>
                    <a:pt x="63" y="262"/>
                    <a:pt x="62" y="254"/>
                    <a:pt x="62" y="247"/>
                  </a:cubicBezTo>
                  <a:cubicBezTo>
                    <a:pt x="98" y="214"/>
                    <a:pt x="107" y="31"/>
                    <a:pt x="106" y="0"/>
                  </a:cubicBezTo>
                  <a:cubicBezTo>
                    <a:pt x="0" y="0"/>
                    <a:pt x="0" y="0"/>
                    <a:pt x="0" y="0"/>
                  </a:cubicBezTo>
                  <a:cubicBezTo>
                    <a:pt x="0" y="31"/>
                    <a:pt x="9" y="214"/>
                    <a:pt x="44" y="247"/>
                  </a:cubicBezTo>
                  <a:cubicBezTo>
                    <a:pt x="45" y="254"/>
                    <a:pt x="43" y="262"/>
                    <a:pt x="47" y="268"/>
                  </a:cubicBezTo>
                  <a:cubicBezTo>
                    <a:pt x="51" y="274"/>
                    <a:pt x="47" y="280"/>
                    <a:pt x="46" y="294"/>
                  </a:cubicBezTo>
                  <a:cubicBezTo>
                    <a:pt x="44" y="308"/>
                    <a:pt x="52" y="310"/>
                    <a:pt x="50" y="313"/>
                  </a:cubicBezTo>
                  <a:cubicBezTo>
                    <a:pt x="48" y="316"/>
                    <a:pt x="44" y="322"/>
                    <a:pt x="44" y="330"/>
                  </a:cubicBezTo>
                  <a:cubicBezTo>
                    <a:pt x="41" y="330"/>
                    <a:pt x="41" y="339"/>
                    <a:pt x="44" y="339"/>
                  </a:cubicBezTo>
                  <a:cubicBezTo>
                    <a:pt x="42" y="347"/>
                    <a:pt x="29" y="363"/>
                    <a:pt x="24" y="366"/>
                  </a:cubicBezTo>
                  <a:cubicBezTo>
                    <a:pt x="24" y="383"/>
                    <a:pt x="24" y="383"/>
                    <a:pt x="24" y="383"/>
                  </a:cubicBezTo>
                  <a:lnTo>
                    <a:pt x="83" y="3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grpSp>
      <p:sp>
        <p:nvSpPr>
          <p:cNvPr id="130" name="椭圆 129"/>
          <p:cNvSpPr/>
          <p:nvPr/>
        </p:nvSpPr>
        <p:spPr>
          <a:xfrm>
            <a:off x="4189413" y="2327275"/>
            <a:ext cx="1377950" cy="1379538"/>
          </a:xfrm>
          <a:prstGeom prst="ellipse">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a:p>
        </p:txBody>
      </p:sp>
      <p:grpSp>
        <p:nvGrpSpPr>
          <p:cNvPr id="131" name="组合 130"/>
          <p:cNvGrpSpPr/>
          <p:nvPr/>
        </p:nvGrpSpPr>
        <p:grpSpPr>
          <a:xfrm flipH="1">
            <a:off x="4333661" y="2616497"/>
            <a:ext cx="1089537" cy="920657"/>
            <a:chOff x="2907083" y="2267475"/>
            <a:chExt cx="952500" cy="1143000"/>
          </a:xfrm>
          <a:solidFill>
            <a:schemeClr val="bg1"/>
          </a:solidFill>
        </p:grpSpPr>
        <p:sp>
          <p:nvSpPr>
            <p:cNvPr id="132" name="Freeform 21"/>
            <p:cNvSpPr/>
            <p:nvPr/>
          </p:nvSpPr>
          <p:spPr bwMode="auto">
            <a:xfrm>
              <a:off x="2907083" y="2365900"/>
              <a:ext cx="280988" cy="468313"/>
            </a:xfrm>
            <a:custGeom>
              <a:avLst/>
              <a:gdLst>
                <a:gd name="T0" fmla="*/ 94 w 94"/>
                <a:gd name="T1" fmla="*/ 157 h 157"/>
                <a:gd name="T2" fmla="*/ 92 w 94"/>
                <a:gd name="T3" fmla="*/ 138 h 157"/>
                <a:gd name="T4" fmla="*/ 26 w 94"/>
                <a:gd name="T5" fmla="*/ 15 h 157"/>
                <a:gd name="T6" fmla="*/ 78 w 94"/>
                <a:gd name="T7" fmla="*/ 15 h 157"/>
                <a:gd name="T8" fmla="*/ 76 w 94"/>
                <a:gd name="T9" fmla="*/ 0 h 157"/>
                <a:gd name="T10" fmla="*/ 8 w 94"/>
                <a:gd name="T11" fmla="*/ 0 h 157"/>
                <a:gd name="T12" fmla="*/ 94 w 94"/>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94" h="157">
                  <a:moveTo>
                    <a:pt x="94" y="157"/>
                  </a:moveTo>
                  <a:cubicBezTo>
                    <a:pt x="92" y="138"/>
                    <a:pt x="92" y="138"/>
                    <a:pt x="92" y="138"/>
                  </a:cubicBezTo>
                  <a:cubicBezTo>
                    <a:pt x="20" y="136"/>
                    <a:pt x="26" y="51"/>
                    <a:pt x="26" y="15"/>
                  </a:cubicBezTo>
                  <a:cubicBezTo>
                    <a:pt x="78" y="15"/>
                    <a:pt x="78" y="15"/>
                    <a:pt x="78" y="15"/>
                  </a:cubicBezTo>
                  <a:cubicBezTo>
                    <a:pt x="76" y="0"/>
                    <a:pt x="76" y="0"/>
                    <a:pt x="76" y="0"/>
                  </a:cubicBezTo>
                  <a:cubicBezTo>
                    <a:pt x="8" y="0"/>
                    <a:pt x="8" y="0"/>
                    <a:pt x="8" y="0"/>
                  </a:cubicBezTo>
                  <a:cubicBezTo>
                    <a:pt x="8" y="46"/>
                    <a:pt x="0" y="156"/>
                    <a:pt x="94" y="1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33" name="Freeform 22"/>
            <p:cNvSpPr/>
            <p:nvPr/>
          </p:nvSpPr>
          <p:spPr bwMode="auto">
            <a:xfrm>
              <a:off x="3575420" y="2365900"/>
              <a:ext cx="284163" cy="468313"/>
            </a:xfrm>
            <a:custGeom>
              <a:avLst/>
              <a:gdLst>
                <a:gd name="T0" fmla="*/ 0 w 95"/>
                <a:gd name="T1" fmla="*/ 157 h 157"/>
                <a:gd name="T2" fmla="*/ 2 w 95"/>
                <a:gd name="T3" fmla="*/ 138 h 157"/>
                <a:gd name="T4" fmla="*/ 69 w 95"/>
                <a:gd name="T5" fmla="*/ 15 h 157"/>
                <a:gd name="T6" fmla="*/ 17 w 95"/>
                <a:gd name="T7" fmla="*/ 15 h 157"/>
                <a:gd name="T8" fmla="*/ 18 w 95"/>
                <a:gd name="T9" fmla="*/ 0 h 157"/>
                <a:gd name="T10" fmla="*/ 87 w 95"/>
                <a:gd name="T11" fmla="*/ 0 h 157"/>
                <a:gd name="T12" fmla="*/ 0 w 95"/>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95" h="157">
                  <a:moveTo>
                    <a:pt x="0" y="157"/>
                  </a:moveTo>
                  <a:cubicBezTo>
                    <a:pt x="2" y="138"/>
                    <a:pt x="2" y="138"/>
                    <a:pt x="2" y="138"/>
                  </a:cubicBezTo>
                  <a:cubicBezTo>
                    <a:pt x="75" y="136"/>
                    <a:pt x="69" y="51"/>
                    <a:pt x="69" y="15"/>
                  </a:cubicBezTo>
                  <a:cubicBezTo>
                    <a:pt x="17" y="15"/>
                    <a:pt x="17" y="15"/>
                    <a:pt x="17" y="15"/>
                  </a:cubicBezTo>
                  <a:cubicBezTo>
                    <a:pt x="18" y="0"/>
                    <a:pt x="18" y="0"/>
                    <a:pt x="18" y="0"/>
                  </a:cubicBezTo>
                  <a:cubicBezTo>
                    <a:pt x="87" y="0"/>
                    <a:pt x="87" y="0"/>
                    <a:pt x="87" y="0"/>
                  </a:cubicBezTo>
                  <a:cubicBezTo>
                    <a:pt x="87" y="46"/>
                    <a:pt x="95" y="156"/>
                    <a:pt x="0" y="1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34" name="Freeform 23"/>
            <p:cNvSpPr/>
            <p:nvPr/>
          </p:nvSpPr>
          <p:spPr bwMode="auto">
            <a:xfrm>
              <a:off x="3048370" y="2267475"/>
              <a:ext cx="668338" cy="1143000"/>
            </a:xfrm>
            <a:custGeom>
              <a:avLst/>
              <a:gdLst>
                <a:gd name="T0" fmla="*/ 174 w 224"/>
                <a:gd name="T1" fmla="*/ 383 h 383"/>
                <a:gd name="T2" fmla="*/ 174 w 224"/>
                <a:gd name="T3" fmla="*/ 366 h 383"/>
                <a:gd name="T4" fmla="*/ 132 w 224"/>
                <a:gd name="T5" fmla="*/ 339 h 383"/>
                <a:gd name="T6" fmla="*/ 132 w 224"/>
                <a:gd name="T7" fmla="*/ 330 h 383"/>
                <a:gd name="T8" fmla="*/ 120 w 224"/>
                <a:gd name="T9" fmla="*/ 313 h 383"/>
                <a:gd name="T10" fmla="*/ 128 w 224"/>
                <a:gd name="T11" fmla="*/ 294 h 383"/>
                <a:gd name="T12" fmla="*/ 126 w 224"/>
                <a:gd name="T13" fmla="*/ 268 h 383"/>
                <a:gd name="T14" fmla="*/ 131 w 224"/>
                <a:gd name="T15" fmla="*/ 247 h 383"/>
                <a:gd name="T16" fmla="*/ 224 w 224"/>
                <a:gd name="T17" fmla="*/ 0 h 383"/>
                <a:gd name="T18" fmla="*/ 1 w 224"/>
                <a:gd name="T19" fmla="*/ 0 h 383"/>
                <a:gd name="T20" fmla="*/ 93 w 224"/>
                <a:gd name="T21" fmla="*/ 247 h 383"/>
                <a:gd name="T22" fmla="*/ 99 w 224"/>
                <a:gd name="T23" fmla="*/ 268 h 383"/>
                <a:gd name="T24" fmla="*/ 96 w 224"/>
                <a:gd name="T25" fmla="*/ 294 h 383"/>
                <a:gd name="T26" fmla="*/ 104 w 224"/>
                <a:gd name="T27" fmla="*/ 313 h 383"/>
                <a:gd name="T28" fmla="*/ 93 w 224"/>
                <a:gd name="T29" fmla="*/ 330 h 383"/>
                <a:gd name="T30" fmla="*/ 93 w 224"/>
                <a:gd name="T31" fmla="*/ 339 h 383"/>
                <a:gd name="T32" fmla="*/ 51 w 224"/>
                <a:gd name="T33" fmla="*/ 366 h 383"/>
                <a:gd name="T34" fmla="*/ 51 w 224"/>
                <a:gd name="T35" fmla="*/ 383 h 383"/>
                <a:gd name="T36" fmla="*/ 174 w 224"/>
                <a:gd name="T37" fmla="*/ 38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4" h="383">
                  <a:moveTo>
                    <a:pt x="174" y="383"/>
                  </a:moveTo>
                  <a:cubicBezTo>
                    <a:pt x="174" y="366"/>
                    <a:pt x="174" y="366"/>
                    <a:pt x="174" y="366"/>
                  </a:cubicBezTo>
                  <a:cubicBezTo>
                    <a:pt x="165" y="363"/>
                    <a:pt x="137" y="347"/>
                    <a:pt x="132" y="339"/>
                  </a:cubicBezTo>
                  <a:cubicBezTo>
                    <a:pt x="138" y="339"/>
                    <a:pt x="138" y="330"/>
                    <a:pt x="132" y="330"/>
                  </a:cubicBezTo>
                  <a:cubicBezTo>
                    <a:pt x="132" y="322"/>
                    <a:pt x="124" y="316"/>
                    <a:pt x="120" y="313"/>
                  </a:cubicBezTo>
                  <a:cubicBezTo>
                    <a:pt x="116" y="310"/>
                    <a:pt x="132" y="308"/>
                    <a:pt x="128" y="294"/>
                  </a:cubicBezTo>
                  <a:cubicBezTo>
                    <a:pt x="125" y="280"/>
                    <a:pt x="118" y="274"/>
                    <a:pt x="126" y="268"/>
                  </a:cubicBezTo>
                  <a:cubicBezTo>
                    <a:pt x="133" y="262"/>
                    <a:pt x="131" y="254"/>
                    <a:pt x="131" y="247"/>
                  </a:cubicBezTo>
                  <a:cubicBezTo>
                    <a:pt x="206" y="214"/>
                    <a:pt x="224" y="31"/>
                    <a:pt x="224" y="0"/>
                  </a:cubicBezTo>
                  <a:cubicBezTo>
                    <a:pt x="1" y="0"/>
                    <a:pt x="1" y="0"/>
                    <a:pt x="1" y="0"/>
                  </a:cubicBezTo>
                  <a:cubicBezTo>
                    <a:pt x="0" y="31"/>
                    <a:pt x="19" y="214"/>
                    <a:pt x="93" y="247"/>
                  </a:cubicBezTo>
                  <a:cubicBezTo>
                    <a:pt x="94" y="254"/>
                    <a:pt x="91" y="262"/>
                    <a:pt x="99" y="268"/>
                  </a:cubicBezTo>
                  <a:cubicBezTo>
                    <a:pt x="107" y="274"/>
                    <a:pt x="99" y="280"/>
                    <a:pt x="96" y="294"/>
                  </a:cubicBezTo>
                  <a:cubicBezTo>
                    <a:pt x="93" y="308"/>
                    <a:pt x="109" y="310"/>
                    <a:pt x="104" y="313"/>
                  </a:cubicBezTo>
                  <a:cubicBezTo>
                    <a:pt x="100" y="316"/>
                    <a:pt x="93" y="322"/>
                    <a:pt x="93" y="330"/>
                  </a:cubicBezTo>
                  <a:cubicBezTo>
                    <a:pt x="87" y="330"/>
                    <a:pt x="87" y="339"/>
                    <a:pt x="93" y="339"/>
                  </a:cubicBezTo>
                  <a:cubicBezTo>
                    <a:pt x="88" y="347"/>
                    <a:pt x="60" y="363"/>
                    <a:pt x="51" y="366"/>
                  </a:cubicBezTo>
                  <a:cubicBezTo>
                    <a:pt x="51" y="383"/>
                    <a:pt x="51" y="383"/>
                    <a:pt x="51" y="383"/>
                  </a:cubicBezTo>
                  <a:lnTo>
                    <a:pt x="174" y="3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35" name="Freeform 24"/>
            <p:cNvSpPr/>
            <p:nvPr/>
          </p:nvSpPr>
          <p:spPr bwMode="auto">
            <a:xfrm>
              <a:off x="3224583" y="2267475"/>
              <a:ext cx="319088" cy="1143000"/>
            </a:xfrm>
            <a:custGeom>
              <a:avLst/>
              <a:gdLst>
                <a:gd name="T0" fmla="*/ 83 w 107"/>
                <a:gd name="T1" fmla="*/ 383 h 383"/>
                <a:gd name="T2" fmla="*/ 83 w 107"/>
                <a:gd name="T3" fmla="*/ 366 h 383"/>
                <a:gd name="T4" fmla="*/ 63 w 107"/>
                <a:gd name="T5" fmla="*/ 339 h 383"/>
                <a:gd name="T6" fmla="*/ 63 w 107"/>
                <a:gd name="T7" fmla="*/ 330 h 383"/>
                <a:gd name="T8" fmla="*/ 57 w 107"/>
                <a:gd name="T9" fmla="*/ 313 h 383"/>
                <a:gd name="T10" fmla="*/ 61 w 107"/>
                <a:gd name="T11" fmla="*/ 294 h 383"/>
                <a:gd name="T12" fmla="*/ 60 w 107"/>
                <a:gd name="T13" fmla="*/ 268 h 383"/>
                <a:gd name="T14" fmla="*/ 62 w 107"/>
                <a:gd name="T15" fmla="*/ 247 h 383"/>
                <a:gd name="T16" fmla="*/ 106 w 107"/>
                <a:gd name="T17" fmla="*/ 0 h 383"/>
                <a:gd name="T18" fmla="*/ 0 w 107"/>
                <a:gd name="T19" fmla="*/ 0 h 383"/>
                <a:gd name="T20" fmla="*/ 44 w 107"/>
                <a:gd name="T21" fmla="*/ 247 h 383"/>
                <a:gd name="T22" fmla="*/ 47 w 107"/>
                <a:gd name="T23" fmla="*/ 268 h 383"/>
                <a:gd name="T24" fmla="*/ 46 w 107"/>
                <a:gd name="T25" fmla="*/ 294 h 383"/>
                <a:gd name="T26" fmla="*/ 50 w 107"/>
                <a:gd name="T27" fmla="*/ 313 h 383"/>
                <a:gd name="T28" fmla="*/ 44 w 107"/>
                <a:gd name="T29" fmla="*/ 330 h 383"/>
                <a:gd name="T30" fmla="*/ 44 w 107"/>
                <a:gd name="T31" fmla="*/ 339 h 383"/>
                <a:gd name="T32" fmla="*/ 24 w 107"/>
                <a:gd name="T33" fmla="*/ 366 h 383"/>
                <a:gd name="T34" fmla="*/ 24 w 107"/>
                <a:gd name="T35" fmla="*/ 383 h 383"/>
                <a:gd name="T36" fmla="*/ 83 w 107"/>
                <a:gd name="T37" fmla="*/ 38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383">
                  <a:moveTo>
                    <a:pt x="83" y="383"/>
                  </a:moveTo>
                  <a:cubicBezTo>
                    <a:pt x="83" y="366"/>
                    <a:pt x="83" y="366"/>
                    <a:pt x="83" y="366"/>
                  </a:cubicBezTo>
                  <a:cubicBezTo>
                    <a:pt x="78" y="363"/>
                    <a:pt x="65" y="347"/>
                    <a:pt x="63" y="339"/>
                  </a:cubicBezTo>
                  <a:cubicBezTo>
                    <a:pt x="66" y="339"/>
                    <a:pt x="66" y="330"/>
                    <a:pt x="63" y="330"/>
                  </a:cubicBezTo>
                  <a:cubicBezTo>
                    <a:pt x="63" y="322"/>
                    <a:pt x="59" y="316"/>
                    <a:pt x="57" y="313"/>
                  </a:cubicBezTo>
                  <a:cubicBezTo>
                    <a:pt x="55" y="310"/>
                    <a:pt x="63" y="308"/>
                    <a:pt x="61" y="294"/>
                  </a:cubicBezTo>
                  <a:cubicBezTo>
                    <a:pt x="60" y="280"/>
                    <a:pt x="56" y="274"/>
                    <a:pt x="60" y="268"/>
                  </a:cubicBezTo>
                  <a:cubicBezTo>
                    <a:pt x="63" y="262"/>
                    <a:pt x="62" y="254"/>
                    <a:pt x="62" y="247"/>
                  </a:cubicBezTo>
                  <a:cubicBezTo>
                    <a:pt x="98" y="214"/>
                    <a:pt x="107" y="31"/>
                    <a:pt x="106" y="0"/>
                  </a:cubicBezTo>
                  <a:cubicBezTo>
                    <a:pt x="0" y="0"/>
                    <a:pt x="0" y="0"/>
                    <a:pt x="0" y="0"/>
                  </a:cubicBezTo>
                  <a:cubicBezTo>
                    <a:pt x="0" y="31"/>
                    <a:pt x="9" y="214"/>
                    <a:pt x="44" y="247"/>
                  </a:cubicBezTo>
                  <a:cubicBezTo>
                    <a:pt x="45" y="254"/>
                    <a:pt x="43" y="262"/>
                    <a:pt x="47" y="268"/>
                  </a:cubicBezTo>
                  <a:cubicBezTo>
                    <a:pt x="51" y="274"/>
                    <a:pt x="47" y="280"/>
                    <a:pt x="46" y="294"/>
                  </a:cubicBezTo>
                  <a:cubicBezTo>
                    <a:pt x="44" y="308"/>
                    <a:pt x="52" y="310"/>
                    <a:pt x="50" y="313"/>
                  </a:cubicBezTo>
                  <a:cubicBezTo>
                    <a:pt x="48" y="316"/>
                    <a:pt x="44" y="322"/>
                    <a:pt x="44" y="330"/>
                  </a:cubicBezTo>
                  <a:cubicBezTo>
                    <a:pt x="41" y="330"/>
                    <a:pt x="41" y="339"/>
                    <a:pt x="44" y="339"/>
                  </a:cubicBezTo>
                  <a:cubicBezTo>
                    <a:pt x="42" y="347"/>
                    <a:pt x="29" y="363"/>
                    <a:pt x="24" y="366"/>
                  </a:cubicBezTo>
                  <a:cubicBezTo>
                    <a:pt x="24" y="383"/>
                    <a:pt x="24" y="383"/>
                    <a:pt x="24" y="383"/>
                  </a:cubicBezTo>
                  <a:lnTo>
                    <a:pt x="83" y="3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grpSp>
      <p:sp>
        <p:nvSpPr>
          <p:cNvPr id="137" name="椭圆 136"/>
          <p:cNvSpPr/>
          <p:nvPr/>
        </p:nvSpPr>
        <p:spPr>
          <a:xfrm>
            <a:off x="6402388" y="2327275"/>
            <a:ext cx="1379537" cy="1379538"/>
          </a:xfrm>
          <a:prstGeom prst="ellipse">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a:p>
        </p:txBody>
      </p:sp>
      <p:grpSp>
        <p:nvGrpSpPr>
          <p:cNvPr id="138" name="组合 137"/>
          <p:cNvGrpSpPr/>
          <p:nvPr/>
        </p:nvGrpSpPr>
        <p:grpSpPr>
          <a:xfrm flipH="1">
            <a:off x="6547088" y="2616497"/>
            <a:ext cx="1089537" cy="920657"/>
            <a:chOff x="2907083" y="2267475"/>
            <a:chExt cx="952500" cy="1143000"/>
          </a:xfrm>
          <a:solidFill>
            <a:schemeClr val="bg1"/>
          </a:solidFill>
        </p:grpSpPr>
        <p:sp>
          <p:nvSpPr>
            <p:cNvPr id="139" name="Freeform 21"/>
            <p:cNvSpPr/>
            <p:nvPr/>
          </p:nvSpPr>
          <p:spPr bwMode="auto">
            <a:xfrm>
              <a:off x="2907083" y="2365900"/>
              <a:ext cx="280988" cy="468313"/>
            </a:xfrm>
            <a:custGeom>
              <a:avLst/>
              <a:gdLst>
                <a:gd name="T0" fmla="*/ 94 w 94"/>
                <a:gd name="T1" fmla="*/ 157 h 157"/>
                <a:gd name="T2" fmla="*/ 92 w 94"/>
                <a:gd name="T3" fmla="*/ 138 h 157"/>
                <a:gd name="T4" fmla="*/ 26 w 94"/>
                <a:gd name="T5" fmla="*/ 15 h 157"/>
                <a:gd name="T6" fmla="*/ 78 w 94"/>
                <a:gd name="T7" fmla="*/ 15 h 157"/>
                <a:gd name="T8" fmla="*/ 76 w 94"/>
                <a:gd name="T9" fmla="*/ 0 h 157"/>
                <a:gd name="T10" fmla="*/ 8 w 94"/>
                <a:gd name="T11" fmla="*/ 0 h 157"/>
                <a:gd name="T12" fmla="*/ 94 w 94"/>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94" h="157">
                  <a:moveTo>
                    <a:pt x="94" y="157"/>
                  </a:moveTo>
                  <a:cubicBezTo>
                    <a:pt x="92" y="138"/>
                    <a:pt x="92" y="138"/>
                    <a:pt x="92" y="138"/>
                  </a:cubicBezTo>
                  <a:cubicBezTo>
                    <a:pt x="20" y="136"/>
                    <a:pt x="26" y="51"/>
                    <a:pt x="26" y="15"/>
                  </a:cubicBezTo>
                  <a:cubicBezTo>
                    <a:pt x="78" y="15"/>
                    <a:pt x="78" y="15"/>
                    <a:pt x="78" y="15"/>
                  </a:cubicBezTo>
                  <a:cubicBezTo>
                    <a:pt x="76" y="0"/>
                    <a:pt x="76" y="0"/>
                    <a:pt x="76" y="0"/>
                  </a:cubicBezTo>
                  <a:cubicBezTo>
                    <a:pt x="8" y="0"/>
                    <a:pt x="8" y="0"/>
                    <a:pt x="8" y="0"/>
                  </a:cubicBezTo>
                  <a:cubicBezTo>
                    <a:pt x="8" y="46"/>
                    <a:pt x="0" y="156"/>
                    <a:pt x="94" y="1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40" name="Freeform 22"/>
            <p:cNvSpPr/>
            <p:nvPr/>
          </p:nvSpPr>
          <p:spPr bwMode="auto">
            <a:xfrm>
              <a:off x="3575420" y="2365900"/>
              <a:ext cx="284163" cy="468313"/>
            </a:xfrm>
            <a:custGeom>
              <a:avLst/>
              <a:gdLst>
                <a:gd name="T0" fmla="*/ 0 w 95"/>
                <a:gd name="T1" fmla="*/ 157 h 157"/>
                <a:gd name="T2" fmla="*/ 2 w 95"/>
                <a:gd name="T3" fmla="*/ 138 h 157"/>
                <a:gd name="T4" fmla="*/ 69 w 95"/>
                <a:gd name="T5" fmla="*/ 15 h 157"/>
                <a:gd name="T6" fmla="*/ 17 w 95"/>
                <a:gd name="T7" fmla="*/ 15 h 157"/>
                <a:gd name="T8" fmla="*/ 18 w 95"/>
                <a:gd name="T9" fmla="*/ 0 h 157"/>
                <a:gd name="T10" fmla="*/ 87 w 95"/>
                <a:gd name="T11" fmla="*/ 0 h 157"/>
                <a:gd name="T12" fmla="*/ 0 w 95"/>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95" h="157">
                  <a:moveTo>
                    <a:pt x="0" y="157"/>
                  </a:moveTo>
                  <a:cubicBezTo>
                    <a:pt x="2" y="138"/>
                    <a:pt x="2" y="138"/>
                    <a:pt x="2" y="138"/>
                  </a:cubicBezTo>
                  <a:cubicBezTo>
                    <a:pt x="75" y="136"/>
                    <a:pt x="69" y="51"/>
                    <a:pt x="69" y="15"/>
                  </a:cubicBezTo>
                  <a:cubicBezTo>
                    <a:pt x="17" y="15"/>
                    <a:pt x="17" y="15"/>
                    <a:pt x="17" y="15"/>
                  </a:cubicBezTo>
                  <a:cubicBezTo>
                    <a:pt x="18" y="0"/>
                    <a:pt x="18" y="0"/>
                    <a:pt x="18" y="0"/>
                  </a:cubicBezTo>
                  <a:cubicBezTo>
                    <a:pt x="87" y="0"/>
                    <a:pt x="87" y="0"/>
                    <a:pt x="87" y="0"/>
                  </a:cubicBezTo>
                  <a:cubicBezTo>
                    <a:pt x="87" y="46"/>
                    <a:pt x="95" y="156"/>
                    <a:pt x="0" y="1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41" name="Freeform 23"/>
            <p:cNvSpPr/>
            <p:nvPr/>
          </p:nvSpPr>
          <p:spPr bwMode="auto">
            <a:xfrm>
              <a:off x="3048370" y="2267475"/>
              <a:ext cx="668338" cy="1143000"/>
            </a:xfrm>
            <a:custGeom>
              <a:avLst/>
              <a:gdLst>
                <a:gd name="T0" fmla="*/ 174 w 224"/>
                <a:gd name="T1" fmla="*/ 383 h 383"/>
                <a:gd name="T2" fmla="*/ 174 w 224"/>
                <a:gd name="T3" fmla="*/ 366 h 383"/>
                <a:gd name="T4" fmla="*/ 132 w 224"/>
                <a:gd name="T5" fmla="*/ 339 h 383"/>
                <a:gd name="T6" fmla="*/ 132 w 224"/>
                <a:gd name="T7" fmla="*/ 330 h 383"/>
                <a:gd name="T8" fmla="*/ 120 w 224"/>
                <a:gd name="T9" fmla="*/ 313 h 383"/>
                <a:gd name="T10" fmla="*/ 128 w 224"/>
                <a:gd name="T11" fmla="*/ 294 h 383"/>
                <a:gd name="T12" fmla="*/ 126 w 224"/>
                <a:gd name="T13" fmla="*/ 268 h 383"/>
                <a:gd name="T14" fmla="*/ 131 w 224"/>
                <a:gd name="T15" fmla="*/ 247 h 383"/>
                <a:gd name="T16" fmla="*/ 224 w 224"/>
                <a:gd name="T17" fmla="*/ 0 h 383"/>
                <a:gd name="T18" fmla="*/ 1 w 224"/>
                <a:gd name="T19" fmla="*/ 0 h 383"/>
                <a:gd name="T20" fmla="*/ 93 w 224"/>
                <a:gd name="T21" fmla="*/ 247 h 383"/>
                <a:gd name="T22" fmla="*/ 99 w 224"/>
                <a:gd name="T23" fmla="*/ 268 h 383"/>
                <a:gd name="T24" fmla="*/ 96 w 224"/>
                <a:gd name="T25" fmla="*/ 294 h 383"/>
                <a:gd name="T26" fmla="*/ 104 w 224"/>
                <a:gd name="T27" fmla="*/ 313 h 383"/>
                <a:gd name="T28" fmla="*/ 93 w 224"/>
                <a:gd name="T29" fmla="*/ 330 h 383"/>
                <a:gd name="T30" fmla="*/ 93 w 224"/>
                <a:gd name="T31" fmla="*/ 339 h 383"/>
                <a:gd name="T32" fmla="*/ 51 w 224"/>
                <a:gd name="T33" fmla="*/ 366 h 383"/>
                <a:gd name="T34" fmla="*/ 51 w 224"/>
                <a:gd name="T35" fmla="*/ 383 h 383"/>
                <a:gd name="T36" fmla="*/ 174 w 224"/>
                <a:gd name="T37" fmla="*/ 38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4" h="383">
                  <a:moveTo>
                    <a:pt x="174" y="383"/>
                  </a:moveTo>
                  <a:cubicBezTo>
                    <a:pt x="174" y="366"/>
                    <a:pt x="174" y="366"/>
                    <a:pt x="174" y="366"/>
                  </a:cubicBezTo>
                  <a:cubicBezTo>
                    <a:pt x="165" y="363"/>
                    <a:pt x="137" y="347"/>
                    <a:pt x="132" y="339"/>
                  </a:cubicBezTo>
                  <a:cubicBezTo>
                    <a:pt x="138" y="339"/>
                    <a:pt x="138" y="330"/>
                    <a:pt x="132" y="330"/>
                  </a:cubicBezTo>
                  <a:cubicBezTo>
                    <a:pt x="132" y="322"/>
                    <a:pt x="124" y="316"/>
                    <a:pt x="120" y="313"/>
                  </a:cubicBezTo>
                  <a:cubicBezTo>
                    <a:pt x="116" y="310"/>
                    <a:pt x="132" y="308"/>
                    <a:pt x="128" y="294"/>
                  </a:cubicBezTo>
                  <a:cubicBezTo>
                    <a:pt x="125" y="280"/>
                    <a:pt x="118" y="274"/>
                    <a:pt x="126" y="268"/>
                  </a:cubicBezTo>
                  <a:cubicBezTo>
                    <a:pt x="133" y="262"/>
                    <a:pt x="131" y="254"/>
                    <a:pt x="131" y="247"/>
                  </a:cubicBezTo>
                  <a:cubicBezTo>
                    <a:pt x="206" y="214"/>
                    <a:pt x="224" y="31"/>
                    <a:pt x="224" y="0"/>
                  </a:cubicBezTo>
                  <a:cubicBezTo>
                    <a:pt x="1" y="0"/>
                    <a:pt x="1" y="0"/>
                    <a:pt x="1" y="0"/>
                  </a:cubicBezTo>
                  <a:cubicBezTo>
                    <a:pt x="0" y="31"/>
                    <a:pt x="19" y="214"/>
                    <a:pt x="93" y="247"/>
                  </a:cubicBezTo>
                  <a:cubicBezTo>
                    <a:pt x="94" y="254"/>
                    <a:pt x="91" y="262"/>
                    <a:pt x="99" y="268"/>
                  </a:cubicBezTo>
                  <a:cubicBezTo>
                    <a:pt x="107" y="274"/>
                    <a:pt x="99" y="280"/>
                    <a:pt x="96" y="294"/>
                  </a:cubicBezTo>
                  <a:cubicBezTo>
                    <a:pt x="93" y="308"/>
                    <a:pt x="109" y="310"/>
                    <a:pt x="104" y="313"/>
                  </a:cubicBezTo>
                  <a:cubicBezTo>
                    <a:pt x="100" y="316"/>
                    <a:pt x="93" y="322"/>
                    <a:pt x="93" y="330"/>
                  </a:cubicBezTo>
                  <a:cubicBezTo>
                    <a:pt x="87" y="330"/>
                    <a:pt x="87" y="339"/>
                    <a:pt x="93" y="339"/>
                  </a:cubicBezTo>
                  <a:cubicBezTo>
                    <a:pt x="88" y="347"/>
                    <a:pt x="60" y="363"/>
                    <a:pt x="51" y="366"/>
                  </a:cubicBezTo>
                  <a:cubicBezTo>
                    <a:pt x="51" y="383"/>
                    <a:pt x="51" y="383"/>
                    <a:pt x="51" y="383"/>
                  </a:cubicBezTo>
                  <a:lnTo>
                    <a:pt x="174" y="3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42" name="Freeform 24"/>
            <p:cNvSpPr/>
            <p:nvPr/>
          </p:nvSpPr>
          <p:spPr bwMode="auto">
            <a:xfrm>
              <a:off x="3224583" y="2267475"/>
              <a:ext cx="319088" cy="1143000"/>
            </a:xfrm>
            <a:custGeom>
              <a:avLst/>
              <a:gdLst>
                <a:gd name="T0" fmla="*/ 83 w 107"/>
                <a:gd name="T1" fmla="*/ 383 h 383"/>
                <a:gd name="T2" fmla="*/ 83 w 107"/>
                <a:gd name="T3" fmla="*/ 366 h 383"/>
                <a:gd name="T4" fmla="*/ 63 w 107"/>
                <a:gd name="T5" fmla="*/ 339 h 383"/>
                <a:gd name="T6" fmla="*/ 63 w 107"/>
                <a:gd name="T7" fmla="*/ 330 h 383"/>
                <a:gd name="T8" fmla="*/ 57 w 107"/>
                <a:gd name="T9" fmla="*/ 313 h 383"/>
                <a:gd name="T10" fmla="*/ 61 w 107"/>
                <a:gd name="T11" fmla="*/ 294 h 383"/>
                <a:gd name="T12" fmla="*/ 60 w 107"/>
                <a:gd name="T13" fmla="*/ 268 h 383"/>
                <a:gd name="T14" fmla="*/ 62 w 107"/>
                <a:gd name="T15" fmla="*/ 247 h 383"/>
                <a:gd name="T16" fmla="*/ 106 w 107"/>
                <a:gd name="T17" fmla="*/ 0 h 383"/>
                <a:gd name="T18" fmla="*/ 0 w 107"/>
                <a:gd name="T19" fmla="*/ 0 h 383"/>
                <a:gd name="T20" fmla="*/ 44 w 107"/>
                <a:gd name="T21" fmla="*/ 247 h 383"/>
                <a:gd name="T22" fmla="*/ 47 w 107"/>
                <a:gd name="T23" fmla="*/ 268 h 383"/>
                <a:gd name="T24" fmla="*/ 46 w 107"/>
                <a:gd name="T25" fmla="*/ 294 h 383"/>
                <a:gd name="T26" fmla="*/ 50 w 107"/>
                <a:gd name="T27" fmla="*/ 313 h 383"/>
                <a:gd name="T28" fmla="*/ 44 w 107"/>
                <a:gd name="T29" fmla="*/ 330 h 383"/>
                <a:gd name="T30" fmla="*/ 44 w 107"/>
                <a:gd name="T31" fmla="*/ 339 h 383"/>
                <a:gd name="T32" fmla="*/ 24 w 107"/>
                <a:gd name="T33" fmla="*/ 366 h 383"/>
                <a:gd name="T34" fmla="*/ 24 w 107"/>
                <a:gd name="T35" fmla="*/ 383 h 383"/>
                <a:gd name="T36" fmla="*/ 83 w 107"/>
                <a:gd name="T37" fmla="*/ 38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383">
                  <a:moveTo>
                    <a:pt x="83" y="383"/>
                  </a:moveTo>
                  <a:cubicBezTo>
                    <a:pt x="83" y="366"/>
                    <a:pt x="83" y="366"/>
                    <a:pt x="83" y="366"/>
                  </a:cubicBezTo>
                  <a:cubicBezTo>
                    <a:pt x="78" y="363"/>
                    <a:pt x="65" y="347"/>
                    <a:pt x="63" y="339"/>
                  </a:cubicBezTo>
                  <a:cubicBezTo>
                    <a:pt x="66" y="339"/>
                    <a:pt x="66" y="330"/>
                    <a:pt x="63" y="330"/>
                  </a:cubicBezTo>
                  <a:cubicBezTo>
                    <a:pt x="63" y="322"/>
                    <a:pt x="59" y="316"/>
                    <a:pt x="57" y="313"/>
                  </a:cubicBezTo>
                  <a:cubicBezTo>
                    <a:pt x="55" y="310"/>
                    <a:pt x="63" y="308"/>
                    <a:pt x="61" y="294"/>
                  </a:cubicBezTo>
                  <a:cubicBezTo>
                    <a:pt x="60" y="280"/>
                    <a:pt x="56" y="274"/>
                    <a:pt x="60" y="268"/>
                  </a:cubicBezTo>
                  <a:cubicBezTo>
                    <a:pt x="63" y="262"/>
                    <a:pt x="62" y="254"/>
                    <a:pt x="62" y="247"/>
                  </a:cubicBezTo>
                  <a:cubicBezTo>
                    <a:pt x="98" y="214"/>
                    <a:pt x="107" y="31"/>
                    <a:pt x="106" y="0"/>
                  </a:cubicBezTo>
                  <a:cubicBezTo>
                    <a:pt x="0" y="0"/>
                    <a:pt x="0" y="0"/>
                    <a:pt x="0" y="0"/>
                  </a:cubicBezTo>
                  <a:cubicBezTo>
                    <a:pt x="0" y="31"/>
                    <a:pt x="9" y="214"/>
                    <a:pt x="44" y="247"/>
                  </a:cubicBezTo>
                  <a:cubicBezTo>
                    <a:pt x="45" y="254"/>
                    <a:pt x="43" y="262"/>
                    <a:pt x="47" y="268"/>
                  </a:cubicBezTo>
                  <a:cubicBezTo>
                    <a:pt x="51" y="274"/>
                    <a:pt x="47" y="280"/>
                    <a:pt x="46" y="294"/>
                  </a:cubicBezTo>
                  <a:cubicBezTo>
                    <a:pt x="44" y="308"/>
                    <a:pt x="52" y="310"/>
                    <a:pt x="50" y="313"/>
                  </a:cubicBezTo>
                  <a:cubicBezTo>
                    <a:pt x="48" y="316"/>
                    <a:pt x="44" y="322"/>
                    <a:pt x="44" y="330"/>
                  </a:cubicBezTo>
                  <a:cubicBezTo>
                    <a:pt x="41" y="330"/>
                    <a:pt x="41" y="339"/>
                    <a:pt x="44" y="339"/>
                  </a:cubicBezTo>
                  <a:cubicBezTo>
                    <a:pt x="42" y="347"/>
                    <a:pt x="29" y="363"/>
                    <a:pt x="24" y="366"/>
                  </a:cubicBezTo>
                  <a:cubicBezTo>
                    <a:pt x="24" y="383"/>
                    <a:pt x="24" y="383"/>
                    <a:pt x="24" y="383"/>
                  </a:cubicBezTo>
                  <a:lnTo>
                    <a:pt x="83" y="3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grpSp>
      <p:sp>
        <p:nvSpPr>
          <p:cNvPr id="143" name="椭圆 142"/>
          <p:cNvSpPr/>
          <p:nvPr/>
        </p:nvSpPr>
        <p:spPr>
          <a:xfrm>
            <a:off x="8883650" y="2343150"/>
            <a:ext cx="1379538" cy="1379538"/>
          </a:xfrm>
          <a:prstGeom prst="ellipse">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a:p>
        </p:txBody>
      </p:sp>
      <p:grpSp>
        <p:nvGrpSpPr>
          <p:cNvPr id="144" name="组合 143"/>
          <p:cNvGrpSpPr/>
          <p:nvPr/>
        </p:nvGrpSpPr>
        <p:grpSpPr>
          <a:xfrm flipH="1">
            <a:off x="9029030" y="2632856"/>
            <a:ext cx="1089537" cy="920657"/>
            <a:chOff x="2907083" y="2267475"/>
            <a:chExt cx="952500" cy="1143000"/>
          </a:xfrm>
          <a:solidFill>
            <a:schemeClr val="bg1"/>
          </a:solidFill>
        </p:grpSpPr>
        <p:sp>
          <p:nvSpPr>
            <p:cNvPr id="145" name="Freeform 21"/>
            <p:cNvSpPr/>
            <p:nvPr/>
          </p:nvSpPr>
          <p:spPr bwMode="auto">
            <a:xfrm>
              <a:off x="2907083" y="2365900"/>
              <a:ext cx="280988" cy="468313"/>
            </a:xfrm>
            <a:custGeom>
              <a:avLst/>
              <a:gdLst>
                <a:gd name="T0" fmla="*/ 94 w 94"/>
                <a:gd name="T1" fmla="*/ 157 h 157"/>
                <a:gd name="T2" fmla="*/ 92 w 94"/>
                <a:gd name="T3" fmla="*/ 138 h 157"/>
                <a:gd name="T4" fmla="*/ 26 w 94"/>
                <a:gd name="T5" fmla="*/ 15 h 157"/>
                <a:gd name="T6" fmla="*/ 78 w 94"/>
                <a:gd name="T7" fmla="*/ 15 h 157"/>
                <a:gd name="T8" fmla="*/ 76 w 94"/>
                <a:gd name="T9" fmla="*/ 0 h 157"/>
                <a:gd name="T10" fmla="*/ 8 w 94"/>
                <a:gd name="T11" fmla="*/ 0 h 157"/>
                <a:gd name="T12" fmla="*/ 94 w 94"/>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94" h="157">
                  <a:moveTo>
                    <a:pt x="94" y="157"/>
                  </a:moveTo>
                  <a:cubicBezTo>
                    <a:pt x="92" y="138"/>
                    <a:pt x="92" y="138"/>
                    <a:pt x="92" y="138"/>
                  </a:cubicBezTo>
                  <a:cubicBezTo>
                    <a:pt x="20" y="136"/>
                    <a:pt x="26" y="51"/>
                    <a:pt x="26" y="15"/>
                  </a:cubicBezTo>
                  <a:cubicBezTo>
                    <a:pt x="78" y="15"/>
                    <a:pt x="78" y="15"/>
                    <a:pt x="78" y="15"/>
                  </a:cubicBezTo>
                  <a:cubicBezTo>
                    <a:pt x="76" y="0"/>
                    <a:pt x="76" y="0"/>
                    <a:pt x="76" y="0"/>
                  </a:cubicBezTo>
                  <a:cubicBezTo>
                    <a:pt x="8" y="0"/>
                    <a:pt x="8" y="0"/>
                    <a:pt x="8" y="0"/>
                  </a:cubicBezTo>
                  <a:cubicBezTo>
                    <a:pt x="8" y="46"/>
                    <a:pt x="0" y="156"/>
                    <a:pt x="94" y="1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46" name="Freeform 22"/>
            <p:cNvSpPr/>
            <p:nvPr/>
          </p:nvSpPr>
          <p:spPr bwMode="auto">
            <a:xfrm>
              <a:off x="3575420" y="2365900"/>
              <a:ext cx="284163" cy="468313"/>
            </a:xfrm>
            <a:custGeom>
              <a:avLst/>
              <a:gdLst>
                <a:gd name="T0" fmla="*/ 0 w 95"/>
                <a:gd name="T1" fmla="*/ 157 h 157"/>
                <a:gd name="T2" fmla="*/ 2 w 95"/>
                <a:gd name="T3" fmla="*/ 138 h 157"/>
                <a:gd name="T4" fmla="*/ 69 w 95"/>
                <a:gd name="T5" fmla="*/ 15 h 157"/>
                <a:gd name="T6" fmla="*/ 17 w 95"/>
                <a:gd name="T7" fmla="*/ 15 h 157"/>
                <a:gd name="T8" fmla="*/ 18 w 95"/>
                <a:gd name="T9" fmla="*/ 0 h 157"/>
                <a:gd name="T10" fmla="*/ 87 w 95"/>
                <a:gd name="T11" fmla="*/ 0 h 157"/>
                <a:gd name="T12" fmla="*/ 0 w 95"/>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95" h="157">
                  <a:moveTo>
                    <a:pt x="0" y="157"/>
                  </a:moveTo>
                  <a:cubicBezTo>
                    <a:pt x="2" y="138"/>
                    <a:pt x="2" y="138"/>
                    <a:pt x="2" y="138"/>
                  </a:cubicBezTo>
                  <a:cubicBezTo>
                    <a:pt x="75" y="136"/>
                    <a:pt x="69" y="51"/>
                    <a:pt x="69" y="15"/>
                  </a:cubicBezTo>
                  <a:cubicBezTo>
                    <a:pt x="17" y="15"/>
                    <a:pt x="17" y="15"/>
                    <a:pt x="17" y="15"/>
                  </a:cubicBezTo>
                  <a:cubicBezTo>
                    <a:pt x="18" y="0"/>
                    <a:pt x="18" y="0"/>
                    <a:pt x="18" y="0"/>
                  </a:cubicBezTo>
                  <a:cubicBezTo>
                    <a:pt x="87" y="0"/>
                    <a:pt x="87" y="0"/>
                    <a:pt x="87" y="0"/>
                  </a:cubicBezTo>
                  <a:cubicBezTo>
                    <a:pt x="87" y="46"/>
                    <a:pt x="95" y="156"/>
                    <a:pt x="0" y="1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47" name="Freeform 23"/>
            <p:cNvSpPr/>
            <p:nvPr/>
          </p:nvSpPr>
          <p:spPr bwMode="auto">
            <a:xfrm>
              <a:off x="3048370" y="2267475"/>
              <a:ext cx="668338" cy="1143000"/>
            </a:xfrm>
            <a:custGeom>
              <a:avLst/>
              <a:gdLst>
                <a:gd name="T0" fmla="*/ 174 w 224"/>
                <a:gd name="T1" fmla="*/ 383 h 383"/>
                <a:gd name="T2" fmla="*/ 174 w 224"/>
                <a:gd name="T3" fmla="*/ 366 h 383"/>
                <a:gd name="T4" fmla="*/ 132 w 224"/>
                <a:gd name="T5" fmla="*/ 339 h 383"/>
                <a:gd name="T6" fmla="*/ 132 w 224"/>
                <a:gd name="T7" fmla="*/ 330 h 383"/>
                <a:gd name="T8" fmla="*/ 120 w 224"/>
                <a:gd name="T9" fmla="*/ 313 h 383"/>
                <a:gd name="T10" fmla="*/ 128 w 224"/>
                <a:gd name="T11" fmla="*/ 294 h 383"/>
                <a:gd name="T12" fmla="*/ 126 w 224"/>
                <a:gd name="T13" fmla="*/ 268 h 383"/>
                <a:gd name="T14" fmla="*/ 131 w 224"/>
                <a:gd name="T15" fmla="*/ 247 h 383"/>
                <a:gd name="T16" fmla="*/ 224 w 224"/>
                <a:gd name="T17" fmla="*/ 0 h 383"/>
                <a:gd name="T18" fmla="*/ 1 w 224"/>
                <a:gd name="T19" fmla="*/ 0 h 383"/>
                <a:gd name="T20" fmla="*/ 93 w 224"/>
                <a:gd name="T21" fmla="*/ 247 h 383"/>
                <a:gd name="T22" fmla="*/ 99 w 224"/>
                <a:gd name="T23" fmla="*/ 268 h 383"/>
                <a:gd name="T24" fmla="*/ 96 w 224"/>
                <a:gd name="T25" fmla="*/ 294 h 383"/>
                <a:gd name="T26" fmla="*/ 104 w 224"/>
                <a:gd name="T27" fmla="*/ 313 h 383"/>
                <a:gd name="T28" fmla="*/ 93 w 224"/>
                <a:gd name="T29" fmla="*/ 330 h 383"/>
                <a:gd name="T30" fmla="*/ 93 w 224"/>
                <a:gd name="T31" fmla="*/ 339 h 383"/>
                <a:gd name="T32" fmla="*/ 51 w 224"/>
                <a:gd name="T33" fmla="*/ 366 h 383"/>
                <a:gd name="T34" fmla="*/ 51 w 224"/>
                <a:gd name="T35" fmla="*/ 383 h 383"/>
                <a:gd name="T36" fmla="*/ 174 w 224"/>
                <a:gd name="T37" fmla="*/ 38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4" h="383">
                  <a:moveTo>
                    <a:pt x="174" y="383"/>
                  </a:moveTo>
                  <a:cubicBezTo>
                    <a:pt x="174" y="366"/>
                    <a:pt x="174" y="366"/>
                    <a:pt x="174" y="366"/>
                  </a:cubicBezTo>
                  <a:cubicBezTo>
                    <a:pt x="165" y="363"/>
                    <a:pt x="137" y="347"/>
                    <a:pt x="132" y="339"/>
                  </a:cubicBezTo>
                  <a:cubicBezTo>
                    <a:pt x="138" y="339"/>
                    <a:pt x="138" y="330"/>
                    <a:pt x="132" y="330"/>
                  </a:cubicBezTo>
                  <a:cubicBezTo>
                    <a:pt x="132" y="322"/>
                    <a:pt x="124" y="316"/>
                    <a:pt x="120" y="313"/>
                  </a:cubicBezTo>
                  <a:cubicBezTo>
                    <a:pt x="116" y="310"/>
                    <a:pt x="132" y="308"/>
                    <a:pt x="128" y="294"/>
                  </a:cubicBezTo>
                  <a:cubicBezTo>
                    <a:pt x="125" y="280"/>
                    <a:pt x="118" y="274"/>
                    <a:pt x="126" y="268"/>
                  </a:cubicBezTo>
                  <a:cubicBezTo>
                    <a:pt x="133" y="262"/>
                    <a:pt x="131" y="254"/>
                    <a:pt x="131" y="247"/>
                  </a:cubicBezTo>
                  <a:cubicBezTo>
                    <a:pt x="206" y="214"/>
                    <a:pt x="224" y="31"/>
                    <a:pt x="224" y="0"/>
                  </a:cubicBezTo>
                  <a:cubicBezTo>
                    <a:pt x="1" y="0"/>
                    <a:pt x="1" y="0"/>
                    <a:pt x="1" y="0"/>
                  </a:cubicBezTo>
                  <a:cubicBezTo>
                    <a:pt x="0" y="31"/>
                    <a:pt x="19" y="214"/>
                    <a:pt x="93" y="247"/>
                  </a:cubicBezTo>
                  <a:cubicBezTo>
                    <a:pt x="94" y="254"/>
                    <a:pt x="91" y="262"/>
                    <a:pt x="99" y="268"/>
                  </a:cubicBezTo>
                  <a:cubicBezTo>
                    <a:pt x="107" y="274"/>
                    <a:pt x="99" y="280"/>
                    <a:pt x="96" y="294"/>
                  </a:cubicBezTo>
                  <a:cubicBezTo>
                    <a:pt x="93" y="308"/>
                    <a:pt x="109" y="310"/>
                    <a:pt x="104" y="313"/>
                  </a:cubicBezTo>
                  <a:cubicBezTo>
                    <a:pt x="100" y="316"/>
                    <a:pt x="93" y="322"/>
                    <a:pt x="93" y="330"/>
                  </a:cubicBezTo>
                  <a:cubicBezTo>
                    <a:pt x="87" y="330"/>
                    <a:pt x="87" y="339"/>
                    <a:pt x="93" y="339"/>
                  </a:cubicBezTo>
                  <a:cubicBezTo>
                    <a:pt x="88" y="347"/>
                    <a:pt x="60" y="363"/>
                    <a:pt x="51" y="366"/>
                  </a:cubicBezTo>
                  <a:cubicBezTo>
                    <a:pt x="51" y="383"/>
                    <a:pt x="51" y="383"/>
                    <a:pt x="51" y="383"/>
                  </a:cubicBezTo>
                  <a:lnTo>
                    <a:pt x="174" y="3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148" name="Freeform 24"/>
            <p:cNvSpPr/>
            <p:nvPr/>
          </p:nvSpPr>
          <p:spPr bwMode="auto">
            <a:xfrm>
              <a:off x="3224583" y="2267475"/>
              <a:ext cx="319088" cy="1143000"/>
            </a:xfrm>
            <a:custGeom>
              <a:avLst/>
              <a:gdLst>
                <a:gd name="T0" fmla="*/ 83 w 107"/>
                <a:gd name="T1" fmla="*/ 383 h 383"/>
                <a:gd name="T2" fmla="*/ 83 w 107"/>
                <a:gd name="T3" fmla="*/ 366 h 383"/>
                <a:gd name="T4" fmla="*/ 63 w 107"/>
                <a:gd name="T5" fmla="*/ 339 h 383"/>
                <a:gd name="T6" fmla="*/ 63 w 107"/>
                <a:gd name="T7" fmla="*/ 330 h 383"/>
                <a:gd name="T8" fmla="*/ 57 w 107"/>
                <a:gd name="T9" fmla="*/ 313 h 383"/>
                <a:gd name="T10" fmla="*/ 61 w 107"/>
                <a:gd name="T11" fmla="*/ 294 h 383"/>
                <a:gd name="T12" fmla="*/ 60 w 107"/>
                <a:gd name="T13" fmla="*/ 268 h 383"/>
                <a:gd name="T14" fmla="*/ 62 w 107"/>
                <a:gd name="T15" fmla="*/ 247 h 383"/>
                <a:gd name="T16" fmla="*/ 106 w 107"/>
                <a:gd name="T17" fmla="*/ 0 h 383"/>
                <a:gd name="T18" fmla="*/ 0 w 107"/>
                <a:gd name="T19" fmla="*/ 0 h 383"/>
                <a:gd name="T20" fmla="*/ 44 w 107"/>
                <a:gd name="T21" fmla="*/ 247 h 383"/>
                <a:gd name="T22" fmla="*/ 47 w 107"/>
                <a:gd name="T23" fmla="*/ 268 h 383"/>
                <a:gd name="T24" fmla="*/ 46 w 107"/>
                <a:gd name="T25" fmla="*/ 294 h 383"/>
                <a:gd name="T26" fmla="*/ 50 w 107"/>
                <a:gd name="T27" fmla="*/ 313 h 383"/>
                <a:gd name="T28" fmla="*/ 44 w 107"/>
                <a:gd name="T29" fmla="*/ 330 h 383"/>
                <a:gd name="T30" fmla="*/ 44 w 107"/>
                <a:gd name="T31" fmla="*/ 339 h 383"/>
                <a:gd name="T32" fmla="*/ 24 w 107"/>
                <a:gd name="T33" fmla="*/ 366 h 383"/>
                <a:gd name="T34" fmla="*/ 24 w 107"/>
                <a:gd name="T35" fmla="*/ 383 h 383"/>
                <a:gd name="T36" fmla="*/ 83 w 107"/>
                <a:gd name="T37" fmla="*/ 38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383">
                  <a:moveTo>
                    <a:pt x="83" y="383"/>
                  </a:moveTo>
                  <a:cubicBezTo>
                    <a:pt x="83" y="366"/>
                    <a:pt x="83" y="366"/>
                    <a:pt x="83" y="366"/>
                  </a:cubicBezTo>
                  <a:cubicBezTo>
                    <a:pt x="78" y="363"/>
                    <a:pt x="65" y="347"/>
                    <a:pt x="63" y="339"/>
                  </a:cubicBezTo>
                  <a:cubicBezTo>
                    <a:pt x="66" y="339"/>
                    <a:pt x="66" y="330"/>
                    <a:pt x="63" y="330"/>
                  </a:cubicBezTo>
                  <a:cubicBezTo>
                    <a:pt x="63" y="322"/>
                    <a:pt x="59" y="316"/>
                    <a:pt x="57" y="313"/>
                  </a:cubicBezTo>
                  <a:cubicBezTo>
                    <a:pt x="55" y="310"/>
                    <a:pt x="63" y="308"/>
                    <a:pt x="61" y="294"/>
                  </a:cubicBezTo>
                  <a:cubicBezTo>
                    <a:pt x="60" y="280"/>
                    <a:pt x="56" y="274"/>
                    <a:pt x="60" y="268"/>
                  </a:cubicBezTo>
                  <a:cubicBezTo>
                    <a:pt x="63" y="262"/>
                    <a:pt x="62" y="254"/>
                    <a:pt x="62" y="247"/>
                  </a:cubicBezTo>
                  <a:cubicBezTo>
                    <a:pt x="98" y="214"/>
                    <a:pt x="107" y="31"/>
                    <a:pt x="106" y="0"/>
                  </a:cubicBezTo>
                  <a:cubicBezTo>
                    <a:pt x="0" y="0"/>
                    <a:pt x="0" y="0"/>
                    <a:pt x="0" y="0"/>
                  </a:cubicBezTo>
                  <a:cubicBezTo>
                    <a:pt x="0" y="31"/>
                    <a:pt x="9" y="214"/>
                    <a:pt x="44" y="247"/>
                  </a:cubicBezTo>
                  <a:cubicBezTo>
                    <a:pt x="45" y="254"/>
                    <a:pt x="43" y="262"/>
                    <a:pt x="47" y="268"/>
                  </a:cubicBezTo>
                  <a:cubicBezTo>
                    <a:pt x="51" y="274"/>
                    <a:pt x="47" y="280"/>
                    <a:pt x="46" y="294"/>
                  </a:cubicBezTo>
                  <a:cubicBezTo>
                    <a:pt x="44" y="308"/>
                    <a:pt x="52" y="310"/>
                    <a:pt x="50" y="313"/>
                  </a:cubicBezTo>
                  <a:cubicBezTo>
                    <a:pt x="48" y="316"/>
                    <a:pt x="44" y="322"/>
                    <a:pt x="44" y="330"/>
                  </a:cubicBezTo>
                  <a:cubicBezTo>
                    <a:pt x="41" y="330"/>
                    <a:pt x="41" y="339"/>
                    <a:pt x="44" y="339"/>
                  </a:cubicBezTo>
                  <a:cubicBezTo>
                    <a:pt x="42" y="347"/>
                    <a:pt x="29" y="363"/>
                    <a:pt x="24" y="366"/>
                  </a:cubicBezTo>
                  <a:cubicBezTo>
                    <a:pt x="24" y="383"/>
                    <a:pt x="24" y="383"/>
                    <a:pt x="24" y="383"/>
                  </a:cubicBezTo>
                  <a:lnTo>
                    <a:pt x="83" y="3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grpSp>
      <p:sp>
        <p:nvSpPr>
          <p:cNvPr id="149" name="矩形 148"/>
          <p:cNvSpPr/>
          <p:nvPr/>
        </p:nvSpPr>
        <p:spPr>
          <a:xfrm>
            <a:off x="1486038" y="4152325"/>
            <a:ext cx="2098675" cy="2308324"/>
          </a:xfrm>
          <a:prstGeom prst="rect">
            <a:avLst/>
          </a:prstGeom>
        </p:spPr>
        <p:txBody>
          <a:bodyPr>
            <a:spAutoFit/>
          </a:bodyPr>
          <a:lstStyle/>
          <a:p>
            <a:pPr algn="ctr">
              <a:lnSpc>
                <a:spcPct val="150000"/>
              </a:lnSpc>
              <a:defRPr/>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请输入公司经历及个人工作简介请输入公司经历及个人工作简介请输入公司经历及个人工作简介请输入公司经历及个人工作简介请输入公司经历及个人工作简介请输入公司经历及个人工作简介</a:t>
            </a:r>
            <a:endParaRPr lang="zh-HK" altLang="zh-HK" sz="12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50000"/>
              </a:lnSpc>
              <a:defRPr/>
            </a:pPr>
            <a:endParaRPr lang="zh-HK" altLang="zh-HK"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 name="TextBox 1"/>
          <p:cNvSpPr txBox="1"/>
          <p:nvPr/>
        </p:nvSpPr>
        <p:spPr>
          <a:xfrm>
            <a:off x="2179638" y="3827463"/>
            <a:ext cx="723275" cy="369332"/>
          </a:xfrm>
          <a:prstGeom prst="rect">
            <a:avLst/>
          </a:prstGeom>
          <a:noFill/>
        </p:spPr>
        <p:txBody>
          <a:bodyPr wrap="none">
            <a:spAutoFit/>
          </a:bodyPr>
          <a:lstStyle/>
          <a:p>
            <a:pPr>
              <a:defRPr/>
            </a:pPr>
            <a:r>
              <a:rPr lang="en-US" altLang="zh-CN" dirty="0">
                <a:solidFill>
                  <a:schemeClr val="tx1">
                    <a:lumMod val="65000"/>
                    <a:lumOff val="35000"/>
                  </a:schemeClr>
                </a:solidFill>
              </a:rPr>
              <a:t>201X</a:t>
            </a:r>
            <a:endParaRPr lang="zh-CN" altLang="en-US" dirty="0">
              <a:solidFill>
                <a:schemeClr val="tx1">
                  <a:lumMod val="65000"/>
                  <a:lumOff val="35000"/>
                </a:schemeClr>
              </a:solidFill>
            </a:endParaRPr>
          </a:p>
        </p:txBody>
      </p:sp>
      <p:sp>
        <p:nvSpPr>
          <p:cNvPr id="151" name="矩形 150"/>
          <p:cNvSpPr/>
          <p:nvPr/>
        </p:nvSpPr>
        <p:spPr>
          <a:xfrm>
            <a:off x="3843475" y="4152325"/>
            <a:ext cx="2100263" cy="2275688"/>
          </a:xfrm>
          <a:prstGeom prst="rect">
            <a:avLst/>
          </a:prstGeom>
        </p:spPr>
        <p:txBody>
          <a:bodyPr>
            <a:spAutoFit/>
          </a:bodyPr>
          <a:lstStyle/>
          <a:p>
            <a:pPr algn="ctr">
              <a:lnSpc>
                <a:spcPct val="150000"/>
              </a:lnSpc>
              <a:defRPr/>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请输入公司经历及个人工作简介请输入公司经历及个人工作简介请输入公司经历及个人工作简介请输入公司经历及个人工作简介请输入公司经历及个人工作简介请输入公司经历及个人工作简介</a:t>
            </a:r>
            <a:endParaRPr lang="zh-HK" altLang="zh-HK" sz="12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50000"/>
              </a:lnSpc>
              <a:defRPr/>
            </a:pPr>
            <a:endParaRPr lang="zh-HK" altLang="zh-HK"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2" name="TextBox 151"/>
          <p:cNvSpPr txBox="1"/>
          <p:nvPr/>
        </p:nvSpPr>
        <p:spPr>
          <a:xfrm>
            <a:off x="4530725" y="3789363"/>
            <a:ext cx="723275" cy="369332"/>
          </a:xfrm>
          <a:prstGeom prst="rect">
            <a:avLst/>
          </a:prstGeom>
          <a:noFill/>
        </p:spPr>
        <p:txBody>
          <a:bodyPr wrap="none">
            <a:spAutoFit/>
          </a:bodyPr>
          <a:lstStyle/>
          <a:p>
            <a:pPr>
              <a:defRPr/>
            </a:pPr>
            <a:r>
              <a:rPr lang="en-US" altLang="zh-CN" dirty="0">
                <a:solidFill>
                  <a:schemeClr val="tx1">
                    <a:lumMod val="65000"/>
                    <a:lumOff val="35000"/>
                  </a:schemeClr>
                </a:solidFill>
              </a:rPr>
              <a:t>201X</a:t>
            </a:r>
            <a:endParaRPr lang="zh-CN" altLang="en-US" dirty="0">
              <a:solidFill>
                <a:schemeClr val="tx1">
                  <a:lumMod val="65000"/>
                  <a:lumOff val="35000"/>
                </a:schemeClr>
              </a:solidFill>
            </a:endParaRPr>
          </a:p>
        </p:txBody>
      </p:sp>
      <p:sp>
        <p:nvSpPr>
          <p:cNvPr id="153" name="矩形 152"/>
          <p:cNvSpPr/>
          <p:nvPr/>
        </p:nvSpPr>
        <p:spPr>
          <a:xfrm>
            <a:off x="6058038" y="4152325"/>
            <a:ext cx="2098675" cy="2275688"/>
          </a:xfrm>
          <a:prstGeom prst="rect">
            <a:avLst/>
          </a:prstGeom>
        </p:spPr>
        <p:txBody>
          <a:bodyPr>
            <a:spAutoFit/>
          </a:bodyPr>
          <a:lstStyle/>
          <a:p>
            <a:pPr algn="ctr">
              <a:lnSpc>
                <a:spcPct val="150000"/>
              </a:lnSpc>
              <a:defRPr/>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请输入公司经历及个人工作简介请输入公司经历及个人工作简介请输入公司经历及个人工作简介请输入公司经历及个人工作简介请输入公司经历及个人工作简介请输入公司经历及个人工作简介</a:t>
            </a:r>
            <a:endParaRPr lang="zh-HK" altLang="zh-HK" sz="12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50000"/>
              </a:lnSpc>
              <a:defRPr/>
            </a:pPr>
            <a:endParaRPr lang="zh-HK" altLang="zh-HK"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4" name="TextBox 153"/>
          <p:cNvSpPr txBox="1"/>
          <p:nvPr/>
        </p:nvSpPr>
        <p:spPr>
          <a:xfrm>
            <a:off x="6743700" y="3827463"/>
            <a:ext cx="723275" cy="369332"/>
          </a:xfrm>
          <a:prstGeom prst="rect">
            <a:avLst/>
          </a:prstGeom>
          <a:noFill/>
        </p:spPr>
        <p:txBody>
          <a:bodyPr wrap="none">
            <a:spAutoFit/>
          </a:bodyPr>
          <a:lstStyle/>
          <a:p>
            <a:pPr>
              <a:defRPr/>
            </a:pPr>
            <a:r>
              <a:rPr lang="en-US" altLang="zh-CN" dirty="0">
                <a:solidFill>
                  <a:schemeClr val="tx1">
                    <a:lumMod val="65000"/>
                    <a:lumOff val="35000"/>
                  </a:schemeClr>
                </a:solidFill>
              </a:rPr>
              <a:t>201X</a:t>
            </a:r>
            <a:endParaRPr lang="zh-CN" altLang="en-US" dirty="0">
              <a:solidFill>
                <a:schemeClr val="tx1">
                  <a:lumMod val="65000"/>
                  <a:lumOff val="35000"/>
                </a:schemeClr>
              </a:solidFill>
            </a:endParaRPr>
          </a:p>
        </p:txBody>
      </p:sp>
      <p:sp>
        <p:nvSpPr>
          <p:cNvPr id="155" name="矩形 154"/>
          <p:cNvSpPr/>
          <p:nvPr/>
        </p:nvSpPr>
        <p:spPr>
          <a:xfrm>
            <a:off x="8498025" y="4152325"/>
            <a:ext cx="2100263" cy="2275688"/>
          </a:xfrm>
          <a:prstGeom prst="rect">
            <a:avLst/>
          </a:prstGeom>
        </p:spPr>
        <p:txBody>
          <a:bodyPr>
            <a:spAutoFit/>
          </a:bodyPr>
          <a:lstStyle/>
          <a:p>
            <a:pPr algn="ctr">
              <a:lnSpc>
                <a:spcPct val="150000"/>
              </a:lnSpc>
              <a:defRPr/>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请输入公司经历及个人工作简介请输入公司经历及个人工作简介请输入公司经历及个人工作简介请输入公司经历及个人工作简介请输入公司经历及个人工作简介请输入公司经历及个人工作简介</a:t>
            </a:r>
            <a:endParaRPr lang="zh-HK" altLang="zh-HK" sz="12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50000"/>
              </a:lnSpc>
              <a:defRPr/>
            </a:pPr>
            <a:endParaRPr lang="zh-HK" altLang="zh-HK"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6" name="TextBox 155"/>
          <p:cNvSpPr txBox="1"/>
          <p:nvPr/>
        </p:nvSpPr>
        <p:spPr>
          <a:xfrm>
            <a:off x="9183688" y="3787775"/>
            <a:ext cx="723275" cy="369332"/>
          </a:xfrm>
          <a:prstGeom prst="rect">
            <a:avLst/>
          </a:prstGeom>
          <a:noFill/>
        </p:spPr>
        <p:txBody>
          <a:bodyPr wrap="none">
            <a:spAutoFit/>
          </a:bodyPr>
          <a:lstStyle/>
          <a:p>
            <a:pPr>
              <a:defRPr/>
            </a:pPr>
            <a:r>
              <a:rPr lang="en-US" altLang="zh-CN" dirty="0">
                <a:solidFill>
                  <a:schemeClr val="tx1">
                    <a:lumMod val="65000"/>
                    <a:lumOff val="35000"/>
                  </a:schemeClr>
                </a:solidFill>
              </a:rPr>
              <a:t>201X</a:t>
            </a:r>
            <a:endParaRPr lang="zh-CN" altLang="en-US" dirty="0">
              <a:solidFill>
                <a:schemeClr val="tx1">
                  <a:lumMod val="65000"/>
                  <a:lumOff val="35000"/>
                </a:schemeClr>
              </a:solidFill>
            </a:endParaRPr>
          </a:p>
        </p:txBody>
      </p:sp>
      <p:grpSp>
        <p:nvGrpSpPr>
          <p:cNvPr id="8210" name="组合 156"/>
          <p:cNvGrpSpPr/>
          <p:nvPr/>
        </p:nvGrpSpPr>
        <p:grpSpPr bwMode="auto">
          <a:xfrm>
            <a:off x="4402138" y="754063"/>
            <a:ext cx="3479800" cy="1108075"/>
            <a:chOff x="2832496" y="753845"/>
            <a:chExt cx="3479007" cy="1107996"/>
          </a:xfrm>
        </p:grpSpPr>
        <p:sp>
          <p:nvSpPr>
            <p:cNvPr id="8211" name="文本框 6"/>
            <p:cNvSpPr txBox="1">
              <a:spLocks noChangeArrowheads="1"/>
            </p:cNvSpPr>
            <p:nvPr/>
          </p:nvSpPr>
          <p:spPr bwMode="auto">
            <a:xfrm>
              <a:off x="2921793" y="753845"/>
              <a:ext cx="3300414" cy="707887"/>
            </a:xfrm>
            <a:prstGeom prst="rect">
              <a:avLst/>
            </a:prstGeom>
            <a:solidFill>
              <a:srgbClr val="3B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b="1">
                  <a:solidFill>
                    <a:schemeClr val="bg1"/>
                  </a:solidFill>
                  <a:latin typeface="微软雅黑" panose="020B0503020204020204" pitchFamily="34" charset="-122"/>
                  <a:ea typeface="微软雅黑" panose="020B0503020204020204" pitchFamily="34" charset="-122"/>
                </a:rPr>
                <a:t>个人荣誉</a:t>
              </a:r>
              <a:endParaRPr lang="zh-HK" altLang="en-US" sz="4000" b="1">
                <a:solidFill>
                  <a:schemeClr val="bg1"/>
                </a:solidFill>
                <a:latin typeface="微软雅黑" panose="020B0503020204020204" pitchFamily="34" charset="-122"/>
                <a:ea typeface="微软雅黑" panose="020B0503020204020204" pitchFamily="34" charset="-122"/>
              </a:endParaRPr>
            </a:p>
          </p:txBody>
        </p:sp>
        <p:sp>
          <p:nvSpPr>
            <p:cNvPr id="159" name="文本框 7"/>
            <p:cNvSpPr txBox="1"/>
            <p:nvPr/>
          </p:nvSpPr>
          <p:spPr>
            <a:xfrm>
              <a:off x="2832496" y="1461820"/>
              <a:ext cx="3479007" cy="400021"/>
            </a:xfrm>
            <a:prstGeom prst="rect">
              <a:avLst/>
            </a:prstGeom>
            <a:noFill/>
          </p:spPr>
          <p:txBody>
            <a:bodyPr>
              <a:spAutoFit/>
            </a:bodyPr>
            <a:lstStyle/>
            <a:p>
              <a:pPr algn="ctr">
                <a:defRPr/>
              </a:pPr>
              <a:r>
                <a:rPr lang="en-US" altLang="zh-HK" sz="2000" spc="300" dirty="0">
                  <a:solidFill>
                    <a:schemeClr val="bg1"/>
                  </a:solidFill>
                  <a:latin typeface="Showcard Gothic" panose="04020904020102020604" pitchFamily="82" charset="0"/>
                </a:rPr>
                <a:t>DAMEN POWER</a:t>
              </a:r>
              <a:endParaRPr lang="zh-HK" altLang="en-US" sz="2000" spc="300" dirty="0">
                <a:solidFill>
                  <a:schemeClr val="bg1"/>
                </a:solidFill>
                <a:latin typeface="Showcard Gothic" panose="04020904020102020604" pitchFamily="82" charset="0"/>
              </a:endParaRP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randombar(horizontal)">
                                      <p:cBhvr>
                                        <p:cTn id="7" dur="1000"/>
                                        <p:tgtEl>
                                          <p:spTgt spid="124"/>
                                        </p:tgtEl>
                                      </p:cBhvr>
                                    </p:animEffect>
                                  </p:childTnLst>
                                </p:cTn>
                              </p:par>
                              <p:par>
                                <p:cTn id="8" presetID="14" presetClass="entr" presetSubtype="10" fill="hold" nodeType="withEffect">
                                  <p:stCondLst>
                                    <p:cond delay="0"/>
                                  </p:stCondLst>
                                  <p:childTnLst>
                                    <p:set>
                                      <p:cBhvr>
                                        <p:cTn id="9" dur="1" fill="hold">
                                          <p:stCondLst>
                                            <p:cond delay="0"/>
                                          </p:stCondLst>
                                        </p:cTn>
                                        <p:tgtEl>
                                          <p:spTgt spid="131"/>
                                        </p:tgtEl>
                                        <p:attrNameLst>
                                          <p:attrName>style.visibility</p:attrName>
                                        </p:attrNameLst>
                                      </p:cBhvr>
                                      <p:to>
                                        <p:strVal val="visible"/>
                                      </p:to>
                                    </p:set>
                                    <p:animEffect transition="in" filter="randombar(horizontal)">
                                      <p:cBhvr>
                                        <p:cTn id="10" dur="1000"/>
                                        <p:tgtEl>
                                          <p:spTgt spid="131"/>
                                        </p:tgtEl>
                                      </p:cBhvr>
                                    </p:animEffect>
                                  </p:childTnLst>
                                </p:cTn>
                              </p:par>
                              <p:par>
                                <p:cTn id="11" presetID="14" presetClass="entr" presetSubtype="10" fill="hold" nodeType="withEffect">
                                  <p:stCondLst>
                                    <p:cond delay="0"/>
                                  </p:stCondLst>
                                  <p:childTnLst>
                                    <p:set>
                                      <p:cBhvr>
                                        <p:cTn id="12" dur="1" fill="hold">
                                          <p:stCondLst>
                                            <p:cond delay="0"/>
                                          </p:stCondLst>
                                        </p:cTn>
                                        <p:tgtEl>
                                          <p:spTgt spid="138"/>
                                        </p:tgtEl>
                                        <p:attrNameLst>
                                          <p:attrName>style.visibility</p:attrName>
                                        </p:attrNameLst>
                                      </p:cBhvr>
                                      <p:to>
                                        <p:strVal val="visible"/>
                                      </p:to>
                                    </p:set>
                                    <p:animEffect transition="in" filter="randombar(horizontal)">
                                      <p:cBhvr>
                                        <p:cTn id="13" dur="1000"/>
                                        <p:tgtEl>
                                          <p:spTgt spid="138"/>
                                        </p:tgtEl>
                                      </p:cBhvr>
                                    </p:animEffect>
                                  </p:childTnLst>
                                </p:cTn>
                              </p:par>
                              <p:par>
                                <p:cTn id="14" presetID="14" presetClass="entr" presetSubtype="10" fill="hold" nodeType="withEffect">
                                  <p:stCondLst>
                                    <p:cond delay="0"/>
                                  </p:stCondLst>
                                  <p:childTnLst>
                                    <p:set>
                                      <p:cBhvr>
                                        <p:cTn id="15" dur="1" fill="hold">
                                          <p:stCondLst>
                                            <p:cond delay="0"/>
                                          </p:stCondLst>
                                        </p:cTn>
                                        <p:tgtEl>
                                          <p:spTgt spid="144"/>
                                        </p:tgtEl>
                                        <p:attrNameLst>
                                          <p:attrName>style.visibility</p:attrName>
                                        </p:attrNameLst>
                                      </p:cBhvr>
                                      <p:to>
                                        <p:strVal val="visible"/>
                                      </p:to>
                                    </p:set>
                                    <p:animEffect transition="in" filter="randombar(horizontal)">
                                      <p:cBhvr>
                                        <p:cTn id="16" dur="1000"/>
                                        <p:tgtEl>
                                          <p:spTgt spid="144"/>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29"/>
                                        </p:tgtEl>
                                        <p:attrNameLst>
                                          <p:attrName>style.visibility</p:attrName>
                                        </p:attrNameLst>
                                      </p:cBhvr>
                                      <p:to>
                                        <p:strVal val="visible"/>
                                      </p:to>
                                    </p:set>
                                    <p:animEffect transition="in" filter="randombar(horizontal)">
                                      <p:cBhvr>
                                        <p:cTn id="19" dur="1000"/>
                                        <p:tgtEl>
                                          <p:spTgt spid="129"/>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30"/>
                                        </p:tgtEl>
                                        <p:attrNameLst>
                                          <p:attrName>style.visibility</p:attrName>
                                        </p:attrNameLst>
                                      </p:cBhvr>
                                      <p:to>
                                        <p:strVal val="visible"/>
                                      </p:to>
                                    </p:set>
                                    <p:animEffect transition="in" filter="randombar(horizontal)">
                                      <p:cBhvr>
                                        <p:cTn id="22" dur="1000"/>
                                        <p:tgtEl>
                                          <p:spTgt spid="130"/>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7"/>
                                        </p:tgtEl>
                                        <p:attrNameLst>
                                          <p:attrName>style.visibility</p:attrName>
                                        </p:attrNameLst>
                                      </p:cBhvr>
                                      <p:to>
                                        <p:strVal val="visible"/>
                                      </p:to>
                                    </p:set>
                                    <p:animEffect transition="in" filter="randombar(horizontal)">
                                      <p:cBhvr>
                                        <p:cTn id="25" dur="1000"/>
                                        <p:tgtEl>
                                          <p:spTgt spid="137"/>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3"/>
                                        </p:tgtEl>
                                        <p:attrNameLst>
                                          <p:attrName>style.visibility</p:attrName>
                                        </p:attrNameLst>
                                      </p:cBhvr>
                                      <p:to>
                                        <p:strVal val="visible"/>
                                      </p:to>
                                    </p:set>
                                    <p:animEffect transition="in" filter="randombar(horizontal)">
                                      <p:cBhvr>
                                        <p:cTn id="28" dur="1000"/>
                                        <p:tgtEl>
                                          <p:spTgt spid="14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49"/>
                                        </p:tgtEl>
                                        <p:attrNameLst>
                                          <p:attrName>style.visibility</p:attrName>
                                        </p:attrNameLst>
                                      </p:cBhvr>
                                      <p:to>
                                        <p:strVal val="visible"/>
                                      </p:to>
                                    </p:set>
                                    <p:animEffect transition="in" filter="randombar(horizontal)">
                                      <p:cBhvr>
                                        <p:cTn id="31" dur="1000"/>
                                        <p:tgtEl>
                                          <p:spTgt spid="149"/>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randombar(horizontal)">
                                      <p:cBhvr>
                                        <p:cTn id="34" dur="1000"/>
                                        <p:tgtEl>
                                          <p:spTgt spid="2"/>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51"/>
                                        </p:tgtEl>
                                        <p:attrNameLst>
                                          <p:attrName>style.visibility</p:attrName>
                                        </p:attrNameLst>
                                      </p:cBhvr>
                                      <p:to>
                                        <p:strVal val="visible"/>
                                      </p:to>
                                    </p:set>
                                    <p:animEffect transition="in" filter="randombar(horizontal)">
                                      <p:cBhvr>
                                        <p:cTn id="37" dur="1000"/>
                                        <p:tgtEl>
                                          <p:spTgt spid="151"/>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52"/>
                                        </p:tgtEl>
                                        <p:attrNameLst>
                                          <p:attrName>style.visibility</p:attrName>
                                        </p:attrNameLst>
                                      </p:cBhvr>
                                      <p:to>
                                        <p:strVal val="visible"/>
                                      </p:to>
                                    </p:set>
                                    <p:animEffect transition="in" filter="randombar(horizontal)">
                                      <p:cBhvr>
                                        <p:cTn id="40" dur="1000"/>
                                        <p:tgtEl>
                                          <p:spTgt spid="152"/>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53"/>
                                        </p:tgtEl>
                                        <p:attrNameLst>
                                          <p:attrName>style.visibility</p:attrName>
                                        </p:attrNameLst>
                                      </p:cBhvr>
                                      <p:to>
                                        <p:strVal val="visible"/>
                                      </p:to>
                                    </p:set>
                                    <p:animEffect transition="in" filter="randombar(horizontal)">
                                      <p:cBhvr>
                                        <p:cTn id="43" dur="1000"/>
                                        <p:tgtEl>
                                          <p:spTgt spid="153"/>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54"/>
                                        </p:tgtEl>
                                        <p:attrNameLst>
                                          <p:attrName>style.visibility</p:attrName>
                                        </p:attrNameLst>
                                      </p:cBhvr>
                                      <p:to>
                                        <p:strVal val="visible"/>
                                      </p:to>
                                    </p:set>
                                    <p:animEffect transition="in" filter="randombar(horizontal)">
                                      <p:cBhvr>
                                        <p:cTn id="46" dur="1000"/>
                                        <p:tgtEl>
                                          <p:spTgt spid="154"/>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55"/>
                                        </p:tgtEl>
                                        <p:attrNameLst>
                                          <p:attrName>style.visibility</p:attrName>
                                        </p:attrNameLst>
                                      </p:cBhvr>
                                      <p:to>
                                        <p:strVal val="visible"/>
                                      </p:to>
                                    </p:set>
                                    <p:animEffect transition="in" filter="randombar(horizontal)">
                                      <p:cBhvr>
                                        <p:cTn id="49" dur="1000"/>
                                        <p:tgtEl>
                                          <p:spTgt spid="155"/>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56"/>
                                        </p:tgtEl>
                                        <p:attrNameLst>
                                          <p:attrName>style.visibility</p:attrName>
                                        </p:attrNameLst>
                                      </p:cBhvr>
                                      <p:to>
                                        <p:strVal val="visible"/>
                                      </p:to>
                                    </p:set>
                                    <p:animEffect transition="in" filter="randombar(horizontal)">
                                      <p:cBhvr>
                                        <p:cTn id="52" dur="1000"/>
                                        <p:tgtEl>
                                          <p:spTgt spid="156"/>
                                        </p:tgtEl>
                                      </p:cBhvr>
                                    </p:animEffect>
                                  </p:childTnLst>
                                </p:cTn>
                              </p:par>
                              <p:par>
                                <p:cTn id="53" presetID="14" presetClass="entr" presetSubtype="10" fill="hold" nodeType="withEffect">
                                  <p:stCondLst>
                                    <p:cond delay="0"/>
                                  </p:stCondLst>
                                  <p:childTnLst>
                                    <p:set>
                                      <p:cBhvr>
                                        <p:cTn id="54" dur="1" fill="hold">
                                          <p:stCondLst>
                                            <p:cond delay="0"/>
                                          </p:stCondLst>
                                        </p:cTn>
                                        <p:tgtEl>
                                          <p:spTgt spid="8210"/>
                                        </p:tgtEl>
                                        <p:attrNameLst>
                                          <p:attrName>style.visibility</p:attrName>
                                        </p:attrNameLst>
                                      </p:cBhvr>
                                      <p:to>
                                        <p:strVal val="visible"/>
                                      </p:to>
                                    </p:set>
                                    <p:animEffect transition="in" filter="randombar(horizontal)">
                                      <p:cBhvr>
                                        <p:cTn id="55" dur="1000"/>
                                        <p:tgtEl>
                                          <p:spTgt spid="8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animBg="1"/>
      <p:bldP spid="137" grpId="0" animBg="1"/>
      <p:bldP spid="143" grpId="0" animBg="1"/>
      <p:bldP spid="149" grpId="0"/>
      <p:bldP spid="2" grpId="0"/>
      <p:bldP spid="151" grpId="0"/>
      <p:bldP spid="152" grpId="0"/>
      <p:bldP spid="153" grpId="0"/>
      <p:bldP spid="154" grpId="0"/>
      <p:bldP spid="155" grpId="0"/>
      <p:bldP spid="1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3"/>
          <p:cNvSpPr/>
          <p:nvPr/>
        </p:nvSpPr>
        <p:spPr>
          <a:xfrm>
            <a:off x="3252788" y="2673350"/>
            <a:ext cx="1671637" cy="1335088"/>
          </a:xfrm>
          <a:custGeom>
            <a:avLst/>
            <a:gdLst/>
            <a:ahLst/>
            <a:cxnLst/>
            <a:rect l="l" t="t" r="r" b="b"/>
            <a:pathLst>
              <a:path w="1661822" h="1173944">
                <a:moveTo>
                  <a:pt x="0" y="912700"/>
                </a:moveTo>
                <a:lnTo>
                  <a:pt x="830646" y="1129494"/>
                </a:lnTo>
                <a:lnTo>
                  <a:pt x="830911" y="1129425"/>
                </a:lnTo>
                <a:lnTo>
                  <a:pt x="831176" y="1129494"/>
                </a:lnTo>
                <a:lnTo>
                  <a:pt x="1661822" y="912700"/>
                </a:lnTo>
                <a:lnTo>
                  <a:pt x="1659176" y="976994"/>
                </a:lnTo>
                <a:lnTo>
                  <a:pt x="831176" y="1173944"/>
                </a:lnTo>
                <a:lnTo>
                  <a:pt x="830911" y="1173878"/>
                </a:lnTo>
                <a:lnTo>
                  <a:pt x="830646" y="1173944"/>
                </a:lnTo>
                <a:lnTo>
                  <a:pt x="2646" y="976994"/>
                </a:lnTo>
                <a:close/>
                <a:moveTo>
                  <a:pt x="5822" y="0"/>
                </a:moveTo>
                <a:lnTo>
                  <a:pt x="1661822" y="0"/>
                </a:lnTo>
                <a:lnTo>
                  <a:pt x="1661822" y="900000"/>
                </a:lnTo>
                <a:lnTo>
                  <a:pt x="833822" y="1116000"/>
                </a:lnTo>
                <a:lnTo>
                  <a:pt x="5822" y="900000"/>
                </a:lnTo>
                <a:close/>
              </a:path>
            </a:pathLst>
          </a:cu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dirty="0">
              <a:solidFill>
                <a:schemeClr val="tx1"/>
              </a:solidFill>
            </a:endParaRPr>
          </a:p>
        </p:txBody>
      </p:sp>
      <p:sp>
        <p:nvSpPr>
          <p:cNvPr id="3" name="矩形 23"/>
          <p:cNvSpPr/>
          <p:nvPr/>
        </p:nvSpPr>
        <p:spPr>
          <a:xfrm>
            <a:off x="5259388" y="2673350"/>
            <a:ext cx="1673225" cy="1335088"/>
          </a:xfrm>
          <a:custGeom>
            <a:avLst/>
            <a:gdLst/>
            <a:ahLst/>
            <a:cxnLst/>
            <a:rect l="l" t="t" r="r" b="b"/>
            <a:pathLst>
              <a:path w="1661822" h="1173944">
                <a:moveTo>
                  <a:pt x="0" y="912700"/>
                </a:moveTo>
                <a:lnTo>
                  <a:pt x="830646" y="1129494"/>
                </a:lnTo>
                <a:lnTo>
                  <a:pt x="830911" y="1129425"/>
                </a:lnTo>
                <a:lnTo>
                  <a:pt x="831176" y="1129494"/>
                </a:lnTo>
                <a:lnTo>
                  <a:pt x="1661822" y="912700"/>
                </a:lnTo>
                <a:lnTo>
                  <a:pt x="1659176" y="976994"/>
                </a:lnTo>
                <a:lnTo>
                  <a:pt x="831176" y="1173944"/>
                </a:lnTo>
                <a:lnTo>
                  <a:pt x="830911" y="1173878"/>
                </a:lnTo>
                <a:lnTo>
                  <a:pt x="830646" y="1173944"/>
                </a:lnTo>
                <a:lnTo>
                  <a:pt x="2646" y="976994"/>
                </a:lnTo>
                <a:close/>
                <a:moveTo>
                  <a:pt x="5822" y="0"/>
                </a:moveTo>
                <a:lnTo>
                  <a:pt x="1661822" y="0"/>
                </a:lnTo>
                <a:lnTo>
                  <a:pt x="1661822" y="900000"/>
                </a:lnTo>
                <a:lnTo>
                  <a:pt x="833822" y="1116000"/>
                </a:lnTo>
                <a:lnTo>
                  <a:pt x="5822" y="900000"/>
                </a:lnTo>
                <a:close/>
              </a:path>
            </a:pathLst>
          </a:cu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dirty="0">
              <a:solidFill>
                <a:schemeClr val="tx1"/>
              </a:solidFill>
            </a:endParaRPr>
          </a:p>
        </p:txBody>
      </p:sp>
      <p:sp>
        <p:nvSpPr>
          <p:cNvPr id="4" name="矩形 23"/>
          <p:cNvSpPr/>
          <p:nvPr/>
        </p:nvSpPr>
        <p:spPr>
          <a:xfrm>
            <a:off x="7267575" y="2673350"/>
            <a:ext cx="1671638" cy="1335088"/>
          </a:xfrm>
          <a:custGeom>
            <a:avLst/>
            <a:gdLst/>
            <a:ahLst/>
            <a:cxnLst/>
            <a:rect l="l" t="t" r="r" b="b"/>
            <a:pathLst>
              <a:path w="1661822" h="1173944">
                <a:moveTo>
                  <a:pt x="0" y="912700"/>
                </a:moveTo>
                <a:lnTo>
                  <a:pt x="830646" y="1129494"/>
                </a:lnTo>
                <a:lnTo>
                  <a:pt x="830911" y="1129425"/>
                </a:lnTo>
                <a:lnTo>
                  <a:pt x="831176" y="1129494"/>
                </a:lnTo>
                <a:lnTo>
                  <a:pt x="1661822" y="912700"/>
                </a:lnTo>
                <a:lnTo>
                  <a:pt x="1659176" y="976994"/>
                </a:lnTo>
                <a:lnTo>
                  <a:pt x="831176" y="1173944"/>
                </a:lnTo>
                <a:lnTo>
                  <a:pt x="830911" y="1173878"/>
                </a:lnTo>
                <a:lnTo>
                  <a:pt x="830646" y="1173944"/>
                </a:lnTo>
                <a:lnTo>
                  <a:pt x="2646" y="976994"/>
                </a:lnTo>
                <a:close/>
                <a:moveTo>
                  <a:pt x="5822" y="0"/>
                </a:moveTo>
                <a:lnTo>
                  <a:pt x="1661822" y="0"/>
                </a:lnTo>
                <a:lnTo>
                  <a:pt x="1661822" y="900000"/>
                </a:lnTo>
                <a:lnTo>
                  <a:pt x="833822" y="1116000"/>
                </a:lnTo>
                <a:lnTo>
                  <a:pt x="5822" y="900000"/>
                </a:lnTo>
                <a:close/>
              </a:path>
            </a:pathLst>
          </a:cu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dirty="0">
              <a:solidFill>
                <a:schemeClr val="tx1"/>
              </a:solidFill>
            </a:endParaRPr>
          </a:p>
        </p:txBody>
      </p:sp>
      <p:sp>
        <p:nvSpPr>
          <p:cNvPr id="5" name="矩形 23"/>
          <p:cNvSpPr/>
          <p:nvPr/>
        </p:nvSpPr>
        <p:spPr>
          <a:xfrm>
            <a:off x="1246188" y="2673350"/>
            <a:ext cx="1671637" cy="1335088"/>
          </a:xfrm>
          <a:custGeom>
            <a:avLst/>
            <a:gdLst/>
            <a:ahLst/>
            <a:cxnLst/>
            <a:rect l="l" t="t" r="r" b="b"/>
            <a:pathLst>
              <a:path w="1661822" h="1173944">
                <a:moveTo>
                  <a:pt x="0" y="912700"/>
                </a:moveTo>
                <a:lnTo>
                  <a:pt x="830646" y="1129494"/>
                </a:lnTo>
                <a:lnTo>
                  <a:pt x="830911" y="1129425"/>
                </a:lnTo>
                <a:lnTo>
                  <a:pt x="831176" y="1129494"/>
                </a:lnTo>
                <a:lnTo>
                  <a:pt x="1661822" y="912700"/>
                </a:lnTo>
                <a:lnTo>
                  <a:pt x="1659176" y="976994"/>
                </a:lnTo>
                <a:lnTo>
                  <a:pt x="831176" y="1173944"/>
                </a:lnTo>
                <a:lnTo>
                  <a:pt x="830911" y="1173878"/>
                </a:lnTo>
                <a:lnTo>
                  <a:pt x="830646" y="1173944"/>
                </a:lnTo>
                <a:lnTo>
                  <a:pt x="2646" y="976994"/>
                </a:lnTo>
                <a:close/>
                <a:moveTo>
                  <a:pt x="5822" y="0"/>
                </a:moveTo>
                <a:lnTo>
                  <a:pt x="1661822" y="0"/>
                </a:lnTo>
                <a:lnTo>
                  <a:pt x="1661822" y="900000"/>
                </a:lnTo>
                <a:lnTo>
                  <a:pt x="833822" y="1116000"/>
                </a:lnTo>
                <a:lnTo>
                  <a:pt x="5822" y="900000"/>
                </a:lnTo>
                <a:close/>
              </a:path>
            </a:pathLst>
          </a:cu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dirty="0">
              <a:solidFill>
                <a:schemeClr val="tx1"/>
              </a:solidFill>
            </a:endParaRPr>
          </a:p>
        </p:txBody>
      </p:sp>
      <p:sp>
        <p:nvSpPr>
          <p:cNvPr id="11" name="矩形 23"/>
          <p:cNvSpPr/>
          <p:nvPr/>
        </p:nvSpPr>
        <p:spPr>
          <a:xfrm>
            <a:off x="9274175" y="2049463"/>
            <a:ext cx="1671638" cy="1335087"/>
          </a:xfrm>
          <a:custGeom>
            <a:avLst/>
            <a:gdLst/>
            <a:ahLst/>
            <a:cxnLst/>
            <a:rect l="l" t="t" r="r" b="b"/>
            <a:pathLst>
              <a:path w="1661822" h="1173944">
                <a:moveTo>
                  <a:pt x="0" y="912700"/>
                </a:moveTo>
                <a:lnTo>
                  <a:pt x="830646" y="1129494"/>
                </a:lnTo>
                <a:lnTo>
                  <a:pt x="830911" y="1129425"/>
                </a:lnTo>
                <a:lnTo>
                  <a:pt x="831176" y="1129494"/>
                </a:lnTo>
                <a:lnTo>
                  <a:pt x="1661822" y="912700"/>
                </a:lnTo>
                <a:lnTo>
                  <a:pt x="1659176" y="976994"/>
                </a:lnTo>
                <a:lnTo>
                  <a:pt x="831176" y="1173944"/>
                </a:lnTo>
                <a:lnTo>
                  <a:pt x="830911" y="1173878"/>
                </a:lnTo>
                <a:lnTo>
                  <a:pt x="830646" y="1173944"/>
                </a:lnTo>
                <a:lnTo>
                  <a:pt x="2646" y="976994"/>
                </a:lnTo>
                <a:close/>
                <a:moveTo>
                  <a:pt x="5822" y="0"/>
                </a:moveTo>
                <a:lnTo>
                  <a:pt x="1661822" y="0"/>
                </a:lnTo>
                <a:lnTo>
                  <a:pt x="1661822" y="900000"/>
                </a:lnTo>
                <a:lnTo>
                  <a:pt x="833822" y="1116000"/>
                </a:lnTo>
                <a:lnTo>
                  <a:pt x="5822" y="900000"/>
                </a:lnTo>
                <a:close/>
              </a:path>
            </a:pathLst>
          </a:custGeom>
          <a:noFill/>
          <a:ln w="6350">
            <a:solidFill>
              <a:srgbClr val="FFFFFF"/>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dirty="0">
              <a:solidFill>
                <a:schemeClr val="tx1"/>
              </a:solidFill>
            </a:endParaRPr>
          </a:p>
        </p:txBody>
      </p:sp>
      <p:sp>
        <p:nvSpPr>
          <p:cNvPr id="14" name="矩形 23"/>
          <p:cNvSpPr/>
          <p:nvPr/>
        </p:nvSpPr>
        <p:spPr>
          <a:xfrm>
            <a:off x="9342438" y="2673350"/>
            <a:ext cx="1673225" cy="1335088"/>
          </a:xfrm>
          <a:custGeom>
            <a:avLst/>
            <a:gdLst/>
            <a:ahLst/>
            <a:cxnLst/>
            <a:rect l="l" t="t" r="r" b="b"/>
            <a:pathLst>
              <a:path w="1661822" h="1173944">
                <a:moveTo>
                  <a:pt x="0" y="912700"/>
                </a:moveTo>
                <a:lnTo>
                  <a:pt x="830646" y="1129494"/>
                </a:lnTo>
                <a:lnTo>
                  <a:pt x="830911" y="1129425"/>
                </a:lnTo>
                <a:lnTo>
                  <a:pt x="831176" y="1129494"/>
                </a:lnTo>
                <a:lnTo>
                  <a:pt x="1661822" y="912700"/>
                </a:lnTo>
                <a:lnTo>
                  <a:pt x="1659176" y="976994"/>
                </a:lnTo>
                <a:lnTo>
                  <a:pt x="831176" y="1173944"/>
                </a:lnTo>
                <a:lnTo>
                  <a:pt x="830911" y="1173878"/>
                </a:lnTo>
                <a:lnTo>
                  <a:pt x="830646" y="1173944"/>
                </a:lnTo>
                <a:lnTo>
                  <a:pt x="2646" y="976994"/>
                </a:lnTo>
                <a:close/>
                <a:moveTo>
                  <a:pt x="5822" y="0"/>
                </a:moveTo>
                <a:lnTo>
                  <a:pt x="1661822" y="0"/>
                </a:lnTo>
                <a:lnTo>
                  <a:pt x="1661822" y="900000"/>
                </a:lnTo>
                <a:lnTo>
                  <a:pt x="833822" y="1116000"/>
                </a:lnTo>
                <a:lnTo>
                  <a:pt x="5822" y="900000"/>
                </a:lnTo>
                <a:close/>
              </a:path>
            </a:pathLst>
          </a:cu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dirty="0">
              <a:solidFill>
                <a:schemeClr val="tx1"/>
              </a:solidFill>
            </a:endParaRPr>
          </a:p>
        </p:txBody>
      </p:sp>
      <p:grpSp>
        <p:nvGrpSpPr>
          <p:cNvPr id="15" name="组合 156"/>
          <p:cNvGrpSpPr/>
          <p:nvPr/>
        </p:nvGrpSpPr>
        <p:grpSpPr bwMode="auto">
          <a:xfrm>
            <a:off x="4402138" y="754063"/>
            <a:ext cx="3479800" cy="1108075"/>
            <a:chOff x="2832496" y="753845"/>
            <a:chExt cx="3479007" cy="1107996"/>
          </a:xfrm>
        </p:grpSpPr>
        <p:sp>
          <p:nvSpPr>
            <p:cNvPr id="9237" name="文本框 6"/>
            <p:cNvSpPr txBox="1">
              <a:spLocks noChangeArrowheads="1"/>
            </p:cNvSpPr>
            <p:nvPr/>
          </p:nvSpPr>
          <p:spPr bwMode="auto">
            <a:xfrm>
              <a:off x="2921793" y="753845"/>
              <a:ext cx="3300414" cy="707887"/>
            </a:xfrm>
            <a:prstGeom prst="rect">
              <a:avLst/>
            </a:prstGeom>
            <a:solidFill>
              <a:srgbClr val="3B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b="1">
                  <a:solidFill>
                    <a:schemeClr val="bg1"/>
                  </a:solidFill>
                  <a:latin typeface="微软雅黑" panose="020B0503020204020204" pitchFamily="34" charset="-122"/>
                  <a:ea typeface="微软雅黑" panose="020B0503020204020204" pitchFamily="34" charset="-122"/>
                </a:rPr>
                <a:t>作品展示</a:t>
              </a:r>
              <a:endParaRPr lang="zh-HK" altLang="en-US" sz="4000" b="1">
                <a:solidFill>
                  <a:schemeClr val="bg1"/>
                </a:solidFill>
                <a:latin typeface="微软雅黑" panose="020B0503020204020204" pitchFamily="34" charset="-122"/>
                <a:ea typeface="微软雅黑" panose="020B0503020204020204" pitchFamily="34" charset="-122"/>
              </a:endParaRPr>
            </a:p>
          </p:txBody>
        </p:sp>
        <p:sp>
          <p:nvSpPr>
            <p:cNvPr id="17" name="文本框 7"/>
            <p:cNvSpPr txBox="1"/>
            <p:nvPr/>
          </p:nvSpPr>
          <p:spPr>
            <a:xfrm>
              <a:off x="2832496" y="1461820"/>
              <a:ext cx="3479007" cy="400021"/>
            </a:xfrm>
            <a:prstGeom prst="rect">
              <a:avLst/>
            </a:prstGeom>
            <a:noFill/>
          </p:spPr>
          <p:txBody>
            <a:bodyPr>
              <a:spAutoFit/>
            </a:bodyPr>
            <a:lstStyle/>
            <a:p>
              <a:pPr algn="ctr">
                <a:defRPr/>
              </a:pPr>
              <a:r>
                <a:rPr lang="en-US" altLang="zh-HK" sz="2000" spc="300" dirty="0">
                  <a:solidFill>
                    <a:schemeClr val="bg1"/>
                  </a:solidFill>
                  <a:latin typeface="Showcard Gothic" panose="04020904020102020604" pitchFamily="82" charset="0"/>
                </a:rPr>
                <a:t>DAMEN POWER</a:t>
              </a:r>
              <a:endParaRPr lang="zh-HK" altLang="en-US" sz="2000" spc="300" dirty="0">
                <a:solidFill>
                  <a:schemeClr val="bg1"/>
                </a:solidFill>
                <a:latin typeface="Showcard Gothic" panose="04020904020102020604" pitchFamily="82" charset="0"/>
              </a:endParaRPr>
            </a:p>
          </p:txBody>
        </p:sp>
      </p:grpSp>
      <p:sp>
        <p:nvSpPr>
          <p:cNvPr id="18" name="Oval 71"/>
          <p:cNvSpPr>
            <a:spLocks noChangeArrowheads="1"/>
          </p:cNvSpPr>
          <p:nvPr/>
        </p:nvSpPr>
        <p:spPr bwMode="auto">
          <a:xfrm>
            <a:off x="1941513" y="3324225"/>
            <a:ext cx="280987" cy="29527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9" name="Freeform 72"/>
          <p:cNvSpPr>
            <a:spLocks noEditPoints="1"/>
          </p:cNvSpPr>
          <p:nvPr/>
        </p:nvSpPr>
        <p:spPr bwMode="auto">
          <a:xfrm>
            <a:off x="1695450" y="2728913"/>
            <a:ext cx="773113" cy="1016000"/>
          </a:xfrm>
          <a:custGeom>
            <a:avLst/>
            <a:gdLst>
              <a:gd name="T0" fmla="*/ 2147483647 w 96"/>
              <a:gd name="T1" fmla="*/ 0 h 168"/>
              <a:gd name="T2" fmla="*/ 2147483647 w 96"/>
              <a:gd name="T3" fmla="*/ 0 h 168"/>
              <a:gd name="T4" fmla="*/ 0 w 96"/>
              <a:gd name="T5" fmla="*/ 2147483647 h 168"/>
              <a:gd name="T6" fmla="*/ 0 w 96"/>
              <a:gd name="T7" fmla="*/ 2147483647 h 168"/>
              <a:gd name="T8" fmla="*/ 2147483647 w 96"/>
              <a:gd name="T9" fmla="*/ 2147483647 h 168"/>
              <a:gd name="T10" fmla="*/ 2147483647 w 96"/>
              <a:gd name="T11" fmla="*/ 2147483647 h 168"/>
              <a:gd name="T12" fmla="*/ 2147483647 w 96"/>
              <a:gd name="T13" fmla="*/ 2147483647 h 168"/>
              <a:gd name="T14" fmla="*/ 2147483647 w 96"/>
              <a:gd name="T15" fmla="*/ 2147483647 h 168"/>
              <a:gd name="T16" fmla="*/ 2147483647 w 96"/>
              <a:gd name="T17" fmla="*/ 0 h 168"/>
              <a:gd name="T18" fmla="*/ 2147483647 w 96"/>
              <a:gd name="T19" fmla="*/ 2147483647 h 168"/>
              <a:gd name="T20" fmla="*/ 2147483647 w 96"/>
              <a:gd name="T21" fmla="*/ 2147483647 h 168"/>
              <a:gd name="T22" fmla="*/ 2147483647 w 96"/>
              <a:gd name="T23" fmla="*/ 2147483647 h 168"/>
              <a:gd name="T24" fmla="*/ 2147483647 w 96"/>
              <a:gd name="T25" fmla="*/ 2147483647 h 168"/>
              <a:gd name="T26" fmla="*/ 2147483647 w 96"/>
              <a:gd name="T27" fmla="*/ 2147483647 h 168"/>
              <a:gd name="T28" fmla="*/ 2147483647 w 96"/>
              <a:gd name="T29" fmla="*/ 2147483647 h 168"/>
              <a:gd name="T30" fmla="*/ 2147483647 w 96"/>
              <a:gd name="T31" fmla="*/ 2147483647 h 168"/>
              <a:gd name="T32" fmla="*/ 2147483647 w 96"/>
              <a:gd name="T33" fmla="*/ 2147483647 h 168"/>
              <a:gd name="T34" fmla="*/ 2147483647 w 96"/>
              <a:gd name="T35" fmla="*/ 2147483647 h 168"/>
              <a:gd name="T36" fmla="*/ 2147483647 w 96"/>
              <a:gd name="T37" fmla="*/ 2147483647 h 168"/>
              <a:gd name="T38" fmla="*/ 2147483647 w 96"/>
              <a:gd name="T39" fmla="*/ 2147483647 h 168"/>
              <a:gd name="T40" fmla="*/ 2147483647 w 96"/>
              <a:gd name="T41" fmla="*/ 2147483647 h 168"/>
              <a:gd name="T42" fmla="*/ 2147483647 w 96"/>
              <a:gd name="T43" fmla="*/ 2147483647 h 168"/>
              <a:gd name="T44" fmla="*/ 2147483647 w 96"/>
              <a:gd name="T45" fmla="*/ 2147483647 h 16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6" h="168">
                <a:moveTo>
                  <a:pt x="84" y="0"/>
                </a:moveTo>
                <a:cubicBezTo>
                  <a:pt x="12" y="0"/>
                  <a:pt x="12" y="0"/>
                  <a:pt x="12" y="0"/>
                </a:cubicBezTo>
                <a:cubicBezTo>
                  <a:pt x="5" y="0"/>
                  <a:pt x="0" y="5"/>
                  <a:pt x="0" y="12"/>
                </a:cubicBezTo>
                <a:cubicBezTo>
                  <a:pt x="0" y="156"/>
                  <a:pt x="0" y="156"/>
                  <a:pt x="0" y="156"/>
                </a:cubicBezTo>
                <a:cubicBezTo>
                  <a:pt x="0" y="163"/>
                  <a:pt x="5" y="168"/>
                  <a:pt x="12" y="168"/>
                </a:cubicBezTo>
                <a:cubicBezTo>
                  <a:pt x="84" y="168"/>
                  <a:pt x="84" y="168"/>
                  <a:pt x="84" y="168"/>
                </a:cubicBezTo>
                <a:cubicBezTo>
                  <a:pt x="91" y="168"/>
                  <a:pt x="96" y="163"/>
                  <a:pt x="96" y="156"/>
                </a:cubicBezTo>
                <a:cubicBezTo>
                  <a:pt x="96" y="12"/>
                  <a:pt x="96" y="12"/>
                  <a:pt x="96" y="12"/>
                </a:cubicBezTo>
                <a:cubicBezTo>
                  <a:pt x="96" y="5"/>
                  <a:pt x="91" y="0"/>
                  <a:pt x="84" y="0"/>
                </a:cubicBezTo>
                <a:moveTo>
                  <a:pt x="48" y="156"/>
                </a:moveTo>
                <a:cubicBezTo>
                  <a:pt x="28" y="156"/>
                  <a:pt x="12" y="140"/>
                  <a:pt x="12" y="120"/>
                </a:cubicBezTo>
                <a:cubicBezTo>
                  <a:pt x="12" y="100"/>
                  <a:pt x="28" y="84"/>
                  <a:pt x="48" y="84"/>
                </a:cubicBezTo>
                <a:cubicBezTo>
                  <a:pt x="68" y="84"/>
                  <a:pt x="84" y="100"/>
                  <a:pt x="84" y="120"/>
                </a:cubicBezTo>
                <a:cubicBezTo>
                  <a:pt x="84" y="140"/>
                  <a:pt x="68" y="156"/>
                  <a:pt x="48" y="156"/>
                </a:cubicBezTo>
                <a:moveTo>
                  <a:pt x="84" y="64"/>
                </a:moveTo>
                <a:cubicBezTo>
                  <a:pt x="84" y="68"/>
                  <a:pt x="80" y="72"/>
                  <a:pt x="76" y="72"/>
                </a:cubicBezTo>
                <a:cubicBezTo>
                  <a:pt x="20" y="72"/>
                  <a:pt x="20" y="72"/>
                  <a:pt x="20" y="72"/>
                </a:cubicBezTo>
                <a:cubicBezTo>
                  <a:pt x="16" y="72"/>
                  <a:pt x="12" y="68"/>
                  <a:pt x="12" y="64"/>
                </a:cubicBezTo>
                <a:cubicBezTo>
                  <a:pt x="12" y="20"/>
                  <a:pt x="12" y="20"/>
                  <a:pt x="12" y="20"/>
                </a:cubicBezTo>
                <a:cubicBezTo>
                  <a:pt x="12" y="16"/>
                  <a:pt x="16" y="12"/>
                  <a:pt x="20" y="12"/>
                </a:cubicBezTo>
                <a:cubicBezTo>
                  <a:pt x="76" y="12"/>
                  <a:pt x="76" y="12"/>
                  <a:pt x="76" y="12"/>
                </a:cubicBezTo>
                <a:cubicBezTo>
                  <a:pt x="80" y="12"/>
                  <a:pt x="84" y="16"/>
                  <a:pt x="84" y="20"/>
                </a:cubicBezTo>
                <a:lnTo>
                  <a:pt x="84" y="6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 name="Freeform 73"/>
          <p:cNvSpPr>
            <a:spLocks noEditPoints="1"/>
          </p:cNvSpPr>
          <p:nvPr/>
        </p:nvSpPr>
        <p:spPr bwMode="auto">
          <a:xfrm>
            <a:off x="5794375" y="2762250"/>
            <a:ext cx="603250" cy="893763"/>
          </a:xfrm>
          <a:custGeom>
            <a:avLst/>
            <a:gdLst>
              <a:gd name="T0" fmla="*/ 2147483647 w 96"/>
              <a:gd name="T1" fmla="*/ 0 h 180"/>
              <a:gd name="T2" fmla="*/ 2147483647 w 96"/>
              <a:gd name="T3" fmla="*/ 0 h 180"/>
              <a:gd name="T4" fmla="*/ 0 w 96"/>
              <a:gd name="T5" fmla="*/ 2147483647 h 180"/>
              <a:gd name="T6" fmla="*/ 0 w 96"/>
              <a:gd name="T7" fmla="*/ 2147483647 h 180"/>
              <a:gd name="T8" fmla="*/ 2147483647 w 96"/>
              <a:gd name="T9" fmla="*/ 2147483647 h 180"/>
              <a:gd name="T10" fmla="*/ 2147483647 w 96"/>
              <a:gd name="T11" fmla="*/ 2147483647 h 180"/>
              <a:gd name="T12" fmla="*/ 2147483647 w 96"/>
              <a:gd name="T13" fmla="*/ 2147483647 h 180"/>
              <a:gd name="T14" fmla="*/ 2147483647 w 96"/>
              <a:gd name="T15" fmla="*/ 2147483647 h 180"/>
              <a:gd name="T16" fmla="*/ 2147483647 w 96"/>
              <a:gd name="T17" fmla="*/ 0 h 180"/>
              <a:gd name="T18" fmla="*/ 2147483647 w 96"/>
              <a:gd name="T19" fmla="*/ 2147483647 h 180"/>
              <a:gd name="T20" fmla="*/ 2147483647 w 96"/>
              <a:gd name="T21" fmla="*/ 2147483647 h 180"/>
              <a:gd name="T22" fmla="*/ 2147483647 w 96"/>
              <a:gd name="T23" fmla="*/ 2147483647 h 180"/>
              <a:gd name="T24" fmla="*/ 2147483647 w 96"/>
              <a:gd name="T25" fmla="*/ 2147483647 h 180"/>
              <a:gd name="T26" fmla="*/ 2147483647 w 96"/>
              <a:gd name="T27" fmla="*/ 2147483647 h 180"/>
              <a:gd name="T28" fmla="*/ 2147483647 w 96"/>
              <a:gd name="T29" fmla="*/ 2147483647 h 180"/>
              <a:gd name="T30" fmla="*/ 2147483647 w 96"/>
              <a:gd name="T31" fmla="*/ 2147483647 h 180"/>
              <a:gd name="T32" fmla="*/ 2147483647 w 96"/>
              <a:gd name="T33" fmla="*/ 2147483647 h 180"/>
              <a:gd name="T34" fmla="*/ 2147483647 w 96"/>
              <a:gd name="T35" fmla="*/ 2147483647 h 180"/>
              <a:gd name="T36" fmla="*/ 2147483647 w 96"/>
              <a:gd name="T37" fmla="*/ 2147483647 h 180"/>
              <a:gd name="T38" fmla="*/ 2147483647 w 96"/>
              <a:gd name="T39" fmla="*/ 2147483647 h 180"/>
              <a:gd name="T40" fmla="*/ 2147483647 w 96"/>
              <a:gd name="T41" fmla="*/ 2147483647 h 180"/>
              <a:gd name="T42" fmla="*/ 2147483647 w 96"/>
              <a:gd name="T43" fmla="*/ 2147483647 h 180"/>
              <a:gd name="T44" fmla="*/ 2147483647 w 96"/>
              <a:gd name="T45" fmla="*/ 2147483647 h 180"/>
              <a:gd name="T46" fmla="*/ 2147483647 w 96"/>
              <a:gd name="T47" fmla="*/ 2147483647 h 180"/>
              <a:gd name="T48" fmla="*/ 2147483647 w 96"/>
              <a:gd name="T49" fmla="*/ 2147483647 h 180"/>
              <a:gd name="T50" fmla="*/ 2147483647 w 96"/>
              <a:gd name="T51" fmla="*/ 2147483647 h 1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6" h="180">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Freeform 80"/>
          <p:cNvSpPr>
            <a:spLocks noEditPoints="1"/>
          </p:cNvSpPr>
          <p:nvPr/>
        </p:nvSpPr>
        <p:spPr bwMode="auto">
          <a:xfrm>
            <a:off x="3697288" y="2846388"/>
            <a:ext cx="704850" cy="725487"/>
          </a:xfrm>
          <a:custGeom>
            <a:avLst/>
            <a:gdLst>
              <a:gd name="T0" fmla="*/ 2147483647 w 144"/>
              <a:gd name="T1" fmla="*/ 2147483647 h 144"/>
              <a:gd name="T2" fmla="*/ 2147483647 w 144"/>
              <a:gd name="T3" fmla="*/ 2147483647 h 144"/>
              <a:gd name="T4" fmla="*/ 2147483647 w 144"/>
              <a:gd name="T5" fmla="*/ 2147483647 h 144"/>
              <a:gd name="T6" fmla="*/ 2147483647 w 144"/>
              <a:gd name="T7" fmla="*/ 2147483647 h 144"/>
              <a:gd name="T8" fmla="*/ 2147483647 w 144"/>
              <a:gd name="T9" fmla="*/ 2147483647 h 144"/>
              <a:gd name="T10" fmla="*/ 2147483647 w 144"/>
              <a:gd name="T11" fmla="*/ 0 h 144"/>
              <a:gd name="T12" fmla="*/ 2147483647 w 144"/>
              <a:gd name="T13" fmla="*/ 2147483647 h 144"/>
              <a:gd name="T14" fmla="*/ 2147483647 w 144"/>
              <a:gd name="T15" fmla="*/ 2147483647 h 144"/>
              <a:gd name="T16" fmla="*/ 2147483647 w 144"/>
              <a:gd name="T17" fmla="*/ 2147483647 h 144"/>
              <a:gd name="T18" fmla="*/ 2147483647 w 144"/>
              <a:gd name="T19" fmla="*/ 2147483647 h 144"/>
              <a:gd name="T20" fmla="*/ 2147483647 w 144"/>
              <a:gd name="T21" fmla="*/ 2147483647 h 144"/>
              <a:gd name="T22" fmla="*/ 2147483647 w 144"/>
              <a:gd name="T23" fmla="*/ 2147483647 h 144"/>
              <a:gd name="T24" fmla="*/ 2147483647 w 144"/>
              <a:gd name="T25" fmla="*/ 0 h 144"/>
              <a:gd name="T26" fmla="*/ 2147483647 w 144"/>
              <a:gd name="T27" fmla="*/ 2147483647 h 144"/>
              <a:gd name="T28" fmla="*/ 2147483647 w 144"/>
              <a:gd name="T29" fmla="*/ 2147483647 h 144"/>
              <a:gd name="T30" fmla="*/ 2147483647 w 144"/>
              <a:gd name="T31" fmla="*/ 2147483647 h 144"/>
              <a:gd name="T32" fmla="*/ 2147483647 w 144"/>
              <a:gd name="T33" fmla="*/ 2147483647 h 144"/>
              <a:gd name="T34" fmla="*/ 2147483647 w 144"/>
              <a:gd name="T35" fmla="*/ 2147483647 h 144"/>
              <a:gd name="T36" fmla="*/ 0 w 144"/>
              <a:gd name="T37" fmla="*/ 2147483647 h 144"/>
              <a:gd name="T38" fmla="*/ 0 w 144"/>
              <a:gd name="T39" fmla="*/ 2147483647 h 144"/>
              <a:gd name="T40" fmla="*/ 2147483647 w 144"/>
              <a:gd name="T41" fmla="*/ 2147483647 h 144"/>
              <a:gd name="T42" fmla="*/ 2147483647 w 144"/>
              <a:gd name="T43" fmla="*/ 2147483647 h 144"/>
              <a:gd name="T44" fmla="*/ 2147483647 w 144"/>
              <a:gd name="T45" fmla="*/ 2147483647 h 144"/>
              <a:gd name="T46" fmla="*/ 2147483647 w 144"/>
              <a:gd name="T47" fmla="*/ 2147483647 h 144"/>
              <a:gd name="T48" fmla="*/ 2147483647 w 144"/>
              <a:gd name="T49" fmla="*/ 2147483647 h 144"/>
              <a:gd name="T50" fmla="*/ 2147483647 w 144"/>
              <a:gd name="T51" fmla="*/ 2147483647 h 144"/>
              <a:gd name="T52" fmla="*/ 2147483647 w 144"/>
              <a:gd name="T53" fmla="*/ 2147483647 h 144"/>
              <a:gd name="T54" fmla="*/ 2147483647 w 144"/>
              <a:gd name="T55" fmla="*/ 2147483647 h 144"/>
              <a:gd name="T56" fmla="*/ 2147483647 w 144"/>
              <a:gd name="T57" fmla="*/ 2147483647 h 144"/>
              <a:gd name="T58" fmla="*/ 2147483647 w 144"/>
              <a:gd name="T59" fmla="*/ 2147483647 h 144"/>
              <a:gd name="T60" fmla="*/ 2147483647 w 144"/>
              <a:gd name="T61" fmla="*/ 2147483647 h 144"/>
              <a:gd name="T62" fmla="*/ 2147483647 w 144"/>
              <a:gd name="T63" fmla="*/ 2147483647 h 144"/>
              <a:gd name="T64" fmla="*/ 2147483647 w 144"/>
              <a:gd name="T65" fmla="*/ 2147483647 h 144"/>
              <a:gd name="T66" fmla="*/ 2147483647 w 144"/>
              <a:gd name="T67" fmla="*/ 2147483647 h 144"/>
              <a:gd name="T68" fmla="*/ 2147483647 w 144"/>
              <a:gd name="T69" fmla="*/ 2147483647 h 144"/>
              <a:gd name="T70" fmla="*/ 2147483647 w 144"/>
              <a:gd name="T71" fmla="*/ 2147483647 h 144"/>
              <a:gd name="T72" fmla="*/ 2147483647 w 144"/>
              <a:gd name="T73" fmla="*/ 2147483647 h 144"/>
              <a:gd name="T74" fmla="*/ 2147483647 w 144"/>
              <a:gd name="T75" fmla="*/ 2147483647 h 144"/>
              <a:gd name="T76" fmla="*/ 2147483647 w 144"/>
              <a:gd name="T77" fmla="*/ 2147483647 h 144"/>
              <a:gd name="T78" fmla="*/ 2147483647 w 144"/>
              <a:gd name="T79" fmla="*/ 2147483647 h 144"/>
              <a:gd name="T80" fmla="*/ 2147483647 w 144"/>
              <a:gd name="T81" fmla="*/ 2147483647 h 144"/>
              <a:gd name="T82" fmla="*/ 2147483647 w 144"/>
              <a:gd name="T83" fmla="*/ 2147483647 h 144"/>
              <a:gd name="T84" fmla="*/ 2147483647 w 144"/>
              <a:gd name="T85" fmla="*/ 2147483647 h 144"/>
              <a:gd name="T86" fmla="*/ 2147483647 w 144"/>
              <a:gd name="T87" fmla="*/ 2147483647 h 14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 h="144">
                <a:moveTo>
                  <a:pt x="132" y="36"/>
                </a:moveTo>
                <a:cubicBezTo>
                  <a:pt x="81" y="36"/>
                  <a:pt x="81" y="36"/>
                  <a:pt x="81" y="36"/>
                </a:cubicBezTo>
                <a:cubicBezTo>
                  <a:pt x="101" y="12"/>
                  <a:pt x="101" y="12"/>
                  <a:pt x="101" y="12"/>
                </a:cubicBezTo>
                <a:cubicBezTo>
                  <a:pt x="101" y="12"/>
                  <a:pt x="102" y="12"/>
                  <a:pt x="102" y="12"/>
                </a:cubicBezTo>
                <a:cubicBezTo>
                  <a:pt x="105" y="12"/>
                  <a:pt x="108" y="9"/>
                  <a:pt x="108" y="6"/>
                </a:cubicBezTo>
                <a:cubicBezTo>
                  <a:pt x="108" y="3"/>
                  <a:pt x="105" y="0"/>
                  <a:pt x="102" y="0"/>
                </a:cubicBezTo>
                <a:cubicBezTo>
                  <a:pt x="99" y="0"/>
                  <a:pt x="96" y="3"/>
                  <a:pt x="96" y="6"/>
                </a:cubicBezTo>
                <a:cubicBezTo>
                  <a:pt x="96" y="7"/>
                  <a:pt x="96" y="7"/>
                  <a:pt x="96" y="8"/>
                </a:cubicBezTo>
                <a:cubicBezTo>
                  <a:pt x="73" y="36"/>
                  <a:pt x="73" y="36"/>
                  <a:pt x="73" y="36"/>
                </a:cubicBezTo>
                <a:cubicBezTo>
                  <a:pt x="71" y="36"/>
                  <a:pt x="71" y="36"/>
                  <a:pt x="71" y="36"/>
                </a:cubicBezTo>
                <a:cubicBezTo>
                  <a:pt x="48" y="8"/>
                  <a:pt x="48" y="8"/>
                  <a:pt x="48" y="8"/>
                </a:cubicBezTo>
                <a:cubicBezTo>
                  <a:pt x="48" y="7"/>
                  <a:pt x="48" y="7"/>
                  <a:pt x="48" y="6"/>
                </a:cubicBezTo>
                <a:cubicBezTo>
                  <a:pt x="48" y="3"/>
                  <a:pt x="45" y="0"/>
                  <a:pt x="42" y="0"/>
                </a:cubicBezTo>
                <a:cubicBezTo>
                  <a:pt x="39" y="0"/>
                  <a:pt x="36" y="3"/>
                  <a:pt x="36" y="6"/>
                </a:cubicBezTo>
                <a:cubicBezTo>
                  <a:pt x="36" y="9"/>
                  <a:pt x="39" y="12"/>
                  <a:pt x="42" y="12"/>
                </a:cubicBezTo>
                <a:cubicBezTo>
                  <a:pt x="42" y="12"/>
                  <a:pt x="43" y="12"/>
                  <a:pt x="43" y="12"/>
                </a:cubicBezTo>
                <a:cubicBezTo>
                  <a:pt x="63" y="36"/>
                  <a:pt x="63" y="36"/>
                  <a:pt x="63" y="36"/>
                </a:cubicBezTo>
                <a:cubicBezTo>
                  <a:pt x="12" y="36"/>
                  <a:pt x="12" y="36"/>
                  <a:pt x="12" y="36"/>
                </a:cubicBezTo>
                <a:cubicBezTo>
                  <a:pt x="5" y="36"/>
                  <a:pt x="0" y="41"/>
                  <a:pt x="0" y="48"/>
                </a:cubicBezTo>
                <a:cubicBezTo>
                  <a:pt x="0" y="132"/>
                  <a:pt x="0" y="132"/>
                  <a:pt x="0" y="132"/>
                </a:cubicBezTo>
                <a:cubicBezTo>
                  <a:pt x="0" y="139"/>
                  <a:pt x="5" y="144"/>
                  <a:pt x="12" y="144"/>
                </a:cubicBezTo>
                <a:cubicBezTo>
                  <a:pt x="132" y="144"/>
                  <a:pt x="132" y="144"/>
                  <a:pt x="132" y="144"/>
                </a:cubicBezTo>
                <a:cubicBezTo>
                  <a:pt x="139" y="144"/>
                  <a:pt x="144" y="139"/>
                  <a:pt x="144" y="132"/>
                </a:cubicBezTo>
                <a:cubicBezTo>
                  <a:pt x="144" y="48"/>
                  <a:pt x="144" y="48"/>
                  <a:pt x="144" y="48"/>
                </a:cubicBezTo>
                <a:cubicBezTo>
                  <a:pt x="144" y="41"/>
                  <a:pt x="139" y="36"/>
                  <a:pt x="132" y="36"/>
                </a:cubicBezTo>
                <a:moveTo>
                  <a:pt x="108" y="120"/>
                </a:moveTo>
                <a:cubicBezTo>
                  <a:pt x="108" y="127"/>
                  <a:pt x="103" y="132"/>
                  <a:pt x="96" y="132"/>
                </a:cubicBezTo>
                <a:cubicBezTo>
                  <a:pt x="24" y="132"/>
                  <a:pt x="24" y="132"/>
                  <a:pt x="24" y="132"/>
                </a:cubicBezTo>
                <a:cubicBezTo>
                  <a:pt x="17" y="132"/>
                  <a:pt x="12" y="127"/>
                  <a:pt x="12" y="120"/>
                </a:cubicBezTo>
                <a:cubicBezTo>
                  <a:pt x="12" y="60"/>
                  <a:pt x="12" y="60"/>
                  <a:pt x="12" y="60"/>
                </a:cubicBezTo>
                <a:cubicBezTo>
                  <a:pt x="12" y="53"/>
                  <a:pt x="17" y="48"/>
                  <a:pt x="24" y="48"/>
                </a:cubicBezTo>
                <a:cubicBezTo>
                  <a:pt x="96" y="48"/>
                  <a:pt x="96" y="48"/>
                  <a:pt x="96" y="48"/>
                </a:cubicBezTo>
                <a:cubicBezTo>
                  <a:pt x="103" y="48"/>
                  <a:pt x="108" y="53"/>
                  <a:pt x="108" y="60"/>
                </a:cubicBezTo>
                <a:lnTo>
                  <a:pt x="108" y="120"/>
                </a:lnTo>
                <a:close/>
                <a:moveTo>
                  <a:pt x="126" y="102"/>
                </a:moveTo>
                <a:cubicBezTo>
                  <a:pt x="119" y="102"/>
                  <a:pt x="114" y="97"/>
                  <a:pt x="114" y="90"/>
                </a:cubicBezTo>
                <a:cubicBezTo>
                  <a:pt x="114" y="83"/>
                  <a:pt x="119" y="78"/>
                  <a:pt x="126" y="78"/>
                </a:cubicBezTo>
                <a:cubicBezTo>
                  <a:pt x="133" y="78"/>
                  <a:pt x="138" y="83"/>
                  <a:pt x="138" y="90"/>
                </a:cubicBezTo>
                <a:cubicBezTo>
                  <a:pt x="138" y="97"/>
                  <a:pt x="133" y="102"/>
                  <a:pt x="126" y="102"/>
                </a:cubicBezTo>
                <a:moveTo>
                  <a:pt x="126" y="72"/>
                </a:moveTo>
                <a:cubicBezTo>
                  <a:pt x="119" y="72"/>
                  <a:pt x="114" y="67"/>
                  <a:pt x="114" y="60"/>
                </a:cubicBezTo>
                <a:cubicBezTo>
                  <a:pt x="114" y="53"/>
                  <a:pt x="119" y="48"/>
                  <a:pt x="126" y="48"/>
                </a:cubicBezTo>
                <a:cubicBezTo>
                  <a:pt x="133" y="48"/>
                  <a:pt x="138" y="53"/>
                  <a:pt x="138" y="60"/>
                </a:cubicBezTo>
                <a:cubicBezTo>
                  <a:pt x="138" y="67"/>
                  <a:pt x="133" y="72"/>
                  <a:pt x="126" y="72"/>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Rectangle 124"/>
          <p:cNvSpPr>
            <a:spLocks noChangeArrowheads="1"/>
          </p:cNvSpPr>
          <p:nvPr/>
        </p:nvSpPr>
        <p:spPr bwMode="auto">
          <a:xfrm>
            <a:off x="7729538" y="3165475"/>
            <a:ext cx="746125" cy="176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4" name="Freeform 125"/>
          <p:cNvSpPr>
            <a:spLocks noEditPoints="1"/>
          </p:cNvSpPr>
          <p:nvPr/>
        </p:nvSpPr>
        <p:spPr bwMode="auto">
          <a:xfrm>
            <a:off x="7621588" y="3063875"/>
            <a:ext cx="1073150" cy="361950"/>
          </a:xfrm>
          <a:custGeom>
            <a:avLst/>
            <a:gdLst>
              <a:gd name="T0" fmla="*/ 2147483647 w 156"/>
              <a:gd name="T1" fmla="*/ 2147483647 h 84"/>
              <a:gd name="T2" fmla="*/ 2147483647 w 156"/>
              <a:gd name="T3" fmla="*/ 2147483647 h 84"/>
              <a:gd name="T4" fmla="*/ 2147483647 w 156"/>
              <a:gd name="T5" fmla="*/ 2147483647 h 84"/>
              <a:gd name="T6" fmla="*/ 2147483647 w 156"/>
              <a:gd name="T7" fmla="*/ 0 h 84"/>
              <a:gd name="T8" fmla="*/ 2147483647 w 156"/>
              <a:gd name="T9" fmla="*/ 0 h 84"/>
              <a:gd name="T10" fmla="*/ 0 w 156"/>
              <a:gd name="T11" fmla="*/ 2147483647 h 84"/>
              <a:gd name="T12" fmla="*/ 0 w 156"/>
              <a:gd name="T13" fmla="*/ 2147483647 h 84"/>
              <a:gd name="T14" fmla="*/ 2147483647 w 156"/>
              <a:gd name="T15" fmla="*/ 2147483647 h 84"/>
              <a:gd name="T16" fmla="*/ 2147483647 w 156"/>
              <a:gd name="T17" fmla="*/ 2147483647 h 84"/>
              <a:gd name="T18" fmla="*/ 2147483647 w 156"/>
              <a:gd name="T19" fmla="*/ 2147483647 h 84"/>
              <a:gd name="T20" fmla="*/ 2147483647 w 156"/>
              <a:gd name="T21" fmla="*/ 2147483647 h 84"/>
              <a:gd name="T22" fmla="*/ 2147483647 w 156"/>
              <a:gd name="T23" fmla="*/ 2147483647 h 84"/>
              <a:gd name="T24" fmla="*/ 2147483647 w 156"/>
              <a:gd name="T25" fmla="*/ 2147483647 h 84"/>
              <a:gd name="T26" fmla="*/ 2147483647 w 156"/>
              <a:gd name="T27" fmla="*/ 2147483647 h 84"/>
              <a:gd name="T28" fmla="*/ 2147483647 w 156"/>
              <a:gd name="T29" fmla="*/ 2147483647 h 84"/>
              <a:gd name="T30" fmla="*/ 2147483647 w 156"/>
              <a:gd name="T31" fmla="*/ 2147483647 h 84"/>
              <a:gd name="T32" fmla="*/ 2147483647 w 156"/>
              <a:gd name="T33" fmla="*/ 2147483647 h 84"/>
              <a:gd name="T34" fmla="*/ 2147483647 w 156"/>
              <a:gd name="T35" fmla="*/ 2147483647 h 84"/>
              <a:gd name="T36" fmla="*/ 2147483647 w 156"/>
              <a:gd name="T37" fmla="*/ 2147483647 h 84"/>
              <a:gd name="T38" fmla="*/ 2147483647 w 156"/>
              <a:gd name="T39" fmla="*/ 2147483647 h 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6" h="84">
                <a:moveTo>
                  <a:pt x="151" y="24"/>
                </a:moveTo>
                <a:cubicBezTo>
                  <a:pt x="144" y="24"/>
                  <a:pt x="144" y="24"/>
                  <a:pt x="144" y="24"/>
                </a:cubicBezTo>
                <a:cubicBezTo>
                  <a:pt x="144" y="6"/>
                  <a:pt x="144" y="6"/>
                  <a:pt x="144" y="6"/>
                </a:cubicBezTo>
                <a:cubicBezTo>
                  <a:pt x="144" y="3"/>
                  <a:pt x="141" y="0"/>
                  <a:pt x="138" y="0"/>
                </a:cubicBezTo>
                <a:cubicBezTo>
                  <a:pt x="6" y="0"/>
                  <a:pt x="6" y="0"/>
                  <a:pt x="6" y="0"/>
                </a:cubicBezTo>
                <a:cubicBezTo>
                  <a:pt x="3" y="0"/>
                  <a:pt x="0" y="3"/>
                  <a:pt x="0" y="6"/>
                </a:cubicBezTo>
                <a:cubicBezTo>
                  <a:pt x="0" y="78"/>
                  <a:pt x="0" y="78"/>
                  <a:pt x="0" y="78"/>
                </a:cubicBezTo>
                <a:cubicBezTo>
                  <a:pt x="0" y="81"/>
                  <a:pt x="3" y="84"/>
                  <a:pt x="6" y="84"/>
                </a:cubicBezTo>
                <a:cubicBezTo>
                  <a:pt x="138" y="84"/>
                  <a:pt x="138" y="84"/>
                  <a:pt x="138" y="84"/>
                </a:cubicBezTo>
                <a:cubicBezTo>
                  <a:pt x="141" y="84"/>
                  <a:pt x="144" y="81"/>
                  <a:pt x="144" y="78"/>
                </a:cubicBezTo>
                <a:cubicBezTo>
                  <a:pt x="144" y="60"/>
                  <a:pt x="144" y="60"/>
                  <a:pt x="144" y="60"/>
                </a:cubicBezTo>
                <a:cubicBezTo>
                  <a:pt x="151" y="60"/>
                  <a:pt x="151" y="60"/>
                  <a:pt x="151" y="60"/>
                </a:cubicBezTo>
                <a:cubicBezTo>
                  <a:pt x="154" y="60"/>
                  <a:pt x="156" y="58"/>
                  <a:pt x="156" y="55"/>
                </a:cubicBezTo>
                <a:cubicBezTo>
                  <a:pt x="156" y="29"/>
                  <a:pt x="156" y="29"/>
                  <a:pt x="156" y="29"/>
                </a:cubicBezTo>
                <a:cubicBezTo>
                  <a:pt x="156" y="26"/>
                  <a:pt x="154" y="24"/>
                  <a:pt x="151" y="24"/>
                </a:cubicBezTo>
                <a:moveTo>
                  <a:pt x="132" y="72"/>
                </a:moveTo>
                <a:cubicBezTo>
                  <a:pt x="12" y="72"/>
                  <a:pt x="12" y="72"/>
                  <a:pt x="12" y="72"/>
                </a:cubicBezTo>
                <a:cubicBezTo>
                  <a:pt x="12" y="12"/>
                  <a:pt x="12" y="12"/>
                  <a:pt x="12" y="12"/>
                </a:cubicBezTo>
                <a:cubicBezTo>
                  <a:pt x="132" y="12"/>
                  <a:pt x="132" y="12"/>
                  <a:pt x="132" y="12"/>
                </a:cubicBezTo>
                <a:lnTo>
                  <a:pt x="132" y="7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Freeform 79"/>
          <p:cNvSpPr>
            <a:spLocks noEditPoints="1"/>
          </p:cNvSpPr>
          <p:nvPr/>
        </p:nvSpPr>
        <p:spPr bwMode="auto">
          <a:xfrm>
            <a:off x="9732963" y="2903538"/>
            <a:ext cx="892175" cy="611187"/>
          </a:xfrm>
          <a:custGeom>
            <a:avLst/>
            <a:gdLst>
              <a:gd name="T0" fmla="*/ 2147483647 w 180"/>
              <a:gd name="T1" fmla="*/ 0 h 114"/>
              <a:gd name="T2" fmla="*/ 2147483647 w 180"/>
              <a:gd name="T3" fmla="*/ 0 h 114"/>
              <a:gd name="T4" fmla="*/ 0 w 180"/>
              <a:gd name="T5" fmla="*/ 2147483647 h 114"/>
              <a:gd name="T6" fmla="*/ 0 w 180"/>
              <a:gd name="T7" fmla="*/ 2147483647 h 114"/>
              <a:gd name="T8" fmla="*/ 2147483647 w 180"/>
              <a:gd name="T9" fmla="*/ 2147483647 h 114"/>
              <a:gd name="T10" fmla="*/ 2147483647 w 180"/>
              <a:gd name="T11" fmla="*/ 2147483647 h 114"/>
              <a:gd name="T12" fmla="*/ 2147483647 w 180"/>
              <a:gd name="T13" fmla="*/ 2147483647 h 114"/>
              <a:gd name="T14" fmla="*/ 2147483647 w 180"/>
              <a:gd name="T15" fmla="*/ 2147483647 h 114"/>
              <a:gd name="T16" fmla="*/ 2147483647 w 180"/>
              <a:gd name="T17" fmla="*/ 2147483647 h 114"/>
              <a:gd name="T18" fmla="*/ 2147483647 w 180"/>
              <a:gd name="T19" fmla="*/ 2147483647 h 114"/>
              <a:gd name="T20" fmla="*/ 2147483647 w 180"/>
              <a:gd name="T21" fmla="*/ 2147483647 h 114"/>
              <a:gd name="T22" fmla="*/ 2147483647 w 180"/>
              <a:gd name="T23" fmla="*/ 2147483647 h 114"/>
              <a:gd name="T24" fmla="*/ 2147483647 w 180"/>
              <a:gd name="T25" fmla="*/ 2147483647 h 114"/>
              <a:gd name="T26" fmla="*/ 2147483647 w 180"/>
              <a:gd name="T27" fmla="*/ 2147483647 h 114"/>
              <a:gd name="T28" fmla="*/ 2147483647 w 180"/>
              <a:gd name="T29" fmla="*/ 2147483647 h 114"/>
              <a:gd name="T30" fmla="*/ 2147483647 w 180"/>
              <a:gd name="T31" fmla="*/ 2147483647 h 114"/>
              <a:gd name="T32" fmla="*/ 2147483647 w 180"/>
              <a:gd name="T33" fmla="*/ 0 h 114"/>
              <a:gd name="T34" fmla="*/ 2147483647 w 180"/>
              <a:gd name="T35" fmla="*/ 2147483647 h 114"/>
              <a:gd name="T36" fmla="*/ 2147483647 w 180"/>
              <a:gd name="T37" fmla="*/ 2147483647 h 114"/>
              <a:gd name="T38" fmla="*/ 2147483647 w 180"/>
              <a:gd name="T39" fmla="*/ 2147483647 h 114"/>
              <a:gd name="T40" fmla="*/ 2147483647 w 180"/>
              <a:gd name="T41" fmla="*/ 2147483647 h 114"/>
              <a:gd name="T42" fmla="*/ 2147483647 w 180"/>
              <a:gd name="T43" fmla="*/ 2147483647 h 114"/>
              <a:gd name="T44" fmla="*/ 2147483647 w 180"/>
              <a:gd name="T45" fmla="*/ 2147483647 h 114"/>
              <a:gd name="T46" fmla="*/ 2147483647 w 180"/>
              <a:gd name="T47" fmla="*/ 2147483647 h 114"/>
              <a:gd name="T48" fmla="*/ 2147483647 w 180"/>
              <a:gd name="T49" fmla="*/ 2147483647 h 114"/>
              <a:gd name="T50" fmla="*/ 2147483647 w 180"/>
              <a:gd name="T51" fmla="*/ 2147483647 h 1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0" h="114">
                <a:moveTo>
                  <a:pt x="168" y="0"/>
                </a:moveTo>
                <a:cubicBezTo>
                  <a:pt x="12" y="0"/>
                  <a:pt x="12" y="0"/>
                  <a:pt x="12" y="0"/>
                </a:cubicBezTo>
                <a:cubicBezTo>
                  <a:pt x="5" y="0"/>
                  <a:pt x="0" y="5"/>
                  <a:pt x="0" y="12"/>
                </a:cubicBezTo>
                <a:cubicBezTo>
                  <a:pt x="0" y="90"/>
                  <a:pt x="0" y="90"/>
                  <a:pt x="0" y="90"/>
                </a:cubicBezTo>
                <a:cubicBezTo>
                  <a:pt x="0" y="97"/>
                  <a:pt x="5" y="102"/>
                  <a:pt x="12" y="102"/>
                </a:cubicBezTo>
                <a:cubicBezTo>
                  <a:pt x="78" y="102"/>
                  <a:pt x="78" y="102"/>
                  <a:pt x="78" y="102"/>
                </a:cubicBezTo>
                <a:cubicBezTo>
                  <a:pt x="78" y="108"/>
                  <a:pt x="78" y="108"/>
                  <a:pt x="78" y="108"/>
                </a:cubicBezTo>
                <a:cubicBezTo>
                  <a:pt x="66" y="108"/>
                  <a:pt x="66" y="108"/>
                  <a:pt x="66" y="108"/>
                </a:cubicBezTo>
                <a:cubicBezTo>
                  <a:pt x="60" y="108"/>
                  <a:pt x="60" y="114"/>
                  <a:pt x="60" y="114"/>
                </a:cubicBezTo>
                <a:cubicBezTo>
                  <a:pt x="120" y="114"/>
                  <a:pt x="120" y="114"/>
                  <a:pt x="120" y="114"/>
                </a:cubicBezTo>
                <a:cubicBezTo>
                  <a:pt x="120" y="108"/>
                  <a:pt x="114" y="108"/>
                  <a:pt x="114" y="108"/>
                </a:cubicBezTo>
                <a:cubicBezTo>
                  <a:pt x="102" y="108"/>
                  <a:pt x="102" y="108"/>
                  <a:pt x="102" y="108"/>
                </a:cubicBezTo>
                <a:cubicBezTo>
                  <a:pt x="102" y="102"/>
                  <a:pt x="102" y="102"/>
                  <a:pt x="102" y="102"/>
                </a:cubicBezTo>
                <a:cubicBezTo>
                  <a:pt x="168" y="102"/>
                  <a:pt x="168" y="102"/>
                  <a:pt x="168" y="102"/>
                </a:cubicBezTo>
                <a:cubicBezTo>
                  <a:pt x="175" y="102"/>
                  <a:pt x="180" y="97"/>
                  <a:pt x="180" y="90"/>
                </a:cubicBezTo>
                <a:cubicBezTo>
                  <a:pt x="180" y="12"/>
                  <a:pt x="180" y="12"/>
                  <a:pt x="180" y="12"/>
                </a:cubicBezTo>
                <a:cubicBezTo>
                  <a:pt x="180" y="5"/>
                  <a:pt x="175" y="0"/>
                  <a:pt x="168" y="0"/>
                </a:cubicBezTo>
                <a:moveTo>
                  <a:pt x="174" y="90"/>
                </a:moveTo>
                <a:cubicBezTo>
                  <a:pt x="174" y="93"/>
                  <a:pt x="171" y="96"/>
                  <a:pt x="168" y="96"/>
                </a:cubicBezTo>
                <a:cubicBezTo>
                  <a:pt x="12" y="96"/>
                  <a:pt x="12" y="96"/>
                  <a:pt x="12" y="96"/>
                </a:cubicBezTo>
                <a:cubicBezTo>
                  <a:pt x="9" y="96"/>
                  <a:pt x="6" y="93"/>
                  <a:pt x="6" y="90"/>
                </a:cubicBezTo>
                <a:cubicBezTo>
                  <a:pt x="6" y="12"/>
                  <a:pt x="6" y="12"/>
                  <a:pt x="6" y="12"/>
                </a:cubicBezTo>
                <a:cubicBezTo>
                  <a:pt x="6" y="9"/>
                  <a:pt x="9" y="6"/>
                  <a:pt x="12" y="6"/>
                </a:cubicBezTo>
                <a:cubicBezTo>
                  <a:pt x="168" y="6"/>
                  <a:pt x="168" y="6"/>
                  <a:pt x="168" y="6"/>
                </a:cubicBezTo>
                <a:cubicBezTo>
                  <a:pt x="171" y="6"/>
                  <a:pt x="174" y="9"/>
                  <a:pt x="174" y="12"/>
                </a:cubicBezTo>
                <a:lnTo>
                  <a:pt x="174" y="9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矩形 25"/>
          <p:cNvSpPr/>
          <p:nvPr/>
        </p:nvSpPr>
        <p:spPr>
          <a:xfrm>
            <a:off x="1158875" y="4165600"/>
            <a:ext cx="1816100" cy="2316403"/>
          </a:xfrm>
          <a:prstGeom prst="rect">
            <a:avLst/>
          </a:prstGeom>
        </p:spPr>
        <p:txBody>
          <a:bodyPr>
            <a:spAutoFit/>
          </a:bodyPr>
          <a:lstStyle/>
          <a:p>
            <a:pPr algn="ctr">
              <a:lnSpc>
                <a:spcPct val="150000"/>
              </a:lnSpc>
              <a:defRPr/>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请输入个人作品介绍请输入个人作品介绍请输入个人作品介绍请输入个人作品介绍请输入个人作品介绍请输入个人作品介绍</a:t>
            </a: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50000"/>
              </a:lnSpc>
              <a:defRPr/>
            </a:pP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矩形 28"/>
          <p:cNvSpPr/>
          <p:nvPr/>
        </p:nvSpPr>
        <p:spPr>
          <a:xfrm>
            <a:off x="3181350" y="4165600"/>
            <a:ext cx="1816100" cy="2316403"/>
          </a:xfrm>
          <a:prstGeom prst="rect">
            <a:avLst/>
          </a:prstGeom>
        </p:spPr>
        <p:txBody>
          <a:bodyPr>
            <a:spAutoFit/>
          </a:bodyPr>
          <a:lstStyle/>
          <a:p>
            <a:pPr algn="ctr">
              <a:lnSpc>
                <a:spcPct val="150000"/>
              </a:lnSpc>
              <a:defRPr/>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请输入个人作品介绍请输入个人作品介绍请输入个人作品介绍请输入个人作品介绍请输入个人作品介绍请输入个人作品介绍</a:t>
            </a: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50000"/>
              </a:lnSpc>
              <a:defRPr/>
            </a:pP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矩形 29"/>
          <p:cNvSpPr/>
          <p:nvPr/>
        </p:nvSpPr>
        <p:spPr>
          <a:xfrm>
            <a:off x="5187950" y="4179888"/>
            <a:ext cx="1816100" cy="2316403"/>
          </a:xfrm>
          <a:prstGeom prst="rect">
            <a:avLst/>
          </a:prstGeom>
        </p:spPr>
        <p:txBody>
          <a:bodyPr>
            <a:spAutoFit/>
          </a:bodyPr>
          <a:lstStyle/>
          <a:p>
            <a:pPr algn="ctr">
              <a:lnSpc>
                <a:spcPct val="150000"/>
              </a:lnSpc>
              <a:defRPr/>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请输入个人作品介绍请输入个人作品介绍请输入个人作品介绍请输入个人作品介绍请输入个人作品介绍请输入个人作品介绍</a:t>
            </a: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50000"/>
              </a:lnSpc>
              <a:defRPr/>
            </a:pP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矩形 30"/>
          <p:cNvSpPr/>
          <p:nvPr/>
        </p:nvSpPr>
        <p:spPr>
          <a:xfrm>
            <a:off x="7267575" y="4194175"/>
            <a:ext cx="1816100" cy="2316403"/>
          </a:xfrm>
          <a:prstGeom prst="rect">
            <a:avLst/>
          </a:prstGeom>
        </p:spPr>
        <p:txBody>
          <a:bodyPr>
            <a:spAutoFit/>
          </a:bodyPr>
          <a:lstStyle/>
          <a:p>
            <a:pPr algn="ctr">
              <a:lnSpc>
                <a:spcPct val="150000"/>
              </a:lnSpc>
              <a:defRPr/>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请输入个人作品介绍请输入个人作品介绍请输入个人作品介绍请输入个人作品介绍请输入个人作品介绍请输入个人作品介绍</a:t>
            </a: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50000"/>
              </a:lnSpc>
              <a:defRPr/>
            </a:pP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2" name="矩形 31"/>
          <p:cNvSpPr/>
          <p:nvPr/>
        </p:nvSpPr>
        <p:spPr>
          <a:xfrm>
            <a:off x="9342438" y="4135438"/>
            <a:ext cx="1816100" cy="2316403"/>
          </a:xfrm>
          <a:prstGeom prst="rect">
            <a:avLst/>
          </a:prstGeom>
        </p:spPr>
        <p:txBody>
          <a:bodyPr>
            <a:spAutoFit/>
          </a:bodyPr>
          <a:lstStyle/>
          <a:p>
            <a:pPr algn="ctr">
              <a:lnSpc>
                <a:spcPct val="150000"/>
              </a:lnSpc>
              <a:defRPr/>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请输入个人作品介绍请输入个人作品介绍请输入个人作品介绍请输入个人作品介绍请输入个人作品介绍请输入个人作品介绍</a:t>
            </a: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50000"/>
              </a:lnSpc>
              <a:defRPr/>
            </a:pPr>
            <a:endParaRPr lang="zh-HK" altLang="zh-HK"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1000"/>
                                        <p:tgtEl>
                                          <p:spTgt spid="3"/>
                                        </p:tgtEl>
                                      </p:cBhvr>
                                    </p:animEffect>
                                  </p:childTnLst>
                                </p:cTn>
                              </p:par>
                              <p:par>
                                <p:cTn id="11" presetID="22" presetClass="entr" presetSubtype="4"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1000"/>
                                        <p:tgtEl>
                                          <p:spTgt spid="4"/>
                                        </p:tgtEl>
                                      </p:cBhvr>
                                    </p:animEffect>
                                  </p:childTnLst>
                                </p:cTn>
                              </p:par>
                              <p:par>
                                <p:cTn id="14" presetID="22" presetClass="entr" presetSubtype="4"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1000"/>
                                        <p:tgtEl>
                                          <p:spTgt spid="5"/>
                                        </p:tgtEl>
                                      </p:cBhvr>
                                    </p:animEffect>
                                  </p:childTnLst>
                                </p:cTn>
                              </p:par>
                              <p:par>
                                <p:cTn id="17" presetID="2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1000"/>
                                        <p:tgtEl>
                                          <p:spTgt spid="11"/>
                                        </p:tgtEl>
                                      </p:cBhvr>
                                    </p:animEffect>
                                  </p:childTnLst>
                                </p:cTn>
                              </p:par>
                              <p:par>
                                <p:cTn id="20" presetID="22" presetClass="entr" presetSubtype="4"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1000"/>
                                        <p:tgtEl>
                                          <p:spTgt spid="14"/>
                                        </p:tgtEl>
                                      </p:cBhvr>
                                    </p:animEffect>
                                  </p:childTnLst>
                                </p:cTn>
                              </p:par>
                              <p:par>
                                <p:cTn id="23" presetID="22" presetClass="entr" presetSubtype="4"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1000"/>
                                        <p:tgtEl>
                                          <p:spTgt spid="15"/>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1000"/>
                                        <p:tgtEl>
                                          <p:spTgt spid="18"/>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1000"/>
                                        <p:tgtEl>
                                          <p:spTgt spid="19"/>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down)">
                                      <p:cBhvr>
                                        <p:cTn id="34" dur="1000"/>
                                        <p:tgtEl>
                                          <p:spTgt spid="20"/>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down)">
                                      <p:cBhvr>
                                        <p:cTn id="37" dur="1000"/>
                                        <p:tgtEl>
                                          <p:spTgt spid="22"/>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down)">
                                      <p:cBhvr>
                                        <p:cTn id="40" dur="1000"/>
                                        <p:tgtEl>
                                          <p:spTgt spid="23"/>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down)">
                                      <p:cBhvr>
                                        <p:cTn id="43" dur="1000"/>
                                        <p:tgtEl>
                                          <p:spTgt spid="24"/>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wipe(down)">
                                      <p:cBhvr>
                                        <p:cTn id="46" dur="1000"/>
                                        <p:tgtEl>
                                          <p:spTgt spid="25"/>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down)">
                                      <p:cBhvr>
                                        <p:cTn id="49" dur="1000"/>
                                        <p:tgtEl>
                                          <p:spTgt spid="26"/>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down)">
                                      <p:cBhvr>
                                        <p:cTn id="52" dur="1000"/>
                                        <p:tgtEl>
                                          <p:spTgt spid="29"/>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wipe(down)">
                                      <p:cBhvr>
                                        <p:cTn id="55" dur="1000"/>
                                        <p:tgtEl>
                                          <p:spTgt spid="30"/>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wipe(down)">
                                      <p:cBhvr>
                                        <p:cTn id="58" dur="1000"/>
                                        <p:tgtEl>
                                          <p:spTgt spid="31"/>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wipe(down)">
                                      <p:cBhvr>
                                        <p:cTn id="61"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2" grpId="0" animBg="1"/>
      <p:bldP spid="23" grpId="0" animBg="1"/>
      <p:bldP spid="24" grpId="0" animBg="1"/>
      <p:bldP spid="25" grpId="0" animBg="1"/>
      <p:bldP spid="26" grpId="0"/>
      <p:bldP spid="29" grpId="0"/>
      <p:bldP spid="30" grpId="0"/>
      <p:bldP spid="31" grpId="0"/>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 name="矩形 116"/>
          <p:cNvSpPr/>
          <p:nvPr/>
        </p:nvSpPr>
        <p:spPr>
          <a:xfrm>
            <a:off x="755650" y="2786063"/>
            <a:ext cx="1770063" cy="2687637"/>
          </a:xfrm>
          <a:prstGeom prst="rect">
            <a:avLst/>
          </a:prstGeom>
          <a:solidFill>
            <a:srgbClr val="3B38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a:p>
        </p:txBody>
      </p:sp>
      <p:sp>
        <p:nvSpPr>
          <p:cNvPr id="119" name="矩形 118"/>
          <p:cNvSpPr/>
          <p:nvPr/>
        </p:nvSpPr>
        <p:spPr>
          <a:xfrm>
            <a:off x="3006725" y="2786063"/>
            <a:ext cx="1770063" cy="2687637"/>
          </a:xfrm>
          <a:prstGeom prst="rect">
            <a:avLst/>
          </a:prstGeom>
          <a:solidFill>
            <a:srgbClr val="3B38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a:p>
        </p:txBody>
      </p:sp>
      <p:sp>
        <p:nvSpPr>
          <p:cNvPr id="120" name="矩形 119"/>
          <p:cNvSpPr/>
          <p:nvPr/>
        </p:nvSpPr>
        <p:spPr>
          <a:xfrm>
            <a:off x="5211763" y="2786063"/>
            <a:ext cx="1768475" cy="2687637"/>
          </a:xfrm>
          <a:prstGeom prst="rect">
            <a:avLst/>
          </a:prstGeom>
          <a:solidFill>
            <a:srgbClr val="3B38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a:p>
        </p:txBody>
      </p:sp>
      <p:sp>
        <p:nvSpPr>
          <p:cNvPr id="121" name="矩形 120"/>
          <p:cNvSpPr/>
          <p:nvPr/>
        </p:nvSpPr>
        <p:spPr>
          <a:xfrm>
            <a:off x="7443788" y="2786063"/>
            <a:ext cx="1770062" cy="2687637"/>
          </a:xfrm>
          <a:prstGeom prst="rect">
            <a:avLst/>
          </a:prstGeom>
          <a:solidFill>
            <a:srgbClr val="3B38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a:p>
        </p:txBody>
      </p:sp>
      <p:sp>
        <p:nvSpPr>
          <p:cNvPr id="122" name="矩形 121"/>
          <p:cNvSpPr/>
          <p:nvPr/>
        </p:nvSpPr>
        <p:spPr>
          <a:xfrm>
            <a:off x="9677400" y="2786063"/>
            <a:ext cx="1768475" cy="2687637"/>
          </a:xfrm>
          <a:prstGeom prst="rect">
            <a:avLst/>
          </a:prstGeom>
          <a:solidFill>
            <a:srgbClr val="3B38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a:p>
        </p:txBody>
      </p:sp>
      <p:sp>
        <p:nvSpPr>
          <p:cNvPr id="48" name="内容占位符 4"/>
          <p:cNvSpPr txBox="1"/>
          <p:nvPr/>
        </p:nvSpPr>
        <p:spPr bwMode="auto">
          <a:xfrm>
            <a:off x="573088" y="3243263"/>
            <a:ext cx="21129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20000"/>
              </a:spcBef>
            </a:pPr>
            <a:r>
              <a:rPr lang="zh-CN" altLang="en-US" sz="2000">
                <a:solidFill>
                  <a:schemeClr val="bg1"/>
                </a:solidFill>
                <a:latin typeface="微软雅黑" panose="020B0503020204020204" pitchFamily="34" charset="-122"/>
                <a:ea typeface="微软雅黑" panose="020B0503020204020204" pitchFamily="34" charset="-122"/>
              </a:rPr>
              <a:t>照相</a:t>
            </a:r>
          </a:p>
        </p:txBody>
      </p:sp>
      <p:sp>
        <p:nvSpPr>
          <p:cNvPr id="50" name="内容占位符 4"/>
          <p:cNvSpPr txBox="1"/>
          <p:nvPr/>
        </p:nvSpPr>
        <p:spPr bwMode="auto">
          <a:xfrm>
            <a:off x="2806700" y="3243263"/>
            <a:ext cx="2112963"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20000"/>
              </a:spcBef>
            </a:pPr>
            <a:r>
              <a:rPr lang="zh-CN" altLang="en-US" sz="2000">
                <a:solidFill>
                  <a:schemeClr val="bg1"/>
                </a:solidFill>
                <a:latin typeface="微软雅黑" panose="020B0503020204020204" pitchFamily="34" charset="-122"/>
                <a:ea typeface="微软雅黑" panose="020B0503020204020204" pitchFamily="34" charset="-122"/>
              </a:rPr>
              <a:t>弹琴</a:t>
            </a:r>
          </a:p>
        </p:txBody>
      </p:sp>
      <p:sp>
        <p:nvSpPr>
          <p:cNvPr id="52" name="内容占位符 4"/>
          <p:cNvSpPr txBox="1"/>
          <p:nvPr/>
        </p:nvSpPr>
        <p:spPr>
          <a:xfrm>
            <a:off x="5038725" y="3243263"/>
            <a:ext cx="2114550" cy="546100"/>
          </a:xfrm>
          <a:prstGeom prst="rect">
            <a:avLst/>
          </a:prstGeom>
        </p:spPr>
        <p:txBody>
          <a:bodyPr lIns="121917" tIns="60958" rIns="121917" bIns="60958"/>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zh-CN" altLang="en-US" sz="2000" dirty="0">
                <a:solidFill>
                  <a:schemeClr val="bg1"/>
                </a:solidFill>
                <a:latin typeface="+mn-ea"/>
              </a:rPr>
              <a:t>弹吉他</a:t>
            </a:r>
          </a:p>
        </p:txBody>
      </p:sp>
      <p:sp>
        <p:nvSpPr>
          <p:cNvPr id="54" name="内容占位符 4"/>
          <p:cNvSpPr txBox="1"/>
          <p:nvPr/>
        </p:nvSpPr>
        <p:spPr bwMode="auto">
          <a:xfrm>
            <a:off x="7272338" y="3243263"/>
            <a:ext cx="21129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20000"/>
              </a:spcBef>
            </a:pPr>
            <a:r>
              <a:rPr lang="zh-CN" altLang="en-US" sz="2000">
                <a:solidFill>
                  <a:schemeClr val="bg1"/>
                </a:solidFill>
                <a:latin typeface="微软雅黑" panose="020B0503020204020204" pitchFamily="34" charset="-122"/>
                <a:ea typeface="微软雅黑" panose="020B0503020204020204" pitchFamily="34" charset="-122"/>
              </a:rPr>
              <a:t>踢足球</a:t>
            </a:r>
          </a:p>
        </p:txBody>
      </p:sp>
      <p:sp>
        <p:nvSpPr>
          <p:cNvPr id="56" name="内容占位符 4"/>
          <p:cNvSpPr txBox="1"/>
          <p:nvPr/>
        </p:nvSpPr>
        <p:spPr bwMode="auto">
          <a:xfrm>
            <a:off x="9505950" y="3159125"/>
            <a:ext cx="2112963"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20000"/>
              </a:spcBef>
            </a:pPr>
            <a:r>
              <a:rPr lang="zh-CN" altLang="en-US" sz="2000">
                <a:solidFill>
                  <a:schemeClr val="bg1"/>
                </a:solidFill>
                <a:latin typeface="微软雅黑" panose="020B0503020204020204" pitchFamily="34" charset="-122"/>
                <a:ea typeface="微软雅黑" panose="020B0503020204020204" pitchFamily="34" charset="-122"/>
              </a:rPr>
              <a:t>唱歌</a:t>
            </a:r>
          </a:p>
        </p:txBody>
      </p:sp>
      <p:sp>
        <p:nvSpPr>
          <p:cNvPr id="123" name="矩形 122"/>
          <p:cNvSpPr/>
          <p:nvPr/>
        </p:nvSpPr>
        <p:spPr>
          <a:xfrm>
            <a:off x="755650" y="2716213"/>
            <a:ext cx="1770063" cy="23812"/>
          </a:xfrm>
          <a:prstGeom prst="rect">
            <a:avLst/>
          </a:prstGeom>
          <a:solidFill>
            <a:srgbClr val="37CD91"/>
          </a:solidFill>
          <a:ln>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a:p>
        </p:txBody>
      </p:sp>
      <p:sp>
        <p:nvSpPr>
          <p:cNvPr id="124" name="矩形 123"/>
          <p:cNvSpPr/>
          <p:nvPr/>
        </p:nvSpPr>
        <p:spPr>
          <a:xfrm>
            <a:off x="3006725" y="2716213"/>
            <a:ext cx="1770063" cy="23812"/>
          </a:xfrm>
          <a:prstGeom prst="rect">
            <a:avLst/>
          </a:prstGeom>
          <a:solidFill>
            <a:srgbClr val="37CD91"/>
          </a:solidFill>
          <a:ln>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a:p>
        </p:txBody>
      </p:sp>
      <p:sp>
        <p:nvSpPr>
          <p:cNvPr id="125" name="矩形 124"/>
          <p:cNvSpPr/>
          <p:nvPr/>
        </p:nvSpPr>
        <p:spPr>
          <a:xfrm>
            <a:off x="5211763" y="2716213"/>
            <a:ext cx="1768475" cy="23812"/>
          </a:xfrm>
          <a:prstGeom prst="rect">
            <a:avLst/>
          </a:prstGeom>
          <a:solidFill>
            <a:srgbClr val="37CD91"/>
          </a:solidFill>
          <a:ln>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a:p>
        </p:txBody>
      </p:sp>
      <p:sp>
        <p:nvSpPr>
          <p:cNvPr id="126" name="矩形 125"/>
          <p:cNvSpPr/>
          <p:nvPr/>
        </p:nvSpPr>
        <p:spPr>
          <a:xfrm>
            <a:off x="7443788" y="2716213"/>
            <a:ext cx="1770062" cy="23812"/>
          </a:xfrm>
          <a:prstGeom prst="rect">
            <a:avLst/>
          </a:prstGeom>
          <a:solidFill>
            <a:srgbClr val="37CD91"/>
          </a:solidFill>
          <a:ln>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a:p>
        </p:txBody>
      </p:sp>
      <p:sp>
        <p:nvSpPr>
          <p:cNvPr id="127" name="矩形 126"/>
          <p:cNvSpPr/>
          <p:nvPr/>
        </p:nvSpPr>
        <p:spPr>
          <a:xfrm>
            <a:off x="9677400" y="2716213"/>
            <a:ext cx="1768475" cy="23812"/>
          </a:xfrm>
          <a:prstGeom prst="rect">
            <a:avLst/>
          </a:prstGeom>
          <a:solidFill>
            <a:srgbClr val="37CD91"/>
          </a:solidFill>
          <a:ln>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a:defRPr/>
            </a:pPr>
            <a:endParaRPr lang="zh-CN" altLang="en-US"/>
          </a:p>
        </p:txBody>
      </p:sp>
      <p:grpSp>
        <p:nvGrpSpPr>
          <p:cNvPr id="45" name="组合 44"/>
          <p:cNvGrpSpPr/>
          <p:nvPr/>
        </p:nvGrpSpPr>
        <p:grpSpPr>
          <a:xfrm>
            <a:off x="1090311" y="4444920"/>
            <a:ext cx="1115123" cy="740789"/>
            <a:chOff x="3740150" y="5173663"/>
            <a:chExt cx="750888" cy="569913"/>
          </a:xfrm>
          <a:solidFill>
            <a:schemeClr val="bg1"/>
          </a:solidFill>
        </p:grpSpPr>
        <p:sp>
          <p:nvSpPr>
            <p:cNvPr id="46" name="Freeform 59"/>
            <p:cNvSpPr>
              <a:spLocks noEditPoints="1"/>
            </p:cNvSpPr>
            <p:nvPr/>
          </p:nvSpPr>
          <p:spPr bwMode="auto">
            <a:xfrm>
              <a:off x="3740150" y="5173663"/>
              <a:ext cx="750888" cy="569913"/>
            </a:xfrm>
            <a:custGeom>
              <a:avLst/>
              <a:gdLst>
                <a:gd name="T0" fmla="*/ 184 w 200"/>
                <a:gd name="T1" fmla="*/ 24 h 152"/>
                <a:gd name="T2" fmla="*/ 150 w 200"/>
                <a:gd name="T3" fmla="*/ 24 h 152"/>
                <a:gd name="T4" fmla="*/ 131 w 200"/>
                <a:gd name="T5" fmla="*/ 5 h 152"/>
                <a:gd name="T6" fmla="*/ 131 w 200"/>
                <a:gd name="T7" fmla="*/ 5 h 152"/>
                <a:gd name="T8" fmla="*/ 131 w 200"/>
                <a:gd name="T9" fmla="*/ 5 h 152"/>
                <a:gd name="T10" fmla="*/ 131 w 200"/>
                <a:gd name="T11" fmla="*/ 5 h 152"/>
                <a:gd name="T12" fmla="*/ 120 w 200"/>
                <a:gd name="T13" fmla="*/ 0 h 152"/>
                <a:gd name="T14" fmla="*/ 80 w 200"/>
                <a:gd name="T15" fmla="*/ 0 h 152"/>
                <a:gd name="T16" fmla="*/ 68 w 200"/>
                <a:gd name="T17" fmla="*/ 5 h 152"/>
                <a:gd name="T18" fmla="*/ 68 w 200"/>
                <a:gd name="T19" fmla="*/ 5 h 152"/>
                <a:gd name="T20" fmla="*/ 49 w 200"/>
                <a:gd name="T21" fmla="*/ 24 h 152"/>
                <a:gd name="T22" fmla="*/ 16 w 200"/>
                <a:gd name="T23" fmla="*/ 24 h 152"/>
                <a:gd name="T24" fmla="*/ 0 w 200"/>
                <a:gd name="T25" fmla="*/ 40 h 152"/>
                <a:gd name="T26" fmla="*/ 0 w 200"/>
                <a:gd name="T27" fmla="*/ 136 h 152"/>
                <a:gd name="T28" fmla="*/ 16 w 200"/>
                <a:gd name="T29" fmla="*/ 152 h 152"/>
                <a:gd name="T30" fmla="*/ 184 w 200"/>
                <a:gd name="T31" fmla="*/ 152 h 152"/>
                <a:gd name="T32" fmla="*/ 200 w 200"/>
                <a:gd name="T33" fmla="*/ 136 h 152"/>
                <a:gd name="T34" fmla="*/ 200 w 200"/>
                <a:gd name="T35" fmla="*/ 40 h 152"/>
                <a:gd name="T36" fmla="*/ 184 w 200"/>
                <a:gd name="T37" fmla="*/ 24 h 152"/>
                <a:gd name="T38" fmla="*/ 100 w 200"/>
                <a:gd name="T39" fmla="*/ 128 h 152"/>
                <a:gd name="T40" fmla="*/ 56 w 200"/>
                <a:gd name="T41" fmla="*/ 84 h 152"/>
                <a:gd name="T42" fmla="*/ 100 w 200"/>
                <a:gd name="T43" fmla="*/ 40 h 152"/>
                <a:gd name="T44" fmla="*/ 144 w 200"/>
                <a:gd name="T45" fmla="*/ 84 h 152"/>
                <a:gd name="T46" fmla="*/ 100 w 200"/>
                <a:gd name="T47" fmla="*/ 128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0" h="152">
                  <a:moveTo>
                    <a:pt x="184" y="24"/>
                  </a:moveTo>
                  <a:cubicBezTo>
                    <a:pt x="150" y="24"/>
                    <a:pt x="150" y="24"/>
                    <a:pt x="150" y="24"/>
                  </a:cubicBezTo>
                  <a:cubicBezTo>
                    <a:pt x="131" y="5"/>
                    <a:pt x="131" y="5"/>
                    <a:pt x="131" y="5"/>
                  </a:cubicBezTo>
                  <a:cubicBezTo>
                    <a:pt x="131" y="5"/>
                    <a:pt x="131" y="5"/>
                    <a:pt x="131" y="5"/>
                  </a:cubicBezTo>
                  <a:cubicBezTo>
                    <a:pt x="131" y="5"/>
                    <a:pt x="131" y="5"/>
                    <a:pt x="131" y="5"/>
                  </a:cubicBezTo>
                  <a:cubicBezTo>
                    <a:pt x="131" y="5"/>
                    <a:pt x="131" y="5"/>
                    <a:pt x="131" y="5"/>
                  </a:cubicBezTo>
                  <a:cubicBezTo>
                    <a:pt x="128" y="2"/>
                    <a:pt x="124" y="0"/>
                    <a:pt x="120" y="0"/>
                  </a:cubicBezTo>
                  <a:cubicBezTo>
                    <a:pt x="80" y="0"/>
                    <a:pt x="80" y="0"/>
                    <a:pt x="80" y="0"/>
                  </a:cubicBezTo>
                  <a:cubicBezTo>
                    <a:pt x="75" y="0"/>
                    <a:pt x="71" y="2"/>
                    <a:pt x="68" y="5"/>
                  </a:cubicBezTo>
                  <a:cubicBezTo>
                    <a:pt x="68" y="5"/>
                    <a:pt x="68" y="5"/>
                    <a:pt x="68" y="5"/>
                  </a:cubicBezTo>
                  <a:cubicBezTo>
                    <a:pt x="49" y="24"/>
                    <a:pt x="49" y="24"/>
                    <a:pt x="49" y="24"/>
                  </a:cubicBezTo>
                  <a:cubicBezTo>
                    <a:pt x="16" y="24"/>
                    <a:pt x="16" y="24"/>
                    <a:pt x="16" y="24"/>
                  </a:cubicBezTo>
                  <a:cubicBezTo>
                    <a:pt x="7" y="24"/>
                    <a:pt x="0" y="31"/>
                    <a:pt x="0" y="40"/>
                  </a:cubicBezTo>
                  <a:cubicBezTo>
                    <a:pt x="0" y="136"/>
                    <a:pt x="0" y="136"/>
                    <a:pt x="0" y="136"/>
                  </a:cubicBezTo>
                  <a:cubicBezTo>
                    <a:pt x="0" y="145"/>
                    <a:pt x="7" y="152"/>
                    <a:pt x="16" y="152"/>
                  </a:cubicBezTo>
                  <a:cubicBezTo>
                    <a:pt x="184" y="152"/>
                    <a:pt x="184" y="152"/>
                    <a:pt x="184" y="152"/>
                  </a:cubicBezTo>
                  <a:cubicBezTo>
                    <a:pt x="192" y="152"/>
                    <a:pt x="200" y="145"/>
                    <a:pt x="200" y="136"/>
                  </a:cubicBezTo>
                  <a:cubicBezTo>
                    <a:pt x="200" y="40"/>
                    <a:pt x="200" y="40"/>
                    <a:pt x="200" y="40"/>
                  </a:cubicBezTo>
                  <a:cubicBezTo>
                    <a:pt x="200" y="31"/>
                    <a:pt x="192" y="24"/>
                    <a:pt x="184" y="24"/>
                  </a:cubicBezTo>
                  <a:close/>
                  <a:moveTo>
                    <a:pt x="100" y="128"/>
                  </a:moveTo>
                  <a:cubicBezTo>
                    <a:pt x="75" y="128"/>
                    <a:pt x="56" y="108"/>
                    <a:pt x="56" y="84"/>
                  </a:cubicBezTo>
                  <a:cubicBezTo>
                    <a:pt x="56" y="60"/>
                    <a:pt x="75" y="40"/>
                    <a:pt x="100" y="40"/>
                  </a:cubicBezTo>
                  <a:cubicBezTo>
                    <a:pt x="124" y="40"/>
                    <a:pt x="144" y="60"/>
                    <a:pt x="144" y="84"/>
                  </a:cubicBezTo>
                  <a:cubicBezTo>
                    <a:pt x="144" y="108"/>
                    <a:pt x="124" y="128"/>
                    <a:pt x="100" y="1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sp>
          <p:nvSpPr>
            <p:cNvPr id="47" name="Oval 60"/>
            <p:cNvSpPr>
              <a:spLocks noChangeArrowheads="1"/>
            </p:cNvSpPr>
            <p:nvPr/>
          </p:nvSpPr>
          <p:spPr bwMode="auto">
            <a:xfrm>
              <a:off x="3979863" y="5353051"/>
              <a:ext cx="271463" cy="2714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p>
          </p:txBody>
        </p:sp>
      </p:grpSp>
      <p:sp>
        <p:nvSpPr>
          <p:cNvPr id="64" name="吉他 黄"/>
          <p:cNvSpPr>
            <a:spLocks noEditPoints="1"/>
          </p:cNvSpPr>
          <p:nvPr/>
        </p:nvSpPr>
        <p:spPr bwMode="auto">
          <a:xfrm>
            <a:off x="5486400" y="4254500"/>
            <a:ext cx="1085850" cy="1085850"/>
          </a:xfrm>
          <a:custGeom>
            <a:avLst/>
            <a:gdLst>
              <a:gd name="T0" fmla="*/ 2147483647 w 990"/>
              <a:gd name="T1" fmla="*/ 2147483647 h 1027"/>
              <a:gd name="T2" fmla="*/ 2147483647 w 990"/>
              <a:gd name="T3" fmla="*/ 2147483647 h 1027"/>
              <a:gd name="T4" fmla="*/ 2147483647 w 990"/>
              <a:gd name="T5" fmla="*/ 2147483647 h 1027"/>
              <a:gd name="T6" fmla="*/ 2147483647 w 990"/>
              <a:gd name="T7" fmla="*/ 2147483647 h 1027"/>
              <a:gd name="T8" fmla="*/ 2147483647 w 990"/>
              <a:gd name="T9" fmla="*/ 2147483647 h 1027"/>
              <a:gd name="T10" fmla="*/ 2147483647 w 990"/>
              <a:gd name="T11" fmla="*/ 2147483647 h 1027"/>
              <a:gd name="T12" fmla="*/ 2147483647 w 990"/>
              <a:gd name="T13" fmla="*/ 2147483647 h 1027"/>
              <a:gd name="T14" fmla="*/ 2147483647 w 990"/>
              <a:gd name="T15" fmla="*/ 2147483647 h 1027"/>
              <a:gd name="T16" fmla="*/ 2147483647 w 990"/>
              <a:gd name="T17" fmla="*/ 2147483647 h 1027"/>
              <a:gd name="T18" fmla="*/ 2147483647 w 990"/>
              <a:gd name="T19" fmla="*/ 2147483647 h 1027"/>
              <a:gd name="T20" fmla="*/ 2147483647 w 990"/>
              <a:gd name="T21" fmla="*/ 2147483647 h 1027"/>
              <a:gd name="T22" fmla="*/ 2147483647 w 990"/>
              <a:gd name="T23" fmla="*/ 2147483647 h 1027"/>
              <a:gd name="T24" fmla="*/ 2147483647 w 990"/>
              <a:gd name="T25" fmla="*/ 2147483647 h 1027"/>
              <a:gd name="T26" fmla="*/ 2147483647 w 990"/>
              <a:gd name="T27" fmla="*/ 2147483647 h 1027"/>
              <a:gd name="T28" fmla="*/ 2147483647 w 990"/>
              <a:gd name="T29" fmla="*/ 2147483647 h 1027"/>
              <a:gd name="T30" fmla="*/ 0 w 990"/>
              <a:gd name="T31" fmla="*/ 2147483647 h 1027"/>
              <a:gd name="T32" fmla="*/ 2147483647 w 990"/>
              <a:gd name="T33" fmla="*/ 2147483647 h 1027"/>
              <a:gd name="T34" fmla="*/ 2147483647 w 990"/>
              <a:gd name="T35" fmla="*/ 2147483647 h 1027"/>
              <a:gd name="T36" fmla="*/ 2147483647 w 990"/>
              <a:gd name="T37" fmla="*/ 2147483647 h 1027"/>
              <a:gd name="T38" fmla="*/ 2147483647 w 990"/>
              <a:gd name="T39" fmla="*/ 2147483647 h 1027"/>
              <a:gd name="T40" fmla="*/ 2147483647 w 990"/>
              <a:gd name="T41" fmla="*/ 2147483647 h 1027"/>
              <a:gd name="T42" fmla="*/ 2147483647 w 990"/>
              <a:gd name="T43" fmla="*/ 2147483647 h 1027"/>
              <a:gd name="T44" fmla="*/ 2147483647 w 990"/>
              <a:gd name="T45" fmla="*/ 2147483647 h 1027"/>
              <a:gd name="T46" fmla="*/ 2147483647 w 990"/>
              <a:gd name="T47" fmla="*/ 2147483647 h 1027"/>
              <a:gd name="T48" fmla="*/ 2147483647 w 990"/>
              <a:gd name="T49" fmla="*/ 2147483647 h 1027"/>
              <a:gd name="T50" fmla="*/ 2147483647 w 990"/>
              <a:gd name="T51" fmla="*/ 2147483647 h 1027"/>
              <a:gd name="T52" fmla="*/ 2147483647 w 990"/>
              <a:gd name="T53" fmla="*/ 2147483647 h 1027"/>
              <a:gd name="T54" fmla="*/ 2147483647 w 990"/>
              <a:gd name="T55" fmla="*/ 2147483647 h 1027"/>
              <a:gd name="T56" fmla="*/ 2147483647 w 990"/>
              <a:gd name="T57" fmla="*/ 2147483647 h 1027"/>
              <a:gd name="T58" fmla="*/ 2147483647 w 990"/>
              <a:gd name="T59" fmla="*/ 2147483647 h 1027"/>
              <a:gd name="T60" fmla="*/ 2147483647 w 990"/>
              <a:gd name="T61" fmla="*/ 2147483647 h 1027"/>
              <a:gd name="T62" fmla="*/ 2147483647 w 990"/>
              <a:gd name="T63" fmla="*/ 2147483647 h 1027"/>
              <a:gd name="T64" fmla="*/ 2147483647 w 990"/>
              <a:gd name="T65" fmla="*/ 2147483647 h 1027"/>
              <a:gd name="T66" fmla="*/ 2147483647 w 990"/>
              <a:gd name="T67" fmla="*/ 2147483647 h 1027"/>
              <a:gd name="T68" fmla="*/ 2147483647 w 990"/>
              <a:gd name="T69" fmla="*/ 2147483647 h 1027"/>
              <a:gd name="T70" fmla="*/ 2147483647 w 990"/>
              <a:gd name="T71" fmla="*/ 2147483647 h 1027"/>
              <a:gd name="T72" fmla="*/ 2147483647 w 990"/>
              <a:gd name="T73" fmla="*/ 2147483647 h 1027"/>
              <a:gd name="T74" fmla="*/ 2147483647 w 990"/>
              <a:gd name="T75" fmla="*/ 2147483647 h 1027"/>
              <a:gd name="T76" fmla="*/ 2147483647 w 990"/>
              <a:gd name="T77" fmla="*/ 2147483647 h 1027"/>
              <a:gd name="T78" fmla="*/ 2147483647 w 990"/>
              <a:gd name="T79" fmla="*/ 2147483647 h 1027"/>
              <a:gd name="T80" fmla="*/ 2147483647 w 990"/>
              <a:gd name="T81" fmla="*/ 2147483647 h 1027"/>
              <a:gd name="T82" fmla="*/ 2147483647 w 990"/>
              <a:gd name="T83" fmla="*/ 2147483647 h 1027"/>
              <a:gd name="T84" fmla="*/ 2147483647 w 990"/>
              <a:gd name="T85" fmla="*/ 2147483647 h 1027"/>
              <a:gd name="T86" fmla="*/ 2147483647 w 990"/>
              <a:gd name="T87" fmla="*/ 2147483647 h 1027"/>
              <a:gd name="T88" fmla="*/ 2147483647 w 990"/>
              <a:gd name="T89" fmla="*/ 2147483647 h 1027"/>
              <a:gd name="T90" fmla="*/ 2147483647 w 990"/>
              <a:gd name="T91" fmla="*/ 2147483647 h 1027"/>
              <a:gd name="T92" fmla="*/ 2147483647 w 990"/>
              <a:gd name="T93" fmla="*/ 2147483647 h 1027"/>
              <a:gd name="T94" fmla="*/ 2147483647 w 990"/>
              <a:gd name="T95" fmla="*/ 2147483647 h 1027"/>
              <a:gd name="T96" fmla="*/ 2147483647 w 990"/>
              <a:gd name="T97" fmla="*/ 2147483647 h 1027"/>
              <a:gd name="T98" fmla="*/ 2147483647 w 990"/>
              <a:gd name="T99" fmla="*/ 2147483647 h 102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90" h="1027">
                <a:moveTo>
                  <a:pt x="922" y="0"/>
                </a:moveTo>
                <a:lnTo>
                  <a:pt x="990" y="64"/>
                </a:lnTo>
                <a:lnTo>
                  <a:pt x="986" y="98"/>
                </a:lnTo>
                <a:lnTo>
                  <a:pt x="862" y="211"/>
                </a:lnTo>
                <a:lnTo>
                  <a:pt x="852" y="203"/>
                </a:lnTo>
                <a:lnTo>
                  <a:pt x="653" y="423"/>
                </a:lnTo>
                <a:lnTo>
                  <a:pt x="672" y="453"/>
                </a:lnTo>
                <a:lnTo>
                  <a:pt x="680" y="469"/>
                </a:lnTo>
                <a:lnTo>
                  <a:pt x="688" y="485"/>
                </a:lnTo>
                <a:lnTo>
                  <a:pt x="692" y="501"/>
                </a:lnTo>
                <a:lnTo>
                  <a:pt x="696" y="517"/>
                </a:lnTo>
                <a:lnTo>
                  <a:pt x="698" y="530"/>
                </a:lnTo>
                <a:lnTo>
                  <a:pt x="698" y="546"/>
                </a:lnTo>
                <a:lnTo>
                  <a:pt x="694" y="564"/>
                </a:lnTo>
                <a:lnTo>
                  <a:pt x="688" y="582"/>
                </a:lnTo>
                <a:lnTo>
                  <a:pt x="676" y="598"/>
                </a:lnTo>
                <a:lnTo>
                  <a:pt x="663" y="614"/>
                </a:lnTo>
                <a:lnTo>
                  <a:pt x="647" y="628"/>
                </a:lnTo>
                <a:lnTo>
                  <a:pt x="631" y="640"/>
                </a:lnTo>
                <a:lnTo>
                  <a:pt x="615" y="650"/>
                </a:lnTo>
                <a:lnTo>
                  <a:pt x="599" y="658"/>
                </a:lnTo>
                <a:lnTo>
                  <a:pt x="577" y="670"/>
                </a:lnTo>
                <a:lnTo>
                  <a:pt x="561" y="680"/>
                </a:lnTo>
                <a:lnTo>
                  <a:pt x="549" y="692"/>
                </a:lnTo>
                <a:lnTo>
                  <a:pt x="539" y="706"/>
                </a:lnTo>
                <a:lnTo>
                  <a:pt x="533" y="718"/>
                </a:lnTo>
                <a:lnTo>
                  <a:pt x="527" y="732"/>
                </a:lnTo>
                <a:lnTo>
                  <a:pt x="525" y="748"/>
                </a:lnTo>
                <a:lnTo>
                  <a:pt x="523" y="764"/>
                </a:lnTo>
                <a:lnTo>
                  <a:pt x="519" y="798"/>
                </a:lnTo>
                <a:lnTo>
                  <a:pt x="515" y="834"/>
                </a:lnTo>
                <a:lnTo>
                  <a:pt x="509" y="856"/>
                </a:lnTo>
                <a:lnTo>
                  <a:pt x="503" y="875"/>
                </a:lnTo>
                <a:lnTo>
                  <a:pt x="493" y="897"/>
                </a:lnTo>
                <a:lnTo>
                  <a:pt x="481" y="921"/>
                </a:lnTo>
                <a:lnTo>
                  <a:pt x="463" y="949"/>
                </a:lnTo>
                <a:lnTo>
                  <a:pt x="443" y="971"/>
                </a:lnTo>
                <a:lnTo>
                  <a:pt x="421" y="991"/>
                </a:lnTo>
                <a:lnTo>
                  <a:pt x="397" y="1005"/>
                </a:lnTo>
                <a:lnTo>
                  <a:pt x="373" y="1015"/>
                </a:lnTo>
                <a:lnTo>
                  <a:pt x="349" y="1023"/>
                </a:lnTo>
                <a:lnTo>
                  <a:pt x="324" y="1027"/>
                </a:lnTo>
                <a:lnTo>
                  <a:pt x="300" y="1027"/>
                </a:lnTo>
                <a:lnTo>
                  <a:pt x="274" y="1025"/>
                </a:lnTo>
                <a:lnTo>
                  <a:pt x="248" y="1019"/>
                </a:lnTo>
                <a:lnTo>
                  <a:pt x="222" y="1011"/>
                </a:lnTo>
                <a:lnTo>
                  <a:pt x="196" y="999"/>
                </a:lnTo>
                <a:lnTo>
                  <a:pt x="172" y="987"/>
                </a:lnTo>
                <a:lnTo>
                  <a:pt x="148" y="971"/>
                </a:lnTo>
                <a:lnTo>
                  <a:pt x="126" y="955"/>
                </a:lnTo>
                <a:lnTo>
                  <a:pt x="104" y="935"/>
                </a:lnTo>
                <a:lnTo>
                  <a:pt x="84" y="915"/>
                </a:lnTo>
                <a:lnTo>
                  <a:pt x="66" y="893"/>
                </a:lnTo>
                <a:lnTo>
                  <a:pt x="48" y="871"/>
                </a:lnTo>
                <a:lnTo>
                  <a:pt x="34" y="848"/>
                </a:lnTo>
                <a:lnTo>
                  <a:pt x="22" y="822"/>
                </a:lnTo>
                <a:lnTo>
                  <a:pt x="12" y="798"/>
                </a:lnTo>
                <a:lnTo>
                  <a:pt x="6" y="772"/>
                </a:lnTo>
                <a:lnTo>
                  <a:pt x="2" y="746"/>
                </a:lnTo>
                <a:lnTo>
                  <a:pt x="0" y="720"/>
                </a:lnTo>
                <a:lnTo>
                  <a:pt x="2" y="696"/>
                </a:lnTo>
                <a:lnTo>
                  <a:pt x="8" y="670"/>
                </a:lnTo>
                <a:lnTo>
                  <a:pt x="18" y="646"/>
                </a:lnTo>
                <a:lnTo>
                  <a:pt x="30" y="622"/>
                </a:lnTo>
                <a:lnTo>
                  <a:pt x="48" y="600"/>
                </a:lnTo>
                <a:lnTo>
                  <a:pt x="70" y="578"/>
                </a:lnTo>
                <a:lnTo>
                  <a:pt x="96" y="558"/>
                </a:lnTo>
                <a:lnTo>
                  <a:pt x="118" y="544"/>
                </a:lnTo>
                <a:lnTo>
                  <a:pt x="140" y="534"/>
                </a:lnTo>
                <a:lnTo>
                  <a:pt x="160" y="527"/>
                </a:lnTo>
                <a:lnTo>
                  <a:pt x="180" y="519"/>
                </a:lnTo>
                <a:lnTo>
                  <a:pt x="218" y="511"/>
                </a:lnTo>
                <a:lnTo>
                  <a:pt x="250" y="507"/>
                </a:lnTo>
                <a:lnTo>
                  <a:pt x="266" y="503"/>
                </a:lnTo>
                <a:lnTo>
                  <a:pt x="280" y="499"/>
                </a:lnTo>
                <a:lnTo>
                  <a:pt x="292" y="493"/>
                </a:lnTo>
                <a:lnTo>
                  <a:pt x="306" y="485"/>
                </a:lnTo>
                <a:lnTo>
                  <a:pt x="318" y="473"/>
                </a:lnTo>
                <a:lnTo>
                  <a:pt x="328" y="461"/>
                </a:lnTo>
                <a:lnTo>
                  <a:pt x="337" y="443"/>
                </a:lnTo>
                <a:lnTo>
                  <a:pt x="347" y="423"/>
                </a:lnTo>
                <a:lnTo>
                  <a:pt x="355" y="401"/>
                </a:lnTo>
                <a:lnTo>
                  <a:pt x="365" y="381"/>
                </a:lnTo>
                <a:lnTo>
                  <a:pt x="377" y="363"/>
                </a:lnTo>
                <a:lnTo>
                  <a:pt x="391" y="345"/>
                </a:lnTo>
                <a:lnTo>
                  <a:pt x="407" y="331"/>
                </a:lnTo>
                <a:lnTo>
                  <a:pt x="425" y="321"/>
                </a:lnTo>
                <a:lnTo>
                  <a:pt x="435" y="317"/>
                </a:lnTo>
                <a:lnTo>
                  <a:pt x="445" y="313"/>
                </a:lnTo>
                <a:lnTo>
                  <a:pt x="457" y="311"/>
                </a:lnTo>
                <a:lnTo>
                  <a:pt x="469" y="311"/>
                </a:lnTo>
                <a:lnTo>
                  <a:pt x="489" y="313"/>
                </a:lnTo>
                <a:lnTo>
                  <a:pt x="511" y="319"/>
                </a:lnTo>
                <a:lnTo>
                  <a:pt x="533" y="327"/>
                </a:lnTo>
                <a:lnTo>
                  <a:pt x="553" y="337"/>
                </a:lnTo>
                <a:lnTo>
                  <a:pt x="437" y="483"/>
                </a:lnTo>
                <a:lnTo>
                  <a:pt x="447" y="493"/>
                </a:lnTo>
                <a:lnTo>
                  <a:pt x="583" y="357"/>
                </a:lnTo>
                <a:lnTo>
                  <a:pt x="792" y="146"/>
                </a:lnTo>
                <a:lnTo>
                  <a:pt x="780" y="136"/>
                </a:lnTo>
                <a:lnTo>
                  <a:pt x="890" y="6"/>
                </a:lnTo>
                <a:lnTo>
                  <a:pt x="922" y="0"/>
                </a:lnTo>
                <a:close/>
                <a:moveTo>
                  <a:pt x="172" y="684"/>
                </a:moveTo>
                <a:lnTo>
                  <a:pt x="142" y="718"/>
                </a:lnTo>
                <a:lnTo>
                  <a:pt x="322" y="885"/>
                </a:lnTo>
                <a:lnTo>
                  <a:pt x="351" y="854"/>
                </a:lnTo>
                <a:lnTo>
                  <a:pt x="172" y="684"/>
                </a:lnTo>
                <a:close/>
                <a:moveTo>
                  <a:pt x="431" y="578"/>
                </a:moveTo>
                <a:lnTo>
                  <a:pt x="431" y="578"/>
                </a:lnTo>
                <a:lnTo>
                  <a:pt x="415" y="566"/>
                </a:lnTo>
                <a:lnTo>
                  <a:pt x="399" y="558"/>
                </a:lnTo>
                <a:lnTo>
                  <a:pt x="379" y="554"/>
                </a:lnTo>
                <a:lnTo>
                  <a:pt x="361" y="552"/>
                </a:lnTo>
                <a:lnTo>
                  <a:pt x="343" y="554"/>
                </a:lnTo>
                <a:lnTo>
                  <a:pt x="324" y="560"/>
                </a:lnTo>
                <a:lnTo>
                  <a:pt x="308" y="570"/>
                </a:lnTo>
                <a:lnTo>
                  <a:pt x="292" y="582"/>
                </a:lnTo>
                <a:lnTo>
                  <a:pt x="280" y="598"/>
                </a:lnTo>
                <a:lnTo>
                  <a:pt x="272" y="616"/>
                </a:lnTo>
                <a:lnTo>
                  <a:pt x="268" y="634"/>
                </a:lnTo>
                <a:lnTo>
                  <a:pt x="266" y="654"/>
                </a:lnTo>
                <a:lnTo>
                  <a:pt x="268" y="672"/>
                </a:lnTo>
                <a:lnTo>
                  <a:pt x="274" y="690"/>
                </a:lnTo>
                <a:lnTo>
                  <a:pt x="284" y="708"/>
                </a:lnTo>
                <a:lnTo>
                  <a:pt x="296" y="724"/>
                </a:lnTo>
                <a:lnTo>
                  <a:pt x="312" y="736"/>
                </a:lnTo>
                <a:lnTo>
                  <a:pt x="330" y="744"/>
                </a:lnTo>
                <a:lnTo>
                  <a:pt x="347" y="748"/>
                </a:lnTo>
                <a:lnTo>
                  <a:pt x="367" y="750"/>
                </a:lnTo>
                <a:lnTo>
                  <a:pt x="385" y="748"/>
                </a:lnTo>
                <a:lnTo>
                  <a:pt x="403" y="742"/>
                </a:lnTo>
                <a:lnTo>
                  <a:pt x="421" y="732"/>
                </a:lnTo>
                <a:lnTo>
                  <a:pt x="435" y="718"/>
                </a:lnTo>
                <a:lnTo>
                  <a:pt x="449" y="704"/>
                </a:lnTo>
                <a:lnTo>
                  <a:pt x="457" y="686"/>
                </a:lnTo>
                <a:lnTo>
                  <a:pt x="461" y="668"/>
                </a:lnTo>
                <a:lnTo>
                  <a:pt x="463" y="648"/>
                </a:lnTo>
                <a:lnTo>
                  <a:pt x="461" y="630"/>
                </a:lnTo>
                <a:lnTo>
                  <a:pt x="455" y="610"/>
                </a:lnTo>
                <a:lnTo>
                  <a:pt x="445" y="594"/>
                </a:lnTo>
                <a:lnTo>
                  <a:pt x="431" y="578"/>
                </a:lnTo>
                <a:close/>
                <a:moveTo>
                  <a:pt x="429" y="650"/>
                </a:moveTo>
                <a:lnTo>
                  <a:pt x="429" y="650"/>
                </a:lnTo>
                <a:lnTo>
                  <a:pt x="427" y="636"/>
                </a:lnTo>
                <a:lnTo>
                  <a:pt x="423" y="624"/>
                </a:lnTo>
                <a:lnTo>
                  <a:pt x="417" y="614"/>
                </a:lnTo>
                <a:lnTo>
                  <a:pt x="409" y="604"/>
                </a:lnTo>
                <a:lnTo>
                  <a:pt x="399" y="596"/>
                </a:lnTo>
                <a:lnTo>
                  <a:pt x="387" y="590"/>
                </a:lnTo>
                <a:lnTo>
                  <a:pt x="375" y="586"/>
                </a:lnTo>
                <a:lnTo>
                  <a:pt x="361" y="586"/>
                </a:lnTo>
                <a:lnTo>
                  <a:pt x="349" y="588"/>
                </a:lnTo>
                <a:lnTo>
                  <a:pt x="337" y="592"/>
                </a:lnTo>
                <a:lnTo>
                  <a:pt x="328" y="598"/>
                </a:lnTo>
                <a:lnTo>
                  <a:pt x="318" y="606"/>
                </a:lnTo>
                <a:lnTo>
                  <a:pt x="310" y="616"/>
                </a:lnTo>
                <a:lnTo>
                  <a:pt x="304" y="628"/>
                </a:lnTo>
                <a:lnTo>
                  <a:pt x="300" y="640"/>
                </a:lnTo>
                <a:lnTo>
                  <a:pt x="300" y="652"/>
                </a:lnTo>
                <a:lnTo>
                  <a:pt x="302" y="666"/>
                </a:lnTo>
                <a:lnTo>
                  <a:pt x="306" y="678"/>
                </a:lnTo>
                <a:lnTo>
                  <a:pt x="312" y="688"/>
                </a:lnTo>
                <a:lnTo>
                  <a:pt x="320" y="698"/>
                </a:lnTo>
                <a:lnTo>
                  <a:pt x="330" y="706"/>
                </a:lnTo>
                <a:lnTo>
                  <a:pt x="341" y="712"/>
                </a:lnTo>
                <a:lnTo>
                  <a:pt x="353" y="716"/>
                </a:lnTo>
                <a:lnTo>
                  <a:pt x="365" y="716"/>
                </a:lnTo>
                <a:lnTo>
                  <a:pt x="379" y="714"/>
                </a:lnTo>
                <a:lnTo>
                  <a:pt x="391" y="710"/>
                </a:lnTo>
                <a:lnTo>
                  <a:pt x="401" y="704"/>
                </a:lnTo>
                <a:lnTo>
                  <a:pt x="411" y="696"/>
                </a:lnTo>
                <a:lnTo>
                  <a:pt x="419" y="686"/>
                </a:lnTo>
                <a:lnTo>
                  <a:pt x="425" y="674"/>
                </a:lnTo>
                <a:lnTo>
                  <a:pt x="429" y="662"/>
                </a:lnTo>
                <a:lnTo>
                  <a:pt x="429" y="65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endParaRPr lang="zh-CN" altLang="en-US"/>
          </a:p>
        </p:txBody>
      </p:sp>
      <p:sp>
        <p:nvSpPr>
          <p:cNvPr id="65" name="足球黄"/>
          <p:cNvSpPr/>
          <p:nvPr/>
        </p:nvSpPr>
        <p:spPr bwMode="auto">
          <a:xfrm>
            <a:off x="7847013" y="4383088"/>
            <a:ext cx="963612" cy="946150"/>
          </a:xfrm>
          <a:custGeom>
            <a:avLst/>
            <a:gdLst>
              <a:gd name="T0" fmla="*/ 781383 w 718274"/>
              <a:gd name="T1" fmla="*/ 1404477 h 718274"/>
              <a:gd name="T2" fmla="*/ 677225 w 718274"/>
              <a:gd name="T3" fmla="*/ 1456671 h 718274"/>
              <a:gd name="T4" fmla="*/ 738496 w 718274"/>
              <a:gd name="T5" fmla="*/ 1555266 h 718274"/>
              <a:gd name="T6" fmla="*/ 834582 w 718274"/>
              <a:gd name="T7" fmla="*/ 1624863 h 718274"/>
              <a:gd name="T8" fmla="*/ 1142860 w 718274"/>
              <a:gd name="T9" fmla="*/ 1566867 h 718274"/>
              <a:gd name="T10" fmla="*/ 1185750 w 718274"/>
              <a:gd name="T11" fmla="*/ 1445075 h 718274"/>
              <a:gd name="T12" fmla="*/ 1161241 w 718274"/>
              <a:gd name="T13" fmla="*/ 1398675 h 718274"/>
              <a:gd name="T14" fmla="*/ 940679 w 718274"/>
              <a:gd name="T15" fmla="*/ 1334879 h 718274"/>
              <a:gd name="T16" fmla="*/ 133621 w 718274"/>
              <a:gd name="T17" fmla="*/ 842614 h 718274"/>
              <a:gd name="T18" fmla="*/ 52525 w 718274"/>
              <a:gd name="T19" fmla="*/ 943612 h 718274"/>
              <a:gd name="T20" fmla="*/ 208479 w 718274"/>
              <a:gd name="T21" fmla="*/ 1294135 h 718274"/>
              <a:gd name="T22" fmla="*/ 351956 w 718274"/>
              <a:gd name="T23" fmla="*/ 1300078 h 718274"/>
              <a:gd name="T24" fmla="*/ 383145 w 718274"/>
              <a:gd name="T25" fmla="*/ 1240665 h 718274"/>
              <a:gd name="T26" fmla="*/ 358195 w 718274"/>
              <a:gd name="T27" fmla="*/ 1014905 h 718274"/>
              <a:gd name="T28" fmla="*/ 295813 w 718274"/>
              <a:gd name="T29" fmla="*/ 943612 h 718274"/>
              <a:gd name="T30" fmla="*/ 189763 w 718274"/>
              <a:gd name="T31" fmla="*/ 830731 h 718274"/>
              <a:gd name="T32" fmla="*/ 1534961 w 718274"/>
              <a:gd name="T33" fmla="*/ 685315 h 718274"/>
              <a:gd name="T34" fmla="*/ 1436933 w 718274"/>
              <a:gd name="T35" fmla="*/ 841905 h 718274"/>
              <a:gd name="T36" fmla="*/ 1406302 w 718274"/>
              <a:gd name="T37" fmla="*/ 981094 h 718274"/>
              <a:gd name="T38" fmla="*/ 1436933 w 718274"/>
              <a:gd name="T39" fmla="*/ 1172479 h 718274"/>
              <a:gd name="T40" fmla="*/ 1504328 w 718274"/>
              <a:gd name="T41" fmla="*/ 1172479 h 718274"/>
              <a:gd name="T42" fmla="*/ 1620735 w 718274"/>
              <a:gd name="T43" fmla="*/ 1131886 h 718274"/>
              <a:gd name="T44" fmla="*/ 1651366 w 718274"/>
              <a:gd name="T45" fmla="*/ 754910 h 718274"/>
              <a:gd name="T46" fmla="*/ 1553340 w 718274"/>
              <a:gd name="T47" fmla="*/ 685315 h 718274"/>
              <a:gd name="T48" fmla="*/ 879407 w 718274"/>
              <a:gd name="T49" fmla="*/ 552116 h 718274"/>
              <a:gd name="T50" fmla="*/ 677223 w 718274"/>
              <a:gd name="T51" fmla="*/ 581435 h 718274"/>
              <a:gd name="T52" fmla="*/ 634335 w 718274"/>
              <a:gd name="T53" fmla="*/ 804242 h 718274"/>
              <a:gd name="T54" fmla="*/ 720111 w 718274"/>
              <a:gd name="T55" fmla="*/ 968416 h 718274"/>
              <a:gd name="T56" fmla="*/ 910039 w 718274"/>
              <a:gd name="T57" fmla="*/ 1044640 h 718274"/>
              <a:gd name="T58" fmla="*/ 1099969 w 718274"/>
              <a:gd name="T59" fmla="*/ 874601 h 718274"/>
              <a:gd name="T60" fmla="*/ 1118348 w 718274"/>
              <a:gd name="T61" fmla="*/ 804242 h 718274"/>
              <a:gd name="T62" fmla="*/ 1001941 w 718274"/>
              <a:gd name="T63" fmla="*/ 546255 h 718274"/>
              <a:gd name="T64" fmla="*/ 191337 w 718274"/>
              <a:gd name="T65" fmla="*/ 312301 h 718274"/>
              <a:gd name="T66" fmla="*/ 1436933 w 718274"/>
              <a:gd name="T67" fmla="*/ 192788 h 718274"/>
              <a:gd name="T68" fmla="*/ 1087714 w 718274"/>
              <a:gd name="T69" fmla="*/ 18361 h 718274"/>
              <a:gd name="T70" fmla="*/ 1069334 w 718274"/>
              <a:gd name="T71" fmla="*/ 29962 h 718274"/>
              <a:gd name="T72" fmla="*/ 971305 w 718274"/>
              <a:gd name="T73" fmla="*/ 87958 h 718274"/>
              <a:gd name="T74" fmla="*/ 1069334 w 718274"/>
              <a:gd name="T75" fmla="*/ 209749 h 718274"/>
              <a:gd name="T76" fmla="*/ 1161233 w 718274"/>
              <a:gd name="T77" fmla="*/ 308343 h 718274"/>
              <a:gd name="T78" fmla="*/ 1394045 w 718274"/>
              <a:gd name="T79" fmla="*/ 348940 h 718274"/>
              <a:gd name="T80" fmla="*/ 1424681 w 718274"/>
              <a:gd name="T81" fmla="*/ 319941 h 718274"/>
              <a:gd name="T82" fmla="*/ 1436933 w 718274"/>
              <a:gd name="T83" fmla="*/ 206532 h 718274"/>
              <a:gd name="T84" fmla="*/ 191337 w 718274"/>
              <a:gd name="T85" fmla="*/ 312301 h 718274"/>
              <a:gd name="T86" fmla="*/ 218604 w 718274"/>
              <a:gd name="T87" fmla="*/ 424334 h 718274"/>
              <a:gd name="T88" fmla="*/ 262714 w 718274"/>
              <a:gd name="T89" fmla="*/ 453328 h 718274"/>
              <a:gd name="T90" fmla="*/ 476972 w 718274"/>
              <a:gd name="T91" fmla="*/ 372138 h 718274"/>
              <a:gd name="T92" fmla="*/ 514784 w 718274"/>
              <a:gd name="T93" fmla="*/ 343138 h 718274"/>
              <a:gd name="T94" fmla="*/ 609311 w 718274"/>
              <a:gd name="T95" fmla="*/ 145953 h 718274"/>
              <a:gd name="T96" fmla="*/ 596706 w 718274"/>
              <a:gd name="T97" fmla="*/ 93753 h 718274"/>
              <a:gd name="T98" fmla="*/ 867155 w 718274"/>
              <a:gd name="T99" fmla="*/ 0 h 71827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18274" h="718274">
                <a:moveTo>
                  <a:pt x="384512" y="584026"/>
                </a:moveTo>
                <a:lnTo>
                  <a:pt x="371826" y="594176"/>
                </a:lnTo>
                <a:lnTo>
                  <a:pt x="351526" y="601788"/>
                </a:lnTo>
                <a:lnTo>
                  <a:pt x="323614" y="614476"/>
                </a:lnTo>
                <a:lnTo>
                  <a:pt x="303314" y="627162"/>
                </a:lnTo>
                <a:lnTo>
                  <a:pt x="293165" y="632238"/>
                </a:lnTo>
                <a:lnTo>
                  <a:pt x="285552" y="637312"/>
                </a:lnTo>
                <a:lnTo>
                  <a:pt x="280477" y="637312"/>
                </a:lnTo>
                <a:lnTo>
                  <a:pt x="285552" y="642388"/>
                </a:lnTo>
                <a:lnTo>
                  <a:pt x="288089" y="650000"/>
                </a:lnTo>
                <a:lnTo>
                  <a:pt x="298239" y="662686"/>
                </a:lnTo>
                <a:lnTo>
                  <a:pt x="305852" y="680448"/>
                </a:lnTo>
                <a:lnTo>
                  <a:pt x="316002" y="693136"/>
                </a:lnTo>
                <a:lnTo>
                  <a:pt x="318539" y="703286"/>
                </a:lnTo>
                <a:lnTo>
                  <a:pt x="322027" y="708517"/>
                </a:lnTo>
                <a:lnTo>
                  <a:pt x="345647" y="710898"/>
                </a:lnTo>
                <a:lnTo>
                  <a:pt x="372629" y="710898"/>
                </a:lnTo>
                <a:lnTo>
                  <a:pt x="413803" y="706748"/>
                </a:lnTo>
                <a:lnTo>
                  <a:pt x="468248" y="693136"/>
                </a:lnTo>
                <a:lnTo>
                  <a:pt x="473322" y="685524"/>
                </a:lnTo>
                <a:lnTo>
                  <a:pt x="475860" y="672836"/>
                </a:lnTo>
                <a:lnTo>
                  <a:pt x="480935" y="660150"/>
                </a:lnTo>
                <a:lnTo>
                  <a:pt x="486009" y="644924"/>
                </a:lnTo>
                <a:lnTo>
                  <a:pt x="491085" y="632238"/>
                </a:lnTo>
                <a:lnTo>
                  <a:pt x="493622" y="624626"/>
                </a:lnTo>
                <a:lnTo>
                  <a:pt x="498697" y="614476"/>
                </a:lnTo>
                <a:lnTo>
                  <a:pt x="493622" y="614476"/>
                </a:lnTo>
                <a:lnTo>
                  <a:pt x="480935" y="611938"/>
                </a:lnTo>
                <a:lnTo>
                  <a:pt x="468248" y="611938"/>
                </a:lnTo>
                <a:lnTo>
                  <a:pt x="432724" y="596714"/>
                </a:lnTo>
                <a:lnTo>
                  <a:pt x="397200" y="589101"/>
                </a:lnTo>
                <a:lnTo>
                  <a:pt x="389588" y="584026"/>
                </a:lnTo>
                <a:lnTo>
                  <a:pt x="384512" y="584026"/>
                </a:lnTo>
                <a:close/>
                <a:moveTo>
                  <a:pt x="70842" y="355658"/>
                </a:moveTo>
                <a:lnTo>
                  <a:pt x="65674" y="360857"/>
                </a:lnTo>
                <a:lnTo>
                  <a:pt x="55340" y="368654"/>
                </a:lnTo>
                <a:lnTo>
                  <a:pt x="47589" y="379051"/>
                </a:lnTo>
                <a:lnTo>
                  <a:pt x="37256" y="392047"/>
                </a:lnTo>
                <a:lnTo>
                  <a:pt x="29505" y="405045"/>
                </a:lnTo>
                <a:lnTo>
                  <a:pt x="21754" y="412842"/>
                </a:lnTo>
                <a:lnTo>
                  <a:pt x="16587" y="423240"/>
                </a:lnTo>
                <a:lnTo>
                  <a:pt x="37256" y="498618"/>
                </a:lnTo>
                <a:lnTo>
                  <a:pt x="73425" y="566200"/>
                </a:lnTo>
                <a:lnTo>
                  <a:pt x="86343" y="566200"/>
                </a:lnTo>
                <a:lnTo>
                  <a:pt x="96678" y="566200"/>
                </a:lnTo>
                <a:lnTo>
                  <a:pt x="114762" y="566200"/>
                </a:lnTo>
                <a:lnTo>
                  <a:pt x="132847" y="568800"/>
                </a:lnTo>
                <a:lnTo>
                  <a:pt x="145765" y="568800"/>
                </a:lnTo>
                <a:lnTo>
                  <a:pt x="158682" y="568800"/>
                </a:lnTo>
                <a:lnTo>
                  <a:pt x="158682" y="566200"/>
                </a:lnTo>
                <a:lnTo>
                  <a:pt x="158682" y="555804"/>
                </a:lnTo>
                <a:lnTo>
                  <a:pt x="158682" y="542806"/>
                </a:lnTo>
                <a:lnTo>
                  <a:pt x="153516" y="498618"/>
                </a:lnTo>
                <a:lnTo>
                  <a:pt x="153516" y="457030"/>
                </a:lnTo>
                <a:lnTo>
                  <a:pt x="153516" y="449233"/>
                </a:lnTo>
                <a:lnTo>
                  <a:pt x="148349" y="444034"/>
                </a:lnTo>
                <a:lnTo>
                  <a:pt x="148349" y="441434"/>
                </a:lnTo>
                <a:lnTo>
                  <a:pt x="145765" y="436236"/>
                </a:lnTo>
                <a:lnTo>
                  <a:pt x="135431" y="423240"/>
                </a:lnTo>
                <a:lnTo>
                  <a:pt x="122513" y="412842"/>
                </a:lnTo>
                <a:lnTo>
                  <a:pt x="109596" y="399846"/>
                </a:lnTo>
                <a:lnTo>
                  <a:pt x="96678" y="386849"/>
                </a:lnTo>
                <a:lnTo>
                  <a:pt x="86343" y="373853"/>
                </a:lnTo>
                <a:lnTo>
                  <a:pt x="78592" y="363455"/>
                </a:lnTo>
                <a:lnTo>
                  <a:pt x="70842" y="360857"/>
                </a:lnTo>
                <a:lnTo>
                  <a:pt x="70842" y="355658"/>
                </a:lnTo>
                <a:close/>
                <a:moveTo>
                  <a:pt x="640788" y="294760"/>
                </a:moveTo>
                <a:lnTo>
                  <a:pt x="635713" y="299834"/>
                </a:lnTo>
                <a:lnTo>
                  <a:pt x="630638" y="307446"/>
                </a:lnTo>
                <a:lnTo>
                  <a:pt x="628101" y="315058"/>
                </a:lnTo>
                <a:lnTo>
                  <a:pt x="610338" y="342970"/>
                </a:lnTo>
                <a:lnTo>
                  <a:pt x="595114" y="368344"/>
                </a:lnTo>
                <a:lnTo>
                  <a:pt x="582428" y="386105"/>
                </a:lnTo>
                <a:lnTo>
                  <a:pt x="579890" y="393717"/>
                </a:lnTo>
                <a:lnTo>
                  <a:pt x="579890" y="408943"/>
                </a:lnTo>
                <a:lnTo>
                  <a:pt x="582428" y="429241"/>
                </a:lnTo>
                <a:lnTo>
                  <a:pt x="587502" y="454615"/>
                </a:lnTo>
                <a:lnTo>
                  <a:pt x="592576" y="485064"/>
                </a:lnTo>
                <a:lnTo>
                  <a:pt x="592576" y="500288"/>
                </a:lnTo>
                <a:lnTo>
                  <a:pt x="595114" y="512974"/>
                </a:lnTo>
                <a:lnTo>
                  <a:pt x="595114" y="518050"/>
                </a:lnTo>
                <a:lnTo>
                  <a:pt x="600190" y="518050"/>
                </a:lnTo>
                <a:lnTo>
                  <a:pt x="610338" y="512974"/>
                </a:lnTo>
                <a:lnTo>
                  <a:pt x="623026" y="512974"/>
                </a:lnTo>
                <a:lnTo>
                  <a:pt x="635713" y="507900"/>
                </a:lnTo>
                <a:lnTo>
                  <a:pt x="648401" y="502826"/>
                </a:lnTo>
                <a:lnTo>
                  <a:pt x="658549" y="500288"/>
                </a:lnTo>
                <a:lnTo>
                  <a:pt x="671237" y="495214"/>
                </a:lnTo>
                <a:lnTo>
                  <a:pt x="691535" y="421629"/>
                </a:lnTo>
                <a:lnTo>
                  <a:pt x="701685" y="342970"/>
                </a:lnTo>
                <a:lnTo>
                  <a:pt x="691535" y="337894"/>
                </a:lnTo>
                <a:lnTo>
                  <a:pt x="683923" y="330282"/>
                </a:lnTo>
                <a:lnTo>
                  <a:pt x="673773" y="320134"/>
                </a:lnTo>
                <a:lnTo>
                  <a:pt x="661087" y="312522"/>
                </a:lnTo>
                <a:lnTo>
                  <a:pt x="653475" y="302372"/>
                </a:lnTo>
                <a:lnTo>
                  <a:pt x="643325" y="299834"/>
                </a:lnTo>
                <a:lnTo>
                  <a:pt x="640788" y="294760"/>
                </a:lnTo>
                <a:close/>
                <a:moveTo>
                  <a:pt x="414960" y="233863"/>
                </a:moveTo>
                <a:lnTo>
                  <a:pt x="397198" y="238993"/>
                </a:lnTo>
                <a:lnTo>
                  <a:pt x="364212" y="241558"/>
                </a:lnTo>
                <a:lnTo>
                  <a:pt x="323612" y="246690"/>
                </a:lnTo>
                <a:lnTo>
                  <a:pt x="293164" y="251820"/>
                </a:lnTo>
                <a:lnTo>
                  <a:pt x="285552" y="251820"/>
                </a:lnTo>
                <a:lnTo>
                  <a:pt x="280476" y="254385"/>
                </a:lnTo>
                <a:lnTo>
                  <a:pt x="280476" y="259517"/>
                </a:lnTo>
                <a:lnTo>
                  <a:pt x="275402" y="285168"/>
                </a:lnTo>
                <a:lnTo>
                  <a:pt x="267790" y="315952"/>
                </a:lnTo>
                <a:lnTo>
                  <a:pt x="262714" y="351866"/>
                </a:lnTo>
                <a:lnTo>
                  <a:pt x="255102" y="380084"/>
                </a:lnTo>
                <a:lnTo>
                  <a:pt x="255102" y="392911"/>
                </a:lnTo>
                <a:lnTo>
                  <a:pt x="272864" y="405738"/>
                </a:lnTo>
                <a:lnTo>
                  <a:pt x="298238" y="423694"/>
                </a:lnTo>
                <a:lnTo>
                  <a:pt x="333762" y="441651"/>
                </a:lnTo>
                <a:lnTo>
                  <a:pt x="359136" y="457043"/>
                </a:lnTo>
                <a:lnTo>
                  <a:pt x="371824" y="467305"/>
                </a:lnTo>
                <a:lnTo>
                  <a:pt x="376898" y="457043"/>
                </a:lnTo>
                <a:lnTo>
                  <a:pt x="394660" y="441651"/>
                </a:lnTo>
                <a:lnTo>
                  <a:pt x="414960" y="423694"/>
                </a:lnTo>
                <a:lnTo>
                  <a:pt x="437797" y="400608"/>
                </a:lnTo>
                <a:lnTo>
                  <a:pt x="455559" y="382649"/>
                </a:lnTo>
                <a:lnTo>
                  <a:pt x="463171" y="374954"/>
                </a:lnTo>
                <a:lnTo>
                  <a:pt x="468247" y="369824"/>
                </a:lnTo>
                <a:lnTo>
                  <a:pt x="473321" y="369824"/>
                </a:lnTo>
                <a:lnTo>
                  <a:pt x="463171" y="351866"/>
                </a:lnTo>
                <a:lnTo>
                  <a:pt x="450485" y="326214"/>
                </a:lnTo>
                <a:lnTo>
                  <a:pt x="437797" y="285168"/>
                </a:lnTo>
                <a:lnTo>
                  <a:pt x="425110" y="254385"/>
                </a:lnTo>
                <a:lnTo>
                  <a:pt x="414960" y="238993"/>
                </a:lnTo>
                <a:lnTo>
                  <a:pt x="414960" y="233863"/>
                </a:lnTo>
                <a:close/>
                <a:moveTo>
                  <a:pt x="208029" y="28351"/>
                </a:moveTo>
                <a:lnTo>
                  <a:pt x="214485" y="30861"/>
                </a:lnTo>
                <a:cubicBezTo>
                  <a:pt x="160713" y="54050"/>
                  <a:pt x="114009" y="90402"/>
                  <a:pt x="79243" y="136636"/>
                </a:cubicBezTo>
                <a:lnTo>
                  <a:pt x="77593" y="132623"/>
                </a:lnTo>
                <a:cubicBezTo>
                  <a:pt x="111115" y="87386"/>
                  <a:pt x="156029" y="51463"/>
                  <a:pt x="208029" y="28351"/>
                </a:cubicBezTo>
                <a:close/>
                <a:moveTo>
                  <a:pt x="451142" y="7374"/>
                </a:moveTo>
                <a:cubicBezTo>
                  <a:pt x="505831" y="20394"/>
                  <a:pt x="555097" y="47221"/>
                  <a:pt x="595114" y="84347"/>
                </a:cubicBezTo>
                <a:lnTo>
                  <a:pt x="595114" y="86694"/>
                </a:lnTo>
                <a:lnTo>
                  <a:pt x="595114" y="90361"/>
                </a:lnTo>
                <a:cubicBezTo>
                  <a:pt x="553585" y="51908"/>
                  <a:pt x="502187" y="24443"/>
                  <a:pt x="445212" y="11548"/>
                </a:cubicBezTo>
                <a:lnTo>
                  <a:pt x="450483" y="8033"/>
                </a:lnTo>
                <a:lnTo>
                  <a:pt x="451142" y="7374"/>
                </a:lnTo>
                <a:close/>
                <a:moveTo>
                  <a:pt x="359137" y="0"/>
                </a:moveTo>
                <a:cubicBezTo>
                  <a:pt x="388904" y="0"/>
                  <a:pt x="417825" y="3621"/>
                  <a:pt x="445212" y="11548"/>
                </a:cubicBezTo>
                <a:lnTo>
                  <a:pt x="442871" y="13109"/>
                </a:lnTo>
                <a:lnTo>
                  <a:pt x="427647" y="23258"/>
                </a:lnTo>
                <a:lnTo>
                  <a:pt x="414959" y="30870"/>
                </a:lnTo>
                <a:lnTo>
                  <a:pt x="412422" y="35945"/>
                </a:lnTo>
                <a:lnTo>
                  <a:pt x="402272" y="38483"/>
                </a:lnTo>
                <a:lnTo>
                  <a:pt x="407347" y="38483"/>
                </a:lnTo>
                <a:lnTo>
                  <a:pt x="412422" y="48632"/>
                </a:lnTo>
                <a:lnTo>
                  <a:pt x="425109" y="61320"/>
                </a:lnTo>
                <a:lnTo>
                  <a:pt x="442871" y="91768"/>
                </a:lnTo>
                <a:lnTo>
                  <a:pt x="463169" y="117142"/>
                </a:lnTo>
                <a:lnTo>
                  <a:pt x="473319" y="134904"/>
                </a:lnTo>
                <a:lnTo>
                  <a:pt x="475857" y="134904"/>
                </a:lnTo>
                <a:lnTo>
                  <a:pt x="480931" y="134904"/>
                </a:lnTo>
                <a:lnTo>
                  <a:pt x="491081" y="139978"/>
                </a:lnTo>
                <a:lnTo>
                  <a:pt x="524068" y="145053"/>
                </a:lnTo>
                <a:lnTo>
                  <a:pt x="559590" y="152665"/>
                </a:lnTo>
                <a:lnTo>
                  <a:pt x="577352" y="152665"/>
                </a:lnTo>
                <a:lnTo>
                  <a:pt x="584964" y="157740"/>
                </a:lnTo>
                <a:lnTo>
                  <a:pt x="590040" y="157740"/>
                </a:lnTo>
                <a:lnTo>
                  <a:pt x="590040" y="147591"/>
                </a:lnTo>
                <a:lnTo>
                  <a:pt x="590040" y="139978"/>
                </a:lnTo>
                <a:lnTo>
                  <a:pt x="590040" y="127292"/>
                </a:lnTo>
                <a:lnTo>
                  <a:pt x="595114" y="114604"/>
                </a:lnTo>
                <a:lnTo>
                  <a:pt x="595114" y="96842"/>
                </a:lnTo>
                <a:lnTo>
                  <a:pt x="595114" y="90361"/>
                </a:lnTo>
                <a:cubicBezTo>
                  <a:pt x="670996" y="155073"/>
                  <a:pt x="718274" y="251584"/>
                  <a:pt x="718274" y="359137"/>
                </a:cubicBezTo>
                <a:cubicBezTo>
                  <a:pt x="718274" y="557483"/>
                  <a:pt x="557483" y="718274"/>
                  <a:pt x="359137" y="718274"/>
                </a:cubicBezTo>
                <a:cubicBezTo>
                  <a:pt x="160791" y="718274"/>
                  <a:pt x="0" y="557483"/>
                  <a:pt x="0" y="359137"/>
                </a:cubicBezTo>
                <a:cubicBezTo>
                  <a:pt x="0" y="274651"/>
                  <a:pt x="29174" y="196978"/>
                  <a:pt x="79243" y="136636"/>
                </a:cubicBezTo>
                <a:lnTo>
                  <a:pt x="82705" y="145053"/>
                </a:lnTo>
                <a:lnTo>
                  <a:pt x="85315" y="160277"/>
                </a:lnTo>
                <a:lnTo>
                  <a:pt x="90536" y="172965"/>
                </a:lnTo>
                <a:lnTo>
                  <a:pt x="90536" y="185651"/>
                </a:lnTo>
                <a:lnTo>
                  <a:pt x="95755" y="193263"/>
                </a:lnTo>
                <a:lnTo>
                  <a:pt x="95755" y="203413"/>
                </a:lnTo>
                <a:lnTo>
                  <a:pt x="100975" y="198337"/>
                </a:lnTo>
                <a:lnTo>
                  <a:pt x="108804" y="198337"/>
                </a:lnTo>
                <a:lnTo>
                  <a:pt x="121854" y="190725"/>
                </a:lnTo>
                <a:lnTo>
                  <a:pt x="147953" y="180577"/>
                </a:lnTo>
                <a:lnTo>
                  <a:pt x="176661" y="172965"/>
                </a:lnTo>
                <a:lnTo>
                  <a:pt x="197541" y="162815"/>
                </a:lnTo>
                <a:lnTo>
                  <a:pt x="202760" y="160277"/>
                </a:lnTo>
                <a:lnTo>
                  <a:pt x="207981" y="160277"/>
                </a:lnTo>
                <a:lnTo>
                  <a:pt x="207981" y="155203"/>
                </a:lnTo>
                <a:lnTo>
                  <a:pt x="213201" y="150127"/>
                </a:lnTo>
                <a:lnTo>
                  <a:pt x="221030" y="129828"/>
                </a:lnTo>
                <a:lnTo>
                  <a:pt x="234080" y="101916"/>
                </a:lnTo>
                <a:lnTo>
                  <a:pt x="247129" y="76542"/>
                </a:lnTo>
                <a:lnTo>
                  <a:pt x="252350" y="63856"/>
                </a:lnTo>
                <a:lnTo>
                  <a:pt x="260179" y="53706"/>
                </a:lnTo>
                <a:lnTo>
                  <a:pt x="260179" y="51168"/>
                </a:lnTo>
                <a:lnTo>
                  <a:pt x="257569" y="46094"/>
                </a:lnTo>
                <a:lnTo>
                  <a:pt x="247129" y="41018"/>
                </a:lnTo>
                <a:lnTo>
                  <a:pt x="234080" y="35944"/>
                </a:lnTo>
                <a:lnTo>
                  <a:pt x="221030" y="33406"/>
                </a:lnTo>
                <a:lnTo>
                  <a:pt x="214485" y="30861"/>
                </a:lnTo>
                <a:cubicBezTo>
                  <a:pt x="258592" y="10857"/>
                  <a:pt x="307597" y="0"/>
                  <a:pt x="359137" y="0"/>
                </a:cubicBezTo>
                <a:close/>
              </a:path>
            </a:pathLst>
          </a:custGeom>
          <a:solidFill>
            <a:schemeClr val="bg1"/>
          </a:solidFill>
          <a:ln>
            <a:noFill/>
          </a:ln>
          <a:extLst>
            <a:ext uri="{91240B29-F687-4F45-9708-019B960494DF}">
              <a14:hiddenLine xmlns:a14="http://schemas.microsoft.com/office/drawing/2010/main" w="0">
                <a:solidFill>
                  <a:srgbClr val="000000"/>
                </a:solidFill>
                <a:prstDash val="solid"/>
                <a:round/>
              </a14:hiddenLine>
            </a:ext>
          </a:extLst>
        </p:spPr>
        <p:txBody>
          <a:bodyPr/>
          <a:lstStyle/>
          <a:p>
            <a:endParaRPr lang="zh-CN" altLang="en-US"/>
          </a:p>
        </p:txBody>
      </p:sp>
      <p:grpSp>
        <p:nvGrpSpPr>
          <p:cNvPr id="66" name="组合 156"/>
          <p:cNvGrpSpPr/>
          <p:nvPr/>
        </p:nvGrpSpPr>
        <p:grpSpPr bwMode="auto">
          <a:xfrm>
            <a:off x="4402138" y="754063"/>
            <a:ext cx="3479800" cy="1108075"/>
            <a:chOff x="2832496" y="753845"/>
            <a:chExt cx="3479007" cy="1107996"/>
          </a:xfrm>
        </p:grpSpPr>
        <p:sp>
          <p:nvSpPr>
            <p:cNvPr id="10263" name="文本框 6"/>
            <p:cNvSpPr txBox="1">
              <a:spLocks noChangeArrowheads="1"/>
            </p:cNvSpPr>
            <p:nvPr/>
          </p:nvSpPr>
          <p:spPr bwMode="auto">
            <a:xfrm>
              <a:off x="2921793" y="753845"/>
              <a:ext cx="3300414" cy="707887"/>
            </a:xfrm>
            <a:prstGeom prst="rect">
              <a:avLst/>
            </a:prstGeom>
            <a:solidFill>
              <a:srgbClr val="3B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b="1">
                  <a:solidFill>
                    <a:schemeClr val="bg1"/>
                  </a:solidFill>
                  <a:latin typeface="微软雅黑" panose="020B0503020204020204" pitchFamily="34" charset="-122"/>
                  <a:ea typeface="微软雅黑" panose="020B0503020204020204" pitchFamily="34" charset="-122"/>
                </a:rPr>
                <a:t>个人爱好</a:t>
              </a:r>
              <a:endParaRPr lang="zh-HK" altLang="en-US" sz="4000" b="1">
                <a:solidFill>
                  <a:schemeClr val="bg1"/>
                </a:solidFill>
                <a:latin typeface="微软雅黑" panose="020B0503020204020204" pitchFamily="34" charset="-122"/>
                <a:ea typeface="微软雅黑" panose="020B0503020204020204" pitchFamily="34" charset="-122"/>
              </a:endParaRPr>
            </a:p>
          </p:txBody>
        </p:sp>
        <p:sp>
          <p:nvSpPr>
            <p:cNvPr id="68" name="文本框 7"/>
            <p:cNvSpPr txBox="1"/>
            <p:nvPr/>
          </p:nvSpPr>
          <p:spPr>
            <a:xfrm>
              <a:off x="2832496" y="1461820"/>
              <a:ext cx="3479007" cy="400021"/>
            </a:xfrm>
            <a:prstGeom prst="rect">
              <a:avLst/>
            </a:prstGeom>
            <a:noFill/>
          </p:spPr>
          <p:txBody>
            <a:bodyPr>
              <a:spAutoFit/>
            </a:bodyPr>
            <a:lstStyle/>
            <a:p>
              <a:pPr algn="ctr">
                <a:defRPr/>
              </a:pPr>
              <a:r>
                <a:rPr lang="en-US" altLang="zh-HK" sz="2000" spc="300" dirty="0">
                  <a:solidFill>
                    <a:schemeClr val="bg1"/>
                  </a:solidFill>
                  <a:latin typeface="Showcard Gothic" panose="04020904020102020604" pitchFamily="82" charset="0"/>
                </a:rPr>
                <a:t>DAMEN POWER</a:t>
              </a:r>
              <a:endParaRPr lang="zh-HK" altLang="en-US" sz="2000" spc="300" dirty="0">
                <a:solidFill>
                  <a:schemeClr val="bg1"/>
                </a:solidFill>
                <a:latin typeface="Showcard Gothic" panose="04020904020102020604" pitchFamily="82" charset="0"/>
              </a:endParaRPr>
            </a:p>
          </p:txBody>
        </p:sp>
      </p:grpSp>
      <p:sp>
        <p:nvSpPr>
          <p:cNvPr id="69" name="Freeform 13"/>
          <p:cNvSpPr>
            <a:spLocks noEditPoints="1"/>
          </p:cNvSpPr>
          <p:nvPr/>
        </p:nvSpPr>
        <p:spPr bwMode="auto">
          <a:xfrm>
            <a:off x="10267950" y="4435475"/>
            <a:ext cx="588963" cy="808038"/>
          </a:xfrm>
          <a:custGeom>
            <a:avLst/>
            <a:gdLst>
              <a:gd name="T0" fmla="*/ 2147483647 w 553"/>
              <a:gd name="T1" fmla="*/ 2147483647 h 921"/>
              <a:gd name="T2" fmla="*/ 2147483647 w 553"/>
              <a:gd name="T3" fmla="*/ 2147483647 h 921"/>
              <a:gd name="T4" fmla="*/ 2147483647 w 553"/>
              <a:gd name="T5" fmla="*/ 2147483647 h 921"/>
              <a:gd name="T6" fmla="*/ 2147483647 w 553"/>
              <a:gd name="T7" fmla="*/ 2147483647 h 921"/>
              <a:gd name="T8" fmla="*/ 2147483647 w 553"/>
              <a:gd name="T9" fmla="*/ 2147483647 h 921"/>
              <a:gd name="T10" fmla="*/ 2147483647 w 553"/>
              <a:gd name="T11" fmla="*/ 2147483647 h 921"/>
              <a:gd name="T12" fmla="*/ 2147483647 w 553"/>
              <a:gd name="T13" fmla="*/ 2147483647 h 921"/>
              <a:gd name="T14" fmla="*/ 2147483647 w 553"/>
              <a:gd name="T15" fmla="*/ 2147483647 h 921"/>
              <a:gd name="T16" fmla="*/ 2147483647 w 553"/>
              <a:gd name="T17" fmla="*/ 2147483647 h 921"/>
              <a:gd name="T18" fmla="*/ 2147483647 w 553"/>
              <a:gd name="T19" fmla="*/ 2147483647 h 921"/>
              <a:gd name="T20" fmla="*/ 2147483647 w 553"/>
              <a:gd name="T21" fmla="*/ 2147483647 h 921"/>
              <a:gd name="T22" fmla="*/ 2147483647 w 553"/>
              <a:gd name="T23" fmla="*/ 2147483647 h 921"/>
              <a:gd name="T24" fmla="*/ 2147483647 w 553"/>
              <a:gd name="T25" fmla="*/ 2147483647 h 921"/>
              <a:gd name="T26" fmla="*/ 2147483647 w 553"/>
              <a:gd name="T27" fmla="*/ 2147483647 h 921"/>
              <a:gd name="T28" fmla="*/ 2147483647 w 553"/>
              <a:gd name="T29" fmla="*/ 2147483647 h 921"/>
              <a:gd name="T30" fmla="*/ 2147483647 w 553"/>
              <a:gd name="T31" fmla="*/ 2147483647 h 921"/>
              <a:gd name="T32" fmla="*/ 2147483647 w 553"/>
              <a:gd name="T33" fmla="*/ 2147483647 h 921"/>
              <a:gd name="T34" fmla="*/ 2147483647 w 553"/>
              <a:gd name="T35" fmla="*/ 2147483647 h 921"/>
              <a:gd name="T36" fmla="*/ 2147483647 w 553"/>
              <a:gd name="T37" fmla="*/ 2147483647 h 921"/>
              <a:gd name="T38" fmla="*/ 2147483647 w 553"/>
              <a:gd name="T39" fmla="*/ 0 h 921"/>
              <a:gd name="T40" fmla="*/ 2147483647 w 553"/>
              <a:gd name="T41" fmla="*/ 2147483647 h 921"/>
              <a:gd name="T42" fmla="*/ 2147483647 w 553"/>
              <a:gd name="T43" fmla="*/ 2147483647 h 921"/>
              <a:gd name="T44" fmla="*/ 2147483647 w 553"/>
              <a:gd name="T45" fmla="*/ 2147483647 h 921"/>
              <a:gd name="T46" fmla="*/ 2147483647 w 553"/>
              <a:gd name="T47" fmla="*/ 2147483647 h 921"/>
              <a:gd name="T48" fmla="*/ 2147483647 w 553"/>
              <a:gd name="T49" fmla="*/ 2147483647 h 921"/>
              <a:gd name="T50" fmla="*/ 2147483647 w 553"/>
              <a:gd name="T51" fmla="*/ 2147483647 h 921"/>
              <a:gd name="T52" fmla="*/ 2147483647 w 553"/>
              <a:gd name="T53" fmla="*/ 2147483647 h 921"/>
              <a:gd name="T54" fmla="*/ 2147483647 w 553"/>
              <a:gd name="T55" fmla="*/ 2147483647 h 921"/>
              <a:gd name="T56" fmla="*/ 2147483647 w 553"/>
              <a:gd name="T57" fmla="*/ 2147483647 h 921"/>
              <a:gd name="T58" fmla="*/ 2147483647 w 553"/>
              <a:gd name="T59" fmla="*/ 2147483647 h 921"/>
              <a:gd name="T60" fmla="*/ 2147483647 w 553"/>
              <a:gd name="T61" fmla="*/ 2147483647 h 921"/>
              <a:gd name="T62" fmla="*/ 2147483647 w 553"/>
              <a:gd name="T63" fmla="*/ 2147483647 h 921"/>
              <a:gd name="T64" fmla="*/ 2147483647 w 553"/>
              <a:gd name="T65" fmla="*/ 2147483647 h 921"/>
              <a:gd name="T66" fmla="*/ 2147483647 w 553"/>
              <a:gd name="T67" fmla="*/ 2147483647 h 921"/>
              <a:gd name="T68" fmla="*/ 2147483647 w 553"/>
              <a:gd name="T69" fmla="*/ 2147483647 h 921"/>
              <a:gd name="T70" fmla="*/ 2147483647 w 553"/>
              <a:gd name="T71" fmla="*/ 2147483647 h 921"/>
              <a:gd name="T72" fmla="*/ 2147483647 w 553"/>
              <a:gd name="T73" fmla="*/ 2147483647 h 921"/>
              <a:gd name="T74" fmla="*/ 2147483647 w 553"/>
              <a:gd name="T75" fmla="*/ 2147483647 h 921"/>
              <a:gd name="T76" fmla="*/ 2147483647 w 553"/>
              <a:gd name="T77" fmla="*/ 2147483647 h 921"/>
              <a:gd name="T78" fmla="*/ 2147483647 w 553"/>
              <a:gd name="T79" fmla="*/ 2147483647 h 921"/>
              <a:gd name="T80" fmla="*/ 2147483647 w 553"/>
              <a:gd name="T81" fmla="*/ 2147483647 h 921"/>
              <a:gd name="T82" fmla="*/ 2147483647 w 553"/>
              <a:gd name="T83" fmla="*/ 2147483647 h 921"/>
              <a:gd name="T84" fmla="*/ 2147483647 w 553"/>
              <a:gd name="T85" fmla="*/ 2147483647 h 921"/>
              <a:gd name="T86" fmla="*/ 2147483647 w 553"/>
              <a:gd name="T87" fmla="*/ 2147483647 h 921"/>
              <a:gd name="T88" fmla="*/ 2147483647 w 553"/>
              <a:gd name="T89" fmla="*/ 2147483647 h 921"/>
              <a:gd name="T90" fmla="*/ 2147483647 w 553"/>
              <a:gd name="T91" fmla="*/ 2147483647 h 921"/>
              <a:gd name="T92" fmla="*/ 2147483647 w 553"/>
              <a:gd name="T93" fmla="*/ 2147483647 h 921"/>
              <a:gd name="T94" fmla="*/ 2147483647 w 553"/>
              <a:gd name="T95" fmla="*/ 2147483647 h 921"/>
              <a:gd name="T96" fmla="*/ 2147483647 w 553"/>
              <a:gd name="T97" fmla="*/ 2147483647 h 921"/>
              <a:gd name="T98" fmla="*/ 2147483647 w 553"/>
              <a:gd name="T99" fmla="*/ 2147483647 h 921"/>
              <a:gd name="T100" fmla="*/ 2147483647 w 553"/>
              <a:gd name="T101" fmla="*/ 2147483647 h 921"/>
              <a:gd name="T102" fmla="*/ 2147483647 w 553"/>
              <a:gd name="T103" fmla="*/ 2147483647 h 921"/>
              <a:gd name="T104" fmla="*/ 2147483647 w 553"/>
              <a:gd name="T105" fmla="*/ 2147483647 h 921"/>
              <a:gd name="T106" fmla="*/ 2147483647 w 553"/>
              <a:gd name="T107" fmla="*/ 2147483647 h 921"/>
              <a:gd name="T108" fmla="*/ 2147483647 w 553"/>
              <a:gd name="T109" fmla="*/ 2147483647 h 921"/>
              <a:gd name="T110" fmla="*/ 2147483647 w 553"/>
              <a:gd name="T111" fmla="*/ 2147483647 h 921"/>
              <a:gd name="T112" fmla="*/ 2147483647 w 553"/>
              <a:gd name="T113" fmla="*/ 2147483647 h 921"/>
              <a:gd name="T114" fmla="*/ 2147483647 w 553"/>
              <a:gd name="T115" fmla="*/ 2147483647 h 921"/>
              <a:gd name="T116" fmla="*/ 2147483647 w 553"/>
              <a:gd name="T117" fmla="*/ 2147483647 h 921"/>
              <a:gd name="T118" fmla="*/ 2147483647 w 553"/>
              <a:gd name="T119" fmla="*/ 2147483647 h 921"/>
              <a:gd name="T120" fmla="*/ 2147483647 w 553"/>
              <a:gd name="T121" fmla="*/ 2147483647 h 921"/>
              <a:gd name="T122" fmla="*/ 2147483647 w 553"/>
              <a:gd name="T123" fmla="*/ 2147483647 h 9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53" h="921">
                <a:moveTo>
                  <a:pt x="439" y="40"/>
                </a:moveTo>
                <a:lnTo>
                  <a:pt x="439" y="40"/>
                </a:lnTo>
                <a:lnTo>
                  <a:pt x="463" y="54"/>
                </a:lnTo>
                <a:lnTo>
                  <a:pt x="485" y="72"/>
                </a:lnTo>
                <a:lnTo>
                  <a:pt x="503" y="90"/>
                </a:lnTo>
                <a:lnTo>
                  <a:pt x="521" y="110"/>
                </a:lnTo>
                <a:lnTo>
                  <a:pt x="533" y="132"/>
                </a:lnTo>
                <a:lnTo>
                  <a:pt x="543" y="156"/>
                </a:lnTo>
                <a:lnTo>
                  <a:pt x="551" y="181"/>
                </a:lnTo>
                <a:lnTo>
                  <a:pt x="553" y="207"/>
                </a:lnTo>
                <a:lnTo>
                  <a:pt x="525" y="199"/>
                </a:lnTo>
                <a:lnTo>
                  <a:pt x="513" y="197"/>
                </a:lnTo>
                <a:lnTo>
                  <a:pt x="501" y="199"/>
                </a:lnTo>
                <a:lnTo>
                  <a:pt x="497" y="201"/>
                </a:lnTo>
                <a:lnTo>
                  <a:pt x="491" y="205"/>
                </a:lnTo>
                <a:lnTo>
                  <a:pt x="489" y="209"/>
                </a:lnTo>
                <a:lnTo>
                  <a:pt x="487" y="215"/>
                </a:lnTo>
                <a:lnTo>
                  <a:pt x="485" y="221"/>
                </a:lnTo>
                <a:lnTo>
                  <a:pt x="485" y="227"/>
                </a:lnTo>
                <a:lnTo>
                  <a:pt x="489" y="239"/>
                </a:lnTo>
                <a:lnTo>
                  <a:pt x="495" y="249"/>
                </a:lnTo>
                <a:lnTo>
                  <a:pt x="501" y="251"/>
                </a:lnTo>
                <a:lnTo>
                  <a:pt x="507" y="255"/>
                </a:lnTo>
                <a:lnTo>
                  <a:pt x="547" y="267"/>
                </a:lnTo>
                <a:lnTo>
                  <a:pt x="535" y="321"/>
                </a:lnTo>
                <a:lnTo>
                  <a:pt x="499" y="309"/>
                </a:lnTo>
                <a:lnTo>
                  <a:pt x="493" y="307"/>
                </a:lnTo>
                <a:lnTo>
                  <a:pt x="487" y="307"/>
                </a:lnTo>
                <a:lnTo>
                  <a:pt x="475" y="311"/>
                </a:lnTo>
                <a:lnTo>
                  <a:pt x="467" y="319"/>
                </a:lnTo>
                <a:lnTo>
                  <a:pt x="463" y="323"/>
                </a:lnTo>
                <a:lnTo>
                  <a:pt x="461" y="329"/>
                </a:lnTo>
                <a:lnTo>
                  <a:pt x="459" y="335"/>
                </a:lnTo>
                <a:lnTo>
                  <a:pt x="459" y="341"/>
                </a:lnTo>
                <a:lnTo>
                  <a:pt x="461" y="347"/>
                </a:lnTo>
                <a:lnTo>
                  <a:pt x="463" y="351"/>
                </a:lnTo>
                <a:lnTo>
                  <a:pt x="471" y="359"/>
                </a:lnTo>
                <a:lnTo>
                  <a:pt x="481" y="365"/>
                </a:lnTo>
                <a:lnTo>
                  <a:pt x="523" y="379"/>
                </a:lnTo>
                <a:lnTo>
                  <a:pt x="511" y="433"/>
                </a:lnTo>
                <a:lnTo>
                  <a:pt x="473" y="423"/>
                </a:lnTo>
                <a:lnTo>
                  <a:pt x="467" y="421"/>
                </a:lnTo>
                <a:lnTo>
                  <a:pt x="461" y="421"/>
                </a:lnTo>
                <a:lnTo>
                  <a:pt x="451" y="425"/>
                </a:lnTo>
                <a:lnTo>
                  <a:pt x="441" y="431"/>
                </a:lnTo>
                <a:lnTo>
                  <a:pt x="437" y="437"/>
                </a:lnTo>
                <a:lnTo>
                  <a:pt x="435" y="443"/>
                </a:lnTo>
                <a:lnTo>
                  <a:pt x="433" y="449"/>
                </a:lnTo>
                <a:lnTo>
                  <a:pt x="433" y="455"/>
                </a:lnTo>
                <a:lnTo>
                  <a:pt x="435" y="459"/>
                </a:lnTo>
                <a:lnTo>
                  <a:pt x="437" y="465"/>
                </a:lnTo>
                <a:lnTo>
                  <a:pt x="445" y="473"/>
                </a:lnTo>
                <a:lnTo>
                  <a:pt x="455" y="479"/>
                </a:lnTo>
                <a:lnTo>
                  <a:pt x="497" y="491"/>
                </a:lnTo>
                <a:lnTo>
                  <a:pt x="489" y="526"/>
                </a:lnTo>
                <a:lnTo>
                  <a:pt x="481" y="558"/>
                </a:lnTo>
                <a:lnTo>
                  <a:pt x="445" y="546"/>
                </a:lnTo>
                <a:lnTo>
                  <a:pt x="433" y="546"/>
                </a:lnTo>
                <a:lnTo>
                  <a:pt x="423" y="548"/>
                </a:lnTo>
                <a:lnTo>
                  <a:pt x="417" y="550"/>
                </a:lnTo>
                <a:lnTo>
                  <a:pt x="413" y="554"/>
                </a:lnTo>
                <a:lnTo>
                  <a:pt x="409" y="558"/>
                </a:lnTo>
                <a:lnTo>
                  <a:pt x="407" y="564"/>
                </a:lnTo>
                <a:lnTo>
                  <a:pt x="407" y="570"/>
                </a:lnTo>
                <a:lnTo>
                  <a:pt x="407" y="576"/>
                </a:lnTo>
                <a:lnTo>
                  <a:pt x="409" y="588"/>
                </a:lnTo>
                <a:lnTo>
                  <a:pt x="417" y="596"/>
                </a:lnTo>
                <a:lnTo>
                  <a:pt x="421" y="600"/>
                </a:lnTo>
                <a:lnTo>
                  <a:pt x="427" y="602"/>
                </a:lnTo>
                <a:lnTo>
                  <a:pt x="453" y="610"/>
                </a:lnTo>
                <a:lnTo>
                  <a:pt x="439" y="626"/>
                </a:lnTo>
                <a:lnTo>
                  <a:pt x="425" y="640"/>
                </a:lnTo>
                <a:lnTo>
                  <a:pt x="411" y="652"/>
                </a:lnTo>
                <a:lnTo>
                  <a:pt x="395" y="664"/>
                </a:lnTo>
                <a:lnTo>
                  <a:pt x="377" y="674"/>
                </a:lnTo>
                <a:lnTo>
                  <a:pt x="359" y="682"/>
                </a:lnTo>
                <a:lnTo>
                  <a:pt x="339" y="688"/>
                </a:lnTo>
                <a:lnTo>
                  <a:pt x="319" y="692"/>
                </a:lnTo>
                <a:lnTo>
                  <a:pt x="299" y="784"/>
                </a:lnTo>
                <a:lnTo>
                  <a:pt x="281" y="790"/>
                </a:lnTo>
                <a:lnTo>
                  <a:pt x="281" y="921"/>
                </a:lnTo>
                <a:lnTo>
                  <a:pt x="140" y="921"/>
                </a:lnTo>
                <a:lnTo>
                  <a:pt x="140" y="780"/>
                </a:lnTo>
                <a:lnTo>
                  <a:pt x="140" y="756"/>
                </a:lnTo>
                <a:lnTo>
                  <a:pt x="140" y="700"/>
                </a:lnTo>
                <a:lnTo>
                  <a:pt x="176" y="694"/>
                </a:lnTo>
                <a:lnTo>
                  <a:pt x="174" y="684"/>
                </a:lnTo>
                <a:lnTo>
                  <a:pt x="126" y="690"/>
                </a:lnTo>
                <a:lnTo>
                  <a:pt x="118" y="746"/>
                </a:lnTo>
                <a:lnTo>
                  <a:pt x="104" y="736"/>
                </a:lnTo>
                <a:lnTo>
                  <a:pt x="92" y="726"/>
                </a:lnTo>
                <a:lnTo>
                  <a:pt x="108" y="654"/>
                </a:lnTo>
                <a:lnTo>
                  <a:pt x="86" y="640"/>
                </a:lnTo>
                <a:lnTo>
                  <a:pt x="68" y="624"/>
                </a:lnTo>
                <a:lnTo>
                  <a:pt x="52" y="608"/>
                </a:lnTo>
                <a:lnTo>
                  <a:pt x="36" y="588"/>
                </a:lnTo>
                <a:lnTo>
                  <a:pt x="24" y="568"/>
                </a:lnTo>
                <a:lnTo>
                  <a:pt x="14" y="548"/>
                </a:lnTo>
                <a:lnTo>
                  <a:pt x="6" y="524"/>
                </a:lnTo>
                <a:lnTo>
                  <a:pt x="2" y="503"/>
                </a:lnTo>
                <a:lnTo>
                  <a:pt x="60" y="503"/>
                </a:lnTo>
                <a:lnTo>
                  <a:pt x="72" y="447"/>
                </a:lnTo>
                <a:lnTo>
                  <a:pt x="0" y="447"/>
                </a:lnTo>
                <a:lnTo>
                  <a:pt x="4" y="427"/>
                </a:lnTo>
                <a:lnTo>
                  <a:pt x="12" y="393"/>
                </a:lnTo>
                <a:lnTo>
                  <a:pt x="84" y="393"/>
                </a:lnTo>
                <a:lnTo>
                  <a:pt x="98" y="335"/>
                </a:lnTo>
                <a:lnTo>
                  <a:pt x="24" y="335"/>
                </a:lnTo>
                <a:lnTo>
                  <a:pt x="36" y="279"/>
                </a:lnTo>
                <a:lnTo>
                  <a:pt x="110" y="279"/>
                </a:lnTo>
                <a:lnTo>
                  <a:pt x="124" y="223"/>
                </a:lnTo>
                <a:lnTo>
                  <a:pt x="50" y="223"/>
                </a:lnTo>
                <a:lnTo>
                  <a:pt x="62" y="166"/>
                </a:lnTo>
                <a:lnTo>
                  <a:pt x="136" y="166"/>
                </a:lnTo>
                <a:lnTo>
                  <a:pt x="148" y="108"/>
                </a:lnTo>
                <a:lnTo>
                  <a:pt x="82" y="108"/>
                </a:lnTo>
                <a:lnTo>
                  <a:pt x="98" y="84"/>
                </a:lnTo>
                <a:lnTo>
                  <a:pt x="114" y="64"/>
                </a:lnTo>
                <a:lnTo>
                  <a:pt x="132" y="46"/>
                </a:lnTo>
                <a:lnTo>
                  <a:pt x="152" y="32"/>
                </a:lnTo>
                <a:lnTo>
                  <a:pt x="174" y="20"/>
                </a:lnTo>
                <a:lnTo>
                  <a:pt x="196" y="12"/>
                </a:lnTo>
                <a:lnTo>
                  <a:pt x="218" y="6"/>
                </a:lnTo>
                <a:lnTo>
                  <a:pt x="242" y="2"/>
                </a:lnTo>
                <a:lnTo>
                  <a:pt x="267" y="0"/>
                </a:lnTo>
                <a:lnTo>
                  <a:pt x="291" y="2"/>
                </a:lnTo>
                <a:lnTo>
                  <a:pt x="317" y="4"/>
                </a:lnTo>
                <a:lnTo>
                  <a:pt x="341" y="8"/>
                </a:lnTo>
                <a:lnTo>
                  <a:pt x="367" y="14"/>
                </a:lnTo>
                <a:lnTo>
                  <a:pt x="391" y="22"/>
                </a:lnTo>
                <a:lnTo>
                  <a:pt x="439" y="40"/>
                </a:lnTo>
                <a:close/>
                <a:moveTo>
                  <a:pt x="102" y="503"/>
                </a:moveTo>
                <a:lnTo>
                  <a:pt x="164" y="503"/>
                </a:lnTo>
                <a:lnTo>
                  <a:pt x="301" y="548"/>
                </a:lnTo>
                <a:lnTo>
                  <a:pt x="313" y="550"/>
                </a:lnTo>
                <a:lnTo>
                  <a:pt x="325" y="548"/>
                </a:lnTo>
                <a:lnTo>
                  <a:pt x="329" y="546"/>
                </a:lnTo>
                <a:lnTo>
                  <a:pt x="333" y="542"/>
                </a:lnTo>
                <a:lnTo>
                  <a:pt x="337" y="538"/>
                </a:lnTo>
                <a:lnTo>
                  <a:pt x="339" y="534"/>
                </a:lnTo>
                <a:lnTo>
                  <a:pt x="339" y="526"/>
                </a:lnTo>
                <a:lnTo>
                  <a:pt x="339" y="520"/>
                </a:lnTo>
                <a:lnTo>
                  <a:pt x="337" y="511"/>
                </a:lnTo>
                <a:lnTo>
                  <a:pt x="329" y="501"/>
                </a:lnTo>
                <a:lnTo>
                  <a:pt x="325" y="497"/>
                </a:lnTo>
                <a:lnTo>
                  <a:pt x="319" y="495"/>
                </a:lnTo>
                <a:lnTo>
                  <a:pt x="176" y="447"/>
                </a:lnTo>
                <a:lnTo>
                  <a:pt x="164" y="447"/>
                </a:lnTo>
                <a:lnTo>
                  <a:pt x="116" y="447"/>
                </a:lnTo>
                <a:lnTo>
                  <a:pt x="102" y="503"/>
                </a:lnTo>
                <a:close/>
                <a:moveTo>
                  <a:pt x="128" y="391"/>
                </a:moveTo>
                <a:lnTo>
                  <a:pt x="188" y="391"/>
                </a:lnTo>
                <a:lnTo>
                  <a:pt x="327" y="437"/>
                </a:lnTo>
                <a:lnTo>
                  <a:pt x="333" y="439"/>
                </a:lnTo>
                <a:lnTo>
                  <a:pt x="339" y="439"/>
                </a:lnTo>
                <a:lnTo>
                  <a:pt x="349" y="435"/>
                </a:lnTo>
                <a:lnTo>
                  <a:pt x="359" y="429"/>
                </a:lnTo>
                <a:lnTo>
                  <a:pt x="363" y="423"/>
                </a:lnTo>
                <a:lnTo>
                  <a:pt x="365" y="417"/>
                </a:lnTo>
                <a:lnTo>
                  <a:pt x="367" y="411"/>
                </a:lnTo>
                <a:lnTo>
                  <a:pt x="367" y="407"/>
                </a:lnTo>
                <a:lnTo>
                  <a:pt x="365" y="401"/>
                </a:lnTo>
                <a:lnTo>
                  <a:pt x="363" y="397"/>
                </a:lnTo>
                <a:lnTo>
                  <a:pt x="355" y="389"/>
                </a:lnTo>
                <a:lnTo>
                  <a:pt x="343" y="385"/>
                </a:lnTo>
                <a:lnTo>
                  <a:pt x="200" y="337"/>
                </a:lnTo>
                <a:lnTo>
                  <a:pt x="190" y="335"/>
                </a:lnTo>
                <a:lnTo>
                  <a:pt x="140" y="335"/>
                </a:lnTo>
                <a:lnTo>
                  <a:pt x="128" y="391"/>
                </a:lnTo>
                <a:close/>
                <a:moveTo>
                  <a:pt x="152" y="279"/>
                </a:moveTo>
                <a:lnTo>
                  <a:pt x="214" y="279"/>
                </a:lnTo>
                <a:lnTo>
                  <a:pt x="351" y="325"/>
                </a:lnTo>
                <a:lnTo>
                  <a:pt x="357" y="327"/>
                </a:lnTo>
                <a:lnTo>
                  <a:pt x="363" y="327"/>
                </a:lnTo>
                <a:lnTo>
                  <a:pt x="375" y="323"/>
                </a:lnTo>
                <a:lnTo>
                  <a:pt x="385" y="315"/>
                </a:lnTo>
                <a:lnTo>
                  <a:pt x="387" y="311"/>
                </a:lnTo>
                <a:lnTo>
                  <a:pt x="391" y="305"/>
                </a:lnTo>
                <a:lnTo>
                  <a:pt x="391" y="299"/>
                </a:lnTo>
                <a:lnTo>
                  <a:pt x="391" y="293"/>
                </a:lnTo>
                <a:lnTo>
                  <a:pt x="391" y="289"/>
                </a:lnTo>
                <a:lnTo>
                  <a:pt x="387" y="283"/>
                </a:lnTo>
                <a:lnTo>
                  <a:pt x="379" y="277"/>
                </a:lnTo>
                <a:lnTo>
                  <a:pt x="369" y="271"/>
                </a:lnTo>
                <a:lnTo>
                  <a:pt x="226" y="223"/>
                </a:lnTo>
                <a:lnTo>
                  <a:pt x="226" y="225"/>
                </a:lnTo>
                <a:lnTo>
                  <a:pt x="216" y="223"/>
                </a:lnTo>
                <a:lnTo>
                  <a:pt x="166" y="223"/>
                </a:lnTo>
                <a:lnTo>
                  <a:pt x="152" y="279"/>
                </a:lnTo>
                <a:close/>
                <a:moveTo>
                  <a:pt x="178" y="166"/>
                </a:moveTo>
                <a:lnTo>
                  <a:pt x="240" y="164"/>
                </a:lnTo>
                <a:lnTo>
                  <a:pt x="377" y="211"/>
                </a:lnTo>
                <a:lnTo>
                  <a:pt x="383" y="211"/>
                </a:lnTo>
                <a:lnTo>
                  <a:pt x="389" y="211"/>
                </a:lnTo>
                <a:lnTo>
                  <a:pt x="401" y="209"/>
                </a:lnTo>
                <a:lnTo>
                  <a:pt x="411" y="201"/>
                </a:lnTo>
                <a:lnTo>
                  <a:pt x="413" y="195"/>
                </a:lnTo>
                <a:lnTo>
                  <a:pt x="417" y="189"/>
                </a:lnTo>
                <a:lnTo>
                  <a:pt x="417" y="183"/>
                </a:lnTo>
                <a:lnTo>
                  <a:pt x="417" y="179"/>
                </a:lnTo>
                <a:lnTo>
                  <a:pt x="415" y="174"/>
                </a:lnTo>
                <a:lnTo>
                  <a:pt x="413" y="170"/>
                </a:lnTo>
                <a:lnTo>
                  <a:pt x="405" y="164"/>
                </a:lnTo>
                <a:lnTo>
                  <a:pt x="395" y="158"/>
                </a:lnTo>
                <a:lnTo>
                  <a:pt x="252" y="110"/>
                </a:lnTo>
                <a:lnTo>
                  <a:pt x="240" y="110"/>
                </a:lnTo>
                <a:lnTo>
                  <a:pt x="192" y="108"/>
                </a:lnTo>
                <a:lnTo>
                  <a:pt x="178" y="166"/>
                </a:lnTo>
                <a:close/>
                <a:moveTo>
                  <a:pt x="279" y="698"/>
                </a:moveTo>
                <a:lnTo>
                  <a:pt x="279" y="698"/>
                </a:lnTo>
                <a:lnTo>
                  <a:pt x="279" y="696"/>
                </a:lnTo>
                <a:lnTo>
                  <a:pt x="277" y="696"/>
                </a:lnTo>
                <a:lnTo>
                  <a:pt x="277" y="694"/>
                </a:lnTo>
                <a:lnTo>
                  <a:pt x="275" y="694"/>
                </a:lnTo>
                <a:lnTo>
                  <a:pt x="273" y="694"/>
                </a:lnTo>
                <a:lnTo>
                  <a:pt x="273" y="692"/>
                </a:lnTo>
                <a:lnTo>
                  <a:pt x="271" y="692"/>
                </a:lnTo>
                <a:lnTo>
                  <a:pt x="269" y="692"/>
                </a:lnTo>
                <a:lnTo>
                  <a:pt x="269" y="690"/>
                </a:lnTo>
                <a:lnTo>
                  <a:pt x="267" y="690"/>
                </a:lnTo>
                <a:lnTo>
                  <a:pt x="265" y="690"/>
                </a:lnTo>
                <a:lnTo>
                  <a:pt x="263" y="688"/>
                </a:lnTo>
                <a:lnTo>
                  <a:pt x="261" y="688"/>
                </a:lnTo>
                <a:lnTo>
                  <a:pt x="259" y="688"/>
                </a:lnTo>
                <a:lnTo>
                  <a:pt x="258" y="688"/>
                </a:lnTo>
                <a:lnTo>
                  <a:pt x="256" y="688"/>
                </a:lnTo>
                <a:lnTo>
                  <a:pt x="254" y="688"/>
                </a:lnTo>
                <a:lnTo>
                  <a:pt x="252" y="688"/>
                </a:lnTo>
                <a:lnTo>
                  <a:pt x="250" y="688"/>
                </a:lnTo>
                <a:lnTo>
                  <a:pt x="248" y="688"/>
                </a:lnTo>
                <a:lnTo>
                  <a:pt x="246" y="688"/>
                </a:lnTo>
                <a:lnTo>
                  <a:pt x="246" y="690"/>
                </a:lnTo>
                <a:lnTo>
                  <a:pt x="244" y="690"/>
                </a:lnTo>
                <a:lnTo>
                  <a:pt x="242" y="690"/>
                </a:lnTo>
                <a:lnTo>
                  <a:pt x="240" y="692"/>
                </a:lnTo>
                <a:lnTo>
                  <a:pt x="238" y="692"/>
                </a:lnTo>
                <a:lnTo>
                  <a:pt x="236" y="692"/>
                </a:lnTo>
                <a:lnTo>
                  <a:pt x="236" y="694"/>
                </a:lnTo>
                <a:lnTo>
                  <a:pt x="234" y="694"/>
                </a:lnTo>
                <a:lnTo>
                  <a:pt x="234" y="696"/>
                </a:lnTo>
                <a:lnTo>
                  <a:pt x="232" y="696"/>
                </a:lnTo>
                <a:lnTo>
                  <a:pt x="226" y="702"/>
                </a:lnTo>
                <a:lnTo>
                  <a:pt x="222" y="708"/>
                </a:lnTo>
                <a:lnTo>
                  <a:pt x="220" y="716"/>
                </a:lnTo>
                <a:lnTo>
                  <a:pt x="218" y="724"/>
                </a:lnTo>
                <a:lnTo>
                  <a:pt x="220" y="732"/>
                </a:lnTo>
                <a:lnTo>
                  <a:pt x="222" y="738"/>
                </a:lnTo>
                <a:lnTo>
                  <a:pt x="224" y="746"/>
                </a:lnTo>
                <a:lnTo>
                  <a:pt x="230" y="750"/>
                </a:lnTo>
                <a:lnTo>
                  <a:pt x="234" y="756"/>
                </a:lnTo>
                <a:lnTo>
                  <a:pt x="240" y="758"/>
                </a:lnTo>
                <a:lnTo>
                  <a:pt x="248" y="760"/>
                </a:lnTo>
                <a:lnTo>
                  <a:pt x="256" y="762"/>
                </a:lnTo>
                <a:lnTo>
                  <a:pt x="261" y="760"/>
                </a:lnTo>
                <a:lnTo>
                  <a:pt x="269" y="758"/>
                </a:lnTo>
                <a:lnTo>
                  <a:pt x="275" y="756"/>
                </a:lnTo>
                <a:lnTo>
                  <a:pt x="281" y="750"/>
                </a:lnTo>
                <a:lnTo>
                  <a:pt x="285" y="746"/>
                </a:lnTo>
                <a:lnTo>
                  <a:pt x="289" y="738"/>
                </a:lnTo>
                <a:lnTo>
                  <a:pt x="291" y="732"/>
                </a:lnTo>
                <a:lnTo>
                  <a:pt x="291" y="724"/>
                </a:lnTo>
                <a:lnTo>
                  <a:pt x="291" y="716"/>
                </a:lnTo>
                <a:lnTo>
                  <a:pt x="287" y="710"/>
                </a:lnTo>
                <a:lnTo>
                  <a:pt x="285" y="704"/>
                </a:lnTo>
                <a:lnTo>
                  <a:pt x="279" y="69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endParaRPr lang="zh-CN" altLang="en-US"/>
          </a:p>
        </p:txBody>
      </p:sp>
      <p:sp>
        <p:nvSpPr>
          <p:cNvPr id="70" name="Freeform 6"/>
          <p:cNvSpPr>
            <a:spLocks noEditPoints="1"/>
          </p:cNvSpPr>
          <p:nvPr/>
        </p:nvSpPr>
        <p:spPr bwMode="auto">
          <a:xfrm>
            <a:off x="3373438" y="4627563"/>
            <a:ext cx="979487" cy="423862"/>
          </a:xfrm>
          <a:custGeom>
            <a:avLst/>
            <a:gdLst>
              <a:gd name="T0" fmla="*/ 2147483647 w 1050"/>
              <a:gd name="T1" fmla="*/ 2147483647 h 503"/>
              <a:gd name="T2" fmla="*/ 2147483647 w 1050"/>
              <a:gd name="T3" fmla="*/ 2147483647 h 503"/>
              <a:gd name="T4" fmla="*/ 2147483647 w 1050"/>
              <a:gd name="T5" fmla="*/ 2147483647 h 503"/>
              <a:gd name="T6" fmla="*/ 2147483647 w 1050"/>
              <a:gd name="T7" fmla="*/ 2147483647 h 503"/>
              <a:gd name="T8" fmla="*/ 2147483647 w 1050"/>
              <a:gd name="T9" fmla="*/ 2147483647 h 503"/>
              <a:gd name="T10" fmla="*/ 2147483647 w 1050"/>
              <a:gd name="T11" fmla="*/ 2147483647 h 503"/>
              <a:gd name="T12" fmla="*/ 2147483647 w 1050"/>
              <a:gd name="T13" fmla="*/ 2147483647 h 503"/>
              <a:gd name="T14" fmla="*/ 2147483647 w 1050"/>
              <a:gd name="T15" fmla="*/ 2147483647 h 503"/>
              <a:gd name="T16" fmla="*/ 2147483647 w 1050"/>
              <a:gd name="T17" fmla="*/ 2147483647 h 503"/>
              <a:gd name="T18" fmla="*/ 2147483647 w 1050"/>
              <a:gd name="T19" fmla="*/ 2147483647 h 503"/>
              <a:gd name="T20" fmla="*/ 2147483647 w 1050"/>
              <a:gd name="T21" fmla="*/ 2147483647 h 503"/>
              <a:gd name="T22" fmla="*/ 2147483647 w 1050"/>
              <a:gd name="T23" fmla="*/ 2147483647 h 503"/>
              <a:gd name="T24" fmla="*/ 2147483647 w 1050"/>
              <a:gd name="T25" fmla="*/ 2147483647 h 503"/>
              <a:gd name="T26" fmla="*/ 2147483647 w 1050"/>
              <a:gd name="T27" fmla="*/ 2147483647 h 503"/>
              <a:gd name="T28" fmla="*/ 2147483647 w 1050"/>
              <a:gd name="T29" fmla="*/ 2147483647 h 503"/>
              <a:gd name="T30" fmla="*/ 2147483647 w 1050"/>
              <a:gd name="T31" fmla="*/ 2147483647 h 503"/>
              <a:gd name="T32" fmla="*/ 2147483647 w 1050"/>
              <a:gd name="T33" fmla="*/ 2147483647 h 503"/>
              <a:gd name="T34" fmla="*/ 0 w 1050"/>
              <a:gd name="T35" fmla="*/ 2147483647 h 503"/>
              <a:gd name="T36" fmla="*/ 2147483647 w 1050"/>
              <a:gd name="T37" fmla="*/ 0 h 503"/>
              <a:gd name="T38" fmla="*/ 2147483647 w 1050"/>
              <a:gd name="T39" fmla="*/ 0 h 503"/>
              <a:gd name="T40" fmla="*/ 2147483647 w 1050"/>
              <a:gd name="T41" fmla="*/ 0 h 503"/>
              <a:gd name="T42" fmla="*/ 2147483647 w 1050"/>
              <a:gd name="T43" fmla="*/ 0 h 503"/>
              <a:gd name="T44" fmla="*/ 2147483647 w 1050"/>
              <a:gd name="T45" fmla="*/ 2147483647 h 503"/>
              <a:gd name="T46" fmla="*/ 2147483647 w 1050"/>
              <a:gd name="T47" fmla="*/ 2147483647 h 503"/>
              <a:gd name="T48" fmla="*/ 2147483647 w 1050"/>
              <a:gd name="T49" fmla="*/ 2147483647 h 503"/>
              <a:gd name="T50" fmla="*/ 2147483647 w 1050"/>
              <a:gd name="T51" fmla="*/ 2147483647 h 503"/>
              <a:gd name="T52" fmla="*/ 2147483647 w 1050"/>
              <a:gd name="T53" fmla="*/ 2147483647 h 503"/>
              <a:gd name="T54" fmla="*/ 2147483647 w 1050"/>
              <a:gd name="T55" fmla="*/ 2147483647 h 503"/>
              <a:gd name="T56" fmla="*/ 2147483647 w 1050"/>
              <a:gd name="T57" fmla="*/ 2147483647 h 503"/>
              <a:gd name="T58" fmla="*/ 2147483647 w 1050"/>
              <a:gd name="T59" fmla="*/ 2147483647 h 503"/>
              <a:gd name="T60" fmla="*/ 2147483647 w 1050"/>
              <a:gd name="T61" fmla="*/ 2147483647 h 503"/>
              <a:gd name="T62" fmla="*/ 2147483647 w 1050"/>
              <a:gd name="T63" fmla="*/ 2147483647 h 503"/>
              <a:gd name="T64" fmla="*/ 2147483647 w 1050"/>
              <a:gd name="T65" fmla="*/ 2147483647 h 503"/>
              <a:gd name="T66" fmla="*/ 2147483647 w 1050"/>
              <a:gd name="T67" fmla="*/ 2147483647 h 503"/>
              <a:gd name="T68" fmla="*/ 2147483647 w 1050"/>
              <a:gd name="T69" fmla="*/ 2147483647 h 503"/>
              <a:gd name="T70" fmla="*/ 2147483647 w 1050"/>
              <a:gd name="T71" fmla="*/ 2147483647 h 503"/>
              <a:gd name="T72" fmla="*/ 2147483647 w 1050"/>
              <a:gd name="T73" fmla="*/ 2147483647 h 503"/>
              <a:gd name="T74" fmla="*/ 2147483647 w 1050"/>
              <a:gd name="T75" fmla="*/ 2147483647 h 503"/>
              <a:gd name="T76" fmla="*/ 2147483647 w 1050"/>
              <a:gd name="T77" fmla="*/ 2147483647 h 503"/>
              <a:gd name="T78" fmla="*/ 2147483647 w 1050"/>
              <a:gd name="T79" fmla="*/ 2147483647 h 503"/>
              <a:gd name="T80" fmla="*/ 2147483647 w 1050"/>
              <a:gd name="T81" fmla="*/ 2147483647 h 503"/>
              <a:gd name="T82" fmla="*/ 2147483647 w 1050"/>
              <a:gd name="T83" fmla="*/ 2147483647 h 503"/>
              <a:gd name="T84" fmla="*/ 2147483647 w 1050"/>
              <a:gd name="T85" fmla="*/ 2147483647 h 503"/>
              <a:gd name="T86" fmla="*/ 2147483647 w 1050"/>
              <a:gd name="T87" fmla="*/ 2147483647 h 503"/>
              <a:gd name="T88" fmla="*/ 2147483647 w 1050"/>
              <a:gd name="T89" fmla="*/ 2147483647 h 503"/>
              <a:gd name="T90" fmla="*/ 2147483647 w 1050"/>
              <a:gd name="T91" fmla="*/ 2147483647 h 503"/>
              <a:gd name="T92" fmla="*/ 2147483647 w 1050"/>
              <a:gd name="T93" fmla="*/ 2147483647 h 503"/>
              <a:gd name="T94" fmla="*/ 2147483647 w 1050"/>
              <a:gd name="T95" fmla="*/ 2147483647 h 503"/>
              <a:gd name="T96" fmla="*/ 2147483647 w 1050"/>
              <a:gd name="T97" fmla="*/ 2147483647 h 503"/>
              <a:gd name="T98" fmla="*/ 2147483647 w 1050"/>
              <a:gd name="T99" fmla="*/ 2147483647 h 503"/>
              <a:gd name="T100" fmla="*/ 2147483647 w 1050"/>
              <a:gd name="T101" fmla="*/ 2147483647 h 503"/>
              <a:gd name="T102" fmla="*/ 2147483647 w 1050"/>
              <a:gd name="T103" fmla="*/ 2147483647 h 503"/>
              <a:gd name="T104" fmla="*/ 2147483647 w 1050"/>
              <a:gd name="T105" fmla="*/ 2147483647 h 503"/>
              <a:gd name="T106" fmla="*/ 2147483647 w 1050"/>
              <a:gd name="T107" fmla="*/ 2147483647 h 503"/>
              <a:gd name="T108" fmla="*/ 2147483647 w 1050"/>
              <a:gd name="T109" fmla="*/ 2147483647 h 503"/>
              <a:gd name="T110" fmla="*/ 2147483647 w 1050"/>
              <a:gd name="T111" fmla="*/ 2147483647 h 503"/>
              <a:gd name="T112" fmla="*/ 2147483647 w 1050"/>
              <a:gd name="T113" fmla="*/ 2147483647 h 50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50" h="503">
                <a:moveTo>
                  <a:pt x="1050" y="14"/>
                </a:moveTo>
                <a:lnTo>
                  <a:pt x="1050" y="455"/>
                </a:lnTo>
                <a:lnTo>
                  <a:pt x="1050" y="465"/>
                </a:lnTo>
                <a:lnTo>
                  <a:pt x="1048" y="474"/>
                </a:lnTo>
                <a:lnTo>
                  <a:pt x="1041" y="482"/>
                </a:lnTo>
                <a:lnTo>
                  <a:pt x="1037" y="489"/>
                </a:lnTo>
                <a:lnTo>
                  <a:pt x="1029" y="495"/>
                </a:lnTo>
                <a:lnTo>
                  <a:pt x="1022" y="499"/>
                </a:lnTo>
                <a:lnTo>
                  <a:pt x="1012" y="503"/>
                </a:lnTo>
                <a:lnTo>
                  <a:pt x="1003" y="503"/>
                </a:lnTo>
                <a:lnTo>
                  <a:pt x="923" y="503"/>
                </a:lnTo>
                <a:lnTo>
                  <a:pt x="915" y="503"/>
                </a:lnTo>
                <a:lnTo>
                  <a:pt x="904" y="499"/>
                </a:lnTo>
                <a:lnTo>
                  <a:pt x="898" y="495"/>
                </a:lnTo>
                <a:lnTo>
                  <a:pt x="890" y="491"/>
                </a:lnTo>
                <a:lnTo>
                  <a:pt x="883" y="495"/>
                </a:lnTo>
                <a:lnTo>
                  <a:pt x="875" y="499"/>
                </a:lnTo>
                <a:lnTo>
                  <a:pt x="866" y="503"/>
                </a:lnTo>
                <a:lnTo>
                  <a:pt x="858" y="503"/>
                </a:lnTo>
                <a:lnTo>
                  <a:pt x="778" y="503"/>
                </a:lnTo>
                <a:lnTo>
                  <a:pt x="767" y="503"/>
                </a:lnTo>
                <a:lnTo>
                  <a:pt x="759" y="499"/>
                </a:lnTo>
                <a:lnTo>
                  <a:pt x="750" y="495"/>
                </a:lnTo>
                <a:lnTo>
                  <a:pt x="744" y="491"/>
                </a:lnTo>
                <a:lnTo>
                  <a:pt x="738" y="495"/>
                </a:lnTo>
                <a:lnTo>
                  <a:pt x="729" y="499"/>
                </a:lnTo>
                <a:lnTo>
                  <a:pt x="721" y="503"/>
                </a:lnTo>
                <a:lnTo>
                  <a:pt x="710" y="503"/>
                </a:lnTo>
                <a:lnTo>
                  <a:pt x="632" y="503"/>
                </a:lnTo>
                <a:lnTo>
                  <a:pt x="622" y="503"/>
                </a:lnTo>
                <a:lnTo>
                  <a:pt x="613" y="499"/>
                </a:lnTo>
                <a:lnTo>
                  <a:pt x="605" y="495"/>
                </a:lnTo>
                <a:lnTo>
                  <a:pt x="599" y="491"/>
                </a:lnTo>
                <a:lnTo>
                  <a:pt x="592" y="495"/>
                </a:lnTo>
                <a:lnTo>
                  <a:pt x="584" y="499"/>
                </a:lnTo>
                <a:lnTo>
                  <a:pt x="575" y="503"/>
                </a:lnTo>
                <a:lnTo>
                  <a:pt x="565" y="503"/>
                </a:lnTo>
                <a:lnTo>
                  <a:pt x="487" y="503"/>
                </a:lnTo>
                <a:lnTo>
                  <a:pt x="476" y="503"/>
                </a:lnTo>
                <a:lnTo>
                  <a:pt x="468" y="499"/>
                </a:lnTo>
                <a:lnTo>
                  <a:pt x="459" y="495"/>
                </a:lnTo>
                <a:lnTo>
                  <a:pt x="453" y="491"/>
                </a:lnTo>
                <a:lnTo>
                  <a:pt x="445" y="495"/>
                </a:lnTo>
                <a:lnTo>
                  <a:pt x="438" y="499"/>
                </a:lnTo>
                <a:lnTo>
                  <a:pt x="430" y="503"/>
                </a:lnTo>
                <a:lnTo>
                  <a:pt x="419" y="503"/>
                </a:lnTo>
                <a:lnTo>
                  <a:pt x="339" y="503"/>
                </a:lnTo>
                <a:lnTo>
                  <a:pt x="331" y="503"/>
                </a:lnTo>
                <a:lnTo>
                  <a:pt x="322" y="499"/>
                </a:lnTo>
                <a:lnTo>
                  <a:pt x="314" y="495"/>
                </a:lnTo>
                <a:lnTo>
                  <a:pt x="308" y="491"/>
                </a:lnTo>
                <a:lnTo>
                  <a:pt x="299" y="495"/>
                </a:lnTo>
                <a:lnTo>
                  <a:pt x="293" y="499"/>
                </a:lnTo>
                <a:lnTo>
                  <a:pt x="282" y="503"/>
                </a:lnTo>
                <a:lnTo>
                  <a:pt x="274" y="503"/>
                </a:lnTo>
                <a:lnTo>
                  <a:pt x="194" y="503"/>
                </a:lnTo>
                <a:lnTo>
                  <a:pt x="185" y="503"/>
                </a:lnTo>
                <a:lnTo>
                  <a:pt x="177" y="499"/>
                </a:lnTo>
                <a:lnTo>
                  <a:pt x="168" y="495"/>
                </a:lnTo>
                <a:lnTo>
                  <a:pt x="162" y="491"/>
                </a:lnTo>
                <a:lnTo>
                  <a:pt x="154" y="495"/>
                </a:lnTo>
                <a:lnTo>
                  <a:pt x="145" y="499"/>
                </a:lnTo>
                <a:lnTo>
                  <a:pt x="137" y="503"/>
                </a:lnTo>
                <a:lnTo>
                  <a:pt x="128" y="503"/>
                </a:lnTo>
                <a:lnTo>
                  <a:pt x="48" y="503"/>
                </a:lnTo>
                <a:lnTo>
                  <a:pt x="40" y="503"/>
                </a:lnTo>
                <a:lnTo>
                  <a:pt x="29" y="499"/>
                </a:lnTo>
                <a:lnTo>
                  <a:pt x="21" y="495"/>
                </a:lnTo>
                <a:lnTo>
                  <a:pt x="15" y="489"/>
                </a:lnTo>
                <a:lnTo>
                  <a:pt x="8" y="482"/>
                </a:lnTo>
                <a:lnTo>
                  <a:pt x="4" y="474"/>
                </a:lnTo>
                <a:lnTo>
                  <a:pt x="2" y="465"/>
                </a:lnTo>
                <a:lnTo>
                  <a:pt x="0" y="455"/>
                </a:lnTo>
                <a:lnTo>
                  <a:pt x="0" y="14"/>
                </a:lnTo>
                <a:lnTo>
                  <a:pt x="0" y="0"/>
                </a:lnTo>
                <a:lnTo>
                  <a:pt x="15" y="0"/>
                </a:lnTo>
                <a:lnTo>
                  <a:pt x="147" y="0"/>
                </a:lnTo>
                <a:lnTo>
                  <a:pt x="162" y="0"/>
                </a:lnTo>
                <a:lnTo>
                  <a:pt x="175" y="0"/>
                </a:lnTo>
                <a:lnTo>
                  <a:pt x="293" y="0"/>
                </a:lnTo>
                <a:lnTo>
                  <a:pt x="308" y="0"/>
                </a:lnTo>
                <a:lnTo>
                  <a:pt x="322" y="0"/>
                </a:lnTo>
                <a:lnTo>
                  <a:pt x="438" y="0"/>
                </a:lnTo>
                <a:lnTo>
                  <a:pt x="453" y="0"/>
                </a:lnTo>
                <a:lnTo>
                  <a:pt x="468" y="0"/>
                </a:lnTo>
                <a:lnTo>
                  <a:pt x="584" y="0"/>
                </a:lnTo>
                <a:lnTo>
                  <a:pt x="599" y="0"/>
                </a:lnTo>
                <a:lnTo>
                  <a:pt x="613" y="0"/>
                </a:lnTo>
                <a:lnTo>
                  <a:pt x="729" y="0"/>
                </a:lnTo>
                <a:lnTo>
                  <a:pt x="744" y="0"/>
                </a:lnTo>
                <a:lnTo>
                  <a:pt x="759" y="0"/>
                </a:lnTo>
                <a:lnTo>
                  <a:pt x="875" y="0"/>
                </a:lnTo>
                <a:lnTo>
                  <a:pt x="890" y="0"/>
                </a:lnTo>
                <a:lnTo>
                  <a:pt x="904" y="0"/>
                </a:lnTo>
                <a:lnTo>
                  <a:pt x="1035" y="0"/>
                </a:lnTo>
                <a:lnTo>
                  <a:pt x="1050" y="0"/>
                </a:lnTo>
                <a:lnTo>
                  <a:pt x="1050" y="14"/>
                </a:lnTo>
                <a:close/>
                <a:moveTo>
                  <a:pt x="940" y="29"/>
                </a:moveTo>
                <a:lnTo>
                  <a:pt x="940" y="402"/>
                </a:lnTo>
                <a:lnTo>
                  <a:pt x="904" y="402"/>
                </a:lnTo>
                <a:lnTo>
                  <a:pt x="904" y="455"/>
                </a:lnTo>
                <a:lnTo>
                  <a:pt x="906" y="463"/>
                </a:lnTo>
                <a:lnTo>
                  <a:pt x="911" y="470"/>
                </a:lnTo>
                <a:lnTo>
                  <a:pt x="917" y="474"/>
                </a:lnTo>
                <a:lnTo>
                  <a:pt x="923" y="474"/>
                </a:lnTo>
                <a:lnTo>
                  <a:pt x="1003" y="474"/>
                </a:lnTo>
                <a:lnTo>
                  <a:pt x="1010" y="474"/>
                </a:lnTo>
                <a:lnTo>
                  <a:pt x="1016" y="470"/>
                </a:lnTo>
                <a:lnTo>
                  <a:pt x="1020" y="463"/>
                </a:lnTo>
                <a:lnTo>
                  <a:pt x="1020" y="455"/>
                </a:lnTo>
                <a:lnTo>
                  <a:pt x="1020" y="29"/>
                </a:lnTo>
                <a:lnTo>
                  <a:pt x="940" y="29"/>
                </a:lnTo>
                <a:close/>
                <a:moveTo>
                  <a:pt x="875" y="402"/>
                </a:moveTo>
                <a:lnTo>
                  <a:pt x="837" y="402"/>
                </a:lnTo>
                <a:lnTo>
                  <a:pt x="837" y="29"/>
                </a:lnTo>
                <a:lnTo>
                  <a:pt x="797" y="29"/>
                </a:lnTo>
                <a:lnTo>
                  <a:pt x="797" y="402"/>
                </a:lnTo>
                <a:lnTo>
                  <a:pt x="759" y="402"/>
                </a:lnTo>
                <a:lnTo>
                  <a:pt x="759" y="455"/>
                </a:lnTo>
                <a:lnTo>
                  <a:pt x="761" y="463"/>
                </a:lnTo>
                <a:lnTo>
                  <a:pt x="765" y="470"/>
                </a:lnTo>
                <a:lnTo>
                  <a:pt x="769" y="474"/>
                </a:lnTo>
                <a:lnTo>
                  <a:pt x="778" y="474"/>
                </a:lnTo>
                <a:lnTo>
                  <a:pt x="858" y="474"/>
                </a:lnTo>
                <a:lnTo>
                  <a:pt x="864" y="474"/>
                </a:lnTo>
                <a:lnTo>
                  <a:pt x="871" y="470"/>
                </a:lnTo>
                <a:lnTo>
                  <a:pt x="875" y="463"/>
                </a:lnTo>
                <a:lnTo>
                  <a:pt x="875" y="455"/>
                </a:lnTo>
                <a:lnTo>
                  <a:pt x="875" y="402"/>
                </a:lnTo>
                <a:close/>
                <a:moveTo>
                  <a:pt x="864" y="345"/>
                </a:moveTo>
                <a:lnTo>
                  <a:pt x="854" y="390"/>
                </a:lnTo>
                <a:lnTo>
                  <a:pt x="923" y="390"/>
                </a:lnTo>
                <a:lnTo>
                  <a:pt x="911" y="345"/>
                </a:lnTo>
                <a:lnTo>
                  <a:pt x="864" y="345"/>
                </a:lnTo>
                <a:close/>
                <a:moveTo>
                  <a:pt x="729" y="402"/>
                </a:moveTo>
                <a:lnTo>
                  <a:pt x="693" y="402"/>
                </a:lnTo>
                <a:lnTo>
                  <a:pt x="693" y="29"/>
                </a:lnTo>
                <a:lnTo>
                  <a:pt x="647" y="29"/>
                </a:lnTo>
                <a:lnTo>
                  <a:pt x="647" y="402"/>
                </a:lnTo>
                <a:lnTo>
                  <a:pt x="613" y="402"/>
                </a:lnTo>
                <a:lnTo>
                  <a:pt x="613" y="455"/>
                </a:lnTo>
                <a:lnTo>
                  <a:pt x="615" y="463"/>
                </a:lnTo>
                <a:lnTo>
                  <a:pt x="620" y="470"/>
                </a:lnTo>
                <a:lnTo>
                  <a:pt x="624" y="474"/>
                </a:lnTo>
                <a:lnTo>
                  <a:pt x="632" y="474"/>
                </a:lnTo>
                <a:lnTo>
                  <a:pt x="710" y="474"/>
                </a:lnTo>
                <a:lnTo>
                  <a:pt x="719" y="474"/>
                </a:lnTo>
                <a:lnTo>
                  <a:pt x="725" y="470"/>
                </a:lnTo>
                <a:lnTo>
                  <a:pt x="727" y="463"/>
                </a:lnTo>
                <a:lnTo>
                  <a:pt x="729" y="455"/>
                </a:lnTo>
                <a:lnTo>
                  <a:pt x="729" y="402"/>
                </a:lnTo>
                <a:close/>
                <a:moveTo>
                  <a:pt x="721" y="345"/>
                </a:moveTo>
                <a:lnTo>
                  <a:pt x="710" y="390"/>
                </a:lnTo>
                <a:lnTo>
                  <a:pt x="780" y="390"/>
                </a:lnTo>
                <a:lnTo>
                  <a:pt x="767" y="345"/>
                </a:lnTo>
                <a:lnTo>
                  <a:pt x="721" y="345"/>
                </a:lnTo>
                <a:close/>
                <a:moveTo>
                  <a:pt x="584" y="402"/>
                </a:moveTo>
                <a:lnTo>
                  <a:pt x="544" y="402"/>
                </a:lnTo>
                <a:lnTo>
                  <a:pt x="544" y="29"/>
                </a:lnTo>
                <a:lnTo>
                  <a:pt x="468" y="29"/>
                </a:lnTo>
                <a:lnTo>
                  <a:pt x="468" y="455"/>
                </a:lnTo>
                <a:lnTo>
                  <a:pt x="468" y="463"/>
                </a:lnTo>
                <a:lnTo>
                  <a:pt x="472" y="470"/>
                </a:lnTo>
                <a:lnTo>
                  <a:pt x="478" y="474"/>
                </a:lnTo>
                <a:lnTo>
                  <a:pt x="487" y="474"/>
                </a:lnTo>
                <a:lnTo>
                  <a:pt x="565" y="474"/>
                </a:lnTo>
                <a:lnTo>
                  <a:pt x="573" y="474"/>
                </a:lnTo>
                <a:lnTo>
                  <a:pt x="578" y="470"/>
                </a:lnTo>
                <a:lnTo>
                  <a:pt x="582" y="463"/>
                </a:lnTo>
                <a:lnTo>
                  <a:pt x="584" y="455"/>
                </a:lnTo>
                <a:lnTo>
                  <a:pt x="584" y="402"/>
                </a:lnTo>
                <a:close/>
                <a:moveTo>
                  <a:pt x="571" y="345"/>
                </a:moveTo>
                <a:lnTo>
                  <a:pt x="561" y="390"/>
                </a:lnTo>
                <a:lnTo>
                  <a:pt x="630" y="390"/>
                </a:lnTo>
                <a:lnTo>
                  <a:pt x="618" y="345"/>
                </a:lnTo>
                <a:lnTo>
                  <a:pt x="571" y="345"/>
                </a:lnTo>
                <a:close/>
                <a:moveTo>
                  <a:pt x="358" y="29"/>
                </a:moveTo>
                <a:lnTo>
                  <a:pt x="358" y="402"/>
                </a:lnTo>
                <a:lnTo>
                  <a:pt x="322" y="402"/>
                </a:lnTo>
                <a:lnTo>
                  <a:pt x="322" y="455"/>
                </a:lnTo>
                <a:lnTo>
                  <a:pt x="322" y="463"/>
                </a:lnTo>
                <a:lnTo>
                  <a:pt x="327" y="470"/>
                </a:lnTo>
                <a:lnTo>
                  <a:pt x="333" y="474"/>
                </a:lnTo>
                <a:lnTo>
                  <a:pt x="339" y="474"/>
                </a:lnTo>
                <a:lnTo>
                  <a:pt x="419" y="474"/>
                </a:lnTo>
                <a:lnTo>
                  <a:pt x="426" y="474"/>
                </a:lnTo>
                <a:lnTo>
                  <a:pt x="432" y="470"/>
                </a:lnTo>
                <a:lnTo>
                  <a:pt x="436" y="463"/>
                </a:lnTo>
                <a:lnTo>
                  <a:pt x="438" y="455"/>
                </a:lnTo>
                <a:lnTo>
                  <a:pt x="438" y="29"/>
                </a:lnTo>
                <a:lnTo>
                  <a:pt x="358" y="29"/>
                </a:lnTo>
                <a:close/>
                <a:moveTo>
                  <a:pt x="293" y="402"/>
                </a:moveTo>
                <a:lnTo>
                  <a:pt x="255" y="402"/>
                </a:lnTo>
                <a:lnTo>
                  <a:pt x="255" y="29"/>
                </a:lnTo>
                <a:lnTo>
                  <a:pt x="211" y="29"/>
                </a:lnTo>
                <a:lnTo>
                  <a:pt x="211" y="402"/>
                </a:lnTo>
                <a:lnTo>
                  <a:pt x="175" y="402"/>
                </a:lnTo>
                <a:lnTo>
                  <a:pt x="175" y="455"/>
                </a:lnTo>
                <a:lnTo>
                  <a:pt x="177" y="463"/>
                </a:lnTo>
                <a:lnTo>
                  <a:pt x="181" y="470"/>
                </a:lnTo>
                <a:lnTo>
                  <a:pt x="187" y="474"/>
                </a:lnTo>
                <a:lnTo>
                  <a:pt x="194" y="474"/>
                </a:lnTo>
                <a:lnTo>
                  <a:pt x="274" y="474"/>
                </a:lnTo>
                <a:lnTo>
                  <a:pt x="280" y="474"/>
                </a:lnTo>
                <a:lnTo>
                  <a:pt x="287" y="470"/>
                </a:lnTo>
                <a:lnTo>
                  <a:pt x="291" y="463"/>
                </a:lnTo>
                <a:lnTo>
                  <a:pt x="293" y="455"/>
                </a:lnTo>
                <a:lnTo>
                  <a:pt x="293" y="402"/>
                </a:lnTo>
                <a:close/>
                <a:moveTo>
                  <a:pt x="282" y="345"/>
                </a:moveTo>
                <a:lnTo>
                  <a:pt x="272" y="390"/>
                </a:lnTo>
                <a:lnTo>
                  <a:pt x="341" y="390"/>
                </a:lnTo>
                <a:lnTo>
                  <a:pt x="329" y="345"/>
                </a:lnTo>
                <a:lnTo>
                  <a:pt x="282" y="345"/>
                </a:lnTo>
                <a:close/>
                <a:moveTo>
                  <a:pt x="147" y="402"/>
                </a:moveTo>
                <a:lnTo>
                  <a:pt x="107" y="402"/>
                </a:lnTo>
                <a:lnTo>
                  <a:pt x="107" y="29"/>
                </a:lnTo>
                <a:lnTo>
                  <a:pt x="29" y="29"/>
                </a:lnTo>
                <a:lnTo>
                  <a:pt x="29" y="455"/>
                </a:lnTo>
                <a:lnTo>
                  <a:pt x="31" y="463"/>
                </a:lnTo>
                <a:lnTo>
                  <a:pt x="36" y="470"/>
                </a:lnTo>
                <a:lnTo>
                  <a:pt x="42" y="474"/>
                </a:lnTo>
                <a:lnTo>
                  <a:pt x="48" y="474"/>
                </a:lnTo>
                <a:lnTo>
                  <a:pt x="128" y="474"/>
                </a:lnTo>
                <a:lnTo>
                  <a:pt x="135" y="474"/>
                </a:lnTo>
                <a:lnTo>
                  <a:pt x="141" y="470"/>
                </a:lnTo>
                <a:lnTo>
                  <a:pt x="145" y="463"/>
                </a:lnTo>
                <a:lnTo>
                  <a:pt x="147" y="455"/>
                </a:lnTo>
                <a:lnTo>
                  <a:pt x="147" y="402"/>
                </a:lnTo>
                <a:close/>
                <a:moveTo>
                  <a:pt x="133" y="345"/>
                </a:moveTo>
                <a:lnTo>
                  <a:pt x="122" y="390"/>
                </a:lnTo>
                <a:lnTo>
                  <a:pt x="192" y="390"/>
                </a:lnTo>
                <a:lnTo>
                  <a:pt x="181" y="345"/>
                </a:lnTo>
                <a:lnTo>
                  <a:pt x="133" y="345"/>
                </a:lnTo>
                <a:close/>
              </a:path>
            </a:pathLst>
          </a:custGeom>
          <a:solidFill>
            <a:srgbClr val="FFFFFF"/>
          </a:solidFill>
          <a:ln w="6350">
            <a:solidFill>
              <a:srgbClr val="FFFFFF"/>
            </a:solidFill>
            <a:prstDash val="solid"/>
            <a:round/>
          </a:ln>
        </p:spPr>
        <p:txBody>
          <a:bodyPr lIns="68580" tIns="34290" rIns="68580" bIns="34290"/>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0"/>
                                        <p:tgtEl>
                                          <p:spTgt spid="64"/>
                                        </p:tgtEl>
                                      </p:cBhvr>
                                    </p:animEffect>
                                    <p:anim calcmode="lin" valueType="num">
                                      <p:cBhvr>
                                        <p:cTn id="8" dur="1000" fill="hold"/>
                                        <p:tgtEl>
                                          <p:spTgt spid="64"/>
                                        </p:tgtEl>
                                        <p:attrNameLst>
                                          <p:attrName>ppt_x</p:attrName>
                                        </p:attrNameLst>
                                      </p:cBhvr>
                                      <p:tavLst>
                                        <p:tav tm="0">
                                          <p:val>
                                            <p:strVal val="#ppt_x"/>
                                          </p:val>
                                        </p:tav>
                                        <p:tav tm="100000">
                                          <p:val>
                                            <p:strVal val="#ppt_x"/>
                                          </p:val>
                                        </p:tav>
                                      </p:tavLst>
                                    </p:anim>
                                    <p:anim calcmode="lin" valueType="num">
                                      <p:cBhvr>
                                        <p:cTn id="9" dur="1000" fill="hold"/>
                                        <p:tgtEl>
                                          <p:spTgt spid="6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fade">
                                      <p:cBhvr>
                                        <p:cTn id="12" dur="1000"/>
                                        <p:tgtEl>
                                          <p:spTgt spid="65"/>
                                        </p:tgtEl>
                                      </p:cBhvr>
                                    </p:animEffect>
                                    <p:anim calcmode="lin" valueType="num">
                                      <p:cBhvr>
                                        <p:cTn id="13" dur="1000" fill="hold"/>
                                        <p:tgtEl>
                                          <p:spTgt spid="65"/>
                                        </p:tgtEl>
                                        <p:attrNameLst>
                                          <p:attrName>ppt_x</p:attrName>
                                        </p:attrNameLst>
                                      </p:cBhvr>
                                      <p:tavLst>
                                        <p:tav tm="0">
                                          <p:val>
                                            <p:strVal val="#ppt_x"/>
                                          </p:val>
                                        </p:tav>
                                        <p:tav tm="100000">
                                          <p:val>
                                            <p:strVal val="#ppt_x"/>
                                          </p:val>
                                        </p:tav>
                                      </p:tavLst>
                                    </p:anim>
                                    <p:anim calcmode="lin" valueType="num">
                                      <p:cBhvr>
                                        <p:cTn id="14" dur="1000" fill="hold"/>
                                        <p:tgtEl>
                                          <p:spTgt spid="6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7"/>
                                        </p:tgtEl>
                                        <p:attrNameLst>
                                          <p:attrName>style.visibility</p:attrName>
                                        </p:attrNameLst>
                                      </p:cBhvr>
                                      <p:to>
                                        <p:strVal val="visible"/>
                                      </p:to>
                                    </p:set>
                                    <p:animEffect transition="in" filter="fade">
                                      <p:cBhvr>
                                        <p:cTn id="17" dur="1000"/>
                                        <p:tgtEl>
                                          <p:spTgt spid="117"/>
                                        </p:tgtEl>
                                      </p:cBhvr>
                                    </p:animEffect>
                                    <p:anim calcmode="lin" valueType="num">
                                      <p:cBhvr>
                                        <p:cTn id="18" dur="1000" fill="hold"/>
                                        <p:tgtEl>
                                          <p:spTgt spid="117"/>
                                        </p:tgtEl>
                                        <p:attrNameLst>
                                          <p:attrName>ppt_x</p:attrName>
                                        </p:attrNameLst>
                                      </p:cBhvr>
                                      <p:tavLst>
                                        <p:tav tm="0">
                                          <p:val>
                                            <p:strVal val="#ppt_x"/>
                                          </p:val>
                                        </p:tav>
                                        <p:tav tm="100000">
                                          <p:val>
                                            <p:strVal val="#ppt_x"/>
                                          </p:val>
                                        </p:tav>
                                      </p:tavLst>
                                    </p:anim>
                                    <p:anim calcmode="lin" valueType="num">
                                      <p:cBhvr>
                                        <p:cTn id="19" dur="1000" fill="hold"/>
                                        <p:tgtEl>
                                          <p:spTgt spid="1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9"/>
                                        </p:tgtEl>
                                        <p:attrNameLst>
                                          <p:attrName>style.visibility</p:attrName>
                                        </p:attrNameLst>
                                      </p:cBhvr>
                                      <p:to>
                                        <p:strVal val="visible"/>
                                      </p:to>
                                    </p:set>
                                    <p:animEffect transition="in" filter="fade">
                                      <p:cBhvr>
                                        <p:cTn id="22" dur="1000"/>
                                        <p:tgtEl>
                                          <p:spTgt spid="119"/>
                                        </p:tgtEl>
                                      </p:cBhvr>
                                    </p:animEffect>
                                    <p:anim calcmode="lin" valueType="num">
                                      <p:cBhvr>
                                        <p:cTn id="23" dur="1000" fill="hold"/>
                                        <p:tgtEl>
                                          <p:spTgt spid="119"/>
                                        </p:tgtEl>
                                        <p:attrNameLst>
                                          <p:attrName>ppt_x</p:attrName>
                                        </p:attrNameLst>
                                      </p:cBhvr>
                                      <p:tavLst>
                                        <p:tav tm="0">
                                          <p:val>
                                            <p:strVal val="#ppt_x"/>
                                          </p:val>
                                        </p:tav>
                                        <p:tav tm="100000">
                                          <p:val>
                                            <p:strVal val="#ppt_x"/>
                                          </p:val>
                                        </p:tav>
                                      </p:tavLst>
                                    </p:anim>
                                    <p:anim calcmode="lin" valueType="num">
                                      <p:cBhvr>
                                        <p:cTn id="24" dur="1000" fill="hold"/>
                                        <p:tgtEl>
                                          <p:spTgt spid="11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0"/>
                                        </p:tgtEl>
                                        <p:attrNameLst>
                                          <p:attrName>style.visibility</p:attrName>
                                        </p:attrNameLst>
                                      </p:cBhvr>
                                      <p:to>
                                        <p:strVal val="visible"/>
                                      </p:to>
                                    </p:set>
                                    <p:animEffect transition="in" filter="fade">
                                      <p:cBhvr>
                                        <p:cTn id="27" dur="1000"/>
                                        <p:tgtEl>
                                          <p:spTgt spid="120"/>
                                        </p:tgtEl>
                                      </p:cBhvr>
                                    </p:animEffect>
                                    <p:anim calcmode="lin" valueType="num">
                                      <p:cBhvr>
                                        <p:cTn id="28" dur="1000" fill="hold"/>
                                        <p:tgtEl>
                                          <p:spTgt spid="120"/>
                                        </p:tgtEl>
                                        <p:attrNameLst>
                                          <p:attrName>ppt_x</p:attrName>
                                        </p:attrNameLst>
                                      </p:cBhvr>
                                      <p:tavLst>
                                        <p:tav tm="0">
                                          <p:val>
                                            <p:strVal val="#ppt_x"/>
                                          </p:val>
                                        </p:tav>
                                        <p:tav tm="100000">
                                          <p:val>
                                            <p:strVal val="#ppt_x"/>
                                          </p:val>
                                        </p:tav>
                                      </p:tavLst>
                                    </p:anim>
                                    <p:anim calcmode="lin" valueType="num">
                                      <p:cBhvr>
                                        <p:cTn id="29" dur="1000" fill="hold"/>
                                        <p:tgtEl>
                                          <p:spTgt spid="12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21"/>
                                        </p:tgtEl>
                                        <p:attrNameLst>
                                          <p:attrName>style.visibility</p:attrName>
                                        </p:attrNameLst>
                                      </p:cBhvr>
                                      <p:to>
                                        <p:strVal val="visible"/>
                                      </p:to>
                                    </p:set>
                                    <p:animEffect transition="in" filter="fade">
                                      <p:cBhvr>
                                        <p:cTn id="32" dur="1000"/>
                                        <p:tgtEl>
                                          <p:spTgt spid="121"/>
                                        </p:tgtEl>
                                      </p:cBhvr>
                                    </p:animEffect>
                                    <p:anim calcmode="lin" valueType="num">
                                      <p:cBhvr>
                                        <p:cTn id="33" dur="1000" fill="hold"/>
                                        <p:tgtEl>
                                          <p:spTgt spid="121"/>
                                        </p:tgtEl>
                                        <p:attrNameLst>
                                          <p:attrName>ppt_x</p:attrName>
                                        </p:attrNameLst>
                                      </p:cBhvr>
                                      <p:tavLst>
                                        <p:tav tm="0">
                                          <p:val>
                                            <p:strVal val="#ppt_x"/>
                                          </p:val>
                                        </p:tav>
                                        <p:tav tm="100000">
                                          <p:val>
                                            <p:strVal val="#ppt_x"/>
                                          </p:val>
                                        </p:tav>
                                      </p:tavLst>
                                    </p:anim>
                                    <p:anim calcmode="lin" valueType="num">
                                      <p:cBhvr>
                                        <p:cTn id="34" dur="1000" fill="hold"/>
                                        <p:tgtEl>
                                          <p:spTgt spid="12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22"/>
                                        </p:tgtEl>
                                        <p:attrNameLst>
                                          <p:attrName>style.visibility</p:attrName>
                                        </p:attrNameLst>
                                      </p:cBhvr>
                                      <p:to>
                                        <p:strVal val="visible"/>
                                      </p:to>
                                    </p:set>
                                    <p:animEffect transition="in" filter="fade">
                                      <p:cBhvr>
                                        <p:cTn id="37" dur="1000"/>
                                        <p:tgtEl>
                                          <p:spTgt spid="122"/>
                                        </p:tgtEl>
                                      </p:cBhvr>
                                    </p:animEffect>
                                    <p:anim calcmode="lin" valueType="num">
                                      <p:cBhvr>
                                        <p:cTn id="38" dur="1000" fill="hold"/>
                                        <p:tgtEl>
                                          <p:spTgt spid="122"/>
                                        </p:tgtEl>
                                        <p:attrNameLst>
                                          <p:attrName>ppt_x</p:attrName>
                                        </p:attrNameLst>
                                      </p:cBhvr>
                                      <p:tavLst>
                                        <p:tav tm="0">
                                          <p:val>
                                            <p:strVal val="#ppt_x"/>
                                          </p:val>
                                        </p:tav>
                                        <p:tav tm="100000">
                                          <p:val>
                                            <p:strVal val="#ppt_x"/>
                                          </p:val>
                                        </p:tav>
                                      </p:tavLst>
                                    </p:anim>
                                    <p:anim calcmode="lin" valueType="num">
                                      <p:cBhvr>
                                        <p:cTn id="39" dur="1000" fill="hold"/>
                                        <p:tgtEl>
                                          <p:spTgt spid="12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fade">
                                      <p:cBhvr>
                                        <p:cTn id="42" dur="1000"/>
                                        <p:tgtEl>
                                          <p:spTgt spid="48"/>
                                        </p:tgtEl>
                                      </p:cBhvr>
                                    </p:animEffect>
                                    <p:anim calcmode="lin" valueType="num">
                                      <p:cBhvr>
                                        <p:cTn id="43" dur="1000" fill="hold"/>
                                        <p:tgtEl>
                                          <p:spTgt spid="48"/>
                                        </p:tgtEl>
                                        <p:attrNameLst>
                                          <p:attrName>ppt_x</p:attrName>
                                        </p:attrNameLst>
                                      </p:cBhvr>
                                      <p:tavLst>
                                        <p:tav tm="0">
                                          <p:val>
                                            <p:strVal val="#ppt_x"/>
                                          </p:val>
                                        </p:tav>
                                        <p:tav tm="100000">
                                          <p:val>
                                            <p:strVal val="#ppt_x"/>
                                          </p:val>
                                        </p:tav>
                                      </p:tavLst>
                                    </p:anim>
                                    <p:anim calcmode="lin" valueType="num">
                                      <p:cBhvr>
                                        <p:cTn id="44" dur="1000" fill="hold"/>
                                        <p:tgtEl>
                                          <p:spTgt spid="4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fade">
                                      <p:cBhvr>
                                        <p:cTn id="47" dur="1000"/>
                                        <p:tgtEl>
                                          <p:spTgt spid="50"/>
                                        </p:tgtEl>
                                      </p:cBhvr>
                                    </p:animEffect>
                                    <p:anim calcmode="lin" valueType="num">
                                      <p:cBhvr>
                                        <p:cTn id="48" dur="1000" fill="hold"/>
                                        <p:tgtEl>
                                          <p:spTgt spid="50"/>
                                        </p:tgtEl>
                                        <p:attrNameLst>
                                          <p:attrName>ppt_x</p:attrName>
                                        </p:attrNameLst>
                                      </p:cBhvr>
                                      <p:tavLst>
                                        <p:tav tm="0">
                                          <p:val>
                                            <p:strVal val="#ppt_x"/>
                                          </p:val>
                                        </p:tav>
                                        <p:tav tm="100000">
                                          <p:val>
                                            <p:strVal val="#ppt_x"/>
                                          </p:val>
                                        </p:tav>
                                      </p:tavLst>
                                    </p:anim>
                                    <p:anim calcmode="lin" valueType="num">
                                      <p:cBhvr>
                                        <p:cTn id="49" dur="1000" fill="hold"/>
                                        <p:tgtEl>
                                          <p:spTgt spid="5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1000"/>
                                        <p:tgtEl>
                                          <p:spTgt spid="52"/>
                                        </p:tgtEl>
                                      </p:cBhvr>
                                    </p:animEffect>
                                    <p:anim calcmode="lin" valueType="num">
                                      <p:cBhvr>
                                        <p:cTn id="53" dur="1000" fill="hold"/>
                                        <p:tgtEl>
                                          <p:spTgt spid="52"/>
                                        </p:tgtEl>
                                        <p:attrNameLst>
                                          <p:attrName>ppt_x</p:attrName>
                                        </p:attrNameLst>
                                      </p:cBhvr>
                                      <p:tavLst>
                                        <p:tav tm="0">
                                          <p:val>
                                            <p:strVal val="#ppt_x"/>
                                          </p:val>
                                        </p:tav>
                                        <p:tav tm="100000">
                                          <p:val>
                                            <p:strVal val="#ppt_x"/>
                                          </p:val>
                                        </p:tav>
                                      </p:tavLst>
                                    </p:anim>
                                    <p:anim calcmode="lin" valueType="num">
                                      <p:cBhvr>
                                        <p:cTn id="54" dur="1000" fill="hold"/>
                                        <p:tgtEl>
                                          <p:spTgt spid="5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fade">
                                      <p:cBhvr>
                                        <p:cTn id="57" dur="1000"/>
                                        <p:tgtEl>
                                          <p:spTgt spid="54"/>
                                        </p:tgtEl>
                                      </p:cBhvr>
                                    </p:animEffect>
                                    <p:anim calcmode="lin" valueType="num">
                                      <p:cBhvr>
                                        <p:cTn id="58" dur="1000" fill="hold"/>
                                        <p:tgtEl>
                                          <p:spTgt spid="54"/>
                                        </p:tgtEl>
                                        <p:attrNameLst>
                                          <p:attrName>ppt_x</p:attrName>
                                        </p:attrNameLst>
                                      </p:cBhvr>
                                      <p:tavLst>
                                        <p:tav tm="0">
                                          <p:val>
                                            <p:strVal val="#ppt_x"/>
                                          </p:val>
                                        </p:tav>
                                        <p:tav tm="100000">
                                          <p:val>
                                            <p:strVal val="#ppt_x"/>
                                          </p:val>
                                        </p:tav>
                                      </p:tavLst>
                                    </p:anim>
                                    <p:anim calcmode="lin" valueType="num">
                                      <p:cBhvr>
                                        <p:cTn id="59" dur="1000" fill="hold"/>
                                        <p:tgtEl>
                                          <p:spTgt spid="5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fade">
                                      <p:cBhvr>
                                        <p:cTn id="62" dur="1000"/>
                                        <p:tgtEl>
                                          <p:spTgt spid="56"/>
                                        </p:tgtEl>
                                      </p:cBhvr>
                                    </p:animEffect>
                                    <p:anim calcmode="lin" valueType="num">
                                      <p:cBhvr>
                                        <p:cTn id="63" dur="1000" fill="hold"/>
                                        <p:tgtEl>
                                          <p:spTgt spid="56"/>
                                        </p:tgtEl>
                                        <p:attrNameLst>
                                          <p:attrName>ppt_x</p:attrName>
                                        </p:attrNameLst>
                                      </p:cBhvr>
                                      <p:tavLst>
                                        <p:tav tm="0">
                                          <p:val>
                                            <p:strVal val="#ppt_x"/>
                                          </p:val>
                                        </p:tav>
                                        <p:tav tm="100000">
                                          <p:val>
                                            <p:strVal val="#ppt_x"/>
                                          </p:val>
                                        </p:tav>
                                      </p:tavLst>
                                    </p:anim>
                                    <p:anim calcmode="lin" valueType="num">
                                      <p:cBhvr>
                                        <p:cTn id="64" dur="1000" fill="hold"/>
                                        <p:tgtEl>
                                          <p:spTgt spid="5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23"/>
                                        </p:tgtEl>
                                        <p:attrNameLst>
                                          <p:attrName>style.visibility</p:attrName>
                                        </p:attrNameLst>
                                      </p:cBhvr>
                                      <p:to>
                                        <p:strVal val="visible"/>
                                      </p:to>
                                    </p:set>
                                    <p:animEffect transition="in" filter="fade">
                                      <p:cBhvr>
                                        <p:cTn id="67" dur="1000"/>
                                        <p:tgtEl>
                                          <p:spTgt spid="123"/>
                                        </p:tgtEl>
                                      </p:cBhvr>
                                    </p:animEffect>
                                    <p:anim calcmode="lin" valueType="num">
                                      <p:cBhvr>
                                        <p:cTn id="68" dur="1000" fill="hold"/>
                                        <p:tgtEl>
                                          <p:spTgt spid="123"/>
                                        </p:tgtEl>
                                        <p:attrNameLst>
                                          <p:attrName>ppt_x</p:attrName>
                                        </p:attrNameLst>
                                      </p:cBhvr>
                                      <p:tavLst>
                                        <p:tav tm="0">
                                          <p:val>
                                            <p:strVal val="#ppt_x"/>
                                          </p:val>
                                        </p:tav>
                                        <p:tav tm="100000">
                                          <p:val>
                                            <p:strVal val="#ppt_x"/>
                                          </p:val>
                                        </p:tav>
                                      </p:tavLst>
                                    </p:anim>
                                    <p:anim calcmode="lin" valueType="num">
                                      <p:cBhvr>
                                        <p:cTn id="69" dur="1000" fill="hold"/>
                                        <p:tgtEl>
                                          <p:spTgt spid="123"/>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24"/>
                                        </p:tgtEl>
                                        <p:attrNameLst>
                                          <p:attrName>style.visibility</p:attrName>
                                        </p:attrNameLst>
                                      </p:cBhvr>
                                      <p:to>
                                        <p:strVal val="visible"/>
                                      </p:to>
                                    </p:set>
                                    <p:animEffect transition="in" filter="fade">
                                      <p:cBhvr>
                                        <p:cTn id="72" dur="1000"/>
                                        <p:tgtEl>
                                          <p:spTgt spid="124"/>
                                        </p:tgtEl>
                                      </p:cBhvr>
                                    </p:animEffect>
                                    <p:anim calcmode="lin" valueType="num">
                                      <p:cBhvr>
                                        <p:cTn id="73" dur="1000" fill="hold"/>
                                        <p:tgtEl>
                                          <p:spTgt spid="124"/>
                                        </p:tgtEl>
                                        <p:attrNameLst>
                                          <p:attrName>ppt_x</p:attrName>
                                        </p:attrNameLst>
                                      </p:cBhvr>
                                      <p:tavLst>
                                        <p:tav tm="0">
                                          <p:val>
                                            <p:strVal val="#ppt_x"/>
                                          </p:val>
                                        </p:tav>
                                        <p:tav tm="100000">
                                          <p:val>
                                            <p:strVal val="#ppt_x"/>
                                          </p:val>
                                        </p:tav>
                                      </p:tavLst>
                                    </p:anim>
                                    <p:anim calcmode="lin" valueType="num">
                                      <p:cBhvr>
                                        <p:cTn id="74" dur="1000" fill="hold"/>
                                        <p:tgtEl>
                                          <p:spTgt spid="124"/>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25"/>
                                        </p:tgtEl>
                                        <p:attrNameLst>
                                          <p:attrName>style.visibility</p:attrName>
                                        </p:attrNameLst>
                                      </p:cBhvr>
                                      <p:to>
                                        <p:strVal val="visible"/>
                                      </p:to>
                                    </p:set>
                                    <p:animEffect transition="in" filter="fade">
                                      <p:cBhvr>
                                        <p:cTn id="77" dur="1000"/>
                                        <p:tgtEl>
                                          <p:spTgt spid="125"/>
                                        </p:tgtEl>
                                      </p:cBhvr>
                                    </p:animEffect>
                                    <p:anim calcmode="lin" valueType="num">
                                      <p:cBhvr>
                                        <p:cTn id="78" dur="1000" fill="hold"/>
                                        <p:tgtEl>
                                          <p:spTgt spid="125"/>
                                        </p:tgtEl>
                                        <p:attrNameLst>
                                          <p:attrName>ppt_x</p:attrName>
                                        </p:attrNameLst>
                                      </p:cBhvr>
                                      <p:tavLst>
                                        <p:tav tm="0">
                                          <p:val>
                                            <p:strVal val="#ppt_x"/>
                                          </p:val>
                                        </p:tav>
                                        <p:tav tm="100000">
                                          <p:val>
                                            <p:strVal val="#ppt_x"/>
                                          </p:val>
                                        </p:tav>
                                      </p:tavLst>
                                    </p:anim>
                                    <p:anim calcmode="lin" valueType="num">
                                      <p:cBhvr>
                                        <p:cTn id="79" dur="1000" fill="hold"/>
                                        <p:tgtEl>
                                          <p:spTgt spid="125"/>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26"/>
                                        </p:tgtEl>
                                        <p:attrNameLst>
                                          <p:attrName>style.visibility</p:attrName>
                                        </p:attrNameLst>
                                      </p:cBhvr>
                                      <p:to>
                                        <p:strVal val="visible"/>
                                      </p:to>
                                    </p:set>
                                    <p:animEffect transition="in" filter="fade">
                                      <p:cBhvr>
                                        <p:cTn id="82" dur="1000"/>
                                        <p:tgtEl>
                                          <p:spTgt spid="126"/>
                                        </p:tgtEl>
                                      </p:cBhvr>
                                    </p:animEffect>
                                    <p:anim calcmode="lin" valueType="num">
                                      <p:cBhvr>
                                        <p:cTn id="83" dur="1000" fill="hold"/>
                                        <p:tgtEl>
                                          <p:spTgt spid="126"/>
                                        </p:tgtEl>
                                        <p:attrNameLst>
                                          <p:attrName>ppt_x</p:attrName>
                                        </p:attrNameLst>
                                      </p:cBhvr>
                                      <p:tavLst>
                                        <p:tav tm="0">
                                          <p:val>
                                            <p:strVal val="#ppt_x"/>
                                          </p:val>
                                        </p:tav>
                                        <p:tav tm="100000">
                                          <p:val>
                                            <p:strVal val="#ppt_x"/>
                                          </p:val>
                                        </p:tav>
                                      </p:tavLst>
                                    </p:anim>
                                    <p:anim calcmode="lin" valueType="num">
                                      <p:cBhvr>
                                        <p:cTn id="84" dur="1000" fill="hold"/>
                                        <p:tgtEl>
                                          <p:spTgt spid="126"/>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27"/>
                                        </p:tgtEl>
                                        <p:attrNameLst>
                                          <p:attrName>style.visibility</p:attrName>
                                        </p:attrNameLst>
                                      </p:cBhvr>
                                      <p:to>
                                        <p:strVal val="visible"/>
                                      </p:to>
                                    </p:set>
                                    <p:animEffect transition="in" filter="fade">
                                      <p:cBhvr>
                                        <p:cTn id="87" dur="1000"/>
                                        <p:tgtEl>
                                          <p:spTgt spid="127"/>
                                        </p:tgtEl>
                                      </p:cBhvr>
                                    </p:animEffect>
                                    <p:anim calcmode="lin" valueType="num">
                                      <p:cBhvr>
                                        <p:cTn id="88" dur="1000" fill="hold"/>
                                        <p:tgtEl>
                                          <p:spTgt spid="127"/>
                                        </p:tgtEl>
                                        <p:attrNameLst>
                                          <p:attrName>ppt_x</p:attrName>
                                        </p:attrNameLst>
                                      </p:cBhvr>
                                      <p:tavLst>
                                        <p:tav tm="0">
                                          <p:val>
                                            <p:strVal val="#ppt_x"/>
                                          </p:val>
                                        </p:tav>
                                        <p:tav tm="100000">
                                          <p:val>
                                            <p:strVal val="#ppt_x"/>
                                          </p:val>
                                        </p:tav>
                                      </p:tavLst>
                                    </p:anim>
                                    <p:anim calcmode="lin" valueType="num">
                                      <p:cBhvr>
                                        <p:cTn id="89" dur="1000" fill="hold"/>
                                        <p:tgtEl>
                                          <p:spTgt spid="127"/>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45"/>
                                        </p:tgtEl>
                                        <p:attrNameLst>
                                          <p:attrName>style.visibility</p:attrName>
                                        </p:attrNameLst>
                                      </p:cBhvr>
                                      <p:to>
                                        <p:strVal val="visible"/>
                                      </p:to>
                                    </p:set>
                                    <p:animEffect transition="in" filter="fade">
                                      <p:cBhvr>
                                        <p:cTn id="92" dur="1000"/>
                                        <p:tgtEl>
                                          <p:spTgt spid="45"/>
                                        </p:tgtEl>
                                      </p:cBhvr>
                                    </p:animEffect>
                                    <p:anim calcmode="lin" valueType="num">
                                      <p:cBhvr>
                                        <p:cTn id="93" dur="1000" fill="hold"/>
                                        <p:tgtEl>
                                          <p:spTgt spid="45"/>
                                        </p:tgtEl>
                                        <p:attrNameLst>
                                          <p:attrName>ppt_x</p:attrName>
                                        </p:attrNameLst>
                                      </p:cBhvr>
                                      <p:tavLst>
                                        <p:tav tm="0">
                                          <p:val>
                                            <p:strVal val="#ppt_x"/>
                                          </p:val>
                                        </p:tav>
                                        <p:tav tm="100000">
                                          <p:val>
                                            <p:strVal val="#ppt_x"/>
                                          </p:val>
                                        </p:tav>
                                      </p:tavLst>
                                    </p:anim>
                                    <p:anim calcmode="lin" valueType="num">
                                      <p:cBhvr>
                                        <p:cTn id="94" dur="1000" fill="hold"/>
                                        <p:tgtEl>
                                          <p:spTgt spid="45"/>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66"/>
                                        </p:tgtEl>
                                        <p:attrNameLst>
                                          <p:attrName>style.visibility</p:attrName>
                                        </p:attrNameLst>
                                      </p:cBhvr>
                                      <p:to>
                                        <p:strVal val="visible"/>
                                      </p:to>
                                    </p:set>
                                    <p:animEffect transition="in" filter="fade">
                                      <p:cBhvr>
                                        <p:cTn id="97" dur="1000"/>
                                        <p:tgtEl>
                                          <p:spTgt spid="66"/>
                                        </p:tgtEl>
                                      </p:cBhvr>
                                    </p:animEffect>
                                    <p:anim calcmode="lin" valueType="num">
                                      <p:cBhvr>
                                        <p:cTn id="98" dur="1000" fill="hold"/>
                                        <p:tgtEl>
                                          <p:spTgt spid="66"/>
                                        </p:tgtEl>
                                        <p:attrNameLst>
                                          <p:attrName>ppt_x</p:attrName>
                                        </p:attrNameLst>
                                      </p:cBhvr>
                                      <p:tavLst>
                                        <p:tav tm="0">
                                          <p:val>
                                            <p:strVal val="#ppt_x"/>
                                          </p:val>
                                        </p:tav>
                                        <p:tav tm="100000">
                                          <p:val>
                                            <p:strVal val="#ppt_x"/>
                                          </p:val>
                                        </p:tav>
                                      </p:tavLst>
                                    </p:anim>
                                    <p:anim calcmode="lin" valueType="num">
                                      <p:cBhvr>
                                        <p:cTn id="99" dur="1000" fill="hold"/>
                                        <p:tgtEl>
                                          <p:spTgt spid="66"/>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69"/>
                                        </p:tgtEl>
                                        <p:attrNameLst>
                                          <p:attrName>style.visibility</p:attrName>
                                        </p:attrNameLst>
                                      </p:cBhvr>
                                      <p:to>
                                        <p:strVal val="visible"/>
                                      </p:to>
                                    </p:set>
                                    <p:animEffect transition="in" filter="fade">
                                      <p:cBhvr>
                                        <p:cTn id="102" dur="1000"/>
                                        <p:tgtEl>
                                          <p:spTgt spid="69"/>
                                        </p:tgtEl>
                                      </p:cBhvr>
                                    </p:animEffect>
                                    <p:anim calcmode="lin" valueType="num">
                                      <p:cBhvr>
                                        <p:cTn id="103" dur="1000" fill="hold"/>
                                        <p:tgtEl>
                                          <p:spTgt spid="69"/>
                                        </p:tgtEl>
                                        <p:attrNameLst>
                                          <p:attrName>ppt_x</p:attrName>
                                        </p:attrNameLst>
                                      </p:cBhvr>
                                      <p:tavLst>
                                        <p:tav tm="0">
                                          <p:val>
                                            <p:strVal val="#ppt_x"/>
                                          </p:val>
                                        </p:tav>
                                        <p:tav tm="100000">
                                          <p:val>
                                            <p:strVal val="#ppt_x"/>
                                          </p:val>
                                        </p:tav>
                                      </p:tavLst>
                                    </p:anim>
                                    <p:anim calcmode="lin" valueType="num">
                                      <p:cBhvr>
                                        <p:cTn id="104" dur="1000" fill="hold"/>
                                        <p:tgtEl>
                                          <p:spTgt spid="69"/>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animEffect transition="in" filter="fade">
                                      <p:cBhvr>
                                        <p:cTn id="107" dur="1000"/>
                                        <p:tgtEl>
                                          <p:spTgt spid="70"/>
                                        </p:tgtEl>
                                      </p:cBhvr>
                                    </p:animEffect>
                                    <p:anim calcmode="lin" valueType="num">
                                      <p:cBhvr>
                                        <p:cTn id="108" dur="1000" fill="hold"/>
                                        <p:tgtEl>
                                          <p:spTgt spid="70"/>
                                        </p:tgtEl>
                                        <p:attrNameLst>
                                          <p:attrName>ppt_x</p:attrName>
                                        </p:attrNameLst>
                                      </p:cBhvr>
                                      <p:tavLst>
                                        <p:tav tm="0">
                                          <p:val>
                                            <p:strVal val="#ppt_x"/>
                                          </p:val>
                                        </p:tav>
                                        <p:tav tm="100000">
                                          <p:val>
                                            <p:strVal val="#ppt_x"/>
                                          </p:val>
                                        </p:tav>
                                      </p:tavLst>
                                    </p:anim>
                                    <p:anim calcmode="lin" valueType="num">
                                      <p:cBhvr>
                                        <p:cTn id="109"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19" grpId="0" animBg="1"/>
      <p:bldP spid="120" grpId="0" animBg="1"/>
      <p:bldP spid="121" grpId="0" animBg="1"/>
      <p:bldP spid="122" grpId="0" animBg="1"/>
      <p:bldP spid="48" grpId="0"/>
      <p:bldP spid="50" grpId="0"/>
      <p:bldP spid="52" grpId="0"/>
      <p:bldP spid="54" grpId="0"/>
      <p:bldP spid="56" grpId="0"/>
      <p:bldP spid="123" grpId="0" animBg="1"/>
      <p:bldP spid="124" grpId="0" animBg="1"/>
      <p:bldP spid="125" grpId="0" animBg="1"/>
      <p:bldP spid="126" grpId="0" animBg="1"/>
      <p:bldP spid="127" grpId="0" animBg="1"/>
      <p:bldP spid="64" grpId="0" animBg="1"/>
      <p:bldP spid="65" grpId="0" animBg="1"/>
      <p:bldP spid="69" grpId="0" animBg="1"/>
      <p:bldP spid="7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77时尚简约个人简历PPT模板"/>
</p:tagLst>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1086</Words>
  <Application>Microsoft Office PowerPoint</Application>
  <PresentationFormat>宽屏</PresentationFormat>
  <Paragraphs>92</Paragraphs>
  <Slides>12</Slides>
  <Notes>12</Notes>
  <HiddenSlides>0</HiddenSlides>
  <MMClips>1</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1" baseType="lpstr">
      <vt:lpstr>Adobe Gothic Std B</vt:lpstr>
      <vt:lpstr>Kozuka Gothic Pr6N B</vt:lpstr>
      <vt:lpstr>华文行楷</vt:lpstr>
      <vt:lpstr>微软雅黑</vt:lpstr>
      <vt:lpstr>Arial</vt:lpstr>
      <vt:lpstr>Calibri</vt:lpstr>
      <vt:lpstr>Showcard Gothic</vt:lpstr>
      <vt:lpstr>Office 主题</vt:lpstr>
      <vt:lpstr>Microsoft Excel Chart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5</cp:revision>
  <dcterms:created xsi:type="dcterms:W3CDTF">2016-03-31T10:20:00Z</dcterms:created>
  <dcterms:modified xsi:type="dcterms:W3CDTF">2021-01-05T16:27:36Z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