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微软雅黑" panose="020B0503020204020204" pitchFamily="34" charset="-122"/>
      <p:regular r:id="rId20"/>
      <p:bold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114" d="100"/>
          <a:sy n="114" d="100"/>
        </p:scale>
        <p:origin x="43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2A1B0-0ED7-47CB-9ACB-E5F000FB801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DE143-EA3E-4F0C-83E4-7ED5EBDFB14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6DE143-EA3E-4F0C-83E4-7ED5EBDFB14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27061E-9AD0-490F-9D96-412B57D8EF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47A834-418A-4B94-B5A9-E72F66039D0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27061E-9AD0-490F-9D96-412B57D8EF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47A834-418A-4B94-B5A9-E72F66039D0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27061E-9AD0-490F-9D96-412B57D8EF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47A834-418A-4B94-B5A9-E72F66039D0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1664657-7BAD-4486-B4AB-CB1005102D87}" type="datetimeFigureOut">
              <a:rPr lang="zh-CN" altLang="en-US" smtClean="0">
                <a:solidFill>
                  <a:srgbClr val="595757">
                    <a:tint val="75000"/>
                  </a:srgbClr>
                </a:solidFill>
              </a:rPr>
              <a:t>2021/1/6</a:t>
            </a:fld>
            <a:endParaRPr lang="zh-CN" altLang="en-US">
              <a:solidFill>
                <a:srgbClr val="595757">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95757">
                  <a:tint val="75000"/>
                </a:srgbClr>
              </a:solidFill>
            </a:endParaRPr>
          </a:p>
        </p:txBody>
      </p:sp>
      <p:sp>
        <p:nvSpPr>
          <p:cNvPr id="6" name="灯片编号占位符 5"/>
          <p:cNvSpPr>
            <a:spLocks noGrp="1"/>
          </p:cNvSpPr>
          <p:nvPr>
            <p:ph type="sldNum" sz="quarter" idx="12"/>
          </p:nvPr>
        </p:nvSpPr>
        <p:spPr/>
        <p:txBody>
          <a:bodyPr/>
          <a:lstStyle/>
          <a:p>
            <a:fld id="{691CF933-4B4F-4E8F-B7F5-9774A0FAEF1B}" type="slidenum">
              <a:rPr lang="zh-CN" altLang="en-US" smtClean="0">
                <a:solidFill>
                  <a:srgbClr val="595757">
                    <a:tint val="75000"/>
                  </a:srgbClr>
                </a:solidFill>
              </a:rPr>
              <a:t>‹#›</a:t>
            </a:fld>
            <a:endParaRPr lang="zh-CN" altLang="en-US">
              <a:solidFill>
                <a:srgbClr val="595757">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4657-7BAD-4486-B4AB-CB1005102D87}" type="datetimeFigureOut">
              <a:rPr lang="zh-CN" altLang="en-US" smtClean="0">
                <a:solidFill>
                  <a:srgbClr val="595757">
                    <a:tint val="75000"/>
                  </a:srgbClr>
                </a:solidFill>
              </a:rPr>
              <a:t>2021/1/6</a:t>
            </a:fld>
            <a:endParaRPr lang="zh-CN" altLang="en-US">
              <a:solidFill>
                <a:srgbClr val="595757">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595757">
                  <a:tint val="75000"/>
                </a:srgbClr>
              </a:solidFill>
            </a:endParaRPr>
          </a:p>
        </p:txBody>
      </p:sp>
      <p:sp>
        <p:nvSpPr>
          <p:cNvPr id="6" name="灯片编号占位符 5"/>
          <p:cNvSpPr>
            <a:spLocks noGrp="1"/>
          </p:cNvSpPr>
          <p:nvPr>
            <p:ph type="sldNum" sz="quarter" idx="12"/>
          </p:nvPr>
        </p:nvSpPr>
        <p:spPr/>
        <p:txBody>
          <a:bodyPr/>
          <a:lstStyle/>
          <a:p>
            <a:fld id="{691CF933-4B4F-4E8F-B7F5-9774A0FAEF1B}" type="slidenum">
              <a:rPr lang="zh-CN" altLang="en-US" smtClean="0">
                <a:solidFill>
                  <a:srgbClr val="595757">
                    <a:tint val="75000"/>
                  </a:srgbClr>
                </a:solidFill>
              </a:rPr>
              <a:t>‹#›</a:t>
            </a:fld>
            <a:endParaRPr lang="zh-CN" altLang="en-US">
              <a:solidFill>
                <a:srgbClr val="595757">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664657-7BAD-4486-B4AB-CB1005102D87}" type="datetimeFigureOut">
              <a:rPr lang="zh-CN" altLang="en-US" smtClean="0">
                <a:solidFill>
                  <a:srgbClr val="595757">
                    <a:tint val="75000"/>
                  </a:srgbClr>
                </a:solidFill>
              </a:rPr>
              <a:t>2021/1/6</a:t>
            </a:fld>
            <a:endParaRPr lang="zh-CN" altLang="en-US">
              <a:solidFill>
                <a:srgbClr val="595757">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595757">
                  <a:tint val="75000"/>
                </a:srgbClr>
              </a:solidFill>
            </a:endParaRPr>
          </a:p>
        </p:txBody>
      </p:sp>
      <p:sp>
        <p:nvSpPr>
          <p:cNvPr id="4" name="灯片编号占位符 3"/>
          <p:cNvSpPr>
            <a:spLocks noGrp="1"/>
          </p:cNvSpPr>
          <p:nvPr>
            <p:ph type="sldNum" sz="quarter" idx="12"/>
          </p:nvPr>
        </p:nvSpPr>
        <p:spPr/>
        <p:txBody>
          <a:bodyPr/>
          <a:lstStyle/>
          <a:p>
            <a:fld id="{691CF933-4B4F-4E8F-B7F5-9774A0FAEF1B}" type="slidenum">
              <a:rPr lang="zh-CN" altLang="en-US" smtClean="0">
                <a:solidFill>
                  <a:srgbClr val="595757">
                    <a:tint val="75000"/>
                  </a:srgbClr>
                </a:solidFill>
              </a:rPr>
              <a:t>‹#›</a:t>
            </a:fld>
            <a:endParaRPr lang="zh-CN" altLang="en-US">
              <a:solidFill>
                <a:srgbClr val="595757">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27061E-9AD0-490F-9D96-412B57D8EF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47A834-418A-4B94-B5A9-E72F66039D0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27061E-9AD0-490F-9D96-412B57D8EF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47A834-418A-4B94-B5A9-E72F66039D0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27061E-9AD0-490F-9D96-412B57D8EF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47A834-418A-4B94-B5A9-E72F66039D0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27061E-9AD0-490F-9D96-412B57D8EFC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47A834-418A-4B94-B5A9-E72F66039D0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27061E-9AD0-490F-9D96-412B57D8EFC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47A834-418A-4B94-B5A9-E72F66039D0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27061E-9AD0-490F-9D96-412B57D8EFC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47A834-418A-4B94-B5A9-E72F66039D0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27061E-9AD0-490F-9D96-412B57D8EF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47A834-418A-4B94-B5A9-E72F66039D0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27061E-9AD0-490F-9D96-412B57D8EF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47A834-418A-4B94-B5A9-E72F66039D0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7061E-9AD0-490F-9D96-412B57D8EFC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7A834-418A-4B94-B5A9-E72F66039D0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64657-7BAD-4486-B4AB-CB1005102D87}" type="datetimeFigureOut">
              <a:rPr lang="zh-CN" altLang="en-US" smtClean="0">
                <a:solidFill>
                  <a:srgbClr val="595757">
                    <a:tint val="75000"/>
                  </a:srgbClr>
                </a:solidFill>
              </a:rPr>
              <a:t>2021/1/6</a:t>
            </a:fld>
            <a:endParaRPr lang="zh-CN" altLang="en-US">
              <a:solidFill>
                <a:srgbClr val="595757">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595757">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CF933-4B4F-4E8F-B7F5-9774A0FAEF1B}" type="slidenum">
              <a:rPr lang="zh-CN" altLang="en-US" smtClean="0">
                <a:solidFill>
                  <a:srgbClr val="595757">
                    <a:tint val="75000"/>
                  </a:srgbClr>
                </a:solidFill>
              </a:rPr>
              <a:t>‹#›</a:t>
            </a:fld>
            <a:endParaRPr lang="zh-CN" altLang="en-US">
              <a:solidFill>
                <a:srgbClr val="595757">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DE0"/>
        </a:solidFill>
        <a:effectLst/>
      </p:bgPr>
    </p:bg>
    <p:spTree>
      <p:nvGrpSpPr>
        <p:cNvPr id="1" name=""/>
        <p:cNvGrpSpPr/>
        <p:nvPr/>
      </p:nvGrpSpPr>
      <p:grpSpPr>
        <a:xfrm>
          <a:off x="0" y="0"/>
          <a:ext cx="0" cy="0"/>
          <a:chOff x="0" y="0"/>
          <a:chExt cx="0" cy="0"/>
        </a:xfrm>
      </p:grpSpPr>
      <p:sp>
        <p:nvSpPr>
          <p:cNvPr id="5" name="矩形 4"/>
          <p:cNvSpPr/>
          <p:nvPr/>
        </p:nvSpPr>
        <p:spPr>
          <a:xfrm>
            <a:off x="1924050" y="1776413"/>
            <a:ext cx="8343900" cy="330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2616683" y="2367557"/>
            <a:ext cx="6958635" cy="1015663"/>
          </a:xfrm>
          <a:prstGeom prst="rect">
            <a:avLst/>
          </a:prstGeom>
        </p:spPr>
        <p:txBody>
          <a:bodyPr wrap="none">
            <a:spAutoFit/>
          </a:bodyPr>
          <a:lstStyle/>
          <a:p>
            <a:pPr algn="ctr"/>
            <a:r>
              <a:rPr lang="en-US" altLang="zh-CN" sz="6000" spc="1200" dirty="0">
                <a:solidFill>
                  <a:prstClr val="black"/>
                </a:solidFill>
              </a:rPr>
              <a:t>SUZANNE VEGA</a:t>
            </a:r>
            <a:endParaRPr lang="zh-CN" altLang="en-US" sz="6000" spc="1200" dirty="0">
              <a:solidFill>
                <a:prstClr val="black"/>
              </a:solidFill>
            </a:endParaRPr>
          </a:p>
        </p:txBody>
      </p:sp>
      <p:cxnSp>
        <p:nvCxnSpPr>
          <p:cNvPr id="9" name="直接连接符 8"/>
          <p:cNvCxnSpPr/>
          <p:nvPr/>
        </p:nvCxnSpPr>
        <p:spPr>
          <a:xfrm>
            <a:off x="5731179" y="3676650"/>
            <a:ext cx="729643"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矩形 10"/>
          <p:cNvSpPr/>
          <p:nvPr/>
        </p:nvSpPr>
        <p:spPr>
          <a:xfrm>
            <a:off x="2152650" y="1984057"/>
            <a:ext cx="7886700" cy="2892743"/>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4791545" y="4100095"/>
            <a:ext cx="2608911" cy="400110"/>
          </a:xfrm>
          <a:prstGeom prst="rect">
            <a:avLst/>
          </a:prstGeom>
        </p:spPr>
        <p:txBody>
          <a:bodyPr wrap="square">
            <a:spAutoFit/>
          </a:bodyPr>
          <a:lstStyle/>
          <a:p>
            <a:pPr algn="ctr"/>
            <a:r>
              <a:rPr lang="en-US" altLang="zh-CN" sz="2000" spc="1200">
                <a:solidFill>
                  <a:prstClr val="black"/>
                </a:solidFill>
              </a:rPr>
              <a:t>RESUME</a:t>
            </a:r>
            <a:endParaRPr lang="zh-CN" altLang="en-US" sz="2000" spc="1200">
              <a:solidFill>
                <a:prstClr val="black"/>
              </a:solidFill>
            </a:endParaRPr>
          </a:p>
        </p:txBody>
      </p:sp>
      <p:cxnSp>
        <p:nvCxnSpPr>
          <p:cNvPr id="14" name="直接连接符 13"/>
          <p:cNvCxnSpPr/>
          <p:nvPr/>
        </p:nvCxnSpPr>
        <p:spPr>
          <a:xfrm>
            <a:off x="6096000" y="4876800"/>
            <a:ext cx="0" cy="209550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250"/>
                                  </p:stCondLst>
                                  <p:iterate type="lt">
                                    <p:tmPct val="10000"/>
                                  </p:iterate>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250"/>
                                        <p:tgtEl>
                                          <p:spTgt spid="7">
                                            <p:txEl>
                                              <p:pRg st="0" end="0"/>
                                            </p:txEl>
                                          </p:spTgt>
                                        </p:tgtEl>
                                      </p:cBhvr>
                                    </p:animEffect>
                                  </p:childTnLst>
                                </p:cTn>
                              </p:par>
                            </p:childTnLst>
                          </p:cTn>
                        </p:par>
                        <p:par>
                          <p:cTn id="16" fill="hold">
                            <p:stCondLst>
                              <p:cond delay="3875"/>
                            </p:stCondLst>
                            <p:childTnLst>
                              <p:par>
                                <p:cTn id="17" presetID="16" presetClass="entr" presetSubtype="37"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par>
                          <p:cTn id="20" fill="hold">
                            <p:stCondLst>
                              <p:cond delay="4375"/>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4875"/>
                            </p:stCondLst>
                            <p:childTnLst>
                              <p:par>
                                <p:cTn id="25" presetID="22" presetClass="entr" presetSubtype="1" fill="hold" nodeType="after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箭头连接符 7"/>
          <p:cNvCxnSpPr/>
          <p:nvPr/>
        </p:nvCxnSpPr>
        <p:spPr>
          <a:xfrm flipV="1">
            <a:off x="889902" y="1661886"/>
            <a:ext cx="0" cy="49493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822412" y="5614307"/>
            <a:ext cx="134981" cy="134981"/>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822412" y="2129213"/>
            <a:ext cx="134981" cy="134981"/>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822412" y="3188244"/>
            <a:ext cx="134981" cy="134981"/>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822412" y="4382043"/>
            <a:ext cx="134981" cy="134981"/>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860635" y="6598879"/>
            <a:ext cx="58535" cy="5853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a:off x="992763" y="1983218"/>
            <a:ext cx="6096000" cy="377411"/>
          </a:xfrm>
          <a:prstGeom prst="rect">
            <a:avLst/>
          </a:prstGeom>
        </p:spPr>
        <p:txBody>
          <a:bodyPr>
            <a:spAutoFit/>
          </a:bodyPr>
          <a:lstStyle/>
          <a:p>
            <a:pPr>
              <a:lnSpc>
                <a:spcPct val="150000"/>
              </a:lnSpc>
            </a:pPr>
            <a:r>
              <a:rPr lang="zh-CN" altLang="en-US" sz="1400">
                <a:solidFill>
                  <a:srgbClr val="595757"/>
                </a:solidFill>
                <a:latin typeface="微软雅黑" panose="020B0503020204020204" pitchFamily="34" charset="-122"/>
                <a:ea typeface="微软雅黑" panose="020B0503020204020204" pitchFamily="34" charset="-122"/>
              </a:rPr>
              <a:t>2012-2016 / Southeast University</a:t>
            </a:r>
            <a:endParaRPr lang="en-US" altLang="zh-CN" sz="1400">
              <a:solidFill>
                <a:srgbClr val="595757"/>
              </a:solidFill>
              <a:latin typeface="微软雅黑" panose="020B0503020204020204" pitchFamily="34" charset="-122"/>
              <a:ea typeface="微软雅黑" panose="020B0503020204020204" pitchFamily="34" charset="-122"/>
            </a:endParaRPr>
          </a:p>
        </p:txBody>
      </p:sp>
      <p:sp>
        <p:nvSpPr>
          <p:cNvPr id="18" name="矩形 17"/>
          <p:cNvSpPr/>
          <p:nvPr/>
        </p:nvSpPr>
        <p:spPr>
          <a:xfrm>
            <a:off x="992763" y="5500451"/>
            <a:ext cx="3765583" cy="377411"/>
          </a:xfrm>
          <a:prstGeom prst="rect">
            <a:avLst/>
          </a:prstGeom>
        </p:spPr>
        <p:txBody>
          <a:bodyPr wrap="none">
            <a:spAutoFit/>
          </a:bodyPr>
          <a:lstStyle/>
          <a:p>
            <a:pPr>
              <a:lnSpc>
                <a:spcPct val="150000"/>
              </a:lnSpc>
            </a:pPr>
            <a:r>
              <a:rPr lang="zh-CN" altLang="en-US" sz="1400">
                <a:solidFill>
                  <a:srgbClr val="595757"/>
                </a:solidFill>
                <a:latin typeface="微软雅黑" panose="020B0503020204020204" pitchFamily="34" charset="-122"/>
                <a:ea typeface="微软雅黑" panose="020B0503020204020204" pitchFamily="34" charset="-122"/>
              </a:rPr>
              <a:t>2003-2008 / Experimental Primary School</a:t>
            </a:r>
          </a:p>
        </p:txBody>
      </p:sp>
      <p:sp>
        <p:nvSpPr>
          <p:cNvPr id="19" name="矩形 18"/>
          <p:cNvSpPr/>
          <p:nvPr/>
        </p:nvSpPr>
        <p:spPr>
          <a:xfrm>
            <a:off x="992763" y="4255376"/>
            <a:ext cx="4087979" cy="377411"/>
          </a:xfrm>
          <a:prstGeom prst="rect">
            <a:avLst/>
          </a:prstGeom>
        </p:spPr>
        <p:txBody>
          <a:bodyPr wrap="none">
            <a:spAutoFit/>
          </a:bodyPr>
          <a:lstStyle/>
          <a:p>
            <a:pPr>
              <a:lnSpc>
                <a:spcPct val="150000"/>
              </a:lnSpc>
            </a:pPr>
            <a:r>
              <a:rPr lang="zh-CN" altLang="en-US" sz="1400">
                <a:solidFill>
                  <a:srgbClr val="595757"/>
                </a:solidFill>
                <a:latin typeface="微软雅黑" panose="020B0503020204020204" pitchFamily="34" charset="-122"/>
                <a:ea typeface="微软雅黑" panose="020B0503020204020204" pitchFamily="34" charset="-122"/>
              </a:rPr>
              <a:t>2008-2010 / Experimental Junior High School</a:t>
            </a:r>
            <a:endParaRPr lang="en-US" altLang="zh-CN" sz="1400">
              <a:solidFill>
                <a:srgbClr val="595757"/>
              </a:solidFill>
              <a:latin typeface="微软雅黑" panose="020B0503020204020204" pitchFamily="34" charset="-122"/>
              <a:ea typeface="微软雅黑" panose="020B0503020204020204" pitchFamily="34" charset="-122"/>
            </a:endParaRPr>
          </a:p>
        </p:txBody>
      </p:sp>
      <p:sp>
        <p:nvSpPr>
          <p:cNvPr id="20" name="矩形 19"/>
          <p:cNvSpPr/>
          <p:nvPr/>
        </p:nvSpPr>
        <p:spPr>
          <a:xfrm>
            <a:off x="992763" y="3084351"/>
            <a:ext cx="3512500" cy="377411"/>
          </a:xfrm>
          <a:prstGeom prst="rect">
            <a:avLst/>
          </a:prstGeom>
        </p:spPr>
        <p:txBody>
          <a:bodyPr wrap="none">
            <a:spAutoFit/>
          </a:bodyPr>
          <a:lstStyle/>
          <a:p>
            <a:pPr>
              <a:lnSpc>
                <a:spcPct val="150000"/>
              </a:lnSpc>
            </a:pPr>
            <a:r>
              <a:rPr lang="zh-CN" altLang="en-US" sz="1400">
                <a:solidFill>
                  <a:srgbClr val="595757"/>
                </a:solidFill>
                <a:latin typeface="微软雅黑" panose="020B0503020204020204" pitchFamily="34" charset="-122"/>
                <a:ea typeface="微软雅黑" panose="020B0503020204020204" pitchFamily="34" charset="-122"/>
              </a:rPr>
              <a:t>2010-2012 / Experimental High School</a:t>
            </a:r>
            <a:endParaRPr lang="en-US" altLang="zh-CN" sz="1400">
              <a:solidFill>
                <a:srgbClr val="595757"/>
              </a:solidFill>
              <a:latin typeface="微软雅黑" panose="020B0503020204020204" pitchFamily="34" charset="-122"/>
              <a:ea typeface="微软雅黑" panose="020B0503020204020204" pitchFamily="34" charset="-122"/>
            </a:endParaRPr>
          </a:p>
        </p:txBody>
      </p:sp>
      <p:sp>
        <p:nvSpPr>
          <p:cNvPr id="21" name="矩形 20"/>
          <p:cNvSpPr/>
          <p:nvPr/>
        </p:nvSpPr>
        <p:spPr>
          <a:xfrm>
            <a:off x="992763" y="2335447"/>
            <a:ext cx="7621466" cy="646331"/>
          </a:xfrm>
          <a:prstGeom prst="rect">
            <a:avLst/>
          </a:prstGeom>
        </p:spPr>
        <p:txBody>
          <a:bodyPr wrap="square">
            <a:spAutoFit/>
          </a:bodyPr>
          <a:lstStyle/>
          <a:p>
            <a:pPr>
              <a:lnSpc>
                <a:spcPct val="150000"/>
              </a:lnSpc>
            </a:pPr>
            <a:r>
              <a:rPr lang="zh-CN" altLang="en-US" sz="1200">
                <a:solidFill>
                  <a:prstClr val="white">
                    <a:lumMod val="50000"/>
                  </a:prstClr>
                </a:solidFill>
                <a:latin typeface="微软雅黑" panose="020B0503020204020204" pitchFamily="34" charset="-122"/>
                <a:ea typeface="微软雅黑" panose="020B0503020204020204" pitchFamily="34" charset="-122"/>
              </a:rPr>
              <a:t>Disciplines Including Statistics</a:t>
            </a:r>
            <a:endParaRPr lang="en-US" altLang="zh-CN" sz="1200">
              <a:solidFill>
                <a:prstClr val="white">
                  <a:lumMod val="50000"/>
                </a:prst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rgbClr val="595757"/>
                </a:solidFill>
                <a:latin typeface="微软雅黑" panose="020B0503020204020204" pitchFamily="34" charset="-122"/>
                <a:ea typeface="微软雅黑" panose="020B0503020204020204" pitchFamily="34" charset="-122"/>
              </a:rPr>
              <a:t>International Business English, International Business Negotiations</a:t>
            </a:r>
          </a:p>
        </p:txBody>
      </p:sp>
      <p:sp>
        <p:nvSpPr>
          <p:cNvPr id="22" name="矩形 21"/>
          <p:cNvSpPr/>
          <p:nvPr/>
        </p:nvSpPr>
        <p:spPr>
          <a:xfrm>
            <a:off x="992763" y="3373750"/>
            <a:ext cx="7621466" cy="646331"/>
          </a:xfrm>
          <a:prstGeom prst="rect">
            <a:avLst/>
          </a:prstGeom>
        </p:spPr>
        <p:txBody>
          <a:bodyPr wrap="square">
            <a:spAutoFit/>
          </a:bodyPr>
          <a:lstStyle/>
          <a:p>
            <a:pPr>
              <a:lnSpc>
                <a:spcPct val="150000"/>
              </a:lnSpc>
            </a:pPr>
            <a:r>
              <a:rPr lang="zh-CN" altLang="en-US" sz="1200">
                <a:solidFill>
                  <a:prstClr val="white">
                    <a:lumMod val="50000"/>
                  </a:prstClr>
                </a:solidFill>
                <a:latin typeface="微软雅黑" panose="020B0503020204020204" pitchFamily="34" charset="-122"/>
                <a:ea typeface="微软雅黑" panose="020B0503020204020204" pitchFamily="34" charset="-122"/>
              </a:rPr>
              <a:t>Disciplines Including Statistics</a:t>
            </a:r>
            <a:endParaRPr lang="en-US" altLang="zh-CN" sz="1200">
              <a:solidFill>
                <a:prstClr val="white">
                  <a:lumMod val="50000"/>
                </a:prst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rgbClr val="595757"/>
                </a:solidFill>
                <a:latin typeface="微软雅黑" panose="020B0503020204020204" pitchFamily="34" charset="-122"/>
                <a:ea typeface="微软雅黑" panose="020B0503020204020204" pitchFamily="34" charset="-122"/>
              </a:rPr>
              <a:t>International Business English, International Business Negotiations</a:t>
            </a:r>
          </a:p>
        </p:txBody>
      </p:sp>
      <p:sp>
        <p:nvSpPr>
          <p:cNvPr id="23" name="矩形 22"/>
          <p:cNvSpPr/>
          <p:nvPr/>
        </p:nvSpPr>
        <p:spPr>
          <a:xfrm>
            <a:off x="1005853" y="4595163"/>
            <a:ext cx="7621466" cy="646331"/>
          </a:xfrm>
          <a:prstGeom prst="rect">
            <a:avLst/>
          </a:prstGeom>
        </p:spPr>
        <p:txBody>
          <a:bodyPr wrap="square">
            <a:spAutoFit/>
          </a:bodyPr>
          <a:lstStyle/>
          <a:p>
            <a:pPr>
              <a:lnSpc>
                <a:spcPct val="150000"/>
              </a:lnSpc>
            </a:pPr>
            <a:r>
              <a:rPr lang="zh-CN" altLang="en-US" sz="1200">
                <a:solidFill>
                  <a:prstClr val="white">
                    <a:lumMod val="50000"/>
                  </a:prstClr>
                </a:solidFill>
                <a:latin typeface="微软雅黑" panose="020B0503020204020204" pitchFamily="34" charset="-122"/>
                <a:ea typeface="微软雅黑" panose="020B0503020204020204" pitchFamily="34" charset="-122"/>
              </a:rPr>
              <a:t>Disciplines Including Statistics</a:t>
            </a:r>
            <a:endParaRPr lang="en-US" altLang="zh-CN" sz="1200">
              <a:solidFill>
                <a:prstClr val="white">
                  <a:lumMod val="50000"/>
                </a:prst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rgbClr val="595757"/>
                </a:solidFill>
                <a:latin typeface="微软雅黑" panose="020B0503020204020204" pitchFamily="34" charset="-122"/>
                <a:ea typeface="微软雅黑" panose="020B0503020204020204" pitchFamily="34" charset="-122"/>
              </a:rPr>
              <a:t>International Business English, International Business Negotiations</a:t>
            </a:r>
          </a:p>
        </p:txBody>
      </p:sp>
      <p:sp>
        <p:nvSpPr>
          <p:cNvPr id="24" name="矩形 23"/>
          <p:cNvSpPr/>
          <p:nvPr/>
        </p:nvSpPr>
        <p:spPr>
          <a:xfrm>
            <a:off x="992763" y="5766960"/>
            <a:ext cx="7621466" cy="646331"/>
          </a:xfrm>
          <a:prstGeom prst="rect">
            <a:avLst/>
          </a:prstGeom>
        </p:spPr>
        <p:txBody>
          <a:bodyPr wrap="square">
            <a:spAutoFit/>
          </a:bodyPr>
          <a:lstStyle/>
          <a:p>
            <a:pPr>
              <a:lnSpc>
                <a:spcPct val="150000"/>
              </a:lnSpc>
            </a:pPr>
            <a:r>
              <a:rPr lang="zh-CN" altLang="en-US" sz="1200">
                <a:solidFill>
                  <a:prstClr val="white">
                    <a:lumMod val="50000"/>
                  </a:prstClr>
                </a:solidFill>
                <a:latin typeface="微软雅黑" panose="020B0503020204020204" pitchFamily="34" charset="-122"/>
                <a:ea typeface="微软雅黑" panose="020B0503020204020204" pitchFamily="34" charset="-122"/>
              </a:rPr>
              <a:t>Disciplines Including Statistics</a:t>
            </a:r>
            <a:endParaRPr lang="en-US" altLang="zh-CN" sz="1200">
              <a:solidFill>
                <a:prstClr val="white">
                  <a:lumMod val="50000"/>
                </a:prst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rgbClr val="595757"/>
                </a:solidFill>
                <a:latin typeface="微软雅黑" panose="020B0503020204020204" pitchFamily="34" charset="-122"/>
                <a:ea typeface="微软雅黑" panose="020B0503020204020204" pitchFamily="34" charset="-122"/>
              </a:rPr>
              <a:t>International Business English, International Business Negotiations</a:t>
            </a:r>
          </a:p>
        </p:txBody>
      </p:sp>
      <p:cxnSp>
        <p:nvCxnSpPr>
          <p:cNvPr id="25" name="直接连接符 24"/>
          <p:cNvCxnSpPr/>
          <p:nvPr/>
        </p:nvCxnSpPr>
        <p:spPr>
          <a:xfrm flipH="1">
            <a:off x="4758346" y="-1088083"/>
            <a:ext cx="7434262" cy="0"/>
          </a:xfrm>
          <a:prstGeom prst="lin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11" name="组合 10"/>
          <p:cNvGrpSpPr/>
          <p:nvPr/>
        </p:nvGrpSpPr>
        <p:grpSpPr>
          <a:xfrm>
            <a:off x="266700" y="824210"/>
            <a:ext cx="11925300" cy="461665"/>
            <a:chOff x="266700" y="824210"/>
            <a:chExt cx="11925300" cy="461665"/>
          </a:xfrm>
        </p:grpSpPr>
        <p:sp>
          <p:nvSpPr>
            <p:cNvPr id="26" name="文本框 25"/>
            <p:cNvSpPr txBox="1"/>
            <p:nvPr/>
          </p:nvSpPr>
          <p:spPr>
            <a:xfrm>
              <a:off x="266700" y="824210"/>
              <a:ext cx="2674258" cy="461665"/>
            </a:xfrm>
            <a:prstGeom prst="rect">
              <a:avLst/>
            </a:prstGeom>
            <a:noFill/>
          </p:spPr>
          <p:txBody>
            <a:bodyPr wrap="none" rtlCol="0">
              <a:spAutoFit/>
            </a:bodyPr>
            <a:lstStyle/>
            <a:p>
              <a:r>
                <a:rPr lang="en-US" altLang="zh-CN" sz="2400" spc="600">
                  <a:solidFill>
                    <a:srgbClr val="595757"/>
                  </a:solidFill>
                  <a:latin typeface="微软雅黑" panose="020B0503020204020204" pitchFamily="34" charset="-122"/>
                  <a:ea typeface="微软雅黑" panose="020B0503020204020204" pitchFamily="34" charset="-122"/>
                </a:rPr>
                <a:t>EDUCATION</a:t>
              </a:r>
            </a:p>
          </p:txBody>
        </p:sp>
        <p:cxnSp>
          <p:nvCxnSpPr>
            <p:cNvPr id="27" name="直接连接符 26"/>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矩形 1"/>
          <p:cNvSpPr/>
          <p:nvPr/>
        </p:nvSpPr>
        <p:spPr>
          <a:xfrm>
            <a:off x="8181975" y="1921534"/>
            <a:ext cx="3086100" cy="4430073"/>
          </a:xfrm>
          <a:prstGeom prst="rect">
            <a:avLst/>
          </a:prstGeom>
          <a:solidFill>
            <a:srgbClr val="D5DD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9363388" y="5239956"/>
            <a:ext cx="723275" cy="369332"/>
          </a:xfrm>
          <a:prstGeom prst="rect">
            <a:avLst/>
          </a:prstGeom>
        </p:spPr>
        <p:txBody>
          <a:bodyPr wrap="none">
            <a:spAutoFit/>
          </a:bodyPr>
          <a:lstStyle/>
          <a:p>
            <a:pPr algn="ctr"/>
            <a:r>
              <a:rPr lang="zh-CN" altLang="en-US">
                <a:solidFill>
                  <a:srgbClr val="595757">
                    <a:lumMod val="50000"/>
                  </a:srgbClr>
                </a:solidFill>
                <a:latin typeface="微软雅黑" panose="020B0503020204020204" pitchFamily="34" charset="-122"/>
                <a:ea typeface="微软雅黑" panose="020B0503020204020204" pitchFamily="34" charset="-122"/>
              </a:rPr>
              <a:t>2003</a:t>
            </a:r>
          </a:p>
        </p:txBody>
      </p:sp>
      <p:sp>
        <p:nvSpPr>
          <p:cNvPr id="28" name="矩形 27"/>
          <p:cNvSpPr/>
          <p:nvPr/>
        </p:nvSpPr>
        <p:spPr>
          <a:xfrm>
            <a:off x="9363388" y="2735059"/>
            <a:ext cx="723275" cy="369332"/>
          </a:xfrm>
          <a:prstGeom prst="rect">
            <a:avLst/>
          </a:prstGeom>
        </p:spPr>
        <p:txBody>
          <a:bodyPr wrap="none">
            <a:spAutoFit/>
          </a:bodyPr>
          <a:lstStyle/>
          <a:p>
            <a:pPr algn="ctr"/>
            <a:r>
              <a:rPr lang="zh-CN" altLang="en-US">
                <a:solidFill>
                  <a:srgbClr val="595757">
                    <a:lumMod val="50000"/>
                  </a:srgbClr>
                </a:solidFill>
                <a:latin typeface="微软雅黑" panose="020B0503020204020204" pitchFamily="34" charset="-122"/>
                <a:ea typeface="微软雅黑" panose="020B0503020204020204" pitchFamily="34" charset="-122"/>
              </a:rPr>
              <a:t>20</a:t>
            </a:r>
            <a:r>
              <a:rPr lang="en-US" altLang="zh-CN">
                <a:solidFill>
                  <a:srgbClr val="595757">
                    <a:lumMod val="50000"/>
                  </a:srgbClr>
                </a:solidFill>
                <a:latin typeface="微软雅黑" panose="020B0503020204020204" pitchFamily="34" charset="-122"/>
                <a:ea typeface="微软雅黑" panose="020B0503020204020204" pitchFamily="34" charset="-122"/>
              </a:rPr>
              <a:t>16</a:t>
            </a:r>
            <a:endParaRPr lang="zh-CN" altLang="en-US">
              <a:solidFill>
                <a:srgbClr val="595757">
                  <a:lumMod val="50000"/>
                </a:srgb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9490014" y="4012672"/>
            <a:ext cx="470022" cy="247796"/>
            <a:chOff x="-1104900" y="-914400"/>
            <a:chExt cx="1246633" cy="657225"/>
          </a:xfrm>
        </p:grpSpPr>
        <p:cxnSp>
          <p:nvCxnSpPr>
            <p:cNvPr id="7" name="直接连接符 6"/>
            <p:cNvCxnSpPr/>
            <p:nvPr/>
          </p:nvCxnSpPr>
          <p:spPr>
            <a:xfrm flipV="1">
              <a:off x="-1104900" y="-914400"/>
              <a:ext cx="657225" cy="6572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515493" y="-914400"/>
              <a:ext cx="657226" cy="657225"/>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Effect transition="in" filter="fade">
                                      <p:cBhvr>
                                        <p:cTn id="9" dur="750"/>
                                        <p:tgtEl>
                                          <p:spTgt spid="15"/>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750"/>
                                        <p:tgtEl>
                                          <p:spTgt spid="8"/>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childTnLst>
                          </p:cTn>
                        </p:par>
                        <p:par>
                          <p:cTn id="20" fill="hold">
                            <p:stCondLst>
                              <p:cond delay="4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8"/>
                                        </p:tgtEl>
                                        <p:attrNameLst>
                                          <p:attrName>style.visibility</p:attrName>
                                        </p:attrNameLst>
                                      </p:cBhvr>
                                      <p:to>
                                        <p:strVal val="visible"/>
                                      </p:to>
                                    </p:set>
                                    <p:animEffect transition="in" filter="fade">
                                      <p:cBhvr>
                                        <p:cTn id="23" dur="2250"/>
                                        <p:tgtEl>
                                          <p:spTgt spid="18"/>
                                        </p:tgtEl>
                                      </p:cBhvr>
                                    </p:animEffect>
                                  </p:childTnLst>
                                </p:cTn>
                              </p:par>
                            </p:childTnLst>
                          </p:cTn>
                        </p:par>
                        <p:par>
                          <p:cTn id="24" fill="hold">
                            <p:stCondLst>
                              <p:cond delay="1405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24"/>
                                        </p:tgtEl>
                                        <p:attrNameLst>
                                          <p:attrName>style.visibility</p:attrName>
                                        </p:attrNameLst>
                                      </p:cBhvr>
                                      <p:to>
                                        <p:strVal val="visible"/>
                                      </p:to>
                                    </p:set>
                                    <p:animEffect transition="in" filter="fade">
                                      <p:cBhvr>
                                        <p:cTn id="27" dur="2250"/>
                                        <p:tgtEl>
                                          <p:spTgt spid="24"/>
                                        </p:tgtEl>
                                      </p:cBhvr>
                                    </p:animEffect>
                                  </p:childTnLst>
                                </p:cTn>
                              </p:par>
                            </p:childTnLst>
                          </p:cTn>
                        </p:par>
                        <p:par>
                          <p:cTn id="28" fill="hold">
                            <p:stCondLst>
                              <p:cond delay="38349"/>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750" fill="hold"/>
                                        <p:tgtEl>
                                          <p:spTgt spid="14"/>
                                        </p:tgtEl>
                                        <p:attrNameLst>
                                          <p:attrName>ppt_w</p:attrName>
                                        </p:attrNameLst>
                                      </p:cBhvr>
                                      <p:tavLst>
                                        <p:tav tm="0">
                                          <p:val>
                                            <p:fltVal val="0"/>
                                          </p:val>
                                        </p:tav>
                                        <p:tav tm="100000">
                                          <p:val>
                                            <p:strVal val="#ppt_w"/>
                                          </p:val>
                                        </p:tav>
                                      </p:tavLst>
                                    </p:anim>
                                    <p:anim calcmode="lin" valueType="num">
                                      <p:cBhvr>
                                        <p:cTn id="32" dur="750" fill="hold"/>
                                        <p:tgtEl>
                                          <p:spTgt spid="14"/>
                                        </p:tgtEl>
                                        <p:attrNameLst>
                                          <p:attrName>ppt_h</p:attrName>
                                        </p:attrNameLst>
                                      </p:cBhvr>
                                      <p:tavLst>
                                        <p:tav tm="0">
                                          <p:val>
                                            <p:fltVal val="0"/>
                                          </p:val>
                                        </p:tav>
                                        <p:tav tm="100000">
                                          <p:val>
                                            <p:strVal val="#ppt_h"/>
                                          </p:val>
                                        </p:tav>
                                      </p:tavLst>
                                    </p:anim>
                                    <p:animEffect transition="in" filter="fade">
                                      <p:cBhvr>
                                        <p:cTn id="33" dur="750"/>
                                        <p:tgtEl>
                                          <p:spTgt spid="14"/>
                                        </p:tgtEl>
                                      </p:cBhvr>
                                    </p:animEffect>
                                  </p:childTnLst>
                                </p:cTn>
                              </p:par>
                            </p:childTnLst>
                          </p:cTn>
                        </p:par>
                        <p:par>
                          <p:cTn id="34" fill="hold">
                            <p:stCondLst>
                              <p:cond delay="39349"/>
                            </p:stCondLst>
                            <p:childTnLst>
                              <p:par>
                                <p:cTn id="35" presetID="10" presetClass="entr" presetSubtype="0" fill="hold" grpId="0" nodeType="afterEffect">
                                  <p:stCondLst>
                                    <p:cond delay="0"/>
                                  </p:stCondLst>
                                  <p:iterate type="wd">
                                    <p:tmPct val="10000"/>
                                  </p:iterate>
                                  <p:childTnLst>
                                    <p:set>
                                      <p:cBhvr>
                                        <p:cTn id="36" dur="1" fill="hold">
                                          <p:stCondLst>
                                            <p:cond delay="0"/>
                                          </p:stCondLst>
                                        </p:cTn>
                                        <p:tgtEl>
                                          <p:spTgt spid="19"/>
                                        </p:tgtEl>
                                        <p:attrNameLst>
                                          <p:attrName>style.visibility</p:attrName>
                                        </p:attrNameLst>
                                      </p:cBhvr>
                                      <p:to>
                                        <p:strVal val="visible"/>
                                      </p:to>
                                    </p:set>
                                    <p:animEffect transition="in" filter="fade">
                                      <p:cBhvr>
                                        <p:cTn id="37" dur="2250"/>
                                        <p:tgtEl>
                                          <p:spTgt spid="19"/>
                                        </p:tgtEl>
                                      </p:cBhvr>
                                    </p:animEffect>
                                  </p:childTnLst>
                                </p:cTn>
                              </p:par>
                            </p:childTnLst>
                          </p:cTn>
                        </p:par>
                        <p:par>
                          <p:cTn id="38" fill="hold">
                            <p:stCondLst>
                              <p:cond delay="50799"/>
                            </p:stCondLst>
                            <p:childTnLst>
                              <p:par>
                                <p:cTn id="39" presetID="10" presetClass="entr" presetSubtype="0" fill="hold" grpId="0" nodeType="afterEffect">
                                  <p:stCondLst>
                                    <p:cond delay="0"/>
                                  </p:stCondLst>
                                  <p:iterate type="wd">
                                    <p:tmPct val="10000"/>
                                  </p:iterate>
                                  <p:childTnLst>
                                    <p:set>
                                      <p:cBhvr>
                                        <p:cTn id="40" dur="1" fill="hold">
                                          <p:stCondLst>
                                            <p:cond delay="0"/>
                                          </p:stCondLst>
                                        </p:cTn>
                                        <p:tgtEl>
                                          <p:spTgt spid="23"/>
                                        </p:tgtEl>
                                        <p:attrNameLst>
                                          <p:attrName>style.visibility</p:attrName>
                                        </p:attrNameLst>
                                      </p:cBhvr>
                                      <p:to>
                                        <p:strVal val="visible"/>
                                      </p:to>
                                    </p:set>
                                    <p:animEffect transition="in" filter="fade">
                                      <p:cBhvr>
                                        <p:cTn id="41" dur="2250"/>
                                        <p:tgtEl>
                                          <p:spTgt spid="23"/>
                                        </p:tgtEl>
                                      </p:cBhvr>
                                    </p:animEffect>
                                  </p:childTnLst>
                                </p:cTn>
                              </p:par>
                            </p:childTnLst>
                          </p:cTn>
                        </p:par>
                        <p:par>
                          <p:cTn id="42" fill="hold">
                            <p:stCondLst>
                              <p:cond delay="75099"/>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76099"/>
                            </p:stCondLst>
                            <p:childTnLst>
                              <p:par>
                                <p:cTn id="49" presetID="10" presetClass="entr" presetSubtype="0" fill="hold" grpId="0" nodeType="afterEffect">
                                  <p:stCondLst>
                                    <p:cond delay="0"/>
                                  </p:stCondLst>
                                  <p:iterate type="wd">
                                    <p:tmPct val="10000"/>
                                  </p:iterate>
                                  <p:childTnLst>
                                    <p:set>
                                      <p:cBhvr>
                                        <p:cTn id="50" dur="1" fill="hold">
                                          <p:stCondLst>
                                            <p:cond delay="0"/>
                                          </p:stCondLst>
                                        </p:cTn>
                                        <p:tgtEl>
                                          <p:spTgt spid="20"/>
                                        </p:tgtEl>
                                        <p:attrNameLst>
                                          <p:attrName>style.visibility</p:attrName>
                                        </p:attrNameLst>
                                      </p:cBhvr>
                                      <p:to>
                                        <p:strVal val="visible"/>
                                      </p:to>
                                    </p:set>
                                    <p:animEffect transition="in" filter="fade">
                                      <p:cBhvr>
                                        <p:cTn id="51" dur="2250"/>
                                        <p:tgtEl>
                                          <p:spTgt spid="20"/>
                                        </p:tgtEl>
                                      </p:cBhvr>
                                    </p:animEffect>
                                  </p:childTnLst>
                                </p:cTn>
                              </p:par>
                            </p:childTnLst>
                          </p:cTn>
                        </p:par>
                        <p:par>
                          <p:cTn id="52" fill="hold">
                            <p:stCondLst>
                              <p:cond delay="85975"/>
                            </p:stCondLst>
                            <p:childTnLst>
                              <p:par>
                                <p:cTn id="53" presetID="10" presetClass="entr" presetSubtype="0" fill="hold" grpId="0" nodeType="afterEffect">
                                  <p:stCondLst>
                                    <p:cond delay="0"/>
                                  </p:stCondLst>
                                  <p:iterate type="wd">
                                    <p:tmPct val="10000"/>
                                  </p:iterate>
                                  <p:childTnLst>
                                    <p:set>
                                      <p:cBhvr>
                                        <p:cTn id="54" dur="1" fill="hold">
                                          <p:stCondLst>
                                            <p:cond delay="0"/>
                                          </p:stCondLst>
                                        </p:cTn>
                                        <p:tgtEl>
                                          <p:spTgt spid="22"/>
                                        </p:tgtEl>
                                        <p:attrNameLst>
                                          <p:attrName>style.visibility</p:attrName>
                                        </p:attrNameLst>
                                      </p:cBhvr>
                                      <p:to>
                                        <p:strVal val="visible"/>
                                      </p:to>
                                    </p:set>
                                    <p:animEffect transition="in" filter="fade">
                                      <p:cBhvr>
                                        <p:cTn id="55" dur="2250"/>
                                        <p:tgtEl>
                                          <p:spTgt spid="22"/>
                                        </p:tgtEl>
                                      </p:cBhvr>
                                    </p:animEffect>
                                  </p:childTnLst>
                                </p:cTn>
                              </p:par>
                            </p:childTnLst>
                          </p:cTn>
                        </p:par>
                        <p:par>
                          <p:cTn id="56" fill="hold">
                            <p:stCondLst>
                              <p:cond delay="110274"/>
                            </p:stCondLst>
                            <p:childTnLst>
                              <p:par>
                                <p:cTn id="57" presetID="53" presetClass="entr" presetSubtype="16"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Effect transition="in" filter="fade">
                                      <p:cBhvr>
                                        <p:cTn id="61" dur="750"/>
                                        <p:tgtEl>
                                          <p:spTgt spid="12"/>
                                        </p:tgtEl>
                                      </p:cBhvr>
                                    </p:animEffect>
                                  </p:childTnLst>
                                </p:cTn>
                              </p:par>
                            </p:childTnLst>
                          </p:cTn>
                        </p:par>
                        <p:par>
                          <p:cTn id="62" fill="hold">
                            <p:stCondLst>
                              <p:cond delay="111274"/>
                            </p:stCondLst>
                            <p:childTnLst>
                              <p:par>
                                <p:cTn id="63" presetID="10" presetClass="entr" presetSubtype="0" fill="hold" grpId="0" nodeType="afterEffect">
                                  <p:stCondLst>
                                    <p:cond delay="0"/>
                                  </p:stCondLst>
                                  <p:iterate type="wd">
                                    <p:tmPct val="10000"/>
                                  </p:iterate>
                                  <p:childTnLst>
                                    <p:set>
                                      <p:cBhvr>
                                        <p:cTn id="64" dur="1" fill="hold">
                                          <p:stCondLst>
                                            <p:cond delay="0"/>
                                          </p:stCondLst>
                                        </p:cTn>
                                        <p:tgtEl>
                                          <p:spTgt spid="17"/>
                                        </p:tgtEl>
                                        <p:attrNameLst>
                                          <p:attrName>style.visibility</p:attrName>
                                        </p:attrNameLst>
                                      </p:cBhvr>
                                      <p:to>
                                        <p:strVal val="visible"/>
                                      </p:to>
                                    </p:set>
                                    <p:animEffect transition="in" filter="fade">
                                      <p:cBhvr>
                                        <p:cTn id="65" dur="2250"/>
                                        <p:tgtEl>
                                          <p:spTgt spid="17"/>
                                        </p:tgtEl>
                                      </p:cBhvr>
                                    </p:animEffect>
                                  </p:childTnLst>
                                </p:cTn>
                              </p:par>
                            </p:childTnLst>
                          </p:cTn>
                        </p:par>
                        <p:par>
                          <p:cTn id="66" fill="hold">
                            <p:stCondLst>
                              <p:cond delay="120250"/>
                            </p:stCondLst>
                            <p:childTnLst>
                              <p:par>
                                <p:cTn id="67" presetID="10" presetClass="entr" presetSubtype="0" fill="hold" grpId="0" nodeType="afterEffect">
                                  <p:stCondLst>
                                    <p:cond delay="0"/>
                                  </p:stCondLst>
                                  <p:iterate type="wd">
                                    <p:tmPct val="10000"/>
                                  </p:iterate>
                                  <p:childTnLst>
                                    <p:set>
                                      <p:cBhvr>
                                        <p:cTn id="68" dur="1" fill="hold">
                                          <p:stCondLst>
                                            <p:cond delay="0"/>
                                          </p:stCondLst>
                                        </p:cTn>
                                        <p:tgtEl>
                                          <p:spTgt spid="21"/>
                                        </p:tgtEl>
                                        <p:attrNameLst>
                                          <p:attrName>style.visibility</p:attrName>
                                        </p:attrNameLst>
                                      </p:cBhvr>
                                      <p:to>
                                        <p:strVal val="visible"/>
                                      </p:to>
                                    </p:set>
                                    <p:animEffect transition="in" filter="fade">
                                      <p:cBhvr>
                                        <p:cTn id="69" dur="2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7" grpId="0"/>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95325" y="2253867"/>
            <a:ext cx="1537600" cy="2862322"/>
          </a:xfrm>
          <a:prstGeom prst="rect">
            <a:avLst/>
          </a:prstGeom>
          <a:noFill/>
        </p:spPr>
        <p:txBody>
          <a:bodyPr wrap="none" rtlCol="0">
            <a:spAutoFit/>
          </a:bodyPr>
          <a:lstStyle/>
          <a:p>
            <a:r>
              <a:rPr lang="en-US" altLang="zh-CN" sz="18000">
                <a:solidFill>
                  <a:srgbClr val="595757"/>
                </a:solidFill>
                <a:latin typeface="微软雅黑" panose="020B0503020204020204" pitchFamily="34" charset="-122"/>
                <a:ea typeface="微软雅黑" panose="020B0503020204020204" pitchFamily="34" charset="-122"/>
              </a:rPr>
              <a:t>1</a:t>
            </a:r>
            <a:endParaRPr lang="zh-CN" altLang="en-US" sz="18000">
              <a:solidFill>
                <a:srgbClr val="595757"/>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370411" y="2253867"/>
            <a:ext cx="1537600" cy="2862322"/>
          </a:xfrm>
          <a:prstGeom prst="rect">
            <a:avLst/>
          </a:prstGeom>
          <a:noFill/>
        </p:spPr>
        <p:txBody>
          <a:bodyPr wrap="none" rtlCol="0">
            <a:spAutoFit/>
          </a:bodyPr>
          <a:lstStyle/>
          <a:p>
            <a:r>
              <a:rPr lang="en-US" altLang="zh-CN" sz="18000">
                <a:solidFill>
                  <a:srgbClr val="595757"/>
                </a:solidFill>
                <a:latin typeface="微软雅黑" panose="020B0503020204020204" pitchFamily="34" charset="-122"/>
                <a:ea typeface="微软雅黑" panose="020B0503020204020204" pitchFamily="34" charset="-122"/>
              </a:rPr>
              <a:t>3</a:t>
            </a:r>
            <a:endParaRPr lang="zh-CN" altLang="en-US" sz="18000">
              <a:solidFill>
                <a:srgbClr val="595757"/>
              </a:solidFill>
              <a:latin typeface="微软雅黑" panose="020B0503020204020204" pitchFamily="34" charset="-122"/>
              <a:ea typeface="微软雅黑" panose="020B0503020204020204" pitchFamily="34" charset="-122"/>
            </a:endParaRPr>
          </a:p>
        </p:txBody>
      </p:sp>
      <p:sp>
        <p:nvSpPr>
          <p:cNvPr id="10" name="矩形 9"/>
          <p:cNvSpPr/>
          <p:nvPr/>
        </p:nvSpPr>
        <p:spPr>
          <a:xfrm>
            <a:off x="2219011" y="3022004"/>
            <a:ext cx="3485704" cy="1569660"/>
          </a:xfrm>
          <a:prstGeom prst="rect">
            <a:avLst/>
          </a:prstGeom>
        </p:spPr>
        <p:txBody>
          <a:bodyPr wrap="square">
            <a:spAutoFit/>
          </a:bodyPr>
          <a:lstStyle/>
          <a:p>
            <a:pPr>
              <a:lnSpc>
                <a:spcPct val="1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From 2010 To 2011</a:t>
            </a:r>
          </a:p>
          <a:p>
            <a:pPr>
              <a:lnSpc>
                <a:spcPct val="1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Creative Design Company To Do The Design Work Related Internships</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sp>
        <p:nvSpPr>
          <p:cNvPr id="11" name="矩形 10"/>
          <p:cNvSpPr/>
          <p:nvPr/>
        </p:nvSpPr>
        <p:spPr>
          <a:xfrm>
            <a:off x="7908011" y="3384078"/>
            <a:ext cx="3485704" cy="1200329"/>
          </a:xfrm>
          <a:prstGeom prst="rect">
            <a:avLst/>
          </a:prstGeom>
        </p:spPr>
        <p:txBody>
          <a:bodyPr wrap="square">
            <a:spAutoFit/>
          </a:bodyPr>
          <a:lstStyle/>
          <a:p>
            <a:pPr>
              <a:lnSpc>
                <a:spcPct val="1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From 2012 To 2015</a:t>
            </a:r>
          </a:p>
          <a:p>
            <a:pPr>
              <a:lnSpc>
                <a:spcPct val="1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Fortune 500 Company Design Designer</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66700" y="824210"/>
            <a:ext cx="11925300" cy="461665"/>
            <a:chOff x="266700" y="824210"/>
            <a:chExt cx="11925300" cy="461665"/>
          </a:xfrm>
        </p:grpSpPr>
        <p:sp>
          <p:nvSpPr>
            <p:cNvPr id="13" name="文本框 12"/>
            <p:cNvSpPr txBox="1"/>
            <p:nvPr/>
          </p:nvSpPr>
          <p:spPr>
            <a:xfrm>
              <a:off x="266700" y="824210"/>
              <a:ext cx="2766848" cy="461665"/>
            </a:xfrm>
            <a:prstGeom prst="rect">
              <a:avLst/>
            </a:prstGeom>
            <a:noFill/>
          </p:spPr>
          <p:txBody>
            <a:bodyPr wrap="none" rtlCol="0">
              <a:spAutoFit/>
            </a:bodyPr>
            <a:lstStyle/>
            <a:p>
              <a:r>
                <a:rPr lang="en-US" altLang="zh-CN" sz="2400" spc="600">
                  <a:solidFill>
                    <a:srgbClr val="595757"/>
                  </a:solidFill>
                  <a:latin typeface="微软雅黑" panose="020B0503020204020204" pitchFamily="34" charset="-122"/>
                  <a:ea typeface="微软雅黑" panose="020B0503020204020204" pitchFamily="34" charset="-122"/>
                </a:rPr>
                <a:t>EXPERIENCE</a:t>
              </a:r>
            </a:p>
          </p:txBody>
        </p:sp>
        <p:cxnSp>
          <p:nvCxnSpPr>
            <p:cNvPr id="14" name="直接连接符 13"/>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2250"/>
                                        <p:tgtEl>
                                          <p:spTgt spid="10"/>
                                        </p:tgtEl>
                                      </p:cBhvr>
                                    </p:animEffect>
                                  </p:childTnLst>
                                </p:cTn>
                              </p:par>
                            </p:childTnLst>
                          </p:cTn>
                        </p:par>
                        <p:par>
                          <p:cTn id="14" fill="hold">
                            <p:stCondLst>
                              <p:cond delay="21475"/>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2475"/>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Effect transition="in" filter="fade">
                                      <p:cBhvr>
                                        <p:cTn id="23" dur="2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95211" y="2074344"/>
            <a:ext cx="8642999" cy="1200329"/>
          </a:xfrm>
          <a:prstGeom prst="rect">
            <a:avLst/>
          </a:prstGeom>
        </p:spPr>
        <p:txBody>
          <a:bodyPr wrap="square">
            <a:spAutoFit/>
          </a:bodyPr>
          <a:lstStyle/>
          <a:p>
            <a:pPr>
              <a:lnSpc>
                <a:spcPct val="150000"/>
              </a:lnSpc>
            </a:pPr>
            <a:r>
              <a:rPr lang="en-US" altLang="zh-CN" sz="1600">
                <a:solidFill>
                  <a:srgbClr val="595757"/>
                </a:solidFill>
                <a:latin typeface="微软雅黑" panose="020B0503020204020204" pitchFamily="34" charset="-122"/>
                <a:ea typeface="微软雅黑" panose="020B0503020204020204" pitchFamily="34" charset="-122"/>
              </a:rPr>
              <a:t>Feng Ai Award</a:t>
            </a:r>
          </a:p>
          <a:p>
            <a:pPr>
              <a:lnSpc>
                <a:spcPct val="150000"/>
              </a:lnSpc>
            </a:pPr>
            <a:r>
              <a:rPr lang="en-US" altLang="zh-CN" sz="1600">
                <a:solidFill>
                  <a:prstClr val="white">
                    <a:lumMod val="65000"/>
                  </a:prstClr>
                </a:solidFill>
                <a:latin typeface="微软雅黑" panose="020B0503020204020204" pitchFamily="34" charset="-122"/>
                <a:ea typeface="微软雅黑" panose="020B0503020204020204" pitchFamily="34" charset="-122"/>
              </a:rPr>
              <a:t>Practical Action To Care For The Class With The Studentsactively Organize Or Participate In </a:t>
            </a:r>
            <a:r>
              <a:rPr lang="en-US" altLang="zh-CN" sz="1600">
                <a:solidFill>
                  <a:srgbClr val="595757"/>
                </a:solidFill>
                <a:latin typeface="微软雅黑" panose="020B0503020204020204" pitchFamily="34" charset="-122"/>
                <a:ea typeface="微软雅黑" panose="020B0503020204020204" pitchFamily="34" charset="-122"/>
              </a:rPr>
              <a:t>Volunteer Service Activitieswith Strong Dedication And Sense</a:t>
            </a:r>
            <a:endParaRPr lang="zh-CN" altLang="en-US" sz="1600">
              <a:solidFill>
                <a:srgbClr val="595757"/>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769957" y="2163138"/>
            <a:ext cx="916396" cy="1196406"/>
          </a:xfrm>
          <a:prstGeom prst="rect">
            <a:avLst/>
          </a:prstGeom>
        </p:spPr>
      </p:pic>
      <p:sp>
        <p:nvSpPr>
          <p:cNvPr id="10" name="矩形 9"/>
          <p:cNvSpPr/>
          <p:nvPr/>
        </p:nvSpPr>
        <p:spPr>
          <a:xfrm>
            <a:off x="792594" y="2773685"/>
            <a:ext cx="871122" cy="418191"/>
          </a:xfrm>
          <a:prstGeom prst="rect">
            <a:avLst/>
          </a:prstGeom>
        </p:spPr>
        <p:txBody>
          <a:bodyPr wrap="square">
            <a:spAutoFit/>
          </a:bodyPr>
          <a:lstStyle/>
          <a:p>
            <a:pPr algn="ctr">
              <a:lnSpc>
                <a:spcPct val="1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1-2</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878814" y="4151595"/>
            <a:ext cx="916396" cy="1196406"/>
          </a:xfrm>
          <a:prstGeom prst="rect">
            <a:avLst/>
          </a:prstGeom>
        </p:spPr>
      </p:pic>
      <p:sp>
        <p:nvSpPr>
          <p:cNvPr id="12" name="矩形 11"/>
          <p:cNvSpPr/>
          <p:nvPr/>
        </p:nvSpPr>
        <p:spPr>
          <a:xfrm>
            <a:off x="901451" y="4785652"/>
            <a:ext cx="871122" cy="418191"/>
          </a:xfrm>
          <a:prstGeom prst="rect">
            <a:avLst/>
          </a:prstGeom>
        </p:spPr>
        <p:txBody>
          <a:bodyPr wrap="square">
            <a:spAutoFit/>
          </a:bodyPr>
          <a:lstStyle/>
          <a:p>
            <a:pPr algn="ctr">
              <a:lnSpc>
                <a:spcPct val="1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3-6</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sp>
        <p:nvSpPr>
          <p:cNvPr id="13" name="矩形 12"/>
          <p:cNvSpPr/>
          <p:nvPr/>
        </p:nvSpPr>
        <p:spPr>
          <a:xfrm>
            <a:off x="1795210" y="4070060"/>
            <a:ext cx="10135533" cy="1200329"/>
          </a:xfrm>
          <a:prstGeom prst="rect">
            <a:avLst/>
          </a:prstGeom>
        </p:spPr>
        <p:txBody>
          <a:bodyPr wrap="square">
            <a:spAutoFit/>
          </a:bodyPr>
          <a:lstStyle/>
          <a:p>
            <a:pPr>
              <a:lnSpc>
                <a:spcPct val="150000"/>
              </a:lnSpc>
            </a:pPr>
            <a:r>
              <a:rPr lang="en-US" altLang="zh-CN" sz="1600">
                <a:solidFill>
                  <a:srgbClr val="595757"/>
                </a:solidFill>
                <a:latin typeface="微软雅黑" panose="020B0503020204020204" pitchFamily="34" charset="-122"/>
                <a:ea typeface="微软雅黑" panose="020B0503020204020204" pitchFamily="34" charset="-122"/>
              </a:rPr>
              <a:t>Technology Award</a:t>
            </a:r>
          </a:p>
          <a:p>
            <a:pPr>
              <a:lnSpc>
                <a:spcPct val="150000"/>
              </a:lnSpc>
            </a:pPr>
            <a:r>
              <a:rPr lang="en-US" altLang="zh-CN" sz="1600">
                <a:solidFill>
                  <a:prstClr val="white">
                    <a:lumMod val="65000"/>
                  </a:prstClr>
                </a:solidFill>
                <a:latin typeface="微软雅黑" panose="020B0503020204020204" pitchFamily="34" charset="-122"/>
                <a:ea typeface="微软雅黑" panose="020B0503020204020204" pitchFamily="34" charset="-122"/>
              </a:rPr>
              <a:t>Love Of Science And Technology Inventionswith A Strong Innovative Spirit And Practical Ability</a:t>
            </a:r>
            <a:endParaRPr lang="en-US" altLang="zh-CN" sz="1600">
              <a:solidFill>
                <a:srgbClr val="595757"/>
              </a:solidFill>
              <a:latin typeface="微软雅黑" panose="020B0503020204020204" pitchFamily="34" charset="-122"/>
              <a:ea typeface="微软雅黑" panose="020B0503020204020204" pitchFamily="34" charset="-122"/>
            </a:endParaRPr>
          </a:p>
          <a:p>
            <a:pPr>
              <a:lnSpc>
                <a:spcPct val="150000"/>
              </a:lnSpc>
            </a:pPr>
            <a:r>
              <a:rPr lang="en-US" altLang="zh-CN" sz="1600">
                <a:solidFill>
                  <a:srgbClr val="595757"/>
                </a:solidFill>
                <a:latin typeface="微软雅黑" panose="020B0503020204020204" pitchFamily="34" charset="-122"/>
                <a:ea typeface="微软雅黑" panose="020B0503020204020204" pitchFamily="34" charset="-122"/>
              </a:rPr>
              <a:t>Get The Highest Scores In The Municipal Science And Technology Class</a:t>
            </a:r>
            <a:endParaRPr lang="zh-CN" altLang="en-US" sz="1600">
              <a:solidFill>
                <a:srgbClr val="595757"/>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66700" y="824210"/>
            <a:ext cx="11925300" cy="461665"/>
            <a:chOff x="266700" y="824210"/>
            <a:chExt cx="11925300" cy="461665"/>
          </a:xfrm>
        </p:grpSpPr>
        <p:sp>
          <p:nvSpPr>
            <p:cNvPr id="15" name="文本框 14"/>
            <p:cNvSpPr txBox="1"/>
            <p:nvPr/>
          </p:nvSpPr>
          <p:spPr>
            <a:xfrm>
              <a:off x="266700" y="824210"/>
              <a:ext cx="3442417" cy="461665"/>
            </a:xfrm>
            <a:prstGeom prst="rect">
              <a:avLst/>
            </a:prstGeom>
            <a:noFill/>
          </p:spPr>
          <p:txBody>
            <a:bodyPr wrap="none" rtlCol="0">
              <a:spAutoFit/>
            </a:bodyPr>
            <a:lstStyle/>
            <a:p>
              <a:r>
                <a:rPr lang="en-US" altLang="zh-CN" sz="2400" spc="600">
                  <a:solidFill>
                    <a:srgbClr val="595757"/>
                  </a:solidFill>
                  <a:latin typeface="微软雅黑" panose="020B0503020204020204" pitchFamily="34" charset="-122"/>
                  <a:ea typeface="微软雅黑" panose="020B0503020204020204" pitchFamily="34" charset="-122"/>
                </a:rPr>
                <a:t>RECOGNITIONS</a:t>
              </a:r>
            </a:p>
          </p:txBody>
        </p:sp>
        <p:cxnSp>
          <p:nvCxnSpPr>
            <p:cNvPr id="16" name="直接连接符 15"/>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20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2750"/>
                                        <p:tgtEl>
                                          <p:spTgt spid="9"/>
                                        </p:tgtEl>
                                      </p:cBhvr>
                                    </p:animEffect>
                                  </p:childTnLst>
                                </p:cTn>
                              </p:par>
                            </p:childTnLst>
                          </p:cTn>
                        </p:par>
                        <p:par>
                          <p:cTn id="18" fill="hold">
                            <p:stCondLst>
                              <p:cond delay="49599"/>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250"/>
                                        <p:tgtEl>
                                          <p:spTgt spid="11"/>
                                        </p:tgtEl>
                                      </p:cBhvr>
                                    </p:animEffect>
                                    <p:anim calcmode="lin" valueType="num">
                                      <p:cBhvr>
                                        <p:cTn id="22" dur="1250" fill="hold"/>
                                        <p:tgtEl>
                                          <p:spTgt spid="11"/>
                                        </p:tgtEl>
                                        <p:attrNameLst>
                                          <p:attrName>ppt_x</p:attrName>
                                        </p:attrNameLst>
                                      </p:cBhvr>
                                      <p:tavLst>
                                        <p:tav tm="0">
                                          <p:val>
                                            <p:strVal val="#ppt_x"/>
                                          </p:val>
                                        </p:tav>
                                        <p:tav tm="100000">
                                          <p:val>
                                            <p:strVal val="#ppt_x"/>
                                          </p:val>
                                        </p:tav>
                                      </p:tavLst>
                                    </p:anim>
                                    <p:anim calcmode="lin" valueType="num">
                                      <p:cBhvr>
                                        <p:cTn id="23" dur="125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51099"/>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1599"/>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Effect transition="in" filter="fade">
                                      <p:cBhvr>
                                        <p:cTn id="31" dur="2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703760" y="1958798"/>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2" name="KSO_Shape"/>
          <p:cNvSpPr/>
          <p:nvPr/>
        </p:nvSpPr>
        <p:spPr bwMode="auto">
          <a:xfrm>
            <a:off x="1253444" y="2239186"/>
            <a:ext cx="525963" cy="699729"/>
          </a:xfrm>
          <a:custGeom>
            <a:avLst/>
            <a:gdLst>
              <a:gd name="T0" fmla="*/ 2147483646 w 4721"/>
              <a:gd name="T1" fmla="*/ 2147483646 h 6273"/>
              <a:gd name="T2" fmla="*/ 2147483646 w 4721"/>
              <a:gd name="T3" fmla="*/ 2147483646 h 6273"/>
              <a:gd name="T4" fmla="*/ 2147483646 w 4721"/>
              <a:gd name="T5" fmla="*/ 2147483646 h 6273"/>
              <a:gd name="T6" fmla="*/ 2147483646 w 4721"/>
              <a:gd name="T7" fmla="*/ 2147483646 h 6273"/>
              <a:gd name="T8" fmla="*/ 2147483646 w 4721"/>
              <a:gd name="T9" fmla="*/ 2147483646 h 6273"/>
              <a:gd name="T10" fmla="*/ 2147483646 w 4721"/>
              <a:gd name="T11" fmla="*/ 2147483646 h 6273"/>
              <a:gd name="T12" fmla="*/ 2147483646 w 4721"/>
              <a:gd name="T13" fmla="*/ 2147483646 h 6273"/>
              <a:gd name="T14" fmla="*/ 2147483646 w 4721"/>
              <a:gd name="T15" fmla="*/ 2147483646 h 6273"/>
              <a:gd name="T16" fmla="*/ 2147483646 w 4721"/>
              <a:gd name="T17" fmla="*/ 2147483646 h 6273"/>
              <a:gd name="T18" fmla="*/ 2147483646 w 4721"/>
              <a:gd name="T19" fmla="*/ 1008274319 h 6273"/>
              <a:gd name="T20" fmla="*/ 2147483646 w 4721"/>
              <a:gd name="T21" fmla="*/ 28035660 h 6273"/>
              <a:gd name="T22" fmla="*/ 2147483646 w 4721"/>
              <a:gd name="T23" fmla="*/ 336060768 h 6273"/>
              <a:gd name="T24" fmla="*/ 2147483646 w 4721"/>
              <a:gd name="T25" fmla="*/ 2072528245 h 6273"/>
              <a:gd name="T26" fmla="*/ 2147483646 w 4721"/>
              <a:gd name="T27" fmla="*/ 2147483646 h 6273"/>
              <a:gd name="T28" fmla="*/ 2147483646 w 4721"/>
              <a:gd name="T29" fmla="*/ 2147483646 h 6273"/>
              <a:gd name="T30" fmla="*/ 2147483646 w 4721"/>
              <a:gd name="T31" fmla="*/ 2147483646 h 6273"/>
              <a:gd name="T32" fmla="*/ 2147483646 w 4721"/>
              <a:gd name="T33" fmla="*/ 2147483646 h 6273"/>
              <a:gd name="T34" fmla="*/ 2147483646 w 4721"/>
              <a:gd name="T35" fmla="*/ 2147483646 h 6273"/>
              <a:gd name="T36" fmla="*/ 2147483646 w 4721"/>
              <a:gd name="T37" fmla="*/ 2147483646 h 6273"/>
              <a:gd name="T38" fmla="*/ 2147483646 w 4721"/>
              <a:gd name="T39" fmla="*/ 2147483646 h 6273"/>
              <a:gd name="T40" fmla="*/ 1005248657 w 4721"/>
              <a:gd name="T41" fmla="*/ 2147483646 h 6273"/>
              <a:gd name="T42" fmla="*/ 195493098 w 4721"/>
              <a:gd name="T43" fmla="*/ 2147483646 h 6273"/>
              <a:gd name="T44" fmla="*/ 2147483646 w 4721"/>
              <a:gd name="T45" fmla="*/ 2147483646 h 6273"/>
              <a:gd name="T46" fmla="*/ 2147483646 w 4721"/>
              <a:gd name="T47" fmla="*/ 2147483646 h 6273"/>
              <a:gd name="T48" fmla="*/ 2147483646 w 4721"/>
              <a:gd name="T49" fmla="*/ 2147483646 h 6273"/>
              <a:gd name="T50" fmla="*/ 2147483646 w 4721"/>
              <a:gd name="T51" fmla="*/ 2147483646 h 6273"/>
              <a:gd name="T52" fmla="*/ 2147483646 w 4721"/>
              <a:gd name="T53" fmla="*/ 2147483646 h 6273"/>
              <a:gd name="T54" fmla="*/ 2147483646 w 4721"/>
              <a:gd name="T55" fmla="*/ 2147483646 h 6273"/>
              <a:gd name="T56" fmla="*/ 2147483646 w 4721"/>
              <a:gd name="T57" fmla="*/ 2147483646 h 6273"/>
              <a:gd name="T58" fmla="*/ 2147483646 w 4721"/>
              <a:gd name="T59" fmla="*/ 2147483646 h 6273"/>
              <a:gd name="T60" fmla="*/ 2147483646 w 4721"/>
              <a:gd name="T61" fmla="*/ 2147483646 h 6273"/>
              <a:gd name="T62" fmla="*/ 2147483646 w 4721"/>
              <a:gd name="T63" fmla="*/ 2147483646 h 6273"/>
              <a:gd name="T64" fmla="*/ 2147483646 w 4721"/>
              <a:gd name="T65" fmla="*/ 2147483646 h 6273"/>
              <a:gd name="T66" fmla="*/ 2147483646 w 4721"/>
              <a:gd name="T67" fmla="*/ 2147483646 h 6273"/>
              <a:gd name="T68" fmla="*/ 2147483646 w 4721"/>
              <a:gd name="T69" fmla="*/ 2147483646 h 6273"/>
              <a:gd name="T70" fmla="*/ 2147483646 w 4721"/>
              <a:gd name="T71" fmla="*/ 2147483646 h 6273"/>
              <a:gd name="T72" fmla="*/ 2147483646 w 4721"/>
              <a:gd name="T73" fmla="*/ 2147483646 h 6273"/>
              <a:gd name="T74" fmla="*/ 2147483646 w 4721"/>
              <a:gd name="T75" fmla="*/ 2147483646 h 6273"/>
              <a:gd name="T76" fmla="*/ 2147483646 w 4721"/>
              <a:gd name="T77" fmla="*/ 2147483646 h 6273"/>
              <a:gd name="T78" fmla="*/ 2147483646 w 4721"/>
              <a:gd name="T79" fmla="*/ 2147483646 h 6273"/>
              <a:gd name="T80" fmla="*/ 2147483646 w 4721"/>
              <a:gd name="T81" fmla="*/ 2147483646 h 6273"/>
              <a:gd name="T82" fmla="*/ 2147483646 w 4721"/>
              <a:gd name="T83" fmla="*/ 2147483646 h 6273"/>
              <a:gd name="T84" fmla="*/ 2147483646 w 4721"/>
              <a:gd name="T85" fmla="*/ 2147483646 h 6273"/>
              <a:gd name="T86" fmla="*/ 2147483646 w 4721"/>
              <a:gd name="T87" fmla="*/ 2147483646 h 6273"/>
              <a:gd name="T88" fmla="*/ 2147483646 w 4721"/>
              <a:gd name="T89" fmla="*/ 2147483646 h 6273"/>
              <a:gd name="T90" fmla="*/ 2147483646 w 4721"/>
              <a:gd name="T91" fmla="*/ 2147483646 h 6273"/>
              <a:gd name="T92" fmla="*/ 2147483646 w 4721"/>
              <a:gd name="T93" fmla="*/ 2147483646 h 6273"/>
              <a:gd name="T94" fmla="*/ 2147483646 w 4721"/>
              <a:gd name="T95" fmla="*/ 2147483646 h 6273"/>
              <a:gd name="T96" fmla="*/ 2147483646 w 4721"/>
              <a:gd name="T97" fmla="*/ 2147483646 h 6273"/>
              <a:gd name="T98" fmla="*/ 2147483646 w 4721"/>
              <a:gd name="T99" fmla="*/ 2147483646 h 6273"/>
              <a:gd name="T100" fmla="*/ 2147483646 w 4721"/>
              <a:gd name="T101" fmla="*/ 2147483646 h 6273"/>
              <a:gd name="T102" fmla="*/ 2147483646 w 4721"/>
              <a:gd name="T103" fmla="*/ 2147483646 h 6273"/>
              <a:gd name="T104" fmla="*/ 2147483646 w 4721"/>
              <a:gd name="T105" fmla="*/ 2147483646 h 6273"/>
              <a:gd name="T106" fmla="*/ 2147483646 w 4721"/>
              <a:gd name="T107" fmla="*/ 2147483646 h 6273"/>
              <a:gd name="T108" fmla="*/ 2147483646 w 4721"/>
              <a:gd name="T109" fmla="*/ 2147483646 h 6273"/>
              <a:gd name="T110" fmla="*/ 2147483646 w 4721"/>
              <a:gd name="T111" fmla="*/ 2147483646 h 6273"/>
              <a:gd name="T112" fmla="*/ 2147483646 w 4721"/>
              <a:gd name="T113" fmla="*/ 2147483646 h 6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21" h="6273">
                <a:moveTo>
                  <a:pt x="4721" y="2338"/>
                </a:moveTo>
                <a:lnTo>
                  <a:pt x="4714" y="2338"/>
                </a:lnTo>
                <a:lnTo>
                  <a:pt x="4713" y="2277"/>
                </a:lnTo>
                <a:lnTo>
                  <a:pt x="4710" y="2217"/>
                </a:lnTo>
                <a:lnTo>
                  <a:pt x="4705" y="2157"/>
                </a:lnTo>
                <a:lnTo>
                  <a:pt x="4701" y="2098"/>
                </a:lnTo>
                <a:lnTo>
                  <a:pt x="4693" y="2039"/>
                </a:lnTo>
                <a:lnTo>
                  <a:pt x="4685" y="1981"/>
                </a:lnTo>
                <a:lnTo>
                  <a:pt x="4674" y="1923"/>
                </a:lnTo>
                <a:lnTo>
                  <a:pt x="4663" y="1866"/>
                </a:lnTo>
                <a:lnTo>
                  <a:pt x="4650" y="1809"/>
                </a:lnTo>
                <a:lnTo>
                  <a:pt x="4637" y="1753"/>
                </a:lnTo>
                <a:lnTo>
                  <a:pt x="4621" y="1697"/>
                </a:lnTo>
                <a:lnTo>
                  <a:pt x="4604" y="1642"/>
                </a:lnTo>
                <a:lnTo>
                  <a:pt x="4586" y="1587"/>
                </a:lnTo>
                <a:lnTo>
                  <a:pt x="4567" y="1533"/>
                </a:lnTo>
                <a:lnTo>
                  <a:pt x="4546" y="1479"/>
                </a:lnTo>
                <a:lnTo>
                  <a:pt x="4525" y="1427"/>
                </a:lnTo>
                <a:lnTo>
                  <a:pt x="4501" y="1374"/>
                </a:lnTo>
                <a:lnTo>
                  <a:pt x="4477" y="1323"/>
                </a:lnTo>
                <a:lnTo>
                  <a:pt x="4452" y="1273"/>
                </a:lnTo>
                <a:lnTo>
                  <a:pt x="4424" y="1222"/>
                </a:lnTo>
                <a:lnTo>
                  <a:pt x="4397" y="1173"/>
                </a:lnTo>
                <a:lnTo>
                  <a:pt x="4368" y="1125"/>
                </a:lnTo>
                <a:lnTo>
                  <a:pt x="4337" y="1077"/>
                </a:lnTo>
                <a:lnTo>
                  <a:pt x="4307" y="1030"/>
                </a:lnTo>
                <a:lnTo>
                  <a:pt x="4275" y="984"/>
                </a:lnTo>
                <a:lnTo>
                  <a:pt x="4240" y="938"/>
                </a:lnTo>
                <a:lnTo>
                  <a:pt x="4206" y="893"/>
                </a:lnTo>
                <a:lnTo>
                  <a:pt x="4171" y="850"/>
                </a:lnTo>
                <a:lnTo>
                  <a:pt x="4134" y="808"/>
                </a:lnTo>
                <a:lnTo>
                  <a:pt x="4097" y="765"/>
                </a:lnTo>
                <a:lnTo>
                  <a:pt x="4059" y="724"/>
                </a:lnTo>
                <a:lnTo>
                  <a:pt x="4020" y="684"/>
                </a:lnTo>
                <a:lnTo>
                  <a:pt x="3979" y="645"/>
                </a:lnTo>
                <a:lnTo>
                  <a:pt x="3937" y="606"/>
                </a:lnTo>
                <a:lnTo>
                  <a:pt x="3895" y="570"/>
                </a:lnTo>
                <a:lnTo>
                  <a:pt x="3853" y="533"/>
                </a:lnTo>
                <a:lnTo>
                  <a:pt x="3808" y="498"/>
                </a:lnTo>
                <a:lnTo>
                  <a:pt x="3764" y="464"/>
                </a:lnTo>
                <a:lnTo>
                  <a:pt x="3718" y="430"/>
                </a:lnTo>
                <a:lnTo>
                  <a:pt x="3671" y="399"/>
                </a:lnTo>
                <a:lnTo>
                  <a:pt x="3624" y="368"/>
                </a:lnTo>
                <a:lnTo>
                  <a:pt x="3576" y="338"/>
                </a:lnTo>
                <a:lnTo>
                  <a:pt x="3527" y="309"/>
                </a:lnTo>
                <a:lnTo>
                  <a:pt x="3478" y="282"/>
                </a:lnTo>
                <a:lnTo>
                  <a:pt x="3428" y="256"/>
                </a:lnTo>
                <a:lnTo>
                  <a:pt x="3378" y="231"/>
                </a:lnTo>
                <a:lnTo>
                  <a:pt x="3325" y="207"/>
                </a:lnTo>
                <a:lnTo>
                  <a:pt x="3274" y="184"/>
                </a:lnTo>
                <a:lnTo>
                  <a:pt x="3220" y="162"/>
                </a:lnTo>
                <a:lnTo>
                  <a:pt x="3166" y="141"/>
                </a:lnTo>
                <a:lnTo>
                  <a:pt x="3113" y="123"/>
                </a:lnTo>
                <a:lnTo>
                  <a:pt x="3058" y="105"/>
                </a:lnTo>
                <a:lnTo>
                  <a:pt x="3003" y="89"/>
                </a:lnTo>
                <a:lnTo>
                  <a:pt x="2947" y="74"/>
                </a:lnTo>
                <a:lnTo>
                  <a:pt x="2890" y="60"/>
                </a:lnTo>
                <a:lnTo>
                  <a:pt x="2833" y="48"/>
                </a:lnTo>
                <a:lnTo>
                  <a:pt x="2776" y="36"/>
                </a:lnTo>
                <a:lnTo>
                  <a:pt x="2717" y="27"/>
                </a:lnTo>
                <a:lnTo>
                  <a:pt x="2659" y="19"/>
                </a:lnTo>
                <a:lnTo>
                  <a:pt x="2601" y="12"/>
                </a:lnTo>
                <a:lnTo>
                  <a:pt x="2541" y="7"/>
                </a:lnTo>
                <a:lnTo>
                  <a:pt x="2482" y="3"/>
                </a:lnTo>
                <a:lnTo>
                  <a:pt x="2421" y="1"/>
                </a:lnTo>
                <a:lnTo>
                  <a:pt x="2361" y="0"/>
                </a:lnTo>
                <a:lnTo>
                  <a:pt x="2300" y="1"/>
                </a:lnTo>
                <a:lnTo>
                  <a:pt x="2240" y="3"/>
                </a:lnTo>
                <a:lnTo>
                  <a:pt x="2180" y="7"/>
                </a:lnTo>
                <a:lnTo>
                  <a:pt x="2121" y="12"/>
                </a:lnTo>
                <a:lnTo>
                  <a:pt x="2063" y="19"/>
                </a:lnTo>
                <a:lnTo>
                  <a:pt x="2003" y="27"/>
                </a:lnTo>
                <a:lnTo>
                  <a:pt x="1946" y="36"/>
                </a:lnTo>
                <a:lnTo>
                  <a:pt x="1888" y="48"/>
                </a:lnTo>
                <a:lnTo>
                  <a:pt x="1832" y="60"/>
                </a:lnTo>
                <a:lnTo>
                  <a:pt x="1775" y="74"/>
                </a:lnTo>
                <a:lnTo>
                  <a:pt x="1719" y="89"/>
                </a:lnTo>
                <a:lnTo>
                  <a:pt x="1664" y="105"/>
                </a:lnTo>
                <a:lnTo>
                  <a:pt x="1609" y="123"/>
                </a:lnTo>
                <a:lnTo>
                  <a:pt x="1554" y="141"/>
                </a:lnTo>
                <a:lnTo>
                  <a:pt x="1500" y="162"/>
                </a:lnTo>
                <a:lnTo>
                  <a:pt x="1448" y="184"/>
                </a:lnTo>
                <a:lnTo>
                  <a:pt x="1395" y="207"/>
                </a:lnTo>
                <a:lnTo>
                  <a:pt x="1344" y="231"/>
                </a:lnTo>
                <a:lnTo>
                  <a:pt x="1294" y="256"/>
                </a:lnTo>
                <a:lnTo>
                  <a:pt x="1243" y="282"/>
                </a:lnTo>
                <a:lnTo>
                  <a:pt x="1193" y="309"/>
                </a:lnTo>
                <a:lnTo>
                  <a:pt x="1145" y="338"/>
                </a:lnTo>
                <a:lnTo>
                  <a:pt x="1096" y="368"/>
                </a:lnTo>
                <a:lnTo>
                  <a:pt x="1049" y="399"/>
                </a:lnTo>
                <a:lnTo>
                  <a:pt x="1003" y="430"/>
                </a:lnTo>
                <a:lnTo>
                  <a:pt x="958" y="464"/>
                </a:lnTo>
                <a:lnTo>
                  <a:pt x="912" y="498"/>
                </a:lnTo>
                <a:lnTo>
                  <a:pt x="869" y="533"/>
                </a:lnTo>
                <a:lnTo>
                  <a:pt x="825" y="570"/>
                </a:lnTo>
                <a:lnTo>
                  <a:pt x="783" y="606"/>
                </a:lnTo>
                <a:lnTo>
                  <a:pt x="742" y="645"/>
                </a:lnTo>
                <a:lnTo>
                  <a:pt x="702" y="684"/>
                </a:lnTo>
                <a:lnTo>
                  <a:pt x="662" y="724"/>
                </a:lnTo>
                <a:lnTo>
                  <a:pt x="624" y="765"/>
                </a:lnTo>
                <a:lnTo>
                  <a:pt x="586" y="808"/>
                </a:lnTo>
                <a:lnTo>
                  <a:pt x="550" y="850"/>
                </a:lnTo>
                <a:lnTo>
                  <a:pt x="514" y="893"/>
                </a:lnTo>
                <a:lnTo>
                  <a:pt x="480" y="938"/>
                </a:lnTo>
                <a:lnTo>
                  <a:pt x="447" y="984"/>
                </a:lnTo>
                <a:lnTo>
                  <a:pt x="414" y="1030"/>
                </a:lnTo>
                <a:lnTo>
                  <a:pt x="383" y="1077"/>
                </a:lnTo>
                <a:lnTo>
                  <a:pt x="353" y="1125"/>
                </a:lnTo>
                <a:lnTo>
                  <a:pt x="324" y="1173"/>
                </a:lnTo>
                <a:lnTo>
                  <a:pt x="296" y="1222"/>
                </a:lnTo>
                <a:lnTo>
                  <a:pt x="269" y="1273"/>
                </a:lnTo>
                <a:lnTo>
                  <a:pt x="244" y="1323"/>
                </a:lnTo>
                <a:lnTo>
                  <a:pt x="220" y="1374"/>
                </a:lnTo>
                <a:lnTo>
                  <a:pt x="197" y="1427"/>
                </a:lnTo>
                <a:lnTo>
                  <a:pt x="174" y="1479"/>
                </a:lnTo>
                <a:lnTo>
                  <a:pt x="153" y="1533"/>
                </a:lnTo>
                <a:lnTo>
                  <a:pt x="134" y="1587"/>
                </a:lnTo>
                <a:lnTo>
                  <a:pt x="117" y="1642"/>
                </a:lnTo>
                <a:lnTo>
                  <a:pt x="100" y="1697"/>
                </a:lnTo>
                <a:lnTo>
                  <a:pt x="84" y="1753"/>
                </a:lnTo>
                <a:lnTo>
                  <a:pt x="70" y="1809"/>
                </a:lnTo>
                <a:lnTo>
                  <a:pt x="57" y="1866"/>
                </a:lnTo>
                <a:lnTo>
                  <a:pt x="46" y="1923"/>
                </a:lnTo>
                <a:lnTo>
                  <a:pt x="36" y="1981"/>
                </a:lnTo>
                <a:lnTo>
                  <a:pt x="28" y="2039"/>
                </a:lnTo>
                <a:lnTo>
                  <a:pt x="21" y="2098"/>
                </a:lnTo>
                <a:lnTo>
                  <a:pt x="15" y="2157"/>
                </a:lnTo>
                <a:lnTo>
                  <a:pt x="11" y="2217"/>
                </a:lnTo>
                <a:lnTo>
                  <a:pt x="8" y="2277"/>
                </a:lnTo>
                <a:lnTo>
                  <a:pt x="7" y="2338"/>
                </a:lnTo>
                <a:lnTo>
                  <a:pt x="0" y="2338"/>
                </a:lnTo>
                <a:lnTo>
                  <a:pt x="6" y="2346"/>
                </a:lnTo>
                <a:lnTo>
                  <a:pt x="6" y="2355"/>
                </a:lnTo>
                <a:lnTo>
                  <a:pt x="13" y="2355"/>
                </a:lnTo>
                <a:lnTo>
                  <a:pt x="1740" y="4844"/>
                </a:lnTo>
                <a:lnTo>
                  <a:pt x="1286" y="4844"/>
                </a:lnTo>
                <a:lnTo>
                  <a:pt x="1286" y="6273"/>
                </a:lnTo>
                <a:lnTo>
                  <a:pt x="3412" y="6273"/>
                </a:lnTo>
                <a:lnTo>
                  <a:pt x="3412" y="4844"/>
                </a:lnTo>
                <a:lnTo>
                  <a:pt x="2981" y="4844"/>
                </a:lnTo>
                <a:lnTo>
                  <a:pt x="4709" y="2355"/>
                </a:lnTo>
                <a:lnTo>
                  <a:pt x="4714" y="2355"/>
                </a:lnTo>
                <a:lnTo>
                  <a:pt x="4714" y="2347"/>
                </a:lnTo>
                <a:lnTo>
                  <a:pt x="4721" y="2338"/>
                </a:lnTo>
                <a:close/>
                <a:moveTo>
                  <a:pt x="1964" y="4844"/>
                </a:moveTo>
                <a:lnTo>
                  <a:pt x="239" y="2355"/>
                </a:lnTo>
                <a:lnTo>
                  <a:pt x="1288" y="2355"/>
                </a:lnTo>
                <a:lnTo>
                  <a:pt x="2052" y="4844"/>
                </a:lnTo>
                <a:lnTo>
                  <a:pt x="1964" y="4844"/>
                </a:lnTo>
                <a:close/>
                <a:moveTo>
                  <a:pt x="2266" y="4844"/>
                </a:moveTo>
                <a:lnTo>
                  <a:pt x="2243" y="4844"/>
                </a:lnTo>
                <a:lnTo>
                  <a:pt x="1480" y="2355"/>
                </a:lnTo>
                <a:lnTo>
                  <a:pt x="2266" y="2355"/>
                </a:lnTo>
                <a:lnTo>
                  <a:pt x="2266" y="4844"/>
                </a:lnTo>
                <a:close/>
                <a:moveTo>
                  <a:pt x="1256" y="2250"/>
                </a:moveTo>
                <a:lnTo>
                  <a:pt x="184" y="2250"/>
                </a:lnTo>
                <a:lnTo>
                  <a:pt x="187" y="2206"/>
                </a:lnTo>
                <a:lnTo>
                  <a:pt x="190" y="2162"/>
                </a:lnTo>
                <a:lnTo>
                  <a:pt x="193" y="2119"/>
                </a:lnTo>
                <a:lnTo>
                  <a:pt x="198" y="2077"/>
                </a:lnTo>
                <a:lnTo>
                  <a:pt x="203" y="2035"/>
                </a:lnTo>
                <a:lnTo>
                  <a:pt x="208" y="1994"/>
                </a:lnTo>
                <a:lnTo>
                  <a:pt x="215" y="1953"/>
                </a:lnTo>
                <a:lnTo>
                  <a:pt x="222" y="1913"/>
                </a:lnTo>
                <a:lnTo>
                  <a:pt x="230" y="1873"/>
                </a:lnTo>
                <a:lnTo>
                  <a:pt x="238" y="1834"/>
                </a:lnTo>
                <a:lnTo>
                  <a:pt x="247" y="1795"/>
                </a:lnTo>
                <a:lnTo>
                  <a:pt x="257" y="1757"/>
                </a:lnTo>
                <a:lnTo>
                  <a:pt x="267" y="1719"/>
                </a:lnTo>
                <a:lnTo>
                  <a:pt x="278" y="1683"/>
                </a:lnTo>
                <a:lnTo>
                  <a:pt x="289" y="1646"/>
                </a:lnTo>
                <a:lnTo>
                  <a:pt x="301" y="1611"/>
                </a:lnTo>
                <a:lnTo>
                  <a:pt x="326" y="1540"/>
                </a:lnTo>
                <a:lnTo>
                  <a:pt x="353" y="1473"/>
                </a:lnTo>
                <a:lnTo>
                  <a:pt x="383" y="1406"/>
                </a:lnTo>
                <a:lnTo>
                  <a:pt x="414" y="1342"/>
                </a:lnTo>
                <a:lnTo>
                  <a:pt x="447" y="1281"/>
                </a:lnTo>
                <a:lnTo>
                  <a:pt x="481" y="1221"/>
                </a:lnTo>
                <a:lnTo>
                  <a:pt x="518" y="1163"/>
                </a:lnTo>
                <a:lnTo>
                  <a:pt x="556" y="1107"/>
                </a:lnTo>
                <a:lnTo>
                  <a:pt x="594" y="1053"/>
                </a:lnTo>
                <a:lnTo>
                  <a:pt x="636" y="1001"/>
                </a:lnTo>
                <a:lnTo>
                  <a:pt x="677" y="950"/>
                </a:lnTo>
                <a:lnTo>
                  <a:pt x="719" y="901"/>
                </a:lnTo>
                <a:lnTo>
                  <a:pt x="764" y="854"/>
                </a:lnTo>
                <a:lnTo>
                  <a:pt x="808" y="810"/>
                </a:lnTo>
                <a:lnTo>
                  <a:pt x="854" y="766"/>
                </a:lnTo>
                <a:lnTo>
                  <a:pt x="901" y="724"/>
                </a:lnTo>
                <a:lnTo>
                  <a:pt x="947" y="684"/>
                </a:lnTo>
                <a:lnTo>
                  <a:pt x="995" y="646"/>
                </a:lnTo>
                <a:lnTo>
                  <a:pt x="1043" y="609"/>
                </a:lnTo>
                <a:lnTo>
                  <a:pt x="1091" y="573"/>
                </a:lnTo>
                <a:lnTo>
                  <a:pt x="1141" y="540"/>
                </a:lnTo>
                <a:lnTo>
                  <a:pt x="1190" y="507"/>
                </a:lnTo>
                <a:lnTo>
                  <a:pt x="1239" y="476"/>
                </a:lnTo>
                <a:lnTo>
                  <a:pt x="1288" y="448"/>
                </a:lnTo>
                <a:lnTo>
                  <a:pt x="1337" y="419"/>
                </a:lnTo>
                <a:lnTo>
                  <a:pt x="1386" y="393"/>
                </a:lnTo>
                <a:lnTo>
                  <a:pt x="1435" y="367"/>
                </a:lnTo>
                <a:lnTo>
                  <a:pt x="1484" y="343"/>
                </a:lnTo>
                <a:lnTo>
                  <a:pt x="1532" y="320"/>
                </a:lnTo>
                <a:lnTo>
                  <a:pt x="1579" y="299"/>
                </a:lnTo>
                <a:lnTo>
                  <a:pt x="1626" y="279"/>
                </a:lnTo>
                <a:lnTo>
                  <a:pt x="1673" y="259"/>
                </a:lnTo>
                <a:lnTo>
                  <a:pt x="1718" y="241"/>
                </a:lnTo>
                <a:lnTo>
                  <a:pt x="1762" y="224"/>
                </a:lnTo>
                <a:lnTo>
                  <a:pt x="1848" y="193"/>
                </a:lnTo>
                <a:lnTo>
                  <a:pt x="1929" y="167"/>
                </a:lnTo>
                <a:lnTo>
                  <a:pt x="2005" y="144"/>
                </a:lnTo>
                <a:lnTo>
                  <a:pt x="2075" y="125"/>
                </a:lnTo>
                <a:lnTo>
                  <a:pt x="2138" y="109"/>
                </a:lnTo>
                <a:lnTo>
                  <a:pt x="2193" y="97"/>
                </a:lnTo>
                <a:lnTo>
                  <a:pt x="2240" y="87"/>
                </a:lnTo>
                <a:lnTo>
                  <a:pt x="2305" y="75"/>
                </a:lnTo>
                <a:lnTo>
                  <a:pt x="2328" y="71"/>
                </a:lnTo>
                <a:lnTo>
                  <a:pt x="2271" y="108"/>
                </a:lnTo>
                <a:lnTo>
                  <a:pt x="2215" y="147"/>
                </a:lnTo>
                <a:lnTo>
                  <a:pt x="2160" y="187"/>
                </a:lnTo>
                <a:lnTo>
                  <a:pt x="2108" y="227"/>
                </a:lnTo>
                <a:lnTo>
                  <a:pt x="2058" y="267"/>
                </a:lnTo>
                <a:lnTo>
                  <a:pt x="2010" y="308"/>
                </a:lnTo>
                <a:lnTo>
                  <a:pt x="1964" y="351"/>
                </a:lnTo>
                <a:lnTo>
                  <a:pt x="1920" y="393"/>
                </a:lnTo>
                <a:lnTo>
                  <a:pt x="1878" y="436"/>
                </a:lnTo>
                <a:lnTo>
                  <a:pt x="1836" y="480"/>
                </a:lnTo>
                <a:lnTo>
                  <a:pt x="1798" y="523"/>
                </a:lnTo>
                <a:lnTo>
                  <a:pt x="1760" y="568"/>
                </a:lnTo>
                <a:lnTo>
                  <a:pt x="1724" y="612"/>
                </a:lnTo>
                <a:lnTo>
                  <a:pt x="1691" y="657"/>
                </a:lnTo>
                <a:lnTo>
                  <a:pt x="1658" y="702"/>
                </a:lnTo>
                <a:lnTo>
                  <a:pt x="1628" y="747"/>
                </a:lnTo>
                <a:lnTo>
                  <a:pt x="1599" y="793"/>
                </a:lnTo>
                <a:lnTo>
                  <a:pt x="1571" y="838"/>
                </a:lnTo>
                <a:lnTo>
                  <a:pt x="1545" y="883"/>
                </a:lnTo>
                <a:lnTo>
                  <a:pt x="1520" y="929"/>
                </a:lnTo>
                <a:lnTo>
                  <a:pt x="1497" y="974"/>
                </a:lnTo>
                <a:lnTo>
                  <a:pt x="1474" y="1020"/>
                </a:lnTo>
                <a:lnTo>
                  <a:pt x="1454" y="1065"/>
                </a:lnTo>
                <a:lnTo>
                  <a:pt x="1434" y="1110"/>
                </a:lnTo>
                <a:lnTo>
                  <a:pt x="1416" y="1155"/>
                </a:lnTo>
                <a:lnTo>
                  <a:pt x="1399" y="1200"/>
                </a:lnTo>
                <a:lnTo>
                  <a:pt x="1383" y="1244"/>
                </a:lnTo>
                <a:lnTo>
                  <a:pt x="1368" y="1288"/>
                </a:lnTo>
                <a:lnTo>
                  <a:pt x="1354" y="1331"/>
                </a:lnTo>
                <a:lnTo>
                  <a:pt x="1342" y="1374"/>
                </a:lnTo>
                <a:lnTo>
                  <a:pt x="1329" y="1417"/>
                </a:lnTo>
                <a:lnTo>
                  <a:pt x="1319" y="1459"/>
                </a:lnTo>
                <a:lnTo>
                  <a:pt x="1309" y="1500"/>
                </a:lnTo>
                <a:lnTo>
                  <a:pt x="1299" y="1541"/>
                </a:lnTo>
                <a:lnTo>
                  <a:pt x="1285" y="1621"/>
                </a:lnTo>
                <a:lnTo>
                  <a:pt x="1272" y="1698"/>
                </a:lnTo>
                <a:lnTo>
                  <a:pt x="1262" y="1771"/>
                </a:lnTo>
                <a:lnTo>
                  <a:pt x="1255" y="1839"/>
                </a:lnTo>
                <a:lnTo>
                  <a:pt x="1250" y="1905"/>
                </a:lnTo>
                <a:lnTo>
                  <a:pt x="1247" y="1966"/>
                </a:lnTo>
                <a:lnTo>
                  <a:pt x="1246" y="2021"/>
                </a:lnTo>
                <a:lnTo>
                  <a:pt x="1246" y="2073"/>
                </a:lnTo>
                <a:lnTo>
                  <a:pt x="1247" y="2117"/>
                </a:lnTo>
                <a:lnTo>
                  <a:pt x="1248" y="2156"/>
                </a:lnTo>
                <a:lnTo>
                  <a:pt x="1250" y="2189"/>
                </a:lnTo>
                <a:lnTo>
                  <a:pt x="1254" y="2235"/>
                </a:lnTo>
                <a:lnTo>
                  <a:pt x="1256" y="2250"/>
                </a:lnTo>
                <a:close/>
                <a:moveTo>
                  <a:pt x="2363" y="106"/>
                </a:moveTo>
                <a:lnTo>
                  <a:pt x="2363" y="106"/>
                </a:lnTo>
                <a:lnTo>
                  <a:pt x="2412" y="133"/>
                </a:lnTo>
                <a:lnTo>
                  <a:pt x="2460" y="163"/>
                </a:lnTo>
                <a:lnTo>
                  <a:pt x="2506" y="194"/>
                </a:lnTo>
                <a:lnTo>
                  <a:pt x="2550" y="227"/>
                </a:lnTo>
                <a:lnTo>
                  <a:pt x="2593" y="260"/>
                </a:lnTo>
                <a:lnTo>
                  <a:pt x="2635" y="295"/>
                </a:lnTo>
                <a:lnTo>
                  <a:pt x="2674" y="330"/>
                </a:lnTo>
                <a:lnTo>
                  <a:pt x="2713" y="368"/>
                </a:lnTo>
                <a:lnTo>
                  <a:pt x="2749" y="405"/>
                </a:lnTo>
                <a:lnTo>
                  <a:pt x="2785" y="443"/>
                </a:lnTo>
                <a:lnTo>
                  <a:pt x="2819" y="483"/>
                </a:lnTo>
                <a:lnTo>
                  <a:pt x="2852" y="523"/>
                </a:lnTo>
                <a:lnTo>
                  <a:pt x="2883" y="564"/>
                </a:lnTo>
                <a:lnTo>
                  <a:pt x="2913" y="606"/>
                </a:lnTo>
                <a:lnTo>
                  <a:pt x="2941" y="649"/>
                </a:lnTo>
                <a:lnTo>
                  <a:pt x="2969" y="691"/>
                </a:lnTo>
                <a:lnTo>
                  <a:pt x="2995" y="734"/>
                </a:lnTo>
                <a:lnTo>
                  <a:pt x="3020" y="779"/>
                </a:lnTo>
                <a:lnTo>
                  <a:pt x="3044" y="822"/>
                </a:lnTo>
                <a:lnTo>
                  <a:pt x="3066" y="867"/>
                </a:lnTo>
                <a:lnTo>
                  <a:pt x="3087" y="913"/>
                </a:lnTo>
                <a:lnTo>
                  <a:pt x="3108" y="957"/>
                </a:lnTo>
                <a:lnTo>
                  <a:pt x="3127" y="1003"/>
                </a:lnTo>
                <a:lnTo>
                  <a:pt x="3146" y="1048"/>
                </a:lnTo>
                <a:lnTo>
                  <a:pt x="3163" y="1093"/>
                </a:lnTo>
                <a:lnTo>
                  <a:pt x="3179" y="1139"/>
                </a:lnTo>
                <a:lnTo>
                  <a:pt x="3195" y="1184"/>
                </a:lnTo>
                <a:lnTo>
                  <a:pt x="3209" y="1229"/>
                </a:lnTo>
                <a:lnTo>
                  <a:pt x="3222" y="1274"/>
                </a:lnTo>
                <a:lnTo>
                  <a:pt x="3235" y="1318"/>
                </a:lnTo>
                <a:lnTo>
                  <a:pt x="3246" y="1363"/>
                </a:lnTo>
                <a:lnTo>
                  <a:pt x="3258" y="1407"/>
                </a:lnTo>
                <a:lnTo>
                  <a:pt x="3277" y="1493"/>
                </a:lnTo>
                <a:lnTo>
                  <a:pt x="3293" y="1578"/>
                </a:lnTo>
                <a:lnTo>
                  <a:pt x="3308" y="1660"/>
                </a:lnTo>
                <a:lnTo>
                  <a:pt x="3319" y="1739"/>
                </a:lnTo>
                <a:lnTo>
                  <a:pt x="3329" y="1813"/>
                </a:lnTo>
                <a:lnTo>
                  <a:pt x="3335" y="1884"/>
                </a:lnTo>
                <a:lnTo>
                  <a:pt x="3341" y="1951"/>
                </a:lnTo>
                <a:lnTo>
                  <a:pt x="3345" y="2012"/>
                </a:lnTo>
                <a:lnTo>
                  <a:pt x="3348" y="2068"/>
                </a:lnTo>
                <a:lnTo>
                  <a:pt x="3349" y="2118"/>
                </a:lnTo>
                <a:lnTo>
                  <a:pt x="3350" y="2198"/>
                </a:lnTo>
                <a:lnTo>
                  <a:pt x="3349" y="2250"/>
                </a:lnTo>
                <a:lnTo>
                  <a:pt x="3348" y="2268"/>
                </a:lnTo>
                <a:lnTo>
                  <a:pt x="2415" y="2250"/>
                </a:lnTo>
                <a:lnTo>
                  <a:pt x="2419" y="2204"/>
                </a:lnTo>
                <a:lnTo>
                  <a:pt x="2423" y="2153"/>
                </a:lnTo>
                <a:lnTo>
                  <a:pt x="2425" y="2093"/>
                </a:lnTo>
                <a:lnTo>
                  <a:pt x="2427" y="2029"/>
                </a:lnTo>
                <a:lnTo>
                  <a:pt x="2428" y="1959"/>
                </a:lnTo>
                <a:lnTo>
                  <a:pt x="2429" y="1885"/>
                </a:lnTo>
                <a:lnTo>
                  <a:pt x="2428" y="1725"/>
                </a:lnTo>
                <a:lnTo>
                  <a:pt x="2426" y="1554"/>
                </a:lnTo>
                <a:lnTo>
                  <a:pt x="2421" y="1374"/>
                </a:lnTo>
                <a:lnTo>
                  <a:pt x="2415" y="1192"/>
                </a:lnTo>
                <a:lnTo>
                  <a:pt x="2408" y="1009"/>
                </a:lnTo>
                <a:lnTo>
                  <a:pt x="2401" y="833"/>
                </a:lnTo>
                <a:lnTo>
                  <a:pt x="2393" y="666"/>
                </a:lnTo>
                <a:lnTo>
                  <a:pt x="2378" y="378"/>
                </a:lnTo>
                <a:lnTo>
                  <a:pt x="2367" y="179"/>
                </a:lnTo>
                <a:lnTo>
                  <a:pt x="2363" y="106"/>
                </a:lnTo>
                <a:close/>
                <a:moveTo>
                  <a:pt x="2456" y="4844"/>
                </a:moveTo>
                <a:lnTo>
                  <a:pt x="2456" y="2355"/>
                </a:lnTo>
                <a:lnTo>
                  <a:pt x="3243" y="2355"/>
                </a:lnTo>
                <a:lnTo>
                  <a:pt x="2478" y="4844"/>
                </a:lnTo>
                <a:lnTo>
                  <a:pt x="2456" y="4844"/>
                </a:lnTo>
                <a:close/>
                <a:moveTo>
                  <a:pt x="2757" y="4844"/>
                </a:moveTo>
                <a:lnTo>
                  <a:pt x="2670" y="4844"/>
                </a:lnTo>
                <a:lnTo>
                  <a:pt x="3434" y="2355"/>
                </a:lnTo>
                <a:lnTo>
                  <a:pt x="4481" y="2355"/>
                </a:lnTo>
                <a:lnTo>
                  <a:pt x="2757" y="4844"/>
                </a:lnTo>
                <a:close/>
              </a:path>
            </a:pathLst>
          </a:custGeom>
          <a:solidFill>
            <a:srgbClr val="D5DDE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0" name="矩形 59"/>
          <p:cNvSpPr/>
          <p:nvPr/>
        </p:nvSpPr>
        <p:spPr>
          <a:xfrm>
            <a:off x="914337" y="3069221"/>
            <a:ext cx="1204176" cy="307777"/>
          </a:xfrm>
          <a:prstGeom prst="rect">
            <a:avLst/>
          </a:prstGeom>
        </p:spPr>
        <p:txBody>
          <a:bodyPr wrap="none">
            <a:spAutoFit/>
          </a:bodyPr>
          <a:lstStyle/>
          <a:p>
            <a:r>
              <a:rPr lang="zh-CN" altLang="en-US" sz="1400">
                <a:solidFill>
                  <a:srgbClr val="595757"/>
                </a:solidFill>
                <a:latin typeface="微软雅黑" panose="020B0503020204020204" pitchFamily="34" charset="-122"/>
                <a:ea typeface="微软雅黑" panose="020B0503020204020204" pitchFamily="34" charset="-122"/>
              </a:rPr>
              <a:t>Hot Balloon</a:t>
            </a:r>
          </a:p>
        </p:txBody>
      </p:sp>
      <p:sp>
        <p:nvSpPr>
          <p:cNvPr id="6" name="椭圆 5"/>
          <p:cNvSpPr/>
          <p:nvPr/>
        </p:nvSpPr>
        <p:spPr>
          <a:xfrm>
            <a:off x="2851534" y="1958798"/>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4" name="KSO_Shape"/>
          <p:cNvSpPr/>
          <p:nvPr/>
        </p:nvSpPr>
        <p:spPr bwMode="auto">
          <a:xfrm>
            <a:off x="3426182" y="2239186"/>
            <a:ext cx="476034" cy="693253"/>
          </a:xfrm>
          <a:custGeom>
            <a:avLst/>
            <a:gdLst>
              <a:gd name="T0" fmla="*/ 2147483646 w 194"/>
              <a:gd name="T1" fmla="*/ 2147483646 h 283"/>
              <a:gd name="T2" fmla="*/ 2147483646 w 194"/>
              <a:gd name="T3" fmla="*/ 2147483646 h 283"/>
              <a:gd name="T4" fmla="*/ 2147483646 w 194"/>
              <a:gd name="T5" fmla="*/ 2147483646 h 283"/>
              <a:gd name="T6" fmla="*/ 2147483646 w 194"/>
              <a:gd name="T7" fmla="*/ 2147483646 h 283"/>
              <a:gd name="T8" fmla="*/ 2147483646 w 194"/>
              <a:gd name="T9" fmla="*/ 2147483646 h 283"/>
              <a:gd name="T10" fmla="*/ 2147483646 w 194"/>
              <a:gd name="T11" fmla="*/ 2147483646 h 283"/>
              <a:gd name="T12" fmla="*/ 2147483646 w 194"/>
              <a:gd name="T13" fmla="*/ 2147483646 h 283"/>
              <a:gd name="T14" fmla="*/ 2147483646 w 194"/>
              <a:gd name="T15" fmla="*/ 0 h 283"/>
              <a:gd name="T16" fmla="*/ 2147483646 w 194"/>
              <a:gd name="T17" fmla="*/ 2147483646 h 283"/>
              <a:gd name="T18" fmla="*/ 2147483646 w 194"/>
              <a:gd name="T19" fmla="*/ 2147483646 h 283"/>
              <a:gd name="T20" fmla="*/ 2147483646 w 194"/>
              <a:gd name="T21" fmla="*/ 2147483646 h 283"/>
              <a:gd name="T22" fmla="*/ 2147483646 w 194"/>
              <a:gd name="T23" fmla="*/ 2147483646 h 283"/>
              <a:gd name="T24" fmla="*/ 2147483646 w 194"/>
              <a:gd name="T25" fmla="*/ 2147483646 h 283"/>
              <a:gd name="T26" fmla="*/ 2147483646 w 194"/>
              <a:gd name="T27" fmla="*/ 0 h 283"/>
              <a:gd name="T28" fmla="*/ 2147483646 w 194"/>
              <a:gd name="T29" fmla="*/ 2147483646 h 283"/>
              <a:gd name="T30" fmla="*/ 2147483646 w 194"/>
              <a:gd name="T31" fmla="*/ 2147483646 h 283"/>
              <a:gd name="T32" fmla="*/ 2147483646 w 194"/>
              <a:gd name="T33" fmla="*/ 2147483646 h 283"/>
              <a:gd name="T34" fmla="*/ 2147483646 w 194"/>
              <a:gd name="T35" fmla="*/ 2147483646 h 283"/>
              <a:gd name="T36" fmla="*/ 2147483646 w 194"/>
              <a:gd name="T37" fmla="*/ 2147483646 h 283"/>
              <a:gd name="T38" fmla="*/ 2147483646 w 194"/>
              <a:gd name="T39" fmla="*/ 2147483646 h 283"/>
              <a:gd name="T40" fmla="*/ 2147483646 w 194"/>
              <a:gd name="T41" fmla="*/ 2147483646 h 283"/>
              <a:gd name="T42" fmla="*/ 0 w 194"/>
              <a:gd name="T43" fmla="*/ 2147483646 h 283"/>
              <a:gd name="T44" fmla="*/ 2147483646 w 194"/>
              <a:gd name="T45" fmla="*/ 2147483646 h 283"/>
              <a:gd name="T46" fmla="*/ 2147483646 w 194"/>
              <a:gd name="T47" fmla="*/ 2147483646 h 283"/>
              <a:gd name="T48" fmla="*/ 2147483646 w 194"/>
              <a:gd name="T49" fmla="*/ 2147483646 h 283"/>
              <a:gd name="T50" fmla="*/ 2147483646 w 194"/>
              <a:gd name="T51" fmla="*/ 2147483646 h 283"/>
              <a:gd name="T52" fmla="*/ 2147483646 w 194"/>
              <a:gd name="T53" fmla="*/ 2147483646 h 283"/>
              <a:gd name="T54" fmla="*/ 2147483646 w 194"/>
              <a:gd name="T55" fmla="*/ 2147483646 h 283"/>
              <a:gd name="T56" fmla="*/ 2147483646 w 194"/>
              <a:gd name="T57" fmla="*/ 2147483646 h 283"/>
              <a:gd name="T58" fmla="*/ 2147483646 w 194"/>
              <a:gd name="T59" fmla="*/ 2147483646 h 283"/>
              <a:gd name="T60" fmla="*/ 2147483646 w 194"/>
              <a:gd name="T61" fmla="*/ 2147483646 h 283"/>
              <a:gd name="T62" fmla="*/ 2147483646 w 194"/>
              <a:gd name="T63" fmla="*/ 2147483646 h 283"/>
              <a:gd name="T64" fmla="*/ 2147483646 w 194"/>
              <a:gd name="T65" fmla="*/ 2147483646 h 283"/>
              <a:gd name="T66" fmla="*/ 2147483646 w 194"/>
              <a:gd name="T67" fmla="*/ 2147483646 h 283"/>
              <a:gd name="T68" fmla="*/ 2147483646 w 194"/>
              <a:gd name="T69" fmla="*/ 2147483646 h 283"/>
              <a:gd name="T70" fmla="*/ 2147483646 w 194"/>
              <a:gd name="T71" fmla="*/ 2147483646 h 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4" h="283">
                <a:moveTo>
                  <a:pt x="122" y="283"/>
                </a:moveTo>
                <a:cubicBezTo>
                  <a:pt x="122" y="244"/>
                  <a:pt x="122" y="244"/>
                  <a:pt x="122" y="244"/>
                </a:cubicBezTo>
                <a:cubicBezTo>
                  <a:pt x="72" y="244"/>
                  <a:pt x="72" y="244"/>
                  <a:pt x="72" y="244"/>
                </a:cubicBezTo>
                <a:cubicBezTo>
                  <a:pt x="72" y="283"/>
                  <a:pt x="72" y="283"/>
                  <a:pt x="72" y="283"/>
                </a:cubicBezTo>
                <a:lnTo>
                  <a:pt x="122" y="283"/>
                </a:lnTo>
                <a:close/>
                <a:moveTo>
                  <a:pt x="144" y="116"/>
                </a:moveTo>
                <a:cubicBezTo>
                  <a:pt x="144" y="100"/>
                  <a:pt x="131" y="86"/>
                  <a:pt x="115" y="86"/>
                </a:cubicBezTo>
                <a:cubicBezTo>
                  <a:pt x="79" y="86"/>
                  <a:pt x="79" y="86"/>
                  <a:pt x="79" y="86"/>
                </a:cubicBezTo>
                <a:cubicBezTo>
                  <a:pt x="62" y="86"/>
                  <a:pt x="49" y="100"/>
                  <a:pt x="49" y="116"/>
                </a:cubicBezTo>
                <a:cubicBezTo>
                  <a:pt x="49" y="233"/>
                  <a:pt x="49" y="233"/>
                  <a:pt x="49" y="233"/>
                </a:cubicBezTo>
                <a:cubicBezTo>
                  <a:pt x="144" y="233"/>
                  <a:pt x="144" y="233"/>
                  <a:pt x="144" y="233"/>
                </a:cubicBezTo>
                <a:lnTo>
                  <a:pt x="144" y="116"/>
                </a:lnTo>
                <a:close/>
                <a:moveTo>
                  <a:pt x="111" y="21"/>
                </a:moveTo>
                <a:cubicBezTo>
                  <a:pt x="111" y="10"/>
                  <a:pt x="111" y="10"/>
                  <a:pt x="111" y="10"/>
                </a:cubicBezTo>
                <a:cubicBezTo>
                  <a:pt x="111" y="4"/>
                  <a:pt x="115" y="0"/>
                  <a:pt x="121" y="0"/>
                </a:cubicBezTo>
                <a:cubicBezTo>
                  <a:pt x="149" y="0"/>
                  <a:pt x="149" y="0"/>
                  <a:pt x="149" y="0"/>
                </a:cubicBezTo>
                <a:cubicBezTo>
                  <a:pt x="155" y="0"/>
                  <a:pt x="159" y="4"/>
                  <a:pt x="159" y="10"/>
                </a:cubicBezTo>
                <a:cubicBezTo>
                  <a:pt x="159" y="39"/>
                  <a:pt x="159" y="39"/>
                  <a:pt x="159" y="39"/>
                </a:cubicBezTo>
                <a:cubicBezTo>
                  <a:pt x="156" y="36"/>
                  <a:pt x="152" y="33"/>
                  <a:pt x="148" y="31"/>
                </a:cubicBezTo>
                <a:cubicBezTo>
                  <a:pt x="148" y="11"/>
                  <a:pt x="148" y="11"/>
                  <a:pt x="148" y="11"/>
                </a:cubicBezTo>
                <a:cubicBezTo>
                  <a:pt x="122" y="11"/>
                  <a:pt x="122" y="11"/>
                  <a:pt x="122" y="11"/>
                </a:cubicBezTo>
                <a:cubicBezTo>
                  <a:pt x="122" y="22"/>
                  <a:pt x="122" y="22"/>
                  <a:pt x="122" y="22"/>
                </a:cubicBezTo>
                <a:cubicBezTo>
                  <a:pt x="119" y="22"/>
                  <a:pt x="115" y="21"/>
                  <a:pt x="112" y="21"/>
                </a:cubicBezTo>
                <a:lnTo>
                  <a:pt x="111" y="21"/>
                </a:lnTo>
                <a:close/>
                <a:moveTo>
                  <a:pt x="35" y="39"/>
                </a:moveTo>
                <a:cubicBezTo>
                  <a:pt x="35" y="10"/>
                  <a:pt x="35" y="10"/>
                  <a:pt x="35" y="10"/>
                </a:cubicBezTo>
                <a:cubicBezTo>
                  <a:pt x="35" y="4"/>
                  <a:pt x="39" y="0"/>
                  <a:pt x="45" y="0"/>
                </a:cubicBezTo>
                <a:cubicBezTo>
                  <a:pt x="73" y="0"/>
                  <a:pt x="73" y="0"/>
                  <a:pt x="73" y="0"/>
                </a:cubicBezTo>
                <a:cubicBezTo>
                  <a:pt x="79" y="0"/>
                  <a:pt x="83" y="4"/>
                  <a:pt x="83" y="10"/>
                </a:cubicBezTo>
                <a:cubicBezTo>
                  <a:pt x="83" y="21"/>
                  <a:pt x="83" y="21"/>
                  <a:pt x="83" y="21"/>
                </a:cubicBezTo>
                <a:cubicBezTo>
                  <a:pt x="82" y="21"/>
                  <a:pt x="82" y="21"/>
                  <a:pt x="82" y="21"/>
                </a:cubicBezTo>
                <a:cubicBezTo>
                  <a:pt x="78" y="21"/>
                  <a:pt x="75" y="22"/>
                  <a:pt x="72" y="22"/>
                </a:cubicBezTo>
                <a:cubicBezTo>
                  <a:pt x="72" y="11"/>
                  <a:pt x="72" y="11"/>
                  <a:pt x="72" y="11"/>
                </a:cubicBezTo>
                <a:cubicBezTo>
                  <a:pt x="46" y="11"/>
                  <a:pt x="46" y="11"/>
                  <a:pt x="46" y="11"/>
                </a:cubicBezTo>
                <a:cubicBezTo>
                  <a:pt x="46" y="31"/>
                  <a:pt x="46" y="31"/>
                  <a:pt x="46" y="31"/>
                </a:cubicBezTo>
                <a:cubicBezTo>
                  <a:pt x="42" y="33"/>
                  <a:pt x="38" y="36"/>
                  <a:pt x="35" y="39"/>
                </a:cubicBezTo>
                <a:close/>
                <a:moveTo>
                  <a:pt x="174" y="187"/>
                </a:moveTo>
                <a:cubicBezTo>
                  <a:pt x="174" y="95"/>
                  <a:pt x="174" y="95"/>
                  <a:pt x="174" y="95"/>
                </a:cubicBezTo>
                <a:cubicBezTo>
                  <a:pt x="174" y="60"/>
                  <a:pt x="146" y="33"/>
                  <a:pt x="112" y="33"/>
                </a:cubicBezTo>
                <a:cubicBezTo>
                  <a:pt x="82" y="33"/>
                  <a:pt x="82" y="33"/>
                  <a:pt x="82" y="33"/>
                </a:cubicBezTo>
                <a:cubicBezTo>
                  <a:pt x="48" y="33"/>
                  <a:pt x="20" y="60"/>
                  <a:pt x="20" y="95"/>
                </a:cubicBezTo>
                <a:cubicBezTo>
                  <a:pt x="20" y="187"/>
                  <a:pt x="20" y="187"/>
                  <a:pt x="20" y="187"/>
                </a:cubicBezTo>
                <a:cubicBezTo>
                  <a:pt x="0" y="187"/>
                  <a:pt x="0" y="187"/>
                  <a:pt x="0" y="187"/>
                </a:cubicBezTo>
                <a:cubicBezTo>
                  <a:pt x="0" y="233"/>
                  <a:pt x="0" y="233"/>
                  <a:pt x="0" y="233"/>
                </a:cubicBezTo>
                <a:cubicBezTo>
                  <a:pt x="0" y="241"/>
                  <a:pt x="4" y="244"/>
                  <a:pt x="11" y="244"/>
                </a:cubicBezTo>
                <a:cubicBezTo>
                  <a:pt x="20" y="244"/>
                  <a:pt x="20" y="244"/>
                  <a:pt x="20" y="244"/>
                </a:cubicBezTo>
                <a:cubicBezTo>
                  <a:pt x="20" y="262"/>
                  <a:pt x="20" y="262"/>
                  <a:pt x="20" y="262"/>
                </a:cubicBezTo>
                <a:cubicBezTo>
                  <a:pt x="20" y="274"/>
                  <a:pt x="29" y="283"/>
                  <a:pt x="41" y="283"/>
                </a:cubicBezTo>
                <a:cubicBezTo>
                  <a:pt x="60" y="283"/>
                  <a:pt x="60" y="283"/>
                  <a:pt x="60" y="283"/>
                </a:cubicBezTo>
                <a:cubicBezTo>
                  <a:pt x="60" y="244"/>
                  <a:pt x="60" y="244"/>
                  <a:pt x="60" y="244"/>
                </a:cubicBezTo>
                <a:cubicBezTo>
                  <a:pt x="38" y="244"/>
                  <a:pt x="38" y="244"/>
                  <a:pt x="38" y="244"/>
                </a:cubicBezTo>
                <a:cubicBezTo>
                  <a:pt x="38" y="116"/>
                  <a:pt x="38" y="116"/>
                  <a:pt x="38" y="116"/>
                </a:cubicBezTo>
                <a:cubicBezTo>
                  <a:pt x="38" y="93"/>
                  <a:pt x="56" y="75"/>
                  <a:pt x="79" y="75"/>
                </a:cubicBezTo>
                <a:cubicBezTo>
                  <a:pt x="115" y="75"/>
                  <a:pt x="115" y="75"/>
                  <a:pt x="115" y="75"/>
                </a:cubicBezTo>
                <a:cubicBezTo>
                  <a:pt x="137" y="75"/>
                  <a:pt x="156" y="93"/>
                  <a:pt x="156" y="116"/>
                </a:cubicBezTo>
                <a:cubicBezTo>
                  <a:pt x="156" y="244"/>
                  <a:pt x="156" y="244"/>
                  <a:pt x="156" y="244"/>
                </a:cubicBezTo>
                <a:cubicBezTo>
                  <a:pt x="134" y="244"/>
                  <a:pt x="134" y="244"/>
                  <a:pt x="134" y="244"/>
                </a:cubicBezTo>
                <a:cubicBezTo>
                  <a:pt x="134" y="283"/>
                  <a:pt x="134" y="283"/>
                  <a:pt x="134" y="283"/>
                </a:cubicBezTo>
                <a:cubicBezTo>
                  <a:pt x="153" y="283"/>
                  <a:pt x="153" y="283"/>
                  <a:pt x="153" y="283"/>
                </a:cubicBezTo>
                <a:cubicBezTo>
                  <a:pt x="164" y="283"/>
                  <a:pt x="174" y="274"/>
                  <a:pt x="174" y="262"/>
                </a:cubicBezTo>
                <a:cubicBezTo>
                  <a:pt x="174" y="244"/>
                  <a:pt x="174" y="244"/>
                  <a:pt x="174" y="244"/>
                </a:cubicBezTo>
                <a:cubicBezTo>
                  <a:pt x="183" y="244"/>
                  <a:pt x="183" y="244"/>
                  <a:pt x="183" y="244"/>
                </a:cubicBezTo>
                <a:cubicBezTo>
                  <a:pt x="190" y="244"/>
                  <a:pt x="194" y="241"/>
                  <a:pt x="194" y="233"/>
                </a:cubicBezTo>
                <a:cubicBezTo>
                  <a:pt x="194" y="187"/>
                  <a:pt x="194" y="187"/>
                  <a:pt x="194" y="187"/>
                </a:cubicBezTo>
                <a:lnTo>
                  <a:pt x="174" y="187"/>
                </a:lnTo>
                <a:close/>
                <a:moveTo>
                  <a:pt x="110" y="60"/>
                </a:moveTo>
                <a:cubicBezTo>
                  <a:pt x="84" y="60"/>
                  <a:pt x="84" y="60"/>
                  <a:pt x="84" y="60"/>
                </a:cubicBezTo>
                <a:cubicBezTo>
                  <a:pt x="80" y="60"/>
                  <a:pt x="78" y="57"/>
                  <a:pt x="78" y="54"/>
                </a:cubicBezTo>
                <a:cubicBezTo>
                  <a:pt x="78" y="51"/>
                  <a:pt x="80" y="48"/>
                  <a:pt x="84" y="48"/>
                </a:cubicBezTo>
                <a:cubicBezTo>
                  <a:pt x="110" y="48"/>
                  <a:pt x="110" y="48"/>
                  <a:pt x="110" y="48"/>
                </a:cubicBezTo>
                <a:cubicBezTo>
                  <a:pt x="114" y="48"/>
                  <a:pt x="116" y="51"/>
                  <a:pt x="116" y="54"/>
                </a:cubicBezTo>
                <a:cubicBezTo>
                  <a:pt x="116" y="57"/>
                  <a:pt x="114" y="60"/>
                  <a:pt x="110" y="60"/>
                </a:cubicBezTo>
                <a:close/>
              </a:path>
            </a:pathLst>
          </a:custGeom>
          <a:solidFill>
            <a:srgbClr val="D5DDE0"/>
          </a:solidFill>
          <a:ln>
            <a:noFill/>
          </a:ln>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1" name="矩形 60"/>
          <p:cNvSpPr/>
          <p:nvPr/>
        </p:nvSpPr>
        <p:spPr>
          <a:xfrm>
            <a:off x="3221610" y="3069221"/>
            <a:ext cx="885179" cy="307777"/>
          </a:xfrm>
          <a:prstGeom prst="rect">
            <a:avLst/>
          </a:prstGeom>
        </p:spPr>
        <p:txBody>
          <a:bodyPr wrap="none">
            <a:spAutoFit/>
          </a:bodyPr>
          <a:lstStyle/>
          <a:p>
            <a:r>
              <a:rPr lang="en-US" altLang="zh-CN" sz="1400">
                <a:solidFill>
                  <a:srgbClr val="595757"/>
                </a:solidFill>
                <a:latin typeface="微软雅黑" panose="020B0503020204020204" pitchFamily="34" charset="-122"/>
                <a:ea typeface="微软雅黑" panose="020B0503020204020204" pitchFamily="34" charset="-122"/>
              </a:rPr>
              <a:t>On Foot</a:t>
            </a:r>
            <a:endParaRPr lang="zh-CN" altLang="en-US" sz="1400">
              <a:solidFill>
                <a:srgbClr val="595757"/>
              </a:solidFill>
              <a:latin typeface="微软雅黑" panose="020B0503020204020204" pitchFamily="34" charset="-122"/>
              <a:ea typeface="微软雅黑" panose="020B0503020204020204" pitchFamily="34" charset="-122"/>
            </a:endParaRPr>
          </a:p>
        </p:txBody>
      </p:sp>
      <p:sp>
        <p:nvSpPr>
          <p:cNvPr id="7" name="椭圆 6"/>
          <p:cNvSpPr/>
          <p:nvPr/>
        </p:nvSpPr>
        <p:spPr>
          <a:xfrm>
            <a:off x="5046476" y="1958798"/>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1" name="KSO_Shape"/>
          <p:cNvSpPr/>
          <p:nvPr/>
        </p:nvSpPr>
        <p:spPr bwMode="auto">
          <a:xfrm>
            <a:off x="5451471" y="2187560"/>
            <a:ext cx="815340" cy="744879"/>
          </a:xfrm>
          <a:custGeom>
            <a:avLst/>
            <a:gdLst>
              <a:gd name="T0" fmla="*/ 1345064 w 4128"/>
              <a:gd name="T1" fmla="*/ 342997 h 3770"/>
              <a:gd name="T2" fmla="*/ 769356 w 4128"/>
              <a:gd name="T3" fmla="*/ 174553 h 3770"/>
              <a:gd name="T4" fmla="*/ 540381 w 4128"/>
              <a:gd name="T5" fmla="*/ 397982 h 3770"/>
              <a:gd name="T6" fmla="*/ 265611 w 4128"/>
              <a:gd name="T7" fmla="*/ 465621 h 3770"/>
              <a:gd name="T8" fmla="*/ 64113 w 4128"/>
              <a:gd name="T9" fmla="*/ 970080 h 3770"/>
              <a:gd name="T10" fmla="*/ 413463 w 4128"/>
              <a:gd name="T11" fmla="*/ 1627273 h 3770"/>
              <a:gd name="T12" fmla="*/ 700881 w 4128"/>
              <a:gd name="T13" fmla="*/ 1165580 h 3770"/>
              <a:gd name="T14" fmla="*/ 1090793 w 4128"/>
              <a:gd name="T15" fmla="*/ 932987 h 3770"/>
              <a:gd name="T16" fmla="*/ 1629865 w 4128"/>
              <a:gd name="T17" fmla="*/ 953934 h 3770"/>
              <a:gd name="T18" fmla="*/ 1345064 w 4128"/>
              <a:gd name="T19" fmla="*/ 342997 h 3770"/>
              <a:gd name="T20" fmla="*/ 532530 w 4128"/>
              <a:gd name="T21" fmla="*/ 1048629 h 3770"/>
              <a:gd name="T22" fmla="*/ 231592 w 4128"/>
              <a:gd name="T23" fmla="*/ 967898 h 3770"/>
              <a:gd name="T24" fmla="*/ 312278 w 4128"/>
              <a:gd name="T25" fmla="*/ 666794 h 3770"/>
              <a:gd name="T26" fmla="*/ 613217 w 4128"/>
              <a:gd name="T27" fmla="*/ 747525 h 3770"/>
              <a:gd name="T28" fmla="*/ 532530 w 4128"/>
              <a:gd name="T29" fmla="*/ 1048629 h 3770"/>
              <a:gd name="T30" fmla="*/ 925495 w 4128"/>
              <a:gd name="T31" fmla="*/ 356089 h 3770"/>
              <a:gd name="T32" fmla="*/ 1004437 w 4128"/>
              <a:gd name="T33" fmla="*/ 310269 h 3770"/>
              <a:gd name="T34" fmla="*/ 1049795 w 4128"/>
              <a:gd name="T35" fmla="*/ 389254 h 3770"/>
              <a:gd name="T36" fmla="*/ 970854 w 4128"/>
              <a:gd name="T37" fmla="*/ 434638 h 3770"/>
              <a:gd name="T38" fmla="*/ 925495 w 4128"/>
              <a:gd name="T39" fmla="*/ 356089 h 3770"/>
              <a:gd name="T40" fmla="*/ 925931 w 4128"/>
              <a:gd name="T41" fmla="*/ 602209 h 3770"/>
              <a:gd name="T42" fmla="*/ 880572 w 4128"/>
              <a:gd name="T43" fmla="*/ 523660 h 3770"/>
              <a:gd name="T44" fmla="*/ 959514 w 4128"/>
              <a:gd name="T45" fmla="*/ 477840 h 3770"/>
              <a:gd name="T46" fmla="*/ 1004873 w 4128"/>
              <a:gd name="T47" fmla="*/ 556825 h 3770"/>
              <a:gd name="T48" fmla="*/ 925931 w 4128"/>
              <a:gd name="T49" fmla="*/ 602209 h 3770"/>
              <a:gd name="T50" fmla="*/ 1166682 w 4128"/>
              <a:gd name="T51" fmla="*/ 600027 h 3770"/>
              <a:gd name="T52" fmla="*/ 1087740 w 4128"/>
              <a:gd name="T53" fmla="*/ 645847 h 3770"/>
              <a:gd name="T54" fmla="*/ 1041945 w 4128"/>
              <a:gd name="T55" fmla="*/ 566862 h 3770"/>
              <a:gd name="T56" fmla="*/ 1120887 w 4128"/>
              <a:gd name="T57" fmla="*/ 521042 h 3770"/>
              <a:gd name="T58" fmla="*/ 1166682 w 4128"/>
              <a:gd name="T59" fmla="*/ 600027 h 3770"/>
              <a:gd name="T60" fmla="*/ 1211604 w 4128"/>
              <a:gd name="T61" fmla="*/ 432456 h 3770"/>
              <a:gd name="T62" fmla="*/ 1132663 w 4128"/>
              <a:gd name="T63" fmla="*/ 478276 h 3770"/>
              <a:gd name="T64" fmla="*/ 1086868 w 4128"/>
              <a:gd name="T65" fmla="*/ 399291 h 3770"/>
              <a:gd name="T66" fmla="*/ 1165809 w 4128"/>
              <a:gd name="T67" fmla="*/ 353470 h 3770"/>
              <a:gd name="T68" fmla="*/ 1211604 w 4128"/>
              <a:gd name="T69" fmla="*/ 432456 h 3770"/>
              <a:gd name="T70" fmla="*/ 357637 w 4128"/>
              <a:gd name="T71" fmla="*/ 745779 h 3770"/>
              <a:gd name="T72" fmla="*/ 310534 w 4128"/>
              <a:gd name="T73" fmla="*/ 922514 h 3770"/>
              <a:gd name="T74" fmla="*/ 487171 w 4128"/>
              <a:gd name="T75" fmla="*/ 970080 h 3770"/>
              <a:gd name="T76" fmla="*/ 534711 w 4128"/>
              <a:gd name="T77" fmla="*/ 792908 h 3770"/>
              <a:gd name="T78" fmla="*/ 357637 w 4128"/>
              <a:gd name="T79" fmla="*/ 745779 h 3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28" h="3770">
                <a:moveTo>
                  <a:pt x="3084" y="786"/>
                </a:moveTo>
                <a:cubicBezTo>
                  <a:pt x="2706" y="390"/>
                  <a:pt x="2273" y="0"/>
                  <a:pt x="1764" y="400"/>
                </a:cubicBezTo>
                <a:cubicBezTo>
                  <a:pt x="1567" y="554"/>
                  <a:pt x="1478" y="773"/>
                  <a:pt x="1239" y="912"/>
                </a:cubicBezTo>
                <a:cubicBezTo>
                  <a:pt x="1039" y="1027"/>
                  <a:pt x="810" y="992"/>
                  <a:pt x="609" y="1067"/>
                </a:cubicBezTo>
                <a:cubicBezTo>
                  <a:pt x="0" y="1293"/>
                  <a:pt x="22" y="1635"/>
                  <a:pt x="147" y="2223"/>
                </a:cubicBezTo>
                <a:cubicBezTo>
                  <a:pt x="217" y="2556"/>
                  <a:pt x="484" y="3689"/>
                  <a:pt x="948" y="3729"/>
                </a:cubicBezTo>
                <a:cubicBezTo>
                  <a:pt x="1418" y="3770"/>
                  <a:pt x="1412" y="2915"/>
                  <a:pt x="1607" y="2671"/>
                </a:cubicBezTo>
                <a:cubicBezTo>
                  <a:pt x="1776" y="2461"/>
                  <a:pt x="2249" y="2197"/>
                  <a:pt x="2501" y="2138"/>
                </a:cubicBezTo>
                <a:cubicBezTo>
                  <a:pt x="2843" y="2058"/>
                  <a:pt x="3451" y="2449"/>
                  <a:pt x="3737" y="2186"/>
                </a:cubicBezTo>
                <a:cubicBezTo>
                  <a:pt x="4128" y="1826"/>
                  <a:pt x="3313" y="1025"/>
                  <a:pt x="3084" y="786"/>
                </a:cubicBezTo>
                <a:close/>
                <a:moveTo>
                  <a:pt x="1221" y="2403"/>
                </a:moveTo>
                <a:cubicBezTo>
                  <a:pt x="980" y="2542"/>
                  <a:pt x="671" y="2460"/>
                  <a:pt x="531" y="2218"/>
                </a:cubicBezTo>
                <a:cubicBezTo>
                  <a:pt x="392" y="1977"/>
                  <a:pt x="475" y="1668"/>
                  <a:pt x="716" y="1528"/>
                </a:cubicBezTo>
                <a:cubicBezTo>
                  <a:pt x="958" y="1389"/>
                  <a:pt x="1266" y="1472"/>
                  <a:pt x="1406" y="1713"/>
                </a:cubicBezTo>
                <a:cubicBezTo>
                  <a:pt x="1545" y="1955"/>
                  <a:pt x="1463" y="2264"/>
                  <a:pt x="1221" y="2403"/>
                </a:cubicBezTo>
                <a:close/>
                <a:moveTo>
                  <a:pt x="2122" y="816"/>
                </a:moveTo>
                <a:cubicBezTo>
                  <a:pt x="2143" y="737"/>
                  <a:pt x="2224" y="690"/>
                  <a:pt x="2303" y="711"/>
                </a:cubicBezTo>
                <a:cubicBezTo>
                  <a:pt x="2381" y="732"/>
                  <a:pt x="2428" y="813"/>
                  <a:pt x="2407" y="892"/>
                </a:cubicBezTo>
                <a:cubicBezTo>
                  <a:pt x="2386" y="971"/>
                  <a:pt x="2305" y="1017"/>
                  <a:pt x="2226" y="996"/>
                </a:cubicBezTo>
                <a:cubicBezTo>
                  <a:pt x="2147" y="975"/>
                  <a:pt x="2101" y="894"/>
                  <a:pt x="2122" y="816"/>
                </a:cubicBezTo>
                <a:close/>
                <a:moveTo>
                  <a:pt x="2123" y="1380"/>
                </a:moveTo>
                <a:cubicBezTo>
                  <a:pt x="2044" y="1359"/>
                  <a:pt x="1998" y="1278"/>
                  <a:pt x="2019" y="1200"/>
                </a:cubicBezTo>
                <a:cubicBezTo>
                  <a:pt x="2040" y="1121"/>
                  <a:pt x="2121" y="1074"/>
                  <a:pt x="2200" y="1095"/>
                </a:cubicBezTo>
                <a:cubicBezTo>
                  <a:pt x="2278" y="1116"/>
                  <a:pt x="2325" y="1197"/>
                  <a:pt x="2304" y="1276"/>
                </a:cubicBezTo>
                <a:cubicBezTo>
                  <a:pt x="2283" y="1355"/>
                  <a:pt x="2202" y="1402"/>
                  <a:pt x="2123" y="1380"/>
                </a:cubicBezTo>
                <a:close/>
                <a:moveTo>
                  <a:pt x="2675" y="1375"/>
                </a:moveTo>
                <a:cubicBezTo>
                  <a:pt x="2653" y="1454"/>
                  <a:pt x="2572" y="1501"/>
                  <a:pt x="2494" y="1480"/>
                </a:cubicBezTo>
                <a:cubicBezTo>
                  <a:pt x="2415" y="1459"/>
                  <a:pt x="2368" y="1378"/>
                  <a:pt x="2389" y="1299"/>
                </a:cubicBezTo>
                <a:cubicBezTo>
                  <a:pt x="2411" y="1220"/>
                  <a:pt x="2491" y="1173"/>
                  <a:pt x="2570" y="1194"/>
                </a:cubicBezTo>
                <a:cubicBezTo>
                  <a:pt x="2649" y="1216"/>
                  <a:pt x="2696" y="1296"/>
                  <a:pt x="2675" y="1375"/>
                </a:cubicBezTo>
                <a:close/>
                <a:moveTo>
                  <a:pt x="2778" y="991"/>
                </a:moveTo>
                <a:cubicBezTo>
                  <a:pt x="2756" y="1070"/>
                  <a:pt x="2675" y="1117"/>
                  <a:pt x="2597" y="1096"/>
                </a:cubicBezTo>
                <a:cubicBezTo>
                  <a:pt x="2518" y="1075"/>
                  <a:pt x="2471" y="993"/>
                  <a:pt x="2492" y="915"/>
                </a:cubicBezTo>
                <a:cubicBezTo>
                  <a:pt x="2513" y="836"/>
                  <a:pt x="2594" y="789"/>
                  <a:pt x="2673" y="810"/>
                </a:cubicBezTo>
                <a:cubicBezTo>
                  <a:pt x="2752" y="831"/>
                  <a:pt x="2799" y="912"/>
                  <a:pt x="2778" y="991"/>
                </a:cubicBezTo>
                <a:close/>
                <a:moveTo>
                  <a:pt x="820" y="1709"/>
                </a:moveTo>
                <a:cubicBezTo>
                  <a:pt x="678" y="1791"/>
                  <a:pt x="630" y="1972"/>
                  <a:pt x="712" y="2114"/>
                </a:cubicBezTo>
                <a:cubicBezTo>
                  <a:pt x="794" y="2256"/>
                  <a:pt x="975" y="2304"/>
                  <a:pt x="1117" y="2223"/>
                </a:cubicBezTo>
                <a:cubicBezTo>
                  <a:pt x="1259" y="2141"/>
                  <a:pt x="1307" y="1959"/>
                  <a:pt x="1226" y="1817"/>
                </a:cubicBezTo>
                <a:cubicBezTo>
                  <a:pt x="1143" y="1676"/>
                  <a:pt x="963" y="1627"/>
                  <a:pt x="820" y="1709"/>
                </a:cubicBezTo>
                <a:close/>
              </a:path>
            </a:pathLst>
          </a:custGeom>
          <a:solidFill>
            <a:srgbClr val="D5DDE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rgbClr val="595757"/>
              </a:solidFill>
              <a:latin typeface="微软雅黑" panose="020B0503020204020204" pitchFamily="34" charset="-122"/>
              <a:ea typeface="微软雅黑" panose="020B0503020204020204" pitchFamily="34" charset="-122"/>
            </a:endParaRPr>
          </a:p>
        </p:txBody>
      </p:sp>
      <p:sp>
        <p:nvSpPr>
          <p:cNvPr id="62" name="矩形 61"/>
          <p:cNvSpPr/>
          <p:nvPr/>
        </p:nvSpPr>
        <p:spPr>
          <a:xfrm>
            <a:off x="5515137" y="3069221"/>
            <a:ext cx="688009" cy="307777"/>
          </a:xfrm>
          <a:prstGeom prst="rect">
            <a:avLst/>
          </a:prstGeom>
        </p:spPr>
        <p:txBody>
          <a:bodyPr wrap="none">
            <a:spAutoFit/>
          </a:bodyPr>
          <a:lstStyle/>
          <a:p>
            <a:r>
              <a:rPr lang="en-US" altLang="zh-CN" sz="1400">
                <a:solidFill>
                  <a:srgbClr val="595757"/>
                </a:solidFill>
                <a:latin typeface="微软雅黑" panose="020B0503020204020204" pitchFamily="34" charset="-122"/>
                <a:ea typeface="微软雅黑" panose="020B0503020204020204" pitchFamily="34" charset="-122"/>
              </a:rPr>
              <a:t>Game</a:t>
            </a:r>
            <a:endParaRPr lang="zh-CN" altLang="en-US" sz="1400">
              <a:solidFill>
                <a:srgbClr val="595757"/>
              </a:solidFill>
              <a:latin typeface="微软雅黑" panose="020B0503020204020204" pitchFamily="34" charset="-122"/>
              <a:ea typeface="微软雅黑" panose="020B0503020204020204" pitchFamily="34" charset="-122"/>
            </a:endParaRPr>
          </a:p>
        </p:txBody>
      </p:sp>
      <p:sp>
        <p:nvSpPr>
          <p:cNvPr id="9" name="椭圆 8"/>
          <p:cNvSpPr/>
          <p:nvPr/>
        </p:nvSpPr>
        <p:spPr>
          <a:xfrm>
            <a:off x="9472385" y="1958798"/>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0" name="KSO_Shape"/>
          <p:cNvSpPr/>
          <p:nvPr/>
        </p:nvSpPr>
        <p:spPr bwMode="auto">
          <a:xfrm>
            <a:off x="9934375" y="2239187"/>
            <a:ext cx="701351" cy="702590"/>
          </a:xfrm>
          <a:custGeom>
            <a:avLst/>
            <a:gdLst>
              <a:gd name="T0" fmla="*/ 899406 w 2709"/>
              <a:gd name="T1" fmla="*/ 1800397 h 2710"/>
              <a:gd name="T2" fmla="*/ 0 w 2709"/>
              <a:gd name="T3" fmla="*/ 900199 h 2710"/>
              <a:gd name="T4" fmla="*/ 899406 w 2709"/>
              <a:gd name="T5" fmla="*/ 0 h 2710"/>
              <a:gd name="T6" fmla="*/ 1798149 w 2709"/>
              <a:gd name="T7" fmla="*/ 900199 h 2710"/>
              <a:gd name="T8" fmla="*/ 899406 w 2709"/>
              <a:gd name="T9" fmla="*/ 1800397 h 2710"/>
              <a:gd name="T10" fmla="*/ 1561847 w 2709"/>
              <a:gd name="T11" fmla="*/ 1448290 h 2710"/>
              <a:gd name="T12" fmla="*/ 1564502 w 2709"/>
              <a:gd name="T13" fmla="*/ 1258949 h 2710"/>
              <a:gd name="T14" fmla="*/ 1278418 w 2709"/>
              <a:gd name="T15" fmla="*/ 1262271 h 2710"/>
              <a:gd name="T16" fmla="*/ 978395 w 2709"/>
              <a:gd name="T17" fmla="*/ 1504096 h 2710"/>
              <a:gd name="T18" fmla="*/ 996980 w 2709"/>
              <a:gd name="T19" fmla="*/ 1691443 h 2710"/>
              <a:gd name="T20" fmla="*/ 1188809 w 2709"/>
              <a:gd name="T21" fmla="*/ 1710045 h 2710"/>
              <a:gd name="T22" fmla="*/ 1561847 w 2709"/>
              <a:gd name="T23" fmla="*/ 1448290 h 2710"/>
              <a:gd name="T24" fmla="*/ 322592 w 2709"/>
              <a:gd name="T25" fmla="*/ 1538642 h 2710"/>
              <a:gd name="T26" fmla="*/ 793867 w 2709"/>
              <a:gd name="T27" fmla="*/ 1754557 h 2710"/>
              <a:gd name="T28" fmla="*/ 939232 w 2709"/>
              <a:gd name="T29" fmla="*/ 1695429 h 2710"/>
              <a:gd name="T30" fmla="*/ 919319 w 2709"/>
              <a:gd name="T31" fmla="*/ 1498781 h 2710"/>
              <a:gd name="T32" fmla="*/ 610667 w 2709"/>
              <a:gd name="T33" fmla="*/ 1324720 h 2710"/>
              <a:gd name="T34" fmla="*/ 317281 w 2709"/>
              <a:gd name="T35" fmla="*/ 1405771 h 2710"/>
              <a:gd name="T36" fmla="*/ 322592 w 2709"/>
              <a:gd name="T37" fmla="*/ 1538642 h 2710"/>
              <a:gd name="T38" fmla="*/ 129435 w 2709"/>
              <a:gd name="T39" fmla="*/ 516202 h 2710"/>
              <a:gd name="T40" fmla="*/ 38499 w 2709"/>
              <a:gd name="T41" fmla="*/ 900199 h 2710"/>
              <a:gd name="T42" fmla="*/ 56420 w 2709"/>
              <a:gd name="T43" fmla="*/ 1065622 h 2710"/>
              <a:gd name="T44" fmla="*/ 148020 w 2709"/>
              <a:gd name="T45" fmla="*/ 657045 h 2710"/>
              <a:gd name="T46" fmla="*/ 129435 w 2709"/>
              <a:gd name="T47" fmla="*/ 516202 h 2710"/>
              <a:gd name="T48" fmla="*/ 191829 w 2709"/>
              <a:gd name="T49" fmla="*/ 700228 h 2710"/>
              <a:gd name="T50" fmla="*/ 104212 w 2709"/>
              <a:gd name="T51" fmla="*/ 1096847 h 2710"/>
              <a:gd name="T52" fmla="*/ 116823 w 2709"/>
              <a:gd name="T53" fmla="*/ 1098840 h 2710"/>
              <a:gd name="T54" fmla="*/ 312635 w 2709"/>
              <a:gd name="T55" fmla="*/ 1345979 h 2710"/>
              <a:gd name="T56" fmla="*/ 582125 w 2709"/>
              <a:gd name="T57" fmla="*/ 1271572 h 2710"/>
              <a:gd name="T58" fmla="*/ 661113 w 2709"/>
              <a:gd name="T59" fmla="*/ 940060 h 2710"/>
              <a:gd name="T60" fmla="*/ 414192 w 2709"/>
              <a:gd name="T61" fmla="*/ 631135 h 2710"/>
              <a:gd name="T62" fmla="*/ 191829 w 2709"/>
              <a:gd name="T63" fmla="*/ 700228 h 2710"/>
              <a:gd name="T64" fmla="*/ 899406 w 2709"/>
              <a:gd name="T65" fmla="*/ 39197 h 2710"/>
              <a:gd name="T66" fmla="*/ 448708 w 2709"/>
              <a:gd name="T67" fmla="*/ 167417 h 2710"/>
              <a:gd name="T68" fmla="*/ 575487 w 2709"/>
              <a:gd name="T69" fmla="*/ 243818 h 2710"/>
              <a:gd name="T70" fmla="*/ 837676 w 2709"/>
              <a:gd name="T71" fmla="*/ 204621 h 2710"/>
              <a:gd name="T72" fmla="*/ 1006273 w 2709"/>
              <a:gd name="T73" fmla="*/ 218572 h 2710"/>
              <a:gd name="T74" fmla="*/ 1178189 w 2709"/>
              <a:gd name="T75" fmla="*/ 86366 h 2710"/>
              <a:gd name="T76" fmla="*/ 899406 w 2709"/>
              <a:gd name="T77" fmla="*/ 39197 h 2710"/>
              <a:gd name="T78" fmla="*/ 1050746 w 2709"/>
              <a:gd name="T79" fmla="*/ 279028 h 2710"/>
              <a:gd name="T80" fmla="*/ 846969 w 2709"/>
              <a:gd name="T81" fmla="*/ 257105 h 2710"/>
              <a:gd name="T82" fmla="*/ 617969 w 2709"/>
              <a:gd name="T83" fmla="*/ 289658 h 2710"/>
              <a:gd name="T84" fmla="*/ 460655 w 2709"/>
              <a:gd name="T85" fmla="*/ 595925 h 2710"/>
              <a:gd name="T86" fmla="*/ 712224 w 2709"/>
              <a:gd name="T87" fmla="*/ 910164 h 2710"/>
              <a:gd name="T88" fmla="*/ 1060702 w 2709"/>
              <a:gd name="T89" fmla="*/ 884254 h 2710"/>
              <a:gd name="T90" fmla="*/ 1243902 w 2709"/>
              <a:gd name="T91" fmla="*/ 512881 h 2710"/>
              <a:gd name="T92" fmla="*/ 1050746 w 2709"/>
              <a:gd name="T93" fmla="*/ 279028 h 2710"/>
              <a:gd name="T94" fmla="*/ 1505427 w 2709"/>
              <a:gd name="T95" fmla="*/ 539455 h 2710"/>
              <a:gd name="T96" fmla="*/ 1295676 w 2709"/>
              <a:gd name="T97" fmla="*/ 539455 h 2710"/>
              <a:gd name="T98" fmla="*/ 1119114 w 2709"/>
              <a:gd name="T99" fmla="*/ 898205 h 2710"/>
              <a:gd name="T100" fmla="*/ 1262488 w 2709"/>
              <a:gd name="T101" fmla="*/ 1203808 h 2710"/>
              <a:gd name="T102" fmla="*/ 1582424 w 2709"/>
              <a:gd name="T103" fmla="*/ 1199822 h 2710"/>
              <a:gd name="T104" fmla="*/ 1711195 w 2709"/>
              <a:gd name="T105" fmla="*/ 900863 h 2710"/>
              <a:gd name="T106" fmla="*/ 1505427 w 2709"/>
              <a:gd name="T107" fmla="*/ 539455 h 2710"/>
              <a:gd name="T108" fmla="*/ 1564502 w 2709"/>
              <a:gd name="T109" fmla="*/ 529489 h 2710"/>
              <a:gd name="T110" fmla="*/ 1756332 w 2709"/>
              <a:gd name="T111" fmla="*/ 890898 h 2710"/>
              <a:gd name="T112" fmla="*/ 1758987 w 2709"/>
              <a:gd name="T113" fmla="*/ 890898 h 2710"/>
              <a:gd name="T114" fmla="*/ 1563175 w 2709"/>
              <a:gd name="T115" fmla="*/ 353436 h 2710"/>
              <a:gd name="T116" fmla="*/ 1564502 w 2709"/>
              <a:gd name="T117" fmla="*/ 529489 h 27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09" h="2710">
                <a:moveTo>
                  <a:pt x="1355" y="2710"/>
                </a:moveTo>
                <a:cubicBezTo>
                  <a:pt x="606" y="2710"/>
                  <a:pt x="0" y="2103"/>
                  <a:pt x="0" y="1355"/>
                </a:cubicBezTo>
                <a:cubicBezTo>
                  <a:pt x="0" y="607"/>
                  <a:pt x="606" y="0"/>
                  <a:pt x="1355" y="0"/>
                </a:cubicBezTo>
                <a:cubicBezTo>
                  <a:pt x="2103" y="0"/>
                  <a:pt x="2709" y="607"/>
                  <a:pt x="2709" y="1355"/>
                </a:cubicBezTo>
                <a:cubicBezTo>
                  <a:pt x="2709" y="2103"/>
                  <a:pt x="2103" y="2710"/>
                  <a:pt x="1355" y="2710"/>
                </a:cubicBezTo>
                <a:close/>
                <a:moveTo>
                  <a:pt x="2353" y="2180"/>
                </a:moveTo>
                <a:cubicBezTo>
                  <a:pt x="2354" y="2125"/>
                  <a:pt x="2356" y="1974"/>
                  <a:pt x="2357" y="1895"/>
                </a:cubicBezTo>
                <a:cubicBezTo>
                  <a:pt x="1926" y="1900"/>
                  <a:pt x="1926" y="1900"/>
                  <a:pt x="1926" y="1900"/>
                </a:cubicBezTo>
                <a:cubicBezTo>
                  <a:pt x="1913" y="1914"/>
                  <a:pt x="1649" y="2199"/>
                  <a:pt x="1474" y="2264"/>
                </a:cubicBezTo>
                <a:cubicBezTo>
                  <a:pt x="1502" y="2546"/>
                  <a:pt x="1502" y="2546"/>
                  <a:pt x="1502" y="2546"/>
                </a:cubicBezTo>
                <a:cubicBezTo>
                  <a:pt x="1581" y="2554"/>
                  <a:pt x="1722" y="2568"/>
                  <a:pt x="1791" y="2574"/>
                </a:cubicBezTo>
                <a:cubicBezTo>
                  <a:pt x="2012" y="2495"/>
                  <a:pt x="2206" y="2358"/>
                  <a:pt x="2353" y="2180"/>
                </a:cubicBezTo>
                <a:close/>
                <a:moveTo>
                  <a:pt x="486" y="2316"/>
                </a:moveTo>
                <a:cubicBezTo>
                  <a:pt x="679" y="2490"/>
                  <a:pt x="924" y="2607"/>
                  <a:pt x="1196" y="2641"/>
                </a:cubicBezTo>
                <a:cubicBezTo>
                  <a:pt x="1415" y="2552"/>
                  <a:pt x="1415" y="2552"/>
                  <a:pt x="1415" y="2552"/>
                </a:cubicBezTo>
                <a:cubicBezTo>
                  <a:pt x="1385" y="2256"/>
                  <a:pt x="1385" y="2256"/>
                  <a:pt x="1385" y="2256"/>
                </a:cubicBezTo>
                <a:cubicBezTo>
                  <a:pt x="1178" y="2181"/>
                  <a:pt x="1004" y="2053"/>
                  <a:pt x="920" y="1994"/>
                </a:cubicBezTo>
                <a:cubicBezTo>
                  <a:pt x="478" y="2116"/>
                  <a:pt x="478" y="2116"/>
                  <a:pt x="478" y="2116"/>
                </a:cubicBezTo>
                <a:cubicBezTo>
                  <a:pt x="480" y="2178"/>
                  <a:pt x="483" y="2260"/>
                  <a:pt x="486" y="2316"/>
                </a:cubicBezTo>
                <a:close/>
                <a:moveTo>
                  <a:pt x="195" y="777"/>
                </a:moveTo>
                <a:cubicBezTo>
                  <a:pt x="108" y="951"/>
                  <a:pt x="58" y="1147"/>
                  <a:pt x="58" y="1355"/>
                </a:cubicBezTo>
                <a:cubicBezTo>
                  <a:pt x="58" y="1441"/>
                  <a:pt x="69" y="1523"/>
                  <a:pt x="85" y="1604"/>
                </a:cubicBezTo>
                <a:cubicBezTo>
                  <a:pt x="90" y="1493"/>
                  <a:pt x="116" y="1241"/>
                  <a:pt x="223" y="989"/>
                </a:cubicBezTo>
                <a:lnTo>
                  <a:pt x="195" y="777"/>
                </a:lnTo>
                <a:close/>
                <a:moveTo>
                  <a:pt x="289" y="1054"/>
                </a:moveTo>
                <a:cubicBezTo>
                  <a:pt x="175" y="1328"/>
                  <a:pt x="159" y="1594"/>
                  <a:pt x="157" y="1651"/>
                </a:cubicBezTo>
                <a:cubicBezTo>
                  <a:pt x="176" y="1654"/>
                  <a:pt x="176" y="1654"/>
                  <a:pt x="176" y="1654"/>
                </a:cubicBezTo>
                <a:cubicBezTo>
                  <a:pt x="471" y="2026"/>
                  <a:pt x="471" y="2026"/>
                  <a:pt x="471" y="2026"/>
                </a:cubicBezTo>
                <a:cubicBezTo>
                  <a:pt x="877" y="1914"/>
                  <a:pt x="877" y="1914"/>
                  <a:pt x="877" y="1914"/>
                </a:cubicBezTo>
                <a:cubicBezTo>
                  <a:pt x="908" y="1680"/>
                  <a:pt x="971" y="1486"/>
                  <a:pt x="996" y="1415"/>
                </a:cubicBezTo>
                <a:cubicBezTo>
                  <a:pt x="624" y="950"/>
                  <a:pt x="624" y="950"/>
                  <a:pt x="624" y="950"/>
                </a:cubicBezTo>
                <a:lnTo>
                  <a:pt x="289" y="1054"/>
                </a:lnTo>
                <a:close/>
                <a:moveTo>
                  <a:pt x="1355" y="59"/>
                </a:moveTo>
                <a:cubicBezTo>
                  <a:pt x="1106" y="59"/>
                  <a:pt x="874" y="130"/>
                  <a:pt x="676" y="252"/>
                </a:cubicBezTo>
                <a:cubicBezTo>
                  <a:pt x="715" y="278"/>
                  <a:pt x="802" y="330"/>
                  <a:pt x="867" y="367"/>
                </a:cubicBezTo>
                <a:cubicBezTo>
                  <a:pt x="981" y="330"/>
                  <a:pt x="1112" y="308"/>
                  <a:pt x="1262" y="308"/>
                </a:cubicBezTo>
                <a:cubicBezTo>
                  <a:pt x="1353" y="308"/>
                  <a:pt x="1436" y="317"/>
                  <a:pt x="1516" y="329"/>
                </a:cubicBezTo>
                <a:cubicBezTo>
                  <a:pt x="1775" y="130"/>
                  <a:pt x="1775" y="130"/>
                  <a:pt x="1775" y="130"/>
                </a:cubicBezTo>
                <a:cubicBezTo>
                  <a:pt x="1643" y="85"/>
                  <a:pt x="1502" y="59"/>
                  <a:pt x="1355" y="59"/>
                </a:cubicBezTo>
                <a:close/>
                <a:moveTo>
                  <a:pt x="1583" y="420"/>
                </a:moveTo>
                <a:cubicBezTo>
                  <a:pt x="1488" y="400"/>
                  <a:pt x="1388" y="387"/>
                  <a:pt x="1276" y="387"/>
                </a:cubicBezTo>
                <a:cubicBezTo>
                  <a:pt x="1147" y="387"/>
                  <a:pt x="1032" y="405"/>
                  <a:pt x="931" y="436"/>
                </a:cubicBezTo>
                <a:cubicBezTo>
                  <a:pt x="694" y="897"/>
                  <a:pt x="694" y="897"/>
                  <a:pt x="694" y="897"/>
                </a:cubicBezTo>
                <a:cubicBezTo>
                  <a:pt x="1073" y="1370"/>
                  <a:pt x="1073" y="1370"/>
                  <a:pt x="1073" y="1370"/>
                </a:cubicBezTo>
                <a:cubicBezTo>
                  <a:pt x="1172" y="1351"/>
                  <a:pt x="1372" y="1320"/>
                  <a:pt x="1598" y="1331"/>
                </a:cubicBezTo>
                <a:cubicBezTo>
                  <a:pt x="1874" y="772"/>
                  <a:pt x="1874" y="772"/>
                  <a:pt x="1874" y="772"/>
                </a:cubicBezTo>
                <a:lnTo>
                  <a:pt x="1583" y="420"/>
                </a:lnTo>
                <a:close/>
                <a:moveTo>
                  <a:pt x="2268" y="812"/>
                </a:moveTo>
                <a:cubicBezTo>
                  <a:pt x="1952" y="812"/>
                  <a:pt x="1952" y="812"/>
                  <a:pt x="1952" y="812"/>
                </a:cubicBezTo>
                <a:cubicBezTo>
                  <a:pt x="1686" y="1352"/>
                  <a:pt x="1686" y="1352"/>
                  <a:pt x="1686" y="1352"/>
                </a:cubicBezTo>
                <a:cubicBezTo>
                  <a:pt x="1778" y="1429"/>
                  <a:pt x="1862" y="1678"/>
                  <a:pt x="1902" y="1812"/>
                </a:cubicBezTo>
                <a:cubicBezTo>
                  <a:pt x="2384" y="1806"/>
                  <a:pt x="2384" y="1806"/>
                  <a:pt x="2384" y="1806"/>
                </a:cubicBezTo>
                <a:cubicBezTo>
                  <a:pt x="2501" y="1617"/>
                  <a:pt x="2563" y="1411"/>
                  <a:pt x="2578" y="1356"/>
                </a:cubicBezTo>
                <a:cubicBezTo>
                  <a:pt x="2547" y="1258"/>
                  <a:pt x="2459" y="1025"/>
                  <a:pt x="2268" y="812"/>
                </a:cubicBezTo>
                <a:close/>
                <a:moveTo>
                  <a:pt x="2357" y="797"/>
                </a:moveTo>
                <a:cubicBezTo>
                  <a:pt x="2579" y="1064"/>
                  <a:pt x="2646" y="1341"/>
                  <a:pt x="2646" y="1341"/>
                </a:cubicBezTo>
                <a:cubicBezTo>
                  <a:pt x="2648" y="1341"/>
                  <a:pt x="2649" y="1341"/>
                  <a:pt x="2650" y="1341"/>
                </a:cubicBezTo>
                <a:cubicBezTo>
                  <a:pt x="2647" y="1033"/>
                  <a:pt x="2537" y="752"/>
                  <a:pt x="2355" y="532"/>
                </a:cubicBezTo>
                <a:cubicBezTo>
                  <a:pt x="2355" y="616"/>
                  <a:pt x="2357" y="752"/>
                  <a:pt x="2357" y="797"/>
                </a:cubicBezTo>
                <a:close/>
              </a:path>
            </a:pathLst>
          </a:custGeom>
          <a:solidFill>
            <a:srgbClr val="D5DDE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rgbClr val="595757"/>
              </a:solidFill>
              <a:latin typeface="微软雅黑" panose="020B0503020204020204" pitchFamily="34" charset="-122"/>
              <a:ea typeface="微软雅黑" panose="020B0503020204020204" pitchFamily="34" charset="-122"/>
            </a:endParaRPr>
          </a:p>
        </p:txBody>
      </p:sp>
      <p:sp>
        <p:nvSpPr>
          <p:cNvPr id="63" name="矩形 62"/>
          <p:cNvSpPr/>
          <p:nvPr/>
        </p:nvSpPr>
        <p:spPr>
          <a:xfrm>
            <a:off x="9842942" y="3069221"/>
            <a:ext cx="884216" cy="307777"/>
          </a:xfrm>
          <a:prstGeom prst="rect">
            <a:avLst/>
          </a:prstGeom>
        </p:spPr>
        <p:txBody>
          <a:bodyPr wrap="none">
            <a:spAutoFit/>
          </a:bodyPr>
          <a:lstStyle/>
          <a:p>
            <a:r>
              <a:rPr lang="en-US" altLang="zh-CN" sz="1400">
                <a:solidFill>
                  <a:srgbClr val="595757"/>
                </a:solidFill>
                <a:latin typeface="微软雅黑" panose="020B0503020204020204" pitchFamily="34" charset="-122"/>
                <a:ea typeface="微软雅黑" panose="020B0503020204020204" pitchFamily="34" charset="-122"/>
              </a:rPr>
              <a:t>Football</a:t>
            </a:r>
            <a:endParaRPr lang="zh-CN" altLang="en-US" sz="1400">
              <a:solidFill>
                <a:srgbClr val="595757"/>
              </a:solidFill>
              <a:latin typeface="微软雅黑" panose="020B0503020204020204" pitchFamily="34" charset="-122"/>
              <a:ea typeface="微软雅黑" panose="020B0503020204020204" pitchFamily="34" charset="-122"/>
            </a:endParaRPr>
          </a:p>
        </p:txBody>
      </p:sp>
      <p:sp>
        <p:nvSpPr>
          <p:cNvPr id="8" name="椭圆 7"/>
          <p:cNvSpPr/>
          <p:nvPr/>
        </p:nvSpPr>
        <p:spPr>
          <a:xfrm>
            <a:off x="7287691" y="1958798"/>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9" name="KSO_Shape"/>
          <p:cNvSpPr/>
          <p:nvPr/>
        </p:nvSpPr>
        <p:spPr bwMode="auto">
          <a:xfrm>
            <a:off x="7643979" y="2195557"/>
            <a:ext cx="912754" cy="929141"/>
          </a:xfrm>
          <a:custGeom>
            <a:avLst/>
            <a:gdLst>
              <a:gd name="T0" fmla="*/ 1230708 w 3970"/>
              <a:gd name="T1" fmla="*/ 915562 h 4043"/>
              <a:gd name="T2" fmla="*/ 745546 w 3970"/>
              <a:gd name="T3" fmla="*/ 1273147 h 4043"/>
              <a:gd name="T4" fmla="*/ 1036643 w 3970"/>
              <a:gd name="T5" fmla="*/ 769945 h 4043"/>
              <a:gd name="T6" fmla="*/ 1163942 w 3970"/>
              <a:gd name="T7" fmla="*/ 484945 h 4043"/>
              <a:gd name="T8" fmla="*/ 709493 w 3970"/>
              <a:gd name="T9" fmla="*/ 218203 h 4043"/>
              <a:gd name="T10" fmla="*/ 515428 w 3970"/>
              <a:gd name="T11" fmla="*/ 1309663 h 4043"/>
              <a:gd name="T12" fmla="*/ 1473289 w 3970"/>
              <a:gd name="T13" fmla="*/ 739663 h 4043"/>
              <a:gd name="T14" fmla="*/ 1230708 w 3970"/>
              <a:gd name="T15" fmla="*/ 915562 h 4043"/>
              <a:gd name="T16" fmla="*/ 933825 w 3970"/>
              <a:gd name="T17" fmla="*/ 297023 h 4043"/>
              <a:gd name="T18" fmla="*/ 1047326 w 3970"/>
              <a:gd name="T19" fmla="*/ 410578 h 4043"/>
              <a:gd name="T20" fmla="*/ 933825 w 3970"/>
              <a:gd name="T21" fmla="*/ 524578 h 4043"/>
              <a:gd name="T22" fmla="*/ 819878 w 3970"/>
              <a:gd name="T23" fmla="*/ 410578 h 4043"/>
              <a:gd name="T24" fmla="*/ 933825 w 3970"/>
              <a:gd name="T25" fmla="*/ 297023 h 4043"/>
              <a:gd name="T26" fmla="*/ 569731 w 3970"/>
              <a:gd name="T27" fmla="*/ 1070085 h 4043"/>
              <a:gd name="T28" fmla="*/ 456230 w 3970"/>
              <a:gd name="T29" fmla="*/ 956530 h 4043"/>
              <a:gd name="T30" fmla="*/ 569731 w 3970"/>
              <a:gd name="T31" fmla="*/ 842976 h 4043"/>
              <a:gd name="T32" fmla="*/ 683677 w 3970"/>
              <a:gd name="T33" fmla="*/ 956530 h 4043"/>
              <a:gd name="T34" fmla="*/ 569731 w 3970"/>
              <a:gd name="T35" fmla="*/ 1070085 h 4043"/>
              <a:gd name="T36" fmla="*/ 660977 w 3970"/>
              <a:gd name="T37" fmla="*/ 736546 h 4043"/>
              <a:gd name="T38" fmla="*/ 547031 w 3970"/>
              <a:gd name="T39" fmla="*/ 622992 h 4043"/>
              <a:gd name="T40" fmla="*/ 660977 w 3970"/>
              <a:gd name="T41" fmla="*/ 509437 h 4043"/>
              <a:gd name="T42" fmla="*/ 774478 w 3970"/>
              <a:gd name="T43" fmla="*/ 622992 h 4043"/>
              <a:gd name="T44" fmla="*/ 660977 w 3970"/>
              <a:gd name="T45" fmla="*/ 736546 h 4043"/>
              <a:gd name="T46" fmla="*/ 1095397 w 3970"/>
              <a:gd name="T47" fmla="*/ 777070 h 4043"/>
              <a:gd name="T48" fmla="*/ 1095842 w 3970"/>
              <a:gd name="T49" fmla="*/ 774398 h 4043"/>
              <a:gd name="T50" fmla="*/ 1095397 w 3970"/>
              <a:gd name="T51" fmla="*/ 777070 h 4043"/>
              <a:gd name="T52" fmla="*/ 1211568 w 3970"/>
              <a:gd name="T53" fmla="*/ 858117 h 4043"/>
              <a:gd name="T54" fmla="*/ 1767056 w 3970"/>
              <a:gd name="T55" fmla="*/ 105094 h 4043"/>
              <a:gd name="T56" fmla="*/ 1731893 w 3970"/>
              <a:gd name="T57" fmla="*/ 74812 h 4043"/>
              <a:gd name="T58" fmla="*/ 1095842 w 3970"/>
              <a:gd name="T59" fmla="*/ 774398 h 4043"/>
              <a:gd name="T60" fmla="*/ 1211568 w 3970"/>
              <a:gd name="T61" fmla="*/ 858117 h 4043"/>
              <a:gd name="T62" fmla="*/ 918246 w 3970"/>
              <a:gd name="T63" fmla="*/ 867913 h 4043"/>
              <a:gd name="T64" fmla="*/ 812312 w 3970"/>
              <a:gd name="T65" fmla="*/ 1201452 h 4043"/>
              <a:gd name="T66" fmla="*/ 1125664 w 3970"/>
              <a:gd name="T67" fmla="*/ 1024663 h 4043"/>
              <a:gd name="T68" fmla="*/ 918246 w 3970"/>
              <a:gd name="T69" fmla="*/ 867913 h 40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70" h="4043">
                <a:moveTo>
                  <a:pt x="2765" y="2056"/>
                </a:moveTo>
                <a:cubicBezTo>
                  <a:pt x="2833" y="2655"/>
                  <a:pt x="1948" y="2832"/>
                  <a:pt x="1675" y="2859"/>
                </a:cubicBezTo>
                <a:cubicBezTo>
                  <a:pt x="1716" y="2437"/>
                  <a:pt x="1662" y="1729"/>
                  <a:pt x="2329" y="1729"/>
                </a:cubicBezTo>
                <a:cubicBezTo>
                  <a:pt x="2261" y="1688"/>
                  <a:pt x="2438" y="1293"/>
                  <a:pt x="2615" y="1089"/>
                </a:cubicBezTo>
                <a:cubicBezTo>
                  <a:pt x="2847" y="0"/>
                  <a:pt x="1975" y="340"/>
                  <a:pt x="1594" y="490"/>
                </a:cubicBezTo>
                <a:cubicBezTo>
                  <a:pt x="0" y="1661"/>
                  <a:pt x="1103" y="2873"/>
                  <a:pt x="1158" y="2941"/>
                </a:cubicBezTo>
                <a:cubicBezTo>
                  <a:pt x="2343" y="4043"/>
                  <a:pt x="3687" y="2235"/>
                  <a:pt x="3310" y="1661"/>
                </a:cubicBezTo>
                <a:cubicBezTo>
                  <a:pt x="3268" y="1686"/>
                  <a:pt x="2928" y="2042"/>
                  <a:pt x="2765" y="2056"/>
                </a:cubicBezTo>
                <a:close/>
                <a:moveTo>
                  <a:pt x="2098" y="667"/>
                </a:moveTo>
                <a:cubicBezTo>
                  <a:pt x="2239" y="667"/>
                  <a:pt x="2353" y="781"/>
                  <a:pt x="2353" y="922"/>
                </a:cubicBezTo>
                <a:cubicBezTo>
                  <a:pt x="2353" y="1063"/>
                  <a:pt x="2239" y="1178"/>
                  <a:pt x="2098" y="1178"/>
                </a:cubicBezTo>
                <a:cubicBezTo>
                  <a:pt x="1956" y="1178"/>
                  <a:pt x="1842" y="1063"/>
                  <a:pt x="1842" y="922"/>
                </a:cubicBezTo>
                <a:cubicBezTo>
                  <a:pt x="1842" y="781"/>
                  <a:pt x="1956" y="667"/>
                  <a:pt x="2098" y="667"/>
                </a:cubicBezTo>
                <a:close/>
                <a:moveTo>
                  <a:pt x="1280" y="2403"/>
                </a:moveTo>
                <a:cubicBezTo>
                  <a:pt x="1139" y="2403"/>
                  <a:pt x="1025" y="2289"/>
                  <a:pt x="1025" y="2148"/>
                </a:cubicBezTo>
                <a:cubicBezTo>
                  <a:pt x="1025" y="2007"/>
                  <a:pt x="1139" y="1893"/>
                  <a:pt x="1280" y="1893"/>
                </a:cubicBezTo>
                <a:cubicBezTo>
                  <a:pt x="1422" y="1893"/>
                  <a:pt x="1536" y="2007"/>
                  <a:pt x="1536" y="2148"/>
                </a:cubicBezTo>
                <a:cubicBezTo>
                  <a:pt x="1536" y="2289"/>
                  <a:pt x="1422" y="2403"/>
                  <a:pt x="1280" y="2403"/>
                </a:cubicBezTo>
                <a:close/>
                <a:moveTo>
                  <a:pt x="1485" y="1654"/>
                </a:moveTo>
                <a:cubicBezTo>
                  <a:pt x="1344" y="1654"/>
                  <a:pt x="1229" y="1540"/>
                  <a:pt x="1229" y="1399"/>
                </a:cubicBezTo>
                <a:cubicBezTo>
                  <a:pt x="1229" y="1258"/>
                  <a:pt x="1344" y="1144"/>
                  <a:pt x="1485" y="1144"/>
                </a:cubicBezTo>
                <a:cubicBezTo>
                  <a:pt x="1626" y="1144"/>
                  <a:pt x="1740" y="1258"/>
                  <a:pt x="1740" y="1399"/>
                </a:cubicBezTo>
                <a:cubicBezTo>
                  <a:pt x="1740" y="1540"/>
                  <a:pt x="1626" y="1654"/>
                  <a:pt x="1485" y="1654"/>
                </a:cubicBezTo>
                <a:close/>
                <a:moveTo>
                  <a:pt x="2461" y="1745"/>
                </a:moveTo>
                <a:cubicBezTo>
                  <a:pt x="2461" y="1743"/>
                  <a:pt x="2462" y="1741"/>
                  <a:pt x="2462" y="1739"/>
                </a:cubicBezTo>
                <a:cubicBezTo>
                  <a:pt x="2447" y="1728"/>
                  <a:pt x="2443" y="1728"/>
                  <a:pt x="2461" y="1745"/>
                </a:cubicBezTo>
                <a:close/>
                <a:moveTo>
                  <a:pt x="2722" y="1927"/>
                </a:moveTo>
                <a:cubicBezTo>
                  <a:pt x="3107" y="1768"/>
                  <a:pt x="3970" y="236"/>
                  <a:pt x="3970" y="236"/>
                </a:cubicBezTo>
                <a:cubicBezTo>
                  <a:pt x="3891" y="168"/>
                  <a:pt x="3891" y="168"/>
                  <a:pt x="3891" y="168"/>
                </a:cubicBezTo>
                <a:cubicBezTo>
                  <a:pt x="3891" y="168"/>
                  <a:pt x="2597" y="1292"/>
                  <a:pt x="2462" y="1739"/>
                </a:cubicBezTo>
                <a:cubicBezTo>
                  <a:pt x="2509" y="1771"/>
                  <a:pt x="2662" y="1893"/>
                  <a:pt x="2722" y="1927"/>
                </a:cubicBezTo>
                <a:close/>
                <a:moveTo>
                  <a:pt x="2063" y="1949"/>
                </a:moveTo>
                <a:cubicBezTo>
                  <a:pt x="1871" y="2097"/>
                  <a:pt x="1927" y="2539"/>
                  <a:pt x="1825" y="2698"/>
                </a:cubicBezTo>
                <a:cubicBezTo>
                  <a:pt x="2041" y="2539"/>
                  <a:pt x="2358" y="2585"/>
                  <a:pt x="2529" y="2301"/>
                </a:cubicBezTo>
                <a:cubicBezTo>
                  <a:pt x="2585" y="2142"/>
                  <a:pt x="2483" y="1745"/>
                  <a:pt x="2063" y="1949"/>
                </a:cubicBezTo>
                <a:close/>
              </a:path>
            </a:pathLst>
          </a:custGeom>
          <a:solidFill>
            <a:srgbClr val="D5DDE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rgbClr val="595757"/>
              </a:solidFill>
              <a:latin typeface="微软雅黑" panose="020B0503020204020204" pitchFamily="34" charset="-122"/>
              <a:ea typeface="微软雅黑" panose="020B0503020204020204" pitchFamily="34" charset="-122"/>
            </a:endParaRPr>
          </a:p>
        </p:txBody>
      </p:sp>
      <p:sp>
        <p:nvSpPr>
          <p:cNvPr id="64" name="矩形 63"/>
          <p:cNvSpPr/>
          <p:nvPr/>
        </p:nvSpPr>
        <p:spPr>
          <a:xfrm>
            <a:off x="7523916" y="3069221"/>
            <a:ext cx="1152880" cy="307777"/>
          </a:xfrm>
          <a:prstGeom prst="rect">
            <a:avLst/>
          </a:prstGeom>
        </p:spPr>
        <p:txBody>
          <a:bodyPr wrap="none">
            <a:spAutoFit/>
          </a:bodyPr>
          <a:lstStyle/>
          <a:p>
            <a:r>
              <a:rPr lang="en-US" altLang="zh-CN" sz="1400">
                <a:solidFill>
                  <a:srgbClr val="595757"/>
                </a:solidFill>
                <a:latin typeface="微软雅黑" panose="020B0503020204020204" pitchFamily="34" charset="-122"/>
                <a:ea typeface="微软雅黑" panose="020B0503020204020204" pitchFamily="34" charset="-122"/>
              </a:rPr>
              <a:t>Calligraphy</a:t>
            </a:r>
            <a:endParaRPr lang="zh-CN" altLang="en-US" sz="1400">
              <a:solidFill>
                <a:srgbClr val="595757"/>
              </a:solidFill>
              <a:latin typeface="微软雅黑" panose="020B0503020204020204" pitchFamily="34" charset="-122"/>
              <a:ea typeface="微软雅黑" panose="020B0503020204020204" pitchFamily="34" charset="-122"/>
            </a:endParaRPr>
          </a:p>
        </p:txBody>
      </p:sp>
      <p:sp>
        <p:nvSpPr>
          <p:cNvPr id="25" name="椭圆 24"/>
          <p:cNvSpPr/>
          <p:nvPr/>
        </p:nvSpPr>
        <p:spPr>
          <a:xfrm>
            <a:off x="703760" y="4005313"/>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2" name="KSO_Shape"/>
          <p:cNvSpPr/>
          <p:nvPr/>
        </p:nvSpPr>
        <p:spPr bwMode="auto">
          <a:xfrm>
            <a:off x="1069639" y="4352211"/>
            <a:ext cx="893573" cy="699729"/>
          </a:xfrm>
          <a:custGeom>
            <a:avLst/>
            <a:gdLst>
              <a:gd name="T0" fmla="*/ 1381236 w 3157"/>
              <a:gd name="T1" fmla="*/ 1197081 h 2471"/>
              <a:gd name="T2" fmla="*/ 994011 w 3157"/>
              <a:gd name="T3" fmla="*/ 1289559 h 2471"/>
              <a:gd name="T4" fmla="*/ 983746 w 3157"/>
              <a:gd name="T5" fmla="*/ 493789 h 2471"/>
              <a:gd name="T6" fmla="*/ 983746 w 3157"/>
              <a:gd name="T7" fmla="*/ 430424 h 2471"/>
              <a:gd name="T8" fmla="*/ 1187908 w 3157"/>
              <a:gd name="T9" fmla="*/ 312257 h 2471"/>
              <a:gd name="T10" fmla="*/ 1381236 w 3157"/>
              <a:gd name="T11" fmla="*/ 1197081 h 2471"/>
              <a:gd name="T12" fmla="*/ 983746 w 3157"/>
              <a:gd name="T13" fmla="*/ 401310 h 2471"/>
              <a:gd name="T14" fmla="*/ 983746 w 3157"/>
              <a:gd name="T15" fmla="*/ 171827 h 2471"/>
              <a:gd name="T16" fmla="*/ 981464 w 3157"/>
              <a:gd name="T17" fmla="*/ 171827 h 2471"/>
              <a:gd name="T18" fmla="*/ 981464 w 3157"/>
              <a:gd name="T19" fmla="*/ 163264 h 2471"/>
              <a:gd name="T20" fmla="*/ 901624 w 3157"/>
              <a:gd name="T21" fmla="*/ 105037 h 2471"/>
              <a:gd name="T22" fmla="*/ 819503 w 3157"/>
              <a:gd name="T23" fmla="*/ 105037 h 2471"/>
              <a:gd name="T24" fmla="*/ 944396 w 3157"/>
              <a:gd name="T25" fmla="*/ 17126 h 2471"/>
              <a:gd name="T26" fmla="*/ 1030509 w 3157"/>
              <a:gd name="T27" fmla="*/ 40531 h 2471"/>
              <a:gd name="T28" fmla="*/ 1141715 w 3157"/>
              <a:gd name="T29" fmla="*/ 232338 h 2471"/>
              <a:gd name="T30" fmla="*/ 1118333 w 3157"/>
              <a:gd name="T31" fmla="*/ 319107 h 2471"/>
              <a:gd name="T32" fmla="*/ 983746 w 3157"/>
              <a:gd name="T33" fmla="*/ 401310 h 2471"/>
              <a:gd name="T34" fmla="*/ 920444 w 3157"/>
              <a:gd name="T35" fmla="*/ 233479 h 2471"/>
              <a:gd name="T36" fmla="*/ 920444 w 3157"/>
              <a:gd name="T37" fmla="*/ 454971 h 2471"/>
              <a:gd name="T38" fmla="*/ 857142 w 3157"/>
              <a:gd name="T39" fmla="*/ 518335 h 2471"/>
              <a:gd name="T40" fmla="*/ 256059 w 3157"/>
              <a:gd name="T41" fmla="*/ 518335 h 2471"/>
              <a:gd name="T42" fmla="*/ 192757 w 3157"/>
              <a:gd name="T43" fmla="*/ 454971 h 2471"/>
              <a:gd name="T44" fmla="*/ 192757 w 3157"/>
              <a:gd name="T45" fmla="*/ 233479 h 2471"/>
              <a:gd name="T46" fmla="*/ 256059 w 3157"/>
              <a:gd name="T47" fmla="*/ 170114 h 2471"/>
              <a:gd name="T48" fmla="*/ 857142 w 3157"/>
              <a:gd name="T49" fmla="*/ 170114 h 2471"/>
              <a:gd name="T50" fmla="*/ 920444 w 3157"/>
              <a:gd name="T51" fmla="*/ 233479 h 2471"/>
              <a:gd name="T52" fmla="*/ 920444 w 3157"/>
              <a:gd name="T53" fmla="*/ 547449 h 2471"/>
              <a:gd name="T54" fmla="*/ 646136 w 3157"/>
              <a:gd name="T55" fmla="*/ 1410580 h 2471"/>
              <a:gd name="T56" fmla="*/ 171656 w 3157"/>
              <a:gd name="T57" fmla="*/ 1178242 h 2471"/>
              <a:gd name="T58" fmla="*/ 277160 w 3157"/>
              <a:gd name="T59" fmla="*/ 861419 h 2471"/>
              <a:gd name="T60" fmla="*/ 147704 w 3157"/>
              <a:gd name="T61" fmla="*/ 1070351 h 2471"/>
              <a:gd name="T62" fmla="*/ 2851 w 3157"/>
              <a:gd name="T63" fmla="*/ 951613 h 2471"/>
              <a:gd name="T64" fmla="*/ 224123 w 3157"/>
              <a:gd name="T65" fmla="*/ 547449 h 2471"/>
              <a:gd name="T66" fmla="*/ 920444 w 3157"/>
              <a:gd name="T67" fmla="*/ 547449 h 2471"/>
              <a:gd name="T68" fmla="*/ 578271 w 3157"/>
              <a:gd name="T69" fmla="*/ 1057792 h 2471"/>
              <a:gd name="T70" fmla="*/ 671228 w 3157"/>
              <a:gd name="T71" fmla="*/ 1014407 h 2471"/>
              <a:gd name="T72" fmla="*/ 764185 w 3157"/>
              <a:gd name="T73" fmla="*/ 1057792 h 2471"/>
              <a:gd name="T74" fmla="*/ 751639 w 3157"/>
              <a:gd name="T75" fmla="*/ 956180 h 2471"/>
              <a:gd name="T76" fmla="*/ 821784 w 3157"/>
              <a:gd name="T77" fmla="*/ 881398 h 2471"/>
              <a:gd name="T78" fmla="*/ 720843 w 3157"/>
              <a:gd name="T79" fmla="*/ 861989 h 2471"/>
              <a:gd name="T80" fmla="*/ 671228 w 3157"/>
              <a:gd name="T81" fmla="*/ 771794 h 2471"/>
              <a:gd name="T82" fmla="*/ 621613 w 3157"/>
              <a:gd name="T83" fmla="*/ 861989 h 2471"/>
              <a:gd name="T84" fmla="*/ 520672 w 3157"/>
              <a:gd name="T85" fmla="*/ 881398 h 2471"/>
              <a:gd name="T86" fmla="*/ 591388 w 3157"/>
              <a:gd name="T87" fmla="*/ 956180 h 2471"/>
              <a:gd name="T88" fmla="*/ 578271 w 3157"/>
              <a:gd name="T89" fmla="*/ 1057792 h 24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57" h="2471">
                <a:moveTo>
                  <a:pt x="2422" y="2097"/>
                </a:moveTo>
                <a:cubicBezTo>
                  <a:pt x="2128" y="2267"/>
                  <a:pt x="1900" y="2285"/>
                  <a:pt x="1743" y="2259"/>
                </a:cubicBezTo>
                <a:cubicBezTo>
                  <a:pt x="2023" y="1776"/>
                  <a:pt x="1899" y="919"/>
                  <a:pt x="1725" y="865"/>
                </a:cubicBezTo>
                <a:cubicBezTo>
                  <a:pt x="1725" y="754"/>
                  <a:pt x="1725" y="754"/>
                  <a:pt x="1725" y="754"/>
                </a:cubicBezTo>
                <a:cubicBezTo>
                  <a:pt x="1914" y="645"/>
                  <a:pt x="2069" y="555"/>
                  <a:pt x="2083" y="547"/>
                </a:cubicBezTo>
                <a:cubicBezTo>
                  <a:pt x="2279" y="434"/>
                  <a:pt x="3157" y="1641"/>
                  <a:pt x="2422" y="2097"/>
                </a:cubicBezTo>
                <a:close/>
                <a:moveTo>
                  <a:pt x="1725" y="703"/>
                </a:moveTo>
                <a:cubicBezTo>
                  <a:pt x="1725" y="301"/>
                  <a:pt x="1725" y="301"/>
                  <a:pt x="1725" y="301"/>
                </a:cubicBezTo>
                <a:cubicBezTo>
                  <a:pt x="1721" y="301"/>
                  <a:pt x="1721" y="301"/>
                  <a:pt x="1721" y="301"/>
                </a:cubicBezTo>
                <a:cubicBezTo>
                  <a:pt x="1721" y="286"/>
                  <a:pt x="1721" y="286"/>
                  <a:pt x="1721" y="286"/>
                </a:cubicBezTo>
                <a:cubicBezTo>
                  <a:pt x="1721" y="216"/>
                  <a:pt x="1651" y="184"/>
                  <a:pt x="1581" y="184"/>
                </a:cubicBezTo>
                <a:cubicBezTo>
                  <a:pt x="1437" y="184"/>
                  <a:pt x="1437" y="184"/>
                  <a:pt x="1437" y="184"/>
                </a:cubicBezTo>
                <a:cubicBezTo>
                  <a:pt x="1656" y="30"/>
                  <a:pt x="1656" y="30"/>
                  <a:pt x="1656" y="30"/>
                </a:cubicBezTo>
                <a:cubicBezTo>
                  <a:pt x="1709" y="0"/>
                  <a:pt x="1777" y="18"/>
                  <a:pt x="1807" y="71"/>
                </a:cubicBezTo>
                <a:cubicBezTo>
                  <a:pt x="2002" y="407"/>
                  <a:pt x="2002" y="407"/>
                  <a:pt x="2002" y="407"/>
                </a:cubicBezTo>
                <a:cubicBezTo>
                  <a:pt x="2032" y="460"/>
                  <a:pt x="2014" y="528"/>
                  <a:pt x="1961" y="559"/>
                </a:cubicBezTo>
                <a:lnTo>
                  <a:pt x="1725" y="703"/>
                </a:lnTo>
                <a:close/>
                <a:moveTo>
                  <a:pt x="1614" y="409"/>
                </a:moveTo>
                <a:cubicBezTo>
                  <a:pt x="1614" y="797"/>
                  <a:pt x="1614" y="797"/>
                  <a:pt x="1614" y="797"/>
                </a:cubicBezTo>
                <a:cubicBezTo>
                  <a:pt x="1614" y="858"/>
                  <a:pt x="1564" y="908"/>
                  <a:pt x="1503" y="908"/>
                </a:cubicBezTo>
                <a:cubicBezTo>
                  <a:pt x="449" y="908"/>
                  <a:pt x="449" y="908"/>
                  <a:pt x="449" y="908"/>
                </a:cubicBezTo>
                <a:cubicBezTo>
                  <a:pt x="387" y="908"/>
                  <a:pt x="338" y="858"/>
                  <a:pt x="338" y="797"/>
                </a:cubicBezTo>
                <a:cubicBezTo>
                  <a:pt x="338" y="409"/>
                  <a:pt x="338" y="409"/>
                  <a:pt x="338" y="409"/>
                </a:cubicBezTo>
                <a:cubicBezTo>
                  <a:pt x="338" y="347"/>
                  <a:pt x="387" y="298"/>
                  <a:pt x="449" y="298"/>
                </a:cubicBezTo>
                <a:cubicBezTo>
                  <a:pt x="1503" y="298"/>
                  <a:pt x="1503" y="298"/>
                  <a:pt x="1503" y="298"/>
                </a:cubicBezTo>
                <a:cubicBezTo>
                  <a:pt x="1564" y="298"/>
                  <a:pt x="1614" y="347"/>
                  <a:pt x="1614" y="409"/>
                </a:cubicBezTo>
                <a:close/>
                <a:moveTo>
                  <a:pt x="1614" y="959"/>
                </a:moveTo>
                <a:cubicBezTo>
                  <a:pt x="1841" y="959"/>
                  <a:pt x="1998" y="2443"/>
                  <a:pt x="1133" y="2471"/>
                </a:cubicBezTo>
                <a:cubicBezTo>
                  <a:pt x="444" y="2471"/>
                  <a:pt x="301" y="2064"/>
                  <a:pt x="301" y="2064"/>
                </a:cubicBezTo>
                <a:cubicBezTo>
                  <a:pt x="301" y="2064"/>
                  <a:pt x="675" y="1708"/>
                  <a:pt x="486" y="1509"/>
                </a:cubicBezTo>
                <a:cubicBezTo>
                  <a:pt x="449" y="1639"/>
                  <a:pt x="398" y="1745"/>
                  <a:pt x="259" y="1875"/>
                </a:cubicBezTo>
                <a:cubicBezTo>
                  <a:pt x="28" y="1962"/>
                  <a:pt x="0" y="1740"/>
                  <a:pt x="5" y="1667"/>
                </a:cubicBezTo>
                <a:cubicBezTo>
                  <a:pt x="106" y="1579"/>
                  <a:pt x="236" y="959"/>
                  <a:pt x="393" y="959"/>
                </a:cubicBezTo>
                <a:cubicBezTo>
                  <a:pt x="628" y="959"/>
                  <a:pt x="1577" y="959"/>
                  <a:pt x="1614" y="959"/>
                </a:cubicBezTo>
                <a:close/>
                <a:moveTo>
                  <a:pt x="1014" y="1853"/>
                </a:moveTo>
                <a:cubicBezTo>
                  <a:pt x="1177" y="1777"/>
                  <a:pt x="1177" y="1777"/>
                  <a:pt x="1177" y="1777"/>
                </a:cubicBezTo>
                <a:cubicBezTo>
                  <a:pt x="1340" y="1853"/>
                  <a:pt x="1340" y="1853"/>
                  <a:pt x="1340" y="1853"/>
                </a:cubicBezTo>
                <a:cubicBezTo>
                  <a:pt x="1318" y="1675"/>
                  <a:pt x="1318" y="1675"/>
                  <a:pt x="1318" y="1675"/>
                </a:cubicBezTo>
                <a:cubicBezTo>
                  <a:pt x="1441" y="1544"/>
                  <a:pt x="1441" y="1544"/>
                  <a:pt x="1441" y="1544"/>
                </a:cubicBezTo>
                <a:cubicBezTo>
                  <a:pt x="1264" y="1510"/>
                  <a:pt x="1264" y="1510"/>
                  <a:pt x="1264" y="1510"/>
                </a:cubicBezTo>
                <a:cubicBezTo>
                  <a:pt x="1177" y="1352"/>
                  <a:pt x="1177" y="1352"/>
                  <a:pt x="1177" y="1352"/>
                </a:cubicBezTo>
                <a:cubicBezTo>
                  <a:pt x="1090" y="1510"/>
                  <a:pt x="1090" y="1510"/>
                  <a:pt x="1090" y="1510"/>
                </a:cubicBezTo>
                <a:cubicBezTo>
                  <a:pt x="913" y="1544"/>
                  <a:pt x="913" y="1544"/>
                  <a:pt x="913" y="1544"/>
                </a:cubicBezTo>
                <a:cubicBezTo>
                  <a:pt x="1037" y="1675"/>
                  <a:pt x="1037" y="1675"/>
                  <a:pt x="1037" y="1675"/>
                </a:cubicBezTo>
                <a:lnTo>
                  <a:pt x="1014" y="1853"/>
                </a:lnTo>
                <a:close/>
              </a:path>
            </a:pathLst>
          </a:custGeom>
          <a:solidFill>
            <a:srgbClr val="D5DDE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rgbClr val="595757"/>
              </a:solidFill>
              <a:latin typeface="微软雅黑" panose="020B0503020204020204" pitchFamily="34" charset="-122"/>
              <a:ea typeface="微软雅黑" panose="020B0503020204020204" pitchFamily="34" charset="-122"/>
            </a:endParaRPr>
          </a:p>
        </p:txBody>
      </p:sp>
      <p:sp>
        <p:nvSpPr>
          <p:cNvPr id="65" name="矩形 64"/>
          <p:cNvSpPr/>
          <p:nvPr/>
        </p:nvSpPr>
        <p:spPr>
          <a:xfrm>
            <a:off x="1127921" y="5128076"/>
            <a:ext cx="777008" cy="307777"/>
          </a:xfrm>
          <a:prstGeom prst="rect">
            <a:avLst/>
          </a:prstGeom>
        </p:spPr>
        <p:txBody>
          <a:bodyPr wrap="none">
            <a:spAutoFit/>
          </a:bodyPr>
          <a:lstStyle/>
          <a:p>
            <a:r>
              <a:rPr lang="en-US" altLang="zh-CN" sz="1400">
                <a:solidFill>
                  <a:srgbClr val="595757"/>
                </a:solidFill>
                <a:latin typeface="微软雅黑" panose="020B0503020204020204" pitchFamily="34" charset="-122"/>
                <a:ea typeface="微软雅黑" panose="020B0503020204020204" pitchFamily="34" charset="-122"/>
              </a:rPr>
              <a:t>Boxing</a:t>
            </a:r>
            <a:endParaRPr lang="zh-CN" altLang="en-US" sz="1400">
              <a:solidFill>
                <a:srgbClr val="595757"/>
              </a:solidFill>
              <a:latin typeface="微软雅黑" panose="020B0503020204020204" pitchFamily="34" charset="-122"/>
              <a:ea typeface="微软雅黑" panose="020B0503020204020204" pitchFamily="34" charset="-122"/>
            </a:endParaRPr>
          </a:p>
        </p:txBody>
      </p:sp>
      <p:sp>
        <p:nvSpPr>
          <p:cNvPr id="26" name="椭圆 25"/>
          <p:cNvSpPr/>
          <p:nvPr/>
        </p:nvSpPr>
        <p:spPr>
          <a:xfrm>
            <a:off x="2851534" y="4005313"/>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3" name="KSO_Shape"/>
          <p:cNvSpPr/>
          <p:nvPr/>
        </p:nvSpPr>
        <p:spPr bwMode="auto">
          <a:xfrm>
            <a:off x="3286374" y="4323666"/>
            <a:ext cx="755650" cy="751652"/>
          </a:xfrm>
          <a:custGeom>
            <a:avLst/>
            <a:gdLst>
              <a:gd name="T0" fmla="*/ 1334638 w 3564"/>
              <a:gd name="T1" fmla="*/ 1148120 h 3547"/>
              <a:gd name="T2" fmla="*/ 609225 w 3564"/>
              <a:gd name="T3" fmla="*/ 1303189 h 3547"/>
              <a:gd name="T4" fmla="*/ 777949 w 3564"/>
              <a:gd name="T5" fmla="*/ 307613 h 3547"/>
              <a:gd name="T6" fmla="*/ 1236131 w 3564"/>
              <a:gd name="T7" fmla="*/ 683417 h 3547"/>
              <a:gd name="T8" fmla="*/ 1089634 w 3564"/>
              <a:gd name="T9" fmla="*/ 830404 h 3547"/>
              <a:gd name="T10" fmla="*/ 1254822 w 3564"/>
              <a:gd name="T11" fmla="*/ 995071 h 3547"/>
              <a:gd name="T12" fmla="*/ 1126511 w 3564"/>
              <a:gd name="T13" fmla="*/ 866773 h 3547"/>
              <a:gd name="T14" fmla="*/ 924446 w 3564"/>
              <a:gd name="T15" fmla="*/ 995071 h 3547"/>
              <a:gd name="T16" fmla="*/ 924446 w 3564"/>
              <a:gd name="T17" fmla="*/ 665233 h 3547"/>
              <a:gd name="T18" fmla="*/ 814321 w 3564"/>
              <a:gd name="T19" fmla="*/ 555118 h 3547"/>
              <a:gd name="T20" fmla="*/ 1254822 w 3564"/>
              <a:gd name="T21" fmla="*/ 334889 h 3547"/>
              <a:gd name="T22" fmla="*/ 1107820 w 3564"/>
              <a:gd name="T23" fmla="*/ 481877 h 3547"/>
              <a:gd name="T24" fmla="*/ 1419505 w 3564"/>
              <a:gd name="T25" fmla="*/ 500061 h 3547"/>
              <a:gd name="T26" fmla="*/ 1309885 w 3564"/>
              <a:gd name="T27" fmla="*/ 683417 h 3547"/>
              <a:gd name="T28" fmla="*/ 1456382 w 3564"/>
              <a:gd name="T29" fmla="*/ 536934 h 3547"/>
              <a:gd name="T30" fmla="*/ 1603384 w 3564"/>
              <a:gd name="T31" fmla="*/ 719785 h 3547"/>
              <a:gd name="T32" fmla="*/ 1325040 w 3564"/>
              <a:gd name="T33" fmla="*/ 1065282 h 3547"/>
              <a:gd name="T34" fmla="*/ 1438196 w 3564"/>
              <a:gd name="T35" fmla="*/ 885462 h 3547"/>
              <a:gd name="T36" fmla="*/ 1278565 w 3564"/>
              <a:gd name="T37" fmla="*/ 1092053 h 3547"/>
              <a:gd name="T38" fmla="*/ 1278565 w 3564"/>
              <a:gd name="T39" fmla="*/ 1092053 h 3547"/>
              <a:gd name="T40" fmla="*/ 961323 w 3564"/>
              <a:gd name="T41" fmla="*/ 1031944 h 3547"/>
              <a:gd name="T42" fmla="*/ 1023458 w 3564"/>
              <a:gd name="T43" fmla="*/ 1167314 h 3547"/>
              <a:gd name="T44" fmla="*/ 1023458 w 3564"/>
              <a:gd name="T45" fmla="*/ 1167314 h 3547"/>
              <a:gd name="T46" fmla="*/ 888075 w 3564"/>
              <a:gd name="T47" fmla="*/ 1031944 h 3547"/>
              <a:gd name="T48" fmla="*/ 735011 w 3564"/>
              <a:gd name="T49" fmla="*/ 1065787 h 3547"/>
              <a:gd name="T50" fmla="*/ 632463 w 3564"/>
              <a:gd name="T51" fmla="*/ 776357 h 3547"/>
              <a:gd name="T52" fmla="*/ 888075 w 3564"/>
              <a:gd name="T53" fmla="*/ 702106 h 3547"/>
              <a:gd name="T54" fmla="*/ 759763 w 3564"/>
              <a:gd name="T55" fmla="*/ 830404 h 3547"/>
              <a:gd name="T56" fmla="*/ 707732 w 3564"/>
              <a:gd name="T57" fmla="*/ 521781 h 3547"/>
              <a:gd name="T58" fmla="*/ 735516 w 3564"/>
              <a:gd name="T59" fmla="*/ 475816 h 3547"/>
              <a:gd name="T60" fmla="*/ 872920 w 3564"/>
              <a:gd name="T61" fmla="*/ 320241 h 3547"/>
              <a:gd name="T62" fmla="*/ 1107820 w 3564"/>
              <a:gd name="T63" fmla="*/ 188407 h 3547"/>
              <a:gd name="T64" fmla="*/ 961323 w 3564"/>
              <a:gd name="T65" fmla="*/ 334889 h 3547"/>
              <a:gd name="T66" fmla="*/ 1291194 w 3564"/>
              <a:gd name="T67" fmla="*/ 298521 h 3547"/>
              <a:gd name="T68" fmla="*/ 1536197 w 3564"/>
              <a:gd name="T69" fmla="*/ 264679 h 3547"/>
              <a:gd name="T70" fmla="*/ 1456382 w 3564"/>
              <a:gd name="T71" fmla="*/ 463693 h 3547"/>
              <a:gd name="T72" fmla="*/ 1611972 w 3564"/>
              <a:gd name="T73" fmla="*/ 381360 h 3547"/>
              <a:gd name="T74" fmla="*/ 1630663 w 3564"/>
              <a:gd name="T75" fmla="*/ 619268 h 3547"/>
              <a:gd name="T76" fmla="*/ 35361 w 3564"/>
              <a:gd name="T77" fmla="*/ 1756275 h 3547"/>
              <a:gd name="T78" fmla="*/ 556688 w 3564"/>
              <a:gd name="T79" fmla="*/ 1363298 h 3547"/>
              <a:gd name="T80" fmla="*/ 1181069 w 3564"/>
              <a:gd name="T81" fmla="*/ 1618380 h 3547"/>
              <a:gd name="T82" fmla="*/ 1202285 w 3564"/>
              <a:gd name="T83" fmla="*/ 1353701 h 3547"/>
              <a:gd name="T84" fmla="*/ 1604394 w 3564"/>
              <a:gd name="T85" fmla="*/ 1628482 h 3547"/>
              <a:gd name="T86" fmla="*/ 1202285 w 3564"/>
              <a:gd name="T87" fmla="*/ 1353701 h 3547"/>
              <a:gd name="T88" fmla="*/ 1639250 w 3564"/>
              <a:gd name="T89" fmla="*/ 1575445 h 35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64" h="3547">
                <a:moveTo>
                  <a:pt x="2956" y="2025"/>
                </a:moveTo>
                <a:cubicBezTo>
                  <a:pt x="2861" y="2119"/>
                  <a:pt x="2758" y="2197"/>
                  <a:pt x="2653" y="2262"/>
                </a:cubicBezTo>
                <a:cubicBezTo>
                  <a:pt x="2642" y="2273"/>
                  <a:pt x="2642" y="2273"/>
                  <a:pt x="2642" y="2273"/>
                </a:cubicBezTo>
                <a:cubicBezTo>
                  <a:pt x="2639" y="2271"/>
                  <a:pt x="2639" y="2271"/>
                  <a:pt x="2639" y="2271"/>
                </a:cubicBezTo>
                <a:cubicBezTo>
                  <a:pt x="2263" y="2499"/>
                  <a:pt x="1840" y="2546"/>
                  <a:pt x="1525" y="2387"/>
                </a:cubicBezTo>
                <a:cubicBezTo>
                  <a:pt x="1501" y="2396"/>
                  <a:pt x="1321" y="2466"/>
                  <a:pt x="1206" y="2580"/>
                </a:cubicBezTo>
                <a:cubicBezTo>
                  <a:pt x="1156" y="2530"/>
                  <a:pt x="939" y="2313"/>
                  <a:pt x="966" y="2340"/>
                </a:cubicBezTo>
                <a:cubicBezTo>
                  <a:pt x="1076" y="2231"/>
                  <a:pt x="1169" y="2045"/>
                  <a:pt x="1175" y="2034"/>
                </a:cubicBezTo>
                <a:cubicBezTo>
                  <a:pt x="974" y="1625"/>
                  <a:pt x="1110" y="1040"/>
                  <a:pt x="1540" y="609"/>
                </a:cubicBezTo>
                <a:cubicBezTo>
                  <a:pt x="2051" y="98"/>
                  <a:pt x="2782" y="0"/>
                  <a:pt x="3173" y="391"/>
                </a:cubicBezTo>
                <a:cubicBezTo>
                  <a:pt x="3564" y="782"/>
                  <a:pt x="3467" y="1514"/>
                  <a:pt x="2956" y="2025"/>
                </a:cubicBezTo>
                <a:close/>
                <a:moveTo>
                  <a:pt x="2447" y="1353"/>
                </a:moveTo>
                <a:cubicBezTo>
                  <a:pt x="2193" y="1099"/>
                  <a:pt x="2193" y="1099"/>
                  <a:pt x="2193" y="1099"/>
                </a:cubicBezTo>
                <a:cubicBezTo>
                  <a:pt x="1903" y="1390"/>
                  <a:pt x="1903" y="1390"/>
                  <a:pt x="1903" y="1390"/>
                </a:cubicBezTo>
                <a:cubicBezTo>
                  <a:pt x="2157" y="1644"/>
                  <a:pt x="2157" y="1644"/>
                  <a:pt x="2157" y="1644"/>
                </a:cubicBezTo>
                <a:lnTo>
                  <a:pt x="2447" y="1353"/>
                </a:lnTo>
                <a:close/>
                <a:moveTo>
                  <a:pt x="2230" y="1716"/>
                </a:moveTo>
                <a:cubicBezTo>
                  <a:pt x="2484" y="1970"/>
                  <a:pt x="2484" y="1970"/>
                  <a:pt x="2484" y="1970"/>
                </a:cubicBezTo>
                <a:cubicBezTo>
                  <a:pt x="2774" y="1680"/>
                  <a:pt x="2774" y="1680"/>
                  <a:pt x="2774" y="1680"/>
                </a:cubicBezTo>
                <a:cubicBezTo>
                  <a:pt x="2520" y="1426"/>
                  <a:pt x="2520" y="1426"/>
                  <a:pt x="2520" y="1426"/>
                </a:cubicBezTo>
                <a:lnTo>
                  <a:pt x="2230" y="1716"/>
                </a:lnTo>
                <a:close/>
                <a:moveTo>
                  <a:pt x="1830" y="1462"/>
                </a:moveTo>
                <a:cubicBezTo>
                  <a:pt x="1576" y="1716"/>
                  <a:pt x="1576" y="1716"/>
                  <a:pt x="1576" y="1716"/>
                </a:cubicBezTo>
                <a:cubicBezTo>
                  <a:pt x="1830" y="1970"/>
                  <a:pt x="1830" y="1970"/>
                  <a:pt x="1830" y="1970"/>
                </a:cubicBezTo>
                <a:cubicBezTo>
                  <a:pt x="2085" y="1716"/>
                  <a:pt x="2085" y="1716"/>
                  <a:pt x="2085" y="1716"/>
                </a:cubicBezTo>
                <a:lnTo>
                  <a:pt x="1830" y="1462"/>
                </a:lnTo>
                <a:close/>
                <a:moveTo>
                  <a:pt x="1830" y="1317"/>
                </a:moveTo>
                <a:cubicBezTo>
                  <a:pt x="2121" y="1026"/>
                  <a:pt x="2121" y="1026"/>
                  <a:pt x="2121" y="1026"/>
                </a:cubicBezTo>
                <a:cubicBezTo>
                  <a:pt x="1903" y="809"/>
                  <a:pt x="1903" y="809"/>
                  <a:pt x="1903" y="809"/>
                </a:cubicBezTo>
                <a:cubicBezTo>
                  <a:pt x="1612" y="1099"/>
                  <a:pt x="1612" y="1099"/>
                  <a:pt x="1612" y="1099"/>
                </a:cubicBezTo>
                <a:lnTo>
                  <a:pt x="1830" y="1317"/>
                </a:lnTo>
                <a:close/>
                <a:moveTo>
                  <a:pt x="2193" y="954"/>
                </a:moveTo>
                <a:cubicBezTo>
                  <a:pt x="2484" y="663"/>
                  <a:pt x="2484" y="663"/>
                  <a:pt x="2484" y="663"/>
                </a:cubicBezTo>
                <a:cubicBezTo>
                  <a:pt x="2266" y="446"/>
                  <a:pt x="2266" y="446"/>
                  <a:pt x="2266" y="446"/>
                </a:cubicBezTo>
                <a:cubicBezTo>
                  <a:pt x="1975" y="736"/>
                  <a:pt x="1975" y="736"/>
                  <a:pt x="1975" y="736"/>
                </a:cubicBezTo>
                <a:lnTo>
                  <a:pt x="2193" y="954"/>
                </a:lnTo>
                <a:close/>
                <a:moveTo>
                  <a:pt x="2266" y="1026"/>
                </a:moveTo>
                <a:cubicBezTo>
                  <a:pt x="2520" y="1281"/>
                  <a:pt x="2520" y="1281"/>
                  <a:pt x="2520" y="1281"/>
                </a:cubicBezTo>
                <a:cubicBezTo>
                  <a:pt x="2810" y="990"/>
                  <a:pt x="2810" y="990"/>
                  <a:pt x="2810" y="990"/>
                </a:cubicBezTo>
                <a:cubicBezTo>
                  <a:pt x="2556" y="736"/>
                  <a:pt x="2556" y="736"/>
                  <a:pt x="2556" y="736"/>
                </a:cubicBezTo>
                <a:lnTo>
                  <a:pt x="2266" y="1026"/>
                </a:lnTo>
                <a:close/>
                <a:moveTo>
                  <a:pt x="2593" y="1353"/>
                </a:moveTo>
                <a:cubicBezTo>
                  <a:pt x="2847" y="1607"/>
                  <a:pt x="2847" y="1607"/>
                  <a:pt x="2847" y="1607"/>
                </a:cubicBezTo>
                <a:cubicBezTo>
                  <a:pt x="3137" y="1317"/>
                  <a:pt x="3137" y="1317"/>
                  <a:pt x="3137" y="1317"/>
                </a:cubicBezTo>
                <a:cubicBezTo>
                  <a:pt x="2883" y="1063"/>
                  <a:pt x="2883" y="1063"/>
                  <a:pt x="2883" y="1063"/>
                </a:cubicBezTo>
                <a:lnTo>
                  <a:pt x="2593" y="1353"/>
                </a:lnTo>
                <a:close/>
                <a:moveTo>
                  <a:pt x="2995" y="1755"/>
                </a:moveTo>
                <a:cubicBezTo>
                  <a:pt x="3072" y="1650"/>
                  <a:pt x="3133" y="1538"/>
                  <a:pt x="3174" y="1425"/>
                </a:cubicBezTo>
                <a:cubicBezTo>
                  <a:pt x="2919" y="1680"/>
                  <a:pt x="2919" y="1680"/>
                  <a:pt x="2919" y="1680"/>
                </a:cubicBezTo>
                <a:lnTo>
                  <a:pt x="2995" y="1755"/>
                </a:lnTo>
                <a:close/>
                <a:moveTo>
                  <a:pt x="2623" y="2109"/>
                </a:moveTo>
                <a:cubicBezTo>
                  <a:pt x="2704" y="2057"/>
                  <a:pt x="2782" y="1996"/>
                  <a:pt x="2854" y="1923"/>
                </a:cubicBezTo>
                <a:cubicBezTo>
                  <a:pt x="2882" y="1895"/>
                  <a:pt x="2906" y="1866"/>
                  <a:pt x="2931" y="1837"/>
                </a:cubicBezTo>
                <a:cubicBezTo>
                  <a:pt x="2847" y="1753"/>
                  <a:pt x="2847" y="1753"/>
                  <a:pt x="2847" y="1753"/>
                </a:cubicBezTo>
                <a:cubicBezTo>
                  <a:pt x="2556" y="2043"/>
                  <a:pt x="2556" y="2043"/>
                  <a:pt x="2556" y="2043"/>
                </a:cubicBezTo>
                <a:lnTo>
                  <a:pt x="2623" y="2109"/>
                </a:lnTo>
                <a:close/>
                <a:moveTo>
                  <a:pt x="2531" y="2162"/>
                </a:moveTo>
                <a:cubicBezTo>
                  <a:pt x="2484" y="2116"/>
                  <a:pt x="2484" y="2116"/>
                  <a:pt x="2484" y="2116"/>
                </a:cubicBezTo>
                <a:cubicBezTo>
                  <a:pt x="2356" y="2243"/>
                  <a:pt x="2356" y="2243"/>
                  <a:pt x="2356" y="2243"/>
                </a:cubicBezTo>
                <a:cubicBezTo>
                  <a:pt x="2415" y="2222"/>
                  <a:pt x="2473" y="2194"/>
                  <a:pt x="2531" y="2162"/>
                </a:cubicBezTo>
                <a:close/>
                <a:moveTo>
                  <a:pt x="2411" y="2043"/>
                </a:moveTo>
                <a:cubicBezTo>
                  <a:pt x="2157" y="1789"/>
                  <a:pt x="2157" y="1789"/>
                  <a:pt x="2157" y="1789"/>
                </a:cubicBezTo>
                <a:cubicBezTo>
                  <a:pt x="1903" y="2043"/>
                  <a:pt x="1903" y="2043"/>
                  <a:pt x="1903" y="2043"/>
                </a:cubicBezTo>
                <a:cubicBezTo>
                  <a:pt x="2157" y="2297"/>
                  <a:pt x="2157" y="2297"/>
                  <a:pt x="2157" y="2297"/>
                </a:cubicBezTo>
                <a:lnTo>
                  <a:pt x="2411" y="2043"/>
                </a:lnTo>
                <a:close/>
                <a:moveTo>
                  <a:pt x="2026" y="2311"/>
                </a:moveTo>
                <a:cubicBezTo>
                  <a:pt x="1830" y="2116"/>
                  <a:pt x="1830" y="2116"/>
                  <a:pt x="1830" y="2116"/>
                </a:cubicBezTo>
                <a:cubicBezTo>
                  <a:pt x="1686" y="2260"/>
                  <a:pt x="1686" y="2260"/>
                  <a:pt x="1686" y="2260"/>
                </a:cubicBezTo>
                <a:cubicBezTo>
                  <a:pt x="1790" y="2301"/>
                  <a:pt x="1906" y="2317"/>
                  <a:pt x="2026" y="2311"/>
                </a:cubicBezTo>
                <a:close/>
                <a:moveTo>
                  <a:pt x="1455" y="2110"/>
                </a:moveTo>
                <a:cubicBezTo>
                  <a:pt x="1495" y="2150"/>
                  <a:pt x="1540" y="2184"/>
                  <a:pt x="1588" y="2212"/>
                </a:cubicBezTo>
                <a:cubicBezTo>
                  <a:pt x="1758" y="2043"/>
                  <a:pt x="1758" y="2043"/>
                  <a:pt x="1758" y="2043"/>
                </a:cubicBezTo>
                <a:cubicBezTo>
                  <a:pt x="1504" y="1789"/>
                  <a:pt x="1504" y="1789"/>
                  <a:pt x="1504" y="1789"/>
                </a:cubicBezTo>
                <a:cubicBezTo>
                  <a:pt x="1340" y="1953"/>
                  <a:pt x="1340" y="1953"/>
                  <a:pt x="1340" y="1953"/>
                </a:cubicBezTo>
                <a:cubicBezTo>
                  <a:pt x="1370" y="2010"/>
                  <a:pt x="1408" y="2063"/>
                  <a:pt x="1455" y="2110"/>
                </a:cubicBezTo>
                <a:close/>
                <a:moveTo>
                  <a:pt x="1296" y="1851"/>
                </a:moveTo>
                <a:cubicBezTo>
                  <a:pt x="1431" y="1716"/>
                  <a:pt x="1431" y="1716"/>
                  <a:pt x="1431" y="1716"/>
                </a:cubicBezTo>
                <a:cubicBezTo>
                  <a:pt x="1252" y="1537"/>
                  <a:pt x="1252" y="1537"/>
                  <a:pt x="1252" y="1537"/>
                </a:cubicBezTo>
                <a:cubicBezTo>
                  <a:pt x="1247" y="1647"/>
                  <a:pt x="1262" y="1754"/>
                  <a:pt x="1296" y="1851"/>
                </a:cubicBezTo>
                <a:close/>
                <a:moveTo>
                  <a:pt x="1504" y="1644"/>
                </a:moveTo>
                <a:cubicBezTo>
                  <a:pt x="1758" y="1390"/>
                  <a:pt x="1758" y="1390"/>
                  <a:pt x="1758" y="1390"/>
                </a:cubicBezTo>
                <a:cubicBezTo>
                  <a:pt x="1540" y="1172"/>
                  <a:pt x="1540" y="1172"/>
                  <a:pt x="1540" y="1172"/>
                </a:cubicBezTo>
                <a:cubicBezTo>
                  <a:pt x="1286" y="1426"/>
                  <a:pt x="1286" y="1426"/>
                  <a:pt x="1286" y="1426"/>
                </a:cubicBezTo>
                <a:lnTo>
                  <a:pt x="1504" y="1644"/>
                </a:lnTo>
                <a:close/>
                <a:moveTo>
                  <a:pt x="1299" y="1267"/>
                </a:moveTo>
                <a:cubicBezTo>
                  <a:pt x="1467" y="1099"/>
                  <a:pt x="1467" y="1099"/>
                  <a:pt x="1467" y="1099"/>
                </a:cubicBezTo>
                <a:cubicBezTo>
                  <a:pt x="1401" y="1033"/>
                  <a:pt x="1401" y="1033"/>
                  <a:pt x="1401" y="1033"/>
                </a:cubicBezTo>
                <a:cubicBezTo>
                  <a:pt x="1359" y="1110"/>
                  <a:pt x="1324" y="1188"/>
                  <a:pt x="1299" y="1267"/>
                </a:cubicBezTo>
                <a:close/>
                <a:moveTo>
                  <a:pt x="1642" y="711"/>
                </a:moveTo>
                <a:cubicBezTo>
                  <a:pt x="1569" y="783"/>
                  <a:pt x="1508" y="862"/>
                  <a:pt x="1456" y="942"/>
                </a:cubicBezTo>
                <a:cubicBezTo>
                  <a:pt x="1540" y="1026"/>
                  <a:pt x="1540" y="1026"/>
                  <a:pt x="1540" y="1026"/>
                </a:cubicBezTo>
                <a:cubicBezTo>
                  <a:pt x="1830" y="736"/>
                  <a:pt x="1830" y="736"/>
                  <a:pt x="1830" y="736"/>
                </a:cubicBezTo>
                <a:cubicBezTo>
                  <a:pt x="1728" y="634"/>
                  <a:pt x="1728" y="634"/>
                  <a:pt x="1728" y="634"/>
                </a:cubicBezTo>
                <a:cubicBezTo>
                  <a:pt x="1699" y="659"/>
                  <a:pt x="1669" y="683"/>
                  <a:pt x="1642" y="711"/>
                </a:cubicBezTo>
                <a:close/>
                <a:moveTo>
                  <a:pt x="1903" y="663"/>
                </a:moveTo>
                <a:cubicBezTo>
                  <a:pt x="2193" y="373"/>
                  <a:pt x="2193" y="373"/>
                  <a:pt x="2193" y="373"/>
                </a:cubicBezTo>
                <a:cubicBezTo>
                  <a:pt x="2191" y="371"/>
                  <a:pt x="2191" y="371"/>
                  <a:pt x="2191" y="371"/>
                </a:cubicBezTo>
                <a:cubicBezTo>
                  <a:pt x="2060" y="412"/>
                  <a:pt x="1931" y="480"/>
                  <a:pt x="1809" y="569"/>
                </a:cubicBezTo>
                <a:lnTo>
                  <a:pt x="1903" y="663"/>
                </a:lnTo>
                <a:close/>
                <a:moveTo>
                  <a:pt x="2384" y="327"/>
                </a:moveTo>
                <a:cubicBezTo>
                  <a:pt x="2339" y="373"/>
                  <a:pt x="2339" y="373"/>
                  <a:pt x="2339" y="373"/>
                </a:cubicBezTo>
                <a:cubicBezTo>
                  <a:pt x="2556" y="591"/>
                  <a:pt x="2556" y="591"/>
                  <a:pt x="2556" y="591"/>
                </a:cubicBezTo>
                <a:cubicBezTo>
                  <a:pt x="2782" y="365"/>
                  <a:pt x="2782" y="365"/>
                  <a:pt x="2782" y="365"/>
                </a:cubicBezTo>
                <a:cubicBezTo>
                  <a:pt x="2661" y="322"/>
                  <a:pt x="2525" y="309"/>
                  <a:pt x="2384" y="327"/>
                </a:cubicBezTo>
                <a:close/>
                <a:moveTo>
                  <a:pt x="3041" y="524"/>
                </a:moveTo>
                <a:cubicBezTo>
                  <a:pt x="2994" y="477"/>
                  <a:pt x="2941" y="440"/>
                  <a:pt x="2884" y="409"/>
                </a:cubicBezTo>
                <a:cubicBezTo>
                  <a:pt x="2629" y="663"/>
                  <a:pt x="2629" y="663"/>
                  <a:pt x="2629" y="663"/>
                </a:cubicBezTo>
                <a:cubicBezTo>
                  <a:pt x="2883" y="918"/>
                  <a:pt x="2883" y="918"/>
                  <a:pt x="2883" y="918"/>
                </a:cubicBezTo>
                <a:cubicBezTo>
                  <a:pt x="3143" y="657"/>
                  <a:pt x="3143" y="657"/>
                  <a:pt x="3143" y="657"/>
                </a:cubicBezTo>
                <a:cubicBezTo>
                  <a:pt x="3115" y="609"/>
                  <a:pt x="3081" y="565"/>
                  <a:pt x="3041" y="524"/>
                </a:cubicBezTo>
                <a:close/>
                <a:moveTo>
                  <a:pt x="3191" y="755"/>
                </a:moveTo>
                <a:cubicBezTo>
                  <a:pt x="2956" y="990"/>
                  <a:pt x="2956" y="990"/>
                  <a:pt x="2956" y="990"/>
                </a:cubicBezTo>
                <a:cubicBezTo>
                  <a:pt x="3210" y="1244"/>
                  <a:pt x="3210" y="1244"/>
                  <a:pt x="3210" y="1244"/>
                </a:cubicBezTo>
                <a:cubicBezTo>
                  <a:pt x="3228" y="1226"/>
                  <a:pt x="3228" y="1226"/>
                  <a:pt x="3228" y="1226"/>
                </a:cubicBezTo>
                <a:cubicBezTo>
                  <a:pt x="3257" y="1059"/>
                  <a:pt x="3247" y="897"/>
                  <a:pt x="3191" y="755"/>
                </a:cubicBezTo>
                <a:close/>
                <a:moveTo>
                  <a:pt x="324" y="3477"/>
                </a:moveTo>
                <a:cubicBezTo>
                  <a:pt x="254" y="3547"/>
                  <a:pt x="140" y="3547"/>
                  <a:pt x="70" y="3477"/>
                </a:cubicBezTo>
                <a:cubicBezTo>
                  <a:pt x="0" y="3407"/>
                  <a:pt x="0" y="3293"/>
                  <a:pt x="70" y="3223"/>
                </a:cubicBezTo>
                <a:cubicBezTo>
                  <a:pt x="848" y="2445"/>
                  <a:pt x="848" y="2445"/>
                  <a:pt x="848" y="2445"/>
                </a:cubicBezTo>
                <a:cubicBezTo>
                  <a:pt x="969" y="2566"/>
                  <a:pt x="987" y="2584"/>
                  <a:pt x="1102" y="2699"/>
                </a:cubicBezTo>
                <a:lnTo>
                  <a:pt x="324" y="3477"/>
                </a:lnTo>
                <a:close/>
                <a:moveTo>
                  <a:pt x="2689" y="3440"/>
                </a:moveTo>
                <a:cubicBezTo>
                  <a:pt x="2547" y="3420"/>
                  <a:pt x="2415" y="3338"/>
                  <a:pt x="2338" y="3204"/>
                </a:cubicBezTo>
                <a:cubicBezTo>
                  <a:pt x="2264" y="3075"/>
                  <a:pt x="2256" y="2926"/>
                  <a:pt x="2304" y="2796"/>
                </a:cubicBezTo>
                <a:cubicBezTo>
                  <a:pt x="2516" y="2763"/>
                  <a:pt x="2786" y="3190"/>
                  <a:pt x="2689" y="3440"/>
                </a:cubicBezTo>
                <a:close/>
                <a:moveTo>
                  <a:pt x="2380" y="2680"/>
                </a:moveTo>
                <a:cubicBezTo>
                  <a:pt x="2397" y="2600"/>
                  <a:pt x="2542" y="2531"/>
                  <a:pt x="2542" y="2531"/>
                </a:cubicBezTo>
                <a:cubicBezTo>
                  <a:pt x="2542" y="2531"/>
                  <a:pt x="2664" y="2446"/>
                  <a:pt x="2741" y="2471"/>
                </a:cubicBezTo>
                <a:cubicBezTo>
                  <a:pt x="2738" y="2458"/>
                  <a:pt x="2718" y="2918"/>
                  <a:pt x="3176" y="3224"/>
                </a:cubicBezTo>
                <a:cubicBezTo>
                  <a:pt x="3194" y="3255"/>
                  <a:pt x="3033" y="3381"/>
                  <a:pt x="3033" y="3381"/>
                </a:cubicBezTo>
                <a:cubicBezTo>
                  <a:pt x="3033" y="3381"/>
                  <a:pt x="2832" y="3463"/>
                  <a:pt x="2815" y="3433"/>
                </a:cubicBezTo>
                <a:cubicBezTo>
                  <a:pt x="2779" y="2883"/>
                  <a:pt x="2371" y="2670"/>
                  <a:pt x="2380" y="2680"/>
                </a:cubicBezTo>
                <a:close/>
                <a:moveTo>
                  <a:pt x="2880" y="2463"/>
                </a:moveTo>
                <a:cubicBezTo>
                  <a:pt x="3017" y="2487"/>
                  <a:pt x="3142" y="2568"/>
                  <a:pt x="3216" y="2697"/>
                </a:cubicBezTo>
                <a:cubicBezTo>
                  <a:pt x="3293" y="2831"/>
                  <a:pt x="3299" y="2986"/>
                  <a:pt x="3245" y="3119"/>
                </a:cubicBezTo>
                <a:cubicBezTo>
                  <a:pt x="2980" y="3079"/>
                  <a:pt x="2746" y="2630"/>
                  <a:pt x="2880" y="2463"/>
                </a:cubicBezTo>
                <a:close/>
              </a:path>
            </a:pathLst>
          </a:custGeom>
          <a:solidFill>
            <a:srgbClr val="D5DDE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rgbClr val="595757"/>
              </a:solidFill>
              <a:latin typeface="微软雅黑" panose="020B0503020204020204" pitchFamily="34" charset="-122"/>
              <a:ea typeface="微软雅黑" panose="020B0503020204020204" pitchFamily="34" charset="-122"/>
            </a:endParaRPr>
          </a:p>
        </p:txBody>
      </p:sp>
      <p:sp>
        <p:nvSpPr>
          <p:cNvPr id="66" name="矩形 65"/>
          <p:cNvSpPr/>
          <p:nvPr/>
        </p:nvSpPr>
        <p:spPr>
          <a:xfrm>
            <a:off x="3099397" y="5128076"/>
            <a:ext cx="1129605" cy="307777"/>
          </a:xfrm>
          <a:prstGeom prst="rect">
            <a:avLst/>
          </a:prstGeom>
        </p:spPr>
        <p:txBody>
          <a:bodyPr wrap="none">
            <a:spAutoFit/>
          </a:bodyPr>
          <a:lstStyle/>
          <a:p>
            <a:r>
              <a:rPr lang="en-US" altLang="zh-CN" sz="1400">
                <a:solidFill>
                  <a:srgbClr val="595757"/>
                </a:solidFill>
                <a:latin typeface="微软雅黑" panose="020B0503020204020204" pitchFamily="34" charset="-122"/>
                <a:ea typeface="微软雅黑" panose="020B0503020204020204" pitchFamily="34" charset="-122"/>
              </a:rPr>
              <a:t>Badminton</a:t>
            </a:r>
            <a:endParaRPr lang="zh-CN" altLang="en-US" sz="1400">
              <a:solidFill>
                <a:srgbClr val="595757"/>
              </a:solidFill>
              <a:latin typeface="微软雅黑" panose="020B0503020204020204" pitchFamily="34" charset="-122"/>
              <a:ea typeface="微软雅黑" panose="020B0503020204020204" pitchFamily="34" charset="-122"/>
            </a:endParaRPr>
          </a:p>
        </p:txBody>
      </p:sp>
      <p:sp>
        <p:nvSpPr>
          <p:cNvPr id="27" name="椭圆 26"/>
          <p:cNvSpPr/>
          <p:nvPr/>
        </p:nvSpPr>
        <p:spPr>
          <a:xfrm>
            <a:off x="5046476" y="4005313"/>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5385272" y="4374346"/>
            <a:ext cx="947738" cy="660257"/>
          </a:xfrm>
          <a:custGeom>
            <a:avLst/>
            <a:gdLst>
              <a:gd name="T0" fmla="*/ 344645 w 1466850"/>
              <a:gd name="T1" fmla="*/ 1149578 h 1022351"/>
              <a:gd name="T2" fmla="*/ 460444 w 1466850"/>
              <a:gd name="T3" fmla="*/ 1176025 h 1022351"/>
              <a:gd name="T4" fmla="*/ 580022 w 1466850"/>
              <a:gd name="T5" fmla="*/ 1159196 h 1022351"/>
              <a:gd name="T6" fmla="*/ 698569 w 1466850"/>
              <a:gd name="T7" fmla="*/ 1131718 h 1022351"/>
              <a:gd name="T8" fmla="*/ 821239 w 1466850"/>
              <a:gd name="T9" fmla="*/ 1149578 h 1022351"/>
              <a:gd name="T10" fmla="*/ 937038 w 1466850"/>
              <a:gd name="T11" fmla="*/ 1176025 h 1022351"/>
              <a:gd name="T12" fmla="*/ 1055929 w 1466850"/>
              <a:gd name="T13" fmla="*/ 1159196 h 1022351"/>
              <a:gd name="T14" fmla="*/ 1174475 w 1466850"/>
              <a:gd name="T15" fmla="*/ 1131718 h 1022351"/>
              <a:gd name="T16" fmla="*/ 1297490 w 1466850"/>
              <a:gd name="T17" fmla="*/ 1149578 h 1022351"/>
              <a:gd name="T18" fmla="*/ 1413287 w 1466850"/>
              <a:gd name="T19" fmla="*/ 1176025 h 1022351"/>
              <a:gd name="T20" fmla="*/ 1532178 w 1466850"/>
              <a:gd name="T21" fmla="*/ 1159196 h 1022351"/>
              <a:gd name="T22" fmla="*/ 1650725 w 1466850"/>
              <a:gd name="T23" fmla="*/ 1131718 h 1022351"/>
              <a:gd name="T24" fmla="*/ 1773739 w 1466850"/>
              <a:gd name="T25" fmla="*/ 1149578 h 1022351"/>
              <a:gd name="T26" fmla="*/ 1889538 w 1466850"/>
              <a:gd name="T27" fmla="*/ 1176025 h 1022351"/>
              <a:gd name="T28" fmla="*/ 1815317 w 1466850"/>
              <a:gd name="T29" fmla="*/ 1314443 h 1022351"/>
              <a:gd name="T30" fmla="*/ 1698831 w 1466850"/>
              <a:gd name="T31" fmla="*/ 1284217 h 1022351"/>
              <a:gd name="T32" fmla="*/ 1574099 w 1466850"/>
              <a:gd name="T33" fmla="*/ 1295551 h 1022351"/>
              <a:gd name="T34" fmla="*/ 1459675 w 1466850"/>
              <a:gd name="T35" fmla="*/ 1325777 h 1022351"/>
              <a:gd name="T36" fmla="*/ 1339066 w 1466850"/>
              <a:gd name="T37" fmla="*/ 1314443 h 1022351"/>
              <a:gd name="T38" fmla="*/ 1222238 w 1466850"/>
              <a:gd name="T39" fmla="*/ 1284217 h 1022351"/>
              <a:gd name="T40" fmla="*/ 1097849 w 1466850"/>
              <a:gd name="T41" fmla="*/ 1295551 h 1022351"/>
              <a:gd name="T42" fmla="*/ 983082 w 1466850"/>
              <a:gd name="T43" fmla="*/ 1325777 h 1022351"/>
              <a:gd name="T44" fmla="*/ 862817 w 1466850"/>
              <a:gd name="T45" fmla="*/ 1314443 h 1022351"/>
              <a:gd name="T46" fmla="*/ 745987 w 1466850"/>
              <a:gd name="T47" fmla="*/ 1284217 h 1022351"/>
              <a:gd name="T48" fmla="*/ 621943 w 1466850"/>
              <a:gd name="T49" fmla="*/ 1295551 h 1022351"/>
              <a:gd name="T50" fmla="*/ 506831 w 1466850"/>
              <a:gd name="T51" fmla="*/ 1325777 h 1022351"/>
              <a:gd name="T52" fmla="*/ 386223 w 1466850"/>
              <a:gd name="T53" fmla="*/ 1314443 h 1022351"/>
              <a:gd name="T54" fmla="*/ 269738 w 1466850"/>
              <a:gd name="T55" fmla="*/ 1284217 h 1022351"/>
              <a:gd name="T56" fmla="*/ 145692 w 1466850"/>
              <a:gd name="T57" fmla="*/ 1295551 h 1022351"/>
              <a:gd name="T58" fmla="*/ 30582 w 1466850"/>
              <a:gd name="T59" fmla="*/ 1325777 h 1022351"/>
              <a:gd name="T60" fmla="*/ 75252 w 1466850"/>
              <a:gd name="T61" fmla="*/ 1167439 h 1022351"/>
              <a:gd name="T62" fmla="*/ 190362 w 1466850"/>
              <a:gd name="T63" fmla="*/ 1134809 h 1022351"/>
              <a:gd name="T64" fmla="*/ 1674642 w 1466850"/>
              <a:gd name="T65" fmla="*/ 412863 h 1022351"/>
              <a:gd name="T66" fmla="*/ 1755452 w 1466850"/>
              <a:gd name="T67" fmla="*/ 447340 h 1022351"/>
              <a:gd name="T68" fmla="*/ 1816661 w 1466850"/>
              <a:gd name="T69" fmla="*/ 508708 h 1022351"/>
              <a:gd name="T70" fmla="*/ 1850705 w 1466850"/>
              <a:gd name="T71" fmla="*/ 589729 h 1022351"/>
              <a:gd name="T72" fmla="*/ 1850705 w 1466850"/>
              <a:gd name="T73" fmla="*/ 681781 h 1022351"/>
              <a:gd name="T74" fmla="*/ 1816661 w 1466850"/>
              <a:gd name="T75" fmla="*/ 763145 h 1022351"/>
              <a:gd name="T76" fmla="*/ 1755452 w 1466850"/>
              <a:gd name="T77" fmla="*/ 824513 h 1022351"/>
              <a:gd name="T78" fmla="*/ 1674642 w 1466850"/>
              <a:gd name="T79" fmla="*/ 858990 h 1022351"/>
              <a:gd name="T80" fmla="*/ 1580419 w 1466850"/>
              <a:gd name="T81" fmla="*/ 858990 h 1022351"/>
              <a:gd name="T82" fmla="*/ 1497890 w 1466850"/>
              <a:gd name="T83" fmla="*/ 824513 h 1022351"/>
              <a:gd name="T84" fmla="*/ 1438055 w 1466850"/>
              <a:gd name="T85" fmla="*/ 763145 h 1022351"/>
              <a:gd name="T86" fmla="*/ 1406074 w 1466850"/>
              <a:gd name="T87" fmla="*/ 681781 h 1022351"/>
              <a:gd name="T88" fmla="*/ 1406418 w 1466850"/>
              <a:gd name="T89" fmla="*/ 589729 h 1022351"/>
              <a:gd name="T90" fmla="*/ 1440806 w 1466850"/>
              <a:gd name="T91" fmla="*/ 508708 h 1022351"/>
              <a:gd name="T92" fmla="*/ 1502016 w 1466850"/>
              <a:gd name="T93" fmla="*/ 447340 h 1022351"/>
              <a:gd name="T94" fmla="*/ 1582826 w 1466850"/>
              <a:gd name="T95" fmla="*/ 412863 h 1022351"/>
              <a:gd name="T96" fmla="*/ 1572094 w 1466850"/>
              <a:gd name="T97" fmla="*/ 687 h 1022351"/>
              <a:gd name="T98" fmla="*/ 1620519 w 1466850"/>
              <a:gd name="T99" fmla="*/ 15456 h 1022351"/>
              <a:gd name="T100" fmla="*/ 1658642 w 1466850"/>
              <a:gd name="T101" fmla="*/ 46711 h 1022351"/>
              <a:gd name="T102" fmla="*/ 1682683 w 1466850"/>
              <a:gd name="T103" fmla="*/ 90332 h 1022351"/>
              <a:gd name="T104" fmla="*/ 1687835 w 1466850"/>
              <a:gd name="T105" fmla="*/ 140820 h 1022351"/>
              <a:gd name="T106" fmla="*/ 1675471 w 1466850"/>
              <a:gd name="T107" fmla="*/ 184784 h 1022351"/>
              <a:gd name="T108" fmla="*/ 1649026 w 1466850"/>
              <a:gd name="T109" fmla="*/ 220505 h 1022351"/>
              <a:gd name="T110" fmla="*/ 1610903 w 1466850"/>
              <a:gd name="T111" fmla="*/ 246264 h 1022351"/>
              <a:gd name="T112" fmla="*/ 1549426 w 1466850"/>
              <a:gd name="T113" fmla="*/ 1067489 h 1022351"/>
              <a:gd name="T114" fmla="*/ 782851 w 1466850"/>
              <a:gd name="T115" fmla="*/ 267216 h 1022351"/>
              <a:gd name="T116" fmla="*/ 783538 w 1466850"/>
              <a:gd name="T117" fmla="*/ 209858 h 1022351"/>
              <a:gd name="T118" fmla="*/ 806891 w 1466850"/>
              <a:gd name="T119" fmla="*/ 163832 h 1022351"/>
              <a:gd name="T120" fmla="*/ 842266 w 1466850"/>
              <a:gd name="T121" fmla="*/ 133265 h 10223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66850" h="1022351">
                <a:moveTo>
                  <a:pt x="183092" y="871538"/>
                </a:moveTo>
                <a:lnTo>
                  <a:pt x="195527" y="871803"/>
                </a:lnTo>
                <a:lnTo>
                  <a:pt x="207698" y="872597"/>
                </a:lnTo>
                <a:lnTo>
                  <a:pt x="219869" y="874184"/>
                </a:lnTo>
                <a:lnTo>
                  <a:pt x="231510" y="876036"/>
                </a:lnTo>
                <a:lnTo>
                  <a:pt x="243152" y="878682"/>
                </a:lnTo>
                <a:lnTo>
                  <a:pt x="254265" y="881857"/>
                </a:lnTo>
                <a:lnTo>
                  <a:pt x="265377" y="885561"/>
                </a:lnTo>
                <a:lnTo>
                  <a:pt x="276225" y="889530"/>
                </a:lnTo>
                <a:lnTo>
                  <a:pt x="286544" y="892970"/>
                </a:lnTo>
                <a:lnTo>
                  <a:pt x="297392" y="896409"/>
                </a:lnTo>
                <a:lnTo>
                  <a:pt x="308504" y="899320"/>
                </a:lnTo>
                <a:lnTo>
                  <a:pt x="319617" y="901436"/>
                </a:lnTo>
                <a:lnTo>
                  <a:pt x="331258" y="903553"/>
                </a:lnTo>
                <a:lnTo>
                  <a:pt x="342900" y="904876"/>
                </a:lnTo>
                <a:lnTo>
                  <a:pt x="354542" y="905934"/>
                </a:lnTo>
                <a:lnTo>
                  <a:pt x="366448" y="906199"/>
                </a:lnTo>
                <a:lnTo>
                  <a:pt x="378619" y="905934"/>
                </a:lnTo>
                <a:lnTo>
                  <a:pt x="390260" y="904876"/>
                </a:lnTo>
                <a:lnTo>
                  <a:pt x="401902" y="903553"/>
                </a:lnTo>
                <a:lnTo>
                  <a:pt x="413279" y="901436"/>
                </a:lnTo>
                <a:lnTo>
                  <a:pt x="424921" y="899320"/>
                </a:lnTo>
                <a:lnTo>
                  <a:pt x="435769" y="896409"/>
                </a:lnTo>
                <a:lnTo>
                  <a:pt x="446617" y="892970"/>
                </a:lnTo>
                <a:lnTo>
                  <a:pt x="456671" y="889530"/>
                </a:lnTo>
                <a:lnTo>
                  <a:pt x="467519" y="885561"/>
                </a:lnTo>
                <a:lnTo>
                  <a:pt x="478896" y="881857"/>
                </a:lnTo>
                <a:lnTo>
                  <a:pt x="490008" y="878682"/>
                </a:lnTo>
                <a:lnTo>
                  <a:pt x="501650" y="876036"/>
                </a:lnTo>
                <a:lnTo>
                  <a:pt x="513292" y="874184"/>
                </a:lnTo>
                <a:lnTo>
                  <a:pt x="525727" y="872597"/>
                </a:lnTo>
                <a:lnTo>
                  <a:pt x="537898" y="871803"/>
                </a:lnTo>
                <a:lnTo>
                  <a:pt x="550069" y="871538"/>
                </a:lnTo>
                <a:lnTo>
                  <a:pt x="562504" y="871803"/>
                </a:lnTo>
                <a:lnTo>
                  <a:pt x="574410" y="872597"/>
                </a:lnTo>
                <a:lnTo>
                  <a:pt x="586317" y="874184"/>
                </a:lnTo>
                <a:lnTo>
                  <a:pt x="598223" y="876036"/>
                </a:lnTo>
                <a:lnTo>
                  <a:pt x="609865" y="878682"/>
                </a:lnTo>
                <a:lnTo>
                  <a:pt x="621242" y="881857"/>
                </a:lnTo>
                <a:lnTo>
                  <a:pt x="632354" y="885561"/>
                </a:lnTo>
                <a:lnTo>
                  <a:pt x="642937" y="889530"/>
                </a:lnTo>
                <a:lnTo>
                  <a:pt x="653521" y="892970"/>
                </a:lnTo>
                <a:lnTo>
                  <a:pt x="664369" y="896409"/>
                </a:lnTo>
                <a:lnTo>
                  <a:pt x="675217" y="899320"/>
                </a:lnTo>
                <a:lnTo>
                  <a:pt x="686594" y="901436"/>
                </a:lnTo>
                <a:lnTo>
                  <a:pt x="697971" y="903553"/>
                </a:lnTo>
                <a:lnTo>
                  <a:pt x="709613" y="904876"/>
                </a:lnTo>
                <a:lnTo>
                  <a:pt x="721519" y="905934"/>
                </a:lnTo>
                <a:lnTo>
                  <a:pt x="733425" y="906199"/>
                </a:lnTo>
                <a:lnTo>
                  <a:pt x="745331" y="905934"/>
                </a:lnTo>
                <a:lnTo>
                  <a:pt x="757237" y="904876"/>
                </a:lnTo>
                <a:lnTo>
                  <a:pt x="768615" y="903553"/>
                </a:lnTo>
                <a:lnTo>
                  <a:pt x="779992" y="901436"/>
                </a:lnTo>
                <a:lnTo>
                  <a:pt x="791369" y="899320"/>
                </a:lnTo>
                <a:lnTo>
                  <a:pt x="802217" y="896409"/>
                </a:lnTo>
                <a:lnTo>
                  <a:pt x="813065" y="892970"/>
                </a:lnTo>
                <a:lnTo>
                  <a:pt x="823383" y="889530"/>
                </a:lnTo>
                <a:lnTo>
                  <a:pt x="834231" y="885561"/>
                </a:lnTo>
                <a:lnTo>
                  <a:pt x="845344" y="881857"/>
                </a:lnTo>
                <a:lnTo>
                  <a:pt x="856456" y="878682"/>
                </a:lnTo>
                <a:lnTo>
                  <a:pt x="868363" y="876036"/>
                </a:lnTo>
                <a:lnTo>
                  <a:pt x="880004" y="874184"/>
                </a:lnTo>
                <a:lnTo>
                  <a:pt x="892175" y="872597"/>
                </a:lnTo>
                <a:lnTo>
                  <a:pt x="904346" y="871803"/>
                </a:lnTo>
                <a:lnTo>
                  <a:pt x="916781" y="871538"/>
                </a:lnTo>
                <a:lnTo>
                  <a:pt x="929217" y="871803"/>
                </a:lnTo>
                <a:lnTo>
                  <a:pt x="941123" y="872597"/>
                </a:lnTo>
                <a:lnTo>
                  <a:pt x="953029" y="874184"/>
                </a:lnTo>
                <a:lnTo>
                  <a:pt x="965200" y="876036"/>
                </a:lnTo>
                <a:lnTo>
                  <a:pt x="976577" y="878682"/>
                </a:lnTo>
                <a:lnTo>
                  <a:pt x="987954" y="881857"/>
                </a:lnTo>
                <a:lnTo>
                  <a:pt x="999067" y="885561"/>
                </a:lnTo>
                <a:lnTo>
                  <a:pt x="1009915" y="889530"/>
                </a:lnTo>
                <a:lnTo>
                  <a:pt x="1020498" y="892970"/>
                </a:lnTo>
                <a:lnTo>
                  <a:pt x="1031081" y="896409"/>
                </a:lnTo>
                <a:lnTo>
                  <a:pt x="1042194" y="899320"/>
                </a:lnTo>
                <a:lnTo>
                  <a:pt x="1053306" y="901436"/>
                </a:lnTo>
                <a:lnTo>
                  <a:pt x="1064683" y="903553"/>
                </a:lnTo>
                <a:lnTo>
                  <a:pt x="1076590" y="904876"/>
                </a:lnTo>
                <a:lnTo>
                  <a:pt x="1088231" y="905934"/>
                </a:lnTo>
                <a:lnTo>
                  <a:pt x="1100137" y="906199"/>
                </a:lnTo>
                <a:lnTo>
                  <a:pt x="1112044" y="905934"/>
                </a:lnTo>
                <a:lnTo>
                  <a:pt x="1123950" y="904876"/>
                </a:lnTo>
                <a:lnTo>
                  <a:pt x="1135592" y="903553"/>
                </a:lnTo>
                <a:lnTo>
                  <a:pt x="1146969" y="901436"/>
                </a:lnTo>
                <a:lnTo>
                  <a:pt x="1158081" y="899320"/>
                </a:lnTo>
                <a:lnTo>
                  <a:pt x="1169194" y="896409"/>
                </a:lnTo>
                <a:lnTo>
                  <a:pt x="1179777" y="892970"/>
                </a:lnTo>
                <a:lnTo>
                  <a:pt x="1190096" y="889530"/>
                </a:lnTo>
                <a:lnTo>
                  <a:pt x="1200944" y="885561"/>
                </a:lnTo>
                <a:lnTo>
                  <a:pt x="1212056" y="881857"/>
                </a:lnTo>
                <a:lnTo>
                  <a:pt x="1223169" y="878682"/>
                </a:lnTo>
                <a:lnTo>
                  <a:pt x="1235075" y="876036"/>
                </a:lnTo>
                <a:lnTo>
                  <a:pt x="1246981" y="874184"/>
                </a:lnTo>
                <a:lnTo>
                  <a:pt x="1258887" y="872597"/>
                </a:lnTo>
                <a:lnTo>
                  <a:pt x="1271058" y="871803"/>
                </a:lnTo>
                <a:lnTo>
                  <a:pt x="1283494" y="871538"/>
                </a:lnTo>
                <a:lnTo>
                  <a:pt x="1295665" y="871803"/>
                </a:lnTo>
                <a:lnTo>
                  <a:pt x="1308100" y="872597"/>
                </a:lnTo>
                <a:lnTo>
                  <a:pt x="1320006" y="874184"/>
                </a:lnTo>
                <a:lnTo>
                  <a:pt x="1332177" y="876036"/>
                </a:lnTo>
                <a:lnTo>
                  <a:pt x="1343554" y="878682"/>
                </a:lnTo>
                <a:lnTo>
                  <a:pt x="1354931" y="881857"/>
                </a:lnTo>
                <a:lnTo>
                  <a:pt x="1365779" y="885561"/>
                </a:lnTo>
                <a:lnTo>
                  <a:pt x="1376627" y="889530"/>
                </a:lnTo>
                <a:lnTo>
                  <a:pt x="1386946" y="892970"/>
                </a:lnTo>
                <a:lnTo>
                  <a:pt x="1397794" y="896409"/>
                </a:lnTo>
                <a:lnTo>
                  <a:pt x="1408642" y="899320"/>
                </a:lnTo>
                <a:lnTo>
                  <a:pt x="1420019" y="901436"/>
                </a:lnTo>
                <a:lnTo>
                  <a:pt x="1431396" y="903553"/>
                </a:lnTo>
                <a:lnTo>
                  <a:pt x="1442773" y="904876"/>
                </a:lnTo>
                <a:lnTo>
                  <a:pt x="1454944" y="905934"/>
                </a:lnTo>
                <a:lnTo>
                  <a:pt x="1466850" y="906199"/>
                </a:lnTo>
                <a:lnTo>
                  <a:pt x="1466850" y="1022351"/>
                </a:lnTo>
                <a:lnTo>
                  <a:pt x="1454944" y="1022087"/>
                </a:lnTo>
                <a:lnTo>
                  <a:pt x="1442773" y="1021293"/>
                </a:lnTo>
                <a:lnTo>
                  <a:pt x="1431396" y="1019705"/>
                </a:lnTo>
                <a:lnTo>
                  <a:pt x="1420019" y="1018118"/>
                </a:lnTo>
                <a:lnTo>
                  <a:pt x="1408642" y="1015472"/>
                </a:lnTo>
                <a:lnTo>
                  <a:pt x="1397794" y="1012562"/>
                </a:lnTo>
                <a:lnTo>
                  <a:pt x="1386946" y="1009122"/>
                </a:lnTo>
                <a:lnTo>
                  <a:pt x="1376627" y="1005418"/>
                </a:lnTo>
                <a:lnTo>
                  <a:pt x="1365779" y="1001449"/>
                </a:lnTo>
                <a:lnTo>
                  <a:pt x="1354931" y="998009"/>
                </a:lnTo>
                <a:lnTo>
                  <a:pt x="1343554" y="995099"/>
                </a:lnTo>
                <a:lnTo>
                  <a:pt x="1332177" y="992718"/>
                </a:lnTo>
                <a:lnTo>
                  <a:pt x="1320006" y="990601"/>
                </a:lnTo>
                <a:lnTo>
                  <a:pt x="1308100" y="989278"/>
                </a:lnTo>
                <a:lnTo>
                  <a:pt x="1295665" y="987955"/>
                </a:lnTo>
                <a:lnTo>
                  <a:pt x="1283494" y="987691"/>
                </a:lnTo>
                <a:lnTo>
                  <a:pt x="1271058" y="987955"/>
                </a:lnTo>
                <a:lnTo>
                  <a:pt x="1258887" y="989278"/>
                </a:lnTo>
                <a:lnTo>
                  <a:pt x="1246981" y="990601"/>
                </a:lnTo>
                <a:lnTo>
                  <a:pt x="1235075" y="992718"/>
                </a:lnTo>
                <a:lnTo>
                  <a:pt x="1223169" y="995099"/>
                </a:lnTo>
                <a:lnTo>
                  <a:pt x="1212056" y="998009"/>
                </a:lnTo>
                <a:lnTo>
                  <a:pt x="1200944" y="1001449"/>
                </a:lnTo>
                <a:lnTo>
                  <a:pt x="1190096" y="1005418"/>
                </a:lnTo>
                <a:lnTo>
                  <a:pt x="1179777" y="1009122"/>
                </a:lnTo>
                <a:lnTo>
                  <a:pt x="1168929" y="1012562"/>
                </a:lnTo>
                <a:lnTo>
                  <a:pt x="1158081" y="1015472"/>
                </a:lnTo>
                <a:lnTo>
                  <a:pt x="1146969" y="1018118"/>
                </a:lnTo>
                <a:lnTo>
                  <a:pt x="1135592" y="1019705"/>
                </a:lnTo>
                <a:lnTo>
                  <a:pt x="1123950" y="1021293"/>
                </a:lnTo>
                <a:lnTo>
                  <a:pt x="1112044" y="1022087"/>
                </a:lnTo>
                <a:lnTo>
                  <a:pt x="1100137" y="1022351"/>
                </a:lnTo>
                <a:lnTo>
                  <a:pt x="1088231" y="1022087"/>
                </a:lnTo>
                <a:lnTo>
                  <a:pt x="1076590" y="1021293"/>
                </a:lnTo>
                <a:lnTo>
                  <a:pt x="1064683" y="1019705"/>
                </a:lnTo>
                <a:lnTo>
                  <a:pt x="1053306" y="1018118"/>
                </a:lnTo>
                <a:lnTo>
                  <a:pt x="1041929" y="1015472"/>
                </a:lnTo>
                <a:lnTo>
                  <a:pt x="1031081" y="1012562"/>
                </a:lnTo>
                <a:lnTo>
                  <a:pt x="1020498" y="1009122"/>
                </a:lnTo>
                <a:lnTo>
                  <a:pt x="1009915" y="1005418"/>
                </a:lnTo>
                <a:lnTo>
                  <a:pt x="999067" y="1001449"/>
                </a:lnTo>
                <a:lnTo>
                  <a:pt x="987954" y="998009"/>
                </a:lnTo>
                <a:lnTo>
                  <a:pt x="976577" y="995099"/>
                </a:lnTo>
                <a:lnTo>
                  <a:pt x="965200" y="992718"/>
                </a:lnTo>
                <a:lnTo>
                  <a:pt x="953029" y="990601"/>
                </a:lnTo>
                <a:lnTo>
                  <a:pt x="941123" y="989278"/>
                </a:lnTo>
                <a:lnTo>
                  <a:pt x="929217" y="987955"/>
                </a:lnTo>
                <a:lnTo>
                  <a:pt x="916781" y="987691"/>
                </a:lnTo>
                <a:lnTo>
                  <a:pt x="904346" y="987955"/>
                </a:lnTo>
                <a:lnTo>
                  <a:pt x="892175" y="989278"/>
                </a:lnTo>
                <a:lnTo>
                  <a:pt x="880004" y="990601"/>
                </a:lnTo>
                <a:lnTo>
                  <a:pt x="868363" y="992718"/>
                </a:lnTo>
                <a:lnTo>
                  <a:pt x="856456" y="995099"/>
                </a:lnTo>
                <a:lnTo>
                  <a:pt x="845344" y="998009"/>
                </a:lnTo>
                <a:lnTo>
                  <a:pt x="834231" y="1001449"/>
                </a:lnTo>
                <a:lnTo>
                  <a:pt x="823383" y="1005418"/>
                </a:lnTo>
                <a:lnTo>
                  <a:pt x="813065" y="1009122"/>
                </a:lnTo>
                <a:lnTo>
                  <a:pt x="802217" y="1012562"/>
                </a:lnTo>
                <a:lnTo>
                  <a:pt x="791369" y="1015472"/>
                </a:lnTo>
                <a:lnTo>
                  <a:pt x="779992" y="1018118"/>
                </a:lnTo>
                <a:lnTo>
                  <a:pt x="768615" y="1019705"/>
                </a:lnTo>
                <a:lnTo>
                  <a:pt x="756973" y="1021293"/>
                </a:lnTo>
                <a:lnTo>
                  <a:pt x="745331" y="1022087"/>
                </a:lnTo>
                <a:lnTo>
                  <a:pt x="733425" y="1022351"/>
                </a:lnTo>
                <a:lnTo>
                  <a:pt x="721519" y="1022087"/>
                </a:lnTo>
                <a:lnTo>
                  <a:pt x="709613" y="1021293"/>
                </a:lnTo>
                <a:lnTo>
                  <a:pt x="697971" y="1019705"/>
                </a:lnTo>
                <a:lnTo>
                  <a:pt x="686594" y="1018118"/>
                </a:lnTo>
                <a:lnTo>
                  <a:pt x="675217" y="1015472"/>
                </a:lnTo>
                <a:lnTo>
                  <a:pt x="664369" y="1012562"/>
                </a:lnTo>
                <a:lnTo>
                  <a:pt x="653521" y="1009122"/>
                </a:lnTo>
                <a:lnTo>
                  <a:pt x="642937" y="1005418"/>
                </a:lnTo>
                <a:lnTo>
                  <a:pt x="632354" y="1001449"/>
                </a:lnTo>
                <a:lnTo>
                  <a:pt x="621242" y="998009"/>
                </a:lnTo>
                <a:lnTo>
                  <a:pt x="609865" y="995099"/>
                </a:lnTo>
                <a:lnTo>
                  <a:pt x="598223" y="992718"/>
                </a:lnTo>
                <a:lnTo>
                  <a:pt x="586317" y="990601"/>
                </a:lnTo>
                <a:lnTo>
                  <a:pt x="574410" y="989278"/>
                </a:lnTo>
                <a:lnTo>
                  <a:pt x="562504" y="987955"/>
                </a:lnTo>
                <a:lnTo>
                  <a:pt x="550069" y="987691"/>
                </a:lnTo>
                <a:lnTo>
                  <a:pt x="537898" y="987955"/>
                </a:lnTo>
                <a:lnTo>
                  <a:pt x="525727" y="989278"/>
                </a:lnTo>
                <a:lnTo>
                  <a:pt x="513292" y="990601"/>
                </a:lnTo>
                <a:lnTo>
                  <a:pt x="501650" y="992718"/>
                </a:lnTo>
                <a:lnTo>
                  <a:pt x="490008" y="995099"/>
                </a:lnTo>
                <a:lnTo>
                  <a:pt x="478896" y="998009"/>
                </a:lnTo>
                <a:lnTo>
                  <a:pt x="467519" y="1001449"/>
                </a:lnTo>
                <a:lnTo>
                  <a:pt x="456671" y="1005418"/>
                </a:lnTo>
                <a:lnTo>
                  <a:pt x="446617" y="1009122"/>
                </a:lnTo>
                <a:lnTo>
                  <a:pt x="435769" y="1012562"/>
                </a:lnTo>
                <a:lnTo>
                  <a:pt x="424921" y="1015472"/>
                </a:lnTo>
                <a:lnTo>
                  <a:pt x="413279" y="1018118"/>
                </a:lnTo>
                <a:lnTo>
                  <a:pt x="401902" y="1019705"/>
                </a:lnTo>
                <a:lnTo>
                  <a:pt x="390260" y="1021293"/>
                </a:lnTo>
                <a:lnTo>
                  <a:pt x="378619" y="1022087"/>
                </a:lnTo>
                <a:lnTo>
                  <a:pt x="366448" y="1022351"/>
                </a:lnTo>
                <a:lnTo>
                  <a:pt x="354542" y="1022087"/>
                </a:lnTo>
                <a:lnTo>
                  <a:pt x="342900" y="1021293"/>
                </a:lnTo>
                <a:lnTo>
                  <a:pt x="331258" y="1019705"/>
                </a:lnTo>
                <a:lnTo>
                  <a:pt x="319617" y="1018118"/>
                </a:lnTo>
                <a:lnTo>
                  <a:pt x="308504" y="1015472"/>
                </a:lnTo>
                <a:lnTo>
                  <a:pt x="297392" y="1012562"/>
                </a:lnTo>
                <a:lnTo>
                  <a:pt x="286544" y="1009122"/>
                </a:lnTo>
                <a:lnTo>
                  <a:pt x="276225" y="1005418"/>
                </a:lnTo>
                <a:lnTo>
                  <a:pt x="265377" y="1001449"/>
                </a:lnTo>
                <a:lnTo>
                  <a:pt x="254265" y="998009"/>
                </a:lnTo>
                <a:lnTo>
                  <a:pt x="243152" y="995099"/>
                </a:lnTo>
                <a:lnTo>
                  <a:pt x="231510" y="992718"/>
                </a:lnTo>
                <a:lnTo>
                  <a:pt x="219869" y="990601"/>
                </a:lnTo>
                <a:lnTo>
                  <a:pt x="207698" y="989278"/>
                </a:lnTo>
                <a:lnTo>
                  <a:pt x="195527" y="987955"/>
                </a:lnTo>
                <a:lnTo>
                  <a:pt x="183092" y="987691"/>
                </a:lnTo>
                <a:lnTo>
                  <a:pt x="170921" y="987955"/>
                </a:lnTo>
                <a:lnTo>
                  <a:pt x="158750" y="989278"/>
                </a:lnTo>
                <a:lnTo>
                  <a:pt x="146579" y="990601"/>
                </a:lnTo>
                <a:lnTo>
                  <a:pt x="134937" y="992718"/>
                </a:lnTo>
                <a:lnTo>
                  <a:pt x="123560" y="995099"/>
                </a:lnTo>
                <a:lnTo>
                  <a:pt x="112183" y="998009"/>
                </a:lnTo>
                <a:lnTo>
                  <a:pt x="101335" y="1001449"/>
                </a:lnTo>
                <a:lnTo>
                  <a:pt x="90487" y="1005418"/>
                </a:lnTo>
                <a:lnTo>
                  <a:pt x="79904" y="1009122"/>
                </a:lnTo>
                <a:lnTo>
                  <a:pt x="69056" y="1012562"/>
                </a:lnTo>
                <a:lnTo>
                  <a:pt x="57944" y="1015472"/>
                </a:lnTo>
                <a:lnTo>
                  <a:pt x="46831" y="1018118"/>
                </a:lnTo>
                <a:lnTo>
                  <a:pt x="35190" y="1019705"/>
                </a:lnTo>
                <a:lnTo>
                  <a:pt x="23548" y="1021293"/>
                </a:lnTo>
                <a:lnTo>
                  <a:pt x="11642" y="1022087"/>
                </a:lnTo>
                <a:lnTo>
                  <a:pt x="0" y="1022351"/>
                </a:lnTo>
                <a:lnTo>
                  <a:pt x="0" y="906199"/>
                </a:lnTo>
                <a:lnTo>
                  <a:pt x="11642" y="905934"/>
                </a:lnTo>
                <a:lnTo>
                  <a:pt x="23548" y="904876"/>
                </a:lnTo>
                <a:lnTo>
                  <a:pt x="35190" y="903553"/>
                </a:lnTo>
                <a:lnTo>
                  <a:pt x="46831" y="901436"/>
                </a:lnTo>
                <a:lnTo>
                  <a:pt x="57944" y="899320"/>
                </a:lnTo>
                <a:lnTo>
                  <a:pt x="69056" y="896409"/>
                </a:lnTo>
                <a:lnTo>
                  <a:pt x="79904" y="892970"/>
                </a:lnTo>
                <a:lnTo>
                  <a:pt x="90487" y="889530"/>
                </a:lnTo>
                <a:lnTo>
                  <a:pt x="101335" y="885561"/>
                </a:lnTo>
                <a:lnTo>
                  <a:pt x="112183" y="881857"/>
                </a:lnTo>
                <a:lnTo>
                  <a:pt x="123560" y="878682"/>
                </a:lnTo>
                <a:lnTo>
                  <a:pt x="134937" y="876036"/>
                </a:lnTo>
                <a:lnTo>
                  <a:pt x="146579" y="874184"/>
                </a:lnTo>
                <a:lnTo>
                  <a:pt x="158750" y="872597"/>
                </a:lnTo>
                <a:lnTo>
                  <a:pt x="170921" y="871803"/>
                </a:lnTo>
                <a:lnTo>
                  <a:pt x="183092" y="871538"/>
                </a:lnTo>
                <a:close/>
                <a:moveTo>
                  <a:pt x="1254257" y="314325"/>
                </a:moveTo>
                <a:lnTo>
                  <a:pt x="1262995" y="314591"/>
                </a:lnTo>
                <a:lnTo>
                  <a:pt x="1271998" y="315388"/>
                </a:lnTo>
                <a:lnTo>
                  <a:pt x="1280736" y="316450"/>
                </a:lnTo>
                <a:lnTo>
                  <a:pt x="1289474" y="318043"/>
                </a:lnTo>
                <a:lnTo>
                  <a:pt x="1297682" y="319903"/>
                </a:lnTo>
                <a:lnTo>
                  <a:pt x="1305890" y="322558"/>
                </a:lnTo>
                <a:lnTo>
                  <a:pt x="1314363" y="324949"/>
                </a:lnTo>
                <a:lnTo>
                  <a:pt x="1322042" y="328136"/>
                </a:lnTo>
                <a:lnTo>
                  <a:pt x="1329986" y="331588"/>
                </a:lnTo>
                <a:lnTo>
                  <a:pt x="1337400" y="335572"/>
                </a:lnTo>
                <a:lnTo>
                  <a:pt x="1344549" y="339821"/>
                </a:lnTo>
                <a:lnTo>
                  <a:pt x="1351698" y="344602"/>
                </a:lnTo>
                <a:lnTo>
                  <a:pt x="1358582" y="349382"/>
                </a:lnTo>
                <a:lnTo>
                  <a:pt x="1365202" y="354429"/>
                </a:lnTo>
                <a:lnTo>
                  <a:pt x="1371821" y="360006"/>
                </a:lnTo>
                <a:lnTo>
                  <a:pt x="1377647" y="365849"/>
                </a:lnTo>
                <a:lnTo>
                  <a:pt x="1383472" y="371692"/>
                </a:lnTo>
                <a:lnTo>
                  <a:pt x="1388768" y="378331"/>
                </a:lnTo>
                <a:lnTo>
                  <a:pt x="1394063" y="384971"/>
                </a:lnTo>
                <a:lnTo>
                  <a:pt x="1398829" y="391876"/>
                </a:lnTo>
                <a:lnTo>
                  <a:pt x="1403331" y="399047"/>
                </a:lnTo>
                <a:lnTo>
                  <a:pt x="1407832" y="406218"/>
                </a:lnTo>
                <a:lnTo>
                  <a:pt x="1411804" y="413920"/>
                </a:lnTo>
                <a:lnTo>
                  <a:pt x="1415246" y="421622"/>
                </a:lnTo>
                <a:lnTo>
                  <a:pt x="1418159" y="429324"/>
                </a:lnTo>
                <a:lnTo>
                  <a:pt x="1420806" y="437557"/>
                </a:lnTo>
                <a:lnTo>
                  <a:pt x="1423454" y="446055"/>
                </a:lnTo>
                <a:lnTo>
                  <a:pt x="1425043" y="454289"/>
                </a:lnTo>
                <a:lnTo>
                  <a:pt x="1426897" y="463053"/>
                </a:lnTo>
                <a:lnTo>
                  <a:pt x="1427956" y="471817"/>
                </a:lnTo>
                <a:lnTo>
                  <a:pt x="1428485" y="480582"/>
                </a:lnTo>
                <a:lnTo>
                  <a:pt x="1428750" y="489877"/>
                </a:lnTo>
                <a:lnTo>
                  <a:pt x="1428485" y="498641"/>
                </a:lnTo>
                <a:lnTo>
                  <a:pt x="1427956" y="507671"/>
                </a:lnTo>
                <a:lnTo>
                  <a:pt x="1426897" y="516436"/>
                </a:lnTo>
                <a:lnTo>
                  <a:pt x="1425043" y="525200"/>
                </a:lnTo>
                <a:lnTo>
                  <a:pt x="1423454" y="533699"/>
                </a:lnTo>
                <a:lnTo>
                  <a:pt x="1420806" y="541932"/>
                </a:lnTo>
                <a:lnTo>
                  <a:pt x="1418159" y="550165"/>
                </a:lnTo>
                <a:lnTo>
                  <a:pt x="1415246" y="558132"/>
                </a:lnTo>
                <a:lnTo>
                  <a:pt x="1411804" y="565834"/>
                </a:lnTo>
                <a:lnTo>
                  <a:pt x="1407832" y="573271"/>
                </a:lnTo>
                <a:lnTo>
                  <a:pt x="1403331" y="580707"/>
                </a:lnTo>
                <a:lnTo>
                  <a:pt x="1398829" y="587878"/>
                </a:lnTo>
                <a:lnTo>
                  <a:pt x="1394063" y="594783"/>
                </a:lnTo>
                <a:lnTo>
                  <a:pt x="1388768" y="601423"/>
                </a:lnTo>
                <a:lnTo>
                  <a:pt x="1383472" y="607531"/>
                </a:lnTo>
                <a:lnTo>
                  <a:pt x="1377647" y="613905"/>
                </a:lnTo>
                <a:lnTo>
                  <a:pt x="1371821" y="619748"/>
                </a:lnTo>
                <a:lnTo>
                  <a:pt x="1365202" y="625060"/>
                </a:lnTo>
                <a:lnTo>
                  <a:pt x="1358582" y="630372"/>
                </a:lnTo>
                <a:lnTo>
                  <a:pt x="1351698" y="635152"/>
                </a:lnTo>
                <a:lnTo>
                  <a:pt x="1344813" y="639667"/>
                </a:lnTo>
                <a:lnTo>
                  <a:pt x="1337400" y="644182"/>
                </a:lnTo>
                <a:lnTo>
                  <a:pt x="1329986" y="648166"/>
                </a:lnTo>
                <a:lnTo>
                  <a:pt x="1322307" y="651618"/>
                </a:lnTo>
                <a:lnTo>
                  <a:pt x="1314363" y="654540"/>
                </a:lnTo>
                <a:lnTo>
                  <a:pt x="1305890" y="657461"/>
                </a:lnTo>
                <a:lnTo>
                  <a:pt x="1297682" y="659852"/>
                </a:lnTo>
                <a:lnTo>
                  <a:pt x="1289474" y="661711"/>
                </a:lnTo>
                <a:lnTo>
                  <a:pt x="1280736" y="663304"/>
                </a:lnTo>
                <a:lnTo>
                  <a:pt x="1271998" y="664366"/>
                </a:lnTo>
                <a:lnTo>
                  <a:pt x="1262995" y="664898"/>
                </a:lnTo>
                <a:lnTo>
                  <a:pt x="1254257" y="665163"/>
                </a:lnTo>
                <a:lnTo>
                  <a:pt x="1244460" y="664898"/>
                </a:lnTo>
                <a:lnTo>
                  <a:pt x="1235193" y="664366"/>
                </a:lnTo>
                <a:lnTo>
                  <a:pt x="1225926" y="663304"/>
                </a:lnTo>
                <a:lnTo>
                  <a:pt x="1216923" y="661711"/>
                </a:lnTo>
                <a:lnTo>
                  <a:pt x="1208185" y="659852"/>
                </a:lnTo>
                <a:lnTo>
                  <a:pt x="1199712" y="657461"/>
                </a:lnTo>
                <a:lnTo>
                  <a:pt x="1191239" y="654540"/>
                </a:lnTo>
                <a:lnTo>
                  <a:pt x="1183031" y="651618"/>
                </a:lnTo>
                <a:lnTo>
                  <a:pt x="1175352" y="648166"/>
                </a:lnTo>
                <a:lnTo>
                  <a:pt x="1167673" y="644182"/>
                </a:lnTo>
                <a:lnTo>
                  <a:pt x="1160524" y="639667"/>
                </a:lnTo>
                <a:lnTo>
                  <a:pt x="1153375" y="635152"/>
                </a:lnTo>
                <a:lnTo>
                  <a:pt x="1146490" y="630372"/>
                </a:lnTo>
                <a:lnTo>
                  <a:pt x="1140136" y="625060"/>
                </a:lnTo>
                <a:lnTo>
                  <a:pt x="1134045" y="619748"/>
                </a:lnTo>
                <a:lnTo>
                  <a:pt x="1127955" y="613905"/>
                </a:lnTo>
                <a:lnTo>
                  <a:pt x="1122395" y="607531"/>
                </a:lnTo>
                <a:lnTo>
                  <a:pt x="1117099" y="601423"/>
                </a:lnTo>
                <a:lnTo>
                  <a:pt x="1112333" y="594783"/>
                </a:lnTo>
                <a:lnTo>
                  <a:pt x="1107302" y="587878"/>
                </a:lnTo>
                <a:lnTo>
                  <a:pt x="1103066" y="580707"/>
                </a:lnTo>
                <a:lnTo>
                  <a:pt x="1099094" y="573271"/>
                </a:lnTo>
                <a:lnTo>
                  <a:pt x="1095652" y="565834"/>
                </a:lnTo>
                <a:lnTo>
                  <a:pt x="1092210" y="558132"/>
                </a:lnTo>
                <a:lnTo>
                  <a:pt x="1089297" y="550165"/>
                </a:lnTo>
                <a:lnTo>
                  <a:pt x="1086649" y="541932"/>
                </a:lnTo>
                <a:lnTo>
                  <a:pt x="1084531" y="533699"/>
                </a:lnTo>
                <a:lnTo>
                  <a:pt x="1082677" y="525200"/>
                </a:lnTo>
                <a:lnTo>
                  <a:pt x="1081353" y="516436"/>
                </a:lnTo>
                <a:lnTo>
                  <a:pt x="1080294" y="507671"/>
                </a:lnTo>
                <a:lnTo>
                  <a:pt x="1079500" y="498641"/>
                </a:lnTo>
                <a:lnTo>
                  <a:pt x="1079500" y="489877"/>
                </a:lnTo>
                <a:lnTo>
                  <a:pt x="1079500" y="480582"/>
                </a:lnTo>
                <a:lnTo>
                  <a:pt x="1080559" y="471817"/>
                </a:lnTo>
                <a:lnTo>
                  <a:pt x="1081618" y="463053"/>
                </a:lnTo>
                <a:lnTo>
                  <a:pt x="1082942" y="454289"/>
                </a:lnTo>
                <a:lnTo>
                  <a:pt x="1085060" y="446055"/>
                </a:lnTo>
                <a:lnTo>
                  <a:pt x="1087444" y="437557"/>
                </a:lnTo>
                <a:lnTo>
                  <a:pt x="1090091" y="429324"/>
                </a:lnTo>
                <a:lnTo>
                  <a:pt x="1093269" y="421622"/>
                </a:lnTo>
                <a:lnTo>
                  <a:pt x="1096711" y="413920"/>
                </a:lnTo>
                <a:lnTo>
                  <a:pt x="1100418" y="406218"/>
                </a:lnTo>
                <a:lnTo>
                  <a:pt x="1104654" y="399047"/>
                </a:lnTo>
                <a:lnTo>
                  <a:pt x="1109421" y="391876"/>
                </a:lnTo>
                <a:lnTo>
                  <a:pt x="1114187" y="384971"/>
                </a:lnTo>
                <a:lnTo>
                  <a:pt x="1119482" y="378331"/>
                </a:lnTo>
                <a:lnTo>
                  <a:pt x="1124778" y="371692"/>
                </a:lnTo>
                <a:lnTo>
                  <a:pt x="1130603" y="365849"/>
                </a:lnTo>
                <a:lnTo>
                  <a:pt x="1136693" y="360006"/>
                </a:lnTo>
                <a:lnTo>
                  <a:pt x="1143048" y="354429"/>
                </a:lnTo>
                <a:lnTo>
                  <a:pt x="1149668" y="349382"/>
                </a:lnTo>
                <a:lnTo>
                  <a:pt x="1156552" y="344602"/>
                </a:lnTo>
                <a:lnTo>
                  <a:pt x="1163701" y="339821"/>
                </a:lnTo>
                <a:lnTo>
                  <a:pt x="1170850" y="335572"/>
                </a:lnTo>
                <a:lnTo>
                  <a:pt x="1178529" y="331588"/>
                </a:lnTo>
                <a:lnTo>
                  <a:pt x="1186208" y="328136"/>
                </a:lnTo>
                <a:lnTo>
                  <a:pt x="1193887" y="324949"/>
                </a:lnTo>
                <a:lnTo>
                  <a:pt x="1202360" y="322558"/>
                </a:lnTo>
                <a:lnTo>
                  <a:pt x="1210568" y="319903"/>
                </a:lnTo>
                <a:lnTo>
                  <a:pt x="1218776" y="318043"/>
                </a:lnTo>
                <a:lnTo>
                  <a:pt x="1227249" y="316450"/>
                </a:lnTo>
                <a:lnTo>
                  <a:pt x="1236252" y="315388"/>
                </a:lnTo>
                <a:lnTo>
                  <a:pt x="1244990" y="314591"/>
                </a:lnTo>
                <a:lnTo>
                  <a:pt x="1254257" y="314325"/>
                </a:lnTo>
                <a:close/>
                <a:moveTo>
                  <a:pt x="1194380" y="0"/>
                </a:moveTo>
                <a:lnTo>
                  <a:pt x="1200463" y="0"/>
                </a:lnTo>
                <a:lnTo>
                  <a:pt x="1205223" y="0"/>
                </a:lnTo>
                <a:lnTo>
                  <a:pt x="1210512" y="529"/>
                </a:lnTo>
                <a:lnTo>
                  <a:pt x="1215536" y="1058"/>
                </a:lnTo>
                <a:lnTo>
                  <a:pt x="1220561" y="1852"/>
                </a:lnTo>
                <a:lnTo>
                  <a:pt x="1225321" y="3175"/>
                </a:lnTo>
                <a:lnTo>
                  <a:pt x="1229817" y="4498"/>
                </a:lnTo>
                <a:lnTo>
                  <a:pt x="1234577" y="6086"/>
                </a:lnTo>
                <a:lnTo>
                  <a:pt x="1239073" y="7673"/>
                </a:lnTo>
                <a:lnTo>
                  <a:pt x="1243569" y="9790"/>
                </a:lnTo>
                <a:lnTo>
                  <a:pt x="1247800" y="11906"/>
                </a:lnTo>
                <a:lnTo>
                  <a:pt x="1251767" y="14288"/>
                </a:lnTo>
                <a:lnTo>
                  <a:pt x="1255734" y="16933"/>
                </a:lnTo>
                <a:lnTo>
                  <a:pt x="1259965" y="19579"/>
                </a:lnTo>
                <a:lnTo>
                  <a:pt x="1263667" y="22490"/>
                </a:lnTo>
                <a:lnTo>
                  <a:pt x="1267370" y="25665"/>
                </a:lnTo>
                <a:lnTo>
                  <a:pt x="1270807" y="28840"/>
                </a:lnTo>
                <a:lnTo>
                  <a:pt x="1274245" y="32279"/>
                </a:lnTo>
                <a:lnTo>
                  <a:pt x="1277154" y="35983"/>
                </a:lnTo>
                <a:lnTo>
                  <a:pt x="1280063" y="39688"/>
                </a:lnTo>
                <a:lnTo>
                  <a:pt x="1282972" y="43656"/>
                </a:lnTo>
                <a:lnTo>
                  <a:pt x="1285617" y="47625"/>
                </a:lnTo>
                <a:lnTo>
                  <a:pt x="1287733" y="51594"/>
                </a:lnTo>
                <a:lnTo>
                  <a:pt x="1290113" y="55827"/>
                </a:lnTo>
                <a:lnTo>
                  <a:pt x="1292228" y="60590"/>
                </a:lnTo>
                <a:lnTo>
                  <a:pt x="1293815" y="65088"/>
                </a:lnTo>
                <a:lnTo>
                  <a:pt x="1295666" y="69586"/>
                </a:lnTo>
                <a:lnTo>
                  <a:pt x="1296989" y="74348"/>
                </a:lnTo>
                <a:lnTo>
                  <a:pt x="1298046" y="79111"/>
                </a:lnTo>
                <a:lnTo>
                  <a:pt x="1298840" y="83873"/>
                </a:lnTo>
                <a:lnTo>
                  <a:pt x="1299633" y="89165"/>
                </a:lnTo>
                <a:lnTo>
                  <a:pt x="1299897" y="93927"/>
                </a:lnTo>
                <a:lnTo>
                  <a:pt x="1300162" y="98954"/>
                </a:lnTo>
                <a:lnTo>
                  <a:pt x="1299897" y="103981"/>
                </a:lnTo>
                <a:lnTo>
                  <a:pt x="1299633" y="108479"/>
                </a:lnTo>
                <a:lnTo>
                  <a:pt x="1298840" y="112977"/>
                </a:lnTo>
                <a:lnTo>
                  <a:pt x="1298311" y="117211"/>
                </a:lnTo>
                <a:lnTo>
                  <a:pt x="1297517" y="121709"/>
                </a:lnTo>
                <a:lnTo>
                  <a:pt x="1296460" y="126206"/>
                </a:lnTo>
                <a:lnTo>
                  <a:pt x="1294873" y="130175"/>
                </a:lnTo>
                <a:lnTo>
                  <a:pt x="1293551" y="134409"/>
                </a:lnTo>
                <a:lnTo>
                  <a:pt x="1291699" y="138377"/>
                </a:lnTo>
                <a:lnTo>
                  <a:pt x="1290113" y="142346"/>
                </a:lnTo>
                <a:lnTo>
                  <a:pt x="1287997" y="146050"/>
                </a:lnTo>
                <a:lnTo>
                  <a:pt x="1285881" y="150019"/>
                </a:lnTo>
                <a:lnTo>
                  <a:pt x="1283501" y="153723"/>
                </a:lnTo>
                <a:lnTo>
                  <a:pt x="1281386" y="157163"/>
                </a:lnTo>
                <a:lnTo>
                  <a:pt x="1278477" y="160338"/>
                </a:lnTo>
                <a:lnTo>
                  <a:pt x="1275832" y="163777"/>
                </a:lnTo>
                <a:lnTo>
                  <a:pt x="1272659" y="166952"/>
                </a:lnTo>
                <a:lnTo>
                  <a:pt x="1269750" y="169863"/>
                </a:lnTo>
                <a:lnTo>
                  <a:pt x="1266312" y="173038"/>
                </a:lnTo>
                <a:lnTo>
                  <a:pt x="1263403" y="175684"/>
                </a:lnTo>
                <a:lnTo>
                  <a:pt x="1259700" y="178329"/>
                </a:lnTo>
                <a:lnTo>
                  <a:pt x="1256263" y="180711"/>
                </a:lnTo>
                <a:lnTo>
                  <a:pt x="1252560" y="183356"/>
                </a:lnTo>
                <a:lnTo>
                  <a:pt x="1248329" y="185473"/>
                </a:lnTo>
                <a:lnTo>
                  <a:pt x="1244627" y="187590"/>
                </a:lnTo>
                <a:lnTo>
                  <a:pt x="1240395" y="189706"/>
                </a:lnTo>
                <a:lnTo>
                  <a:pt x="1236428" y="191294"/>
                </a:lnTo>
                <a:lnTo>
                  <a:pt x="1232197" y="193146"/>
                </a:lnTo>
                <a:lnTo>
                  <a:pt x="1227966" y="194469"/>
                </a:lnTo>
                <a:lnTo>
                  <a:pt x="1223206" y="195792"/>
                </a:lnTo>
                <a:lnTo>
                  <a:pt x="1218710" y="197115"/>
                </a:lnTo>
                <a:lnTo>
                  <a:pt x="1214214" y="197909"/>
                </a:lnTo>
                <a:lnTo>
                  <a:pt x="875976" y="259556"/>
                </a:lnTo>
                <a:lnTo>
                  <a:pt x="1193058" y="822325"/>
                </a:lnTo>
                <a:lnTo>
                  <a:pt x="211137" y="822325"/>
                </a:lnTo>
                <a:lnTo>
                  <a:pt x="749567" y="481277"/>
                </a:lnTo>
                <a:lnTo>
                  <a:pt x="612844" y="234421"/>
                </a:lnTo>
                <a:lnTo>
                  <a:pt x="610728" y="229394"/>
                </a:lnTo>
                <a:lnTo>
                  <a:pt x="608613" y="224102"/>
                </a:lnTo>
                <a:lnTo>
                  <a:pt x="606233" y="217752"/>
                </a:lnTo>
                <a:lnTo>
                  <a:pt x="604117" y="211931"/>
                </a:lnTo>
                <a:lnTo>
                  <a:pt x="602795" y="205846"/>
                </a:lnTo>
                <a:lnTo>
                  <a:pt x="601737" y="199761"/>
                </a:lnTo>
                <a:lnTo>
                  <a:pt x="600943" y="194204"/>
                </a:lnTo>
                <a:lnTo>
                  <a:pt x="600415" y="188384"/>
                </a:lnTo>
                <a:lnTo>
                  <a:pt x="600415" y="182827"/>
                </a:lnTo>
                <a:lnTo>
                  <a:pt x="600943" y="177271"/>
                </a:lnTo>
                <a:lnTo>
                  <a:pt x="601472" y="171979"/>
                </a:lnTo>
                <a:lnTo>
                  <a:pt x="602266" y="166688"/>
                </a:lnTo>
                <a:lnTo>
                  <a:pt x="603324" y="161661"/>
                </a:lnTo>
                <a:lnTo>
                  <a:pt x="605175" y="156369"/>
                </a:lnTo>
                <a:lnTo>
                  <a:pt x="606761" y="151606"/>
                </a:lnTo>
                <a:lnTo>
                  <a:pt x="608877" y="147109"/>
                </a:lnTo>
                <a:lnTo>
                  <a:pt x="610728" y="142346"/>
                </a:lnTo>
                <a:lnTo>
                  <a:pt x="613373" y="138113"/>
                </a:lnTo>
                <a:lnTo>
                  <a:pt x="616017" y="133879"/>
                </a:lnTo>
                <a:lnTo>
                  <a:pt x="618397" y="129911"/>
                </a:lnTo>
                <a:lnTo>
                  <a:pt x="621306" y="126206"/>
                </a:lnTo>
                <a:lnTo>
                  <a:pt x="624480" y="122502"/>
                </a:lnTo>
                <a:lnTo>
                  <a:pt x="627653" y="119063"/>
                </a:lnTo>
                <a:lnTo>
                  <a:pt x="631091" y="115888"/>
                </a:lnTo>
                <a:lnTo>
                  <a:pt x="634529" y="112713"/>
                </a:lnTo>
                <a:lnTo>
                  <a:pt x="637967" y="109802"/>
                </a:lnTo>
                <a:lnTo>
                  <a:pt x="641405" y="107421"/>
                </a:lnTo>
                <a:lnTo>
                  <a:pt x="645107" y="105040"/>
                </a:lnTo>
                <a:lnTo>
                  <a:pt x="648545" y="102659"/>
                </a:lnTo>
                <a:lnTo>
                  <a:pt x="652248" y="100806"/>
                </a:lnTo>
                <a:lnTo>
                  <a:pt x="655686" y="98954"/>
                </a:lnTo>
                <a:lnTo>
                  <a:pt x="659388" y="97631"/>
                </a:lnTo>
                <a:lnTo>
                  <a:pt x="662826" y="96573"/>
                </a:lnTo>
                <a:lnTo>
                  <a:pt x="666528" y="95515"/>
                </a:lnTo>
                <a:lnTo>
                  <a:pt x="1189091" y="265"/>
                </a:lnTo>
                <a:lnTo>
                  <a:pt x="1194380" y="0"/>
                </a:lnTo>
                <a:close/>
              </a:path>
            </a:pathLst>
          </a:custGeom>
          <a:solidFill>
            <a:srgbClr val="D5DDE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7" name="矩形 66"/>
          <p:cNvSpPr/>
          <p:nvPr/>
        </p:nvSpPr>
        <p:spPr>
          <a:xfrm>
            <a:off x="5537258" y="5128076"/>
            <a:ext cx="643766" cy="307777"/>
          </a:xfrm>
          <a:prstGeom prst="rect">
            <a:avLst/>
          </a:prstGeom>
        </p:spPr>
        <p:txBody>
          <a:bodyPr wrap="none">
            <a:spAutoFit/>
          </a:bodyPr>
          <a:lstStyle/>
          <a:p>
            <a:r>
              <a:rPr lang="en-US" altLang="zh-CN" sz="1400">
                <a:solidFill>
                  <a:srgbClr val="595757"/>
                </a:solidFill>
                <a:latin typeface="微软雅黑" panose="020B0503020204020204" pitchFamily="34" charset="-122"/>
                <a:ea typeface="微软雅黑" panose="020B0503020204020204" pitchFamily="34" charset="-122"/>
              </a:rPr>
              <a:t>Swim</a:t>
            </a:r>
            <a:endParaRPr lang="zh-CN" altLang="en-US" sz="1400">
              <a:solidFill>
                <a:srgbClr val="595757"/>
              </a:solidFill>
              <a:latin typeface="微软雅黑" panose="020B0503020204020204" pitchFamily="34" charset="-122"/>
              <a:ea typeface="微软雅黑" panose="020B0503020204020204" pitchFamily="34" charset="-122"/>
            </a:endParaRPr>
          </a:p>
        </p:txBody>
      </p:sp>
      <p:sp>
        <p:nvSpPr>
          <p:cNvPr id="28" name="椭圆 27"/>
          <p:cNvSpPr/>
          <p:nvPr/>
        </p:nvSpPr>
        <p:spPr>
          <a:xfrm>
            <a:off x="7287691" y="4005313"/>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5" name="KSO_Shape"/>
          <p:cNvSpPr/>
          <p:nvPr/>
        </p:nvSpPr>
        <p:spPr bwMode="auto">
          <a:xfrm>
            <a:off x="7812149" y="4352211"/>
            <a:ext cx="576414" cy="700097"/>
          </a:xfrm>
          <a:custGeom>
            <a:avLst/>
            <a:gdLst>
              <a:gd name="T0" fmla="*/ 687218611 w 5699"/>
              <a:gd name="T1" fmla="*/ 2147483646 h 6929"/>
              <a:gd name="T2" fmla="*/ 2147483646 w 5699"/>
              <a:gd name="T3" fmla="*/ 2147483646 h 6929"/>
              <a:gd name="T4" fmla="*/ 2147483646 w 5699"/>
              <a:gd name="T5" fmla="*/ 2147483646 h 6929"/>
              <a:gd name="T6" fmla="*/ 2147483646 w 5699"/>
              <a:gd name="T7" fmla="*/ 2147483646 h 6929"/>
              <a:gd name="T8" fmla="*/ 2147483646 w 5699"/>
              <a:gd name="T9" fmla="*/ 1932691645 h 6929"/>
              <a:gd name="T10" fmla="*/ 2147483646 w 5699"/>
              <a:gd name="T11" fmla="*/ 2147483646 h 6929"/>
              <a:gd name="T12" fmla="*/ 2147483646 w 5699"/>
              <a:gd name="T13" fmla="*/ 2147483646 h 6929"/>
              <a:gd name="T14" fmla="*/ 2147483646 w 5699"/>
              <a:gd name="T15" fmla="*/ 2147483646 h 6929"/>
              <a:gd name="T16" fmla="*/ 2147483646 w 5699"/>
              <a:gd name="T17" fmla="*/ 2147483646 h 6929"/>
              <a:gd name="T18" fmla="*/ 2147483646 w 5699"/>
              <a:gd name="T19" fmla="*/ 2147483646 h 6929"/>
              <a:gd name="T20" fmla="*/ 2147483646 w 5699"/>
              <a:gd name="T21" fmla="*/ 2147483646 h 6929"/>
              <a:gd name="T22" fmla="*/ 2147483646 w 5699"/>
              <a:gd name="T23" fmla="*/ 2147483646 h 6929"/>
              <a:gd name="T24" fmla="*/ 2147483646 w 5699"/>
              <a:gd name="T25" fmla="*/ 2147483646 h 6929"/>
              <a:gd name="T26" fmla="*/ 2147483646 w 5699"/>
              <a:gd name="T27" fmla="*/ 2147483646 h 6929"/>
              <a:gd name="T28" fmla="*/ 2147483646 w 5699"/>
              <a:gd name="T29" fmla="*/ 2147483646 h 6929"/>
              <a:gd name="T30" fmla="*/ 2147483646 w 5699"/>
              <a:gd name="T31" fmla="*/ 2147483646 h 6929"/>
              <a:gd name="T32" fmla="*/ 2147483646 w 5699"/>
              <a:gd name="T33" fmla="*/ 2147483646 h 6929"/>
              <a:gd name="T34" fmla="*/ 2147483646 w 5699"/>
              <a:gd name="T35" fmla="*/ 2147483646 h 6929"/>
              <a:gd name="T36" fmla="*/ 2147483646 w 5699"/>
              <a:gd name="T37" fmla="*/ 2147483646 h 6929"/>
              <a:gd name="T38" fmla="*/ 2147483646 w 5699"/>
              <a:gd name="T39" fmla="*/ 2147483646 h 6929"/>
              <a:gd name="T40" fmla="*/ 2147483646 w 5699"/>
              <a:gd name="T41" fmla="*/ 2147483646 h 6929"/>
              <a:gd name="T42" fmla="*/ 2147483646 w 5699"/>
              <a:gd name="T43" fmla="*/ 2147483646 h 6929"/>
              <a:gd name="T44" fmla="*/ 2147483646 w 5699"/>
              <a:gd name="T45" fmla="*/ 2147483646 h 6929"/>
              <a:gd name="T46" fmla="*/ 2147483646 w 5699"/>
              <a:gd name="T47" fmla="*/ 2147483646 h 6929"/>
              <a:gd name="T48" fmla="*/ 2147483646 w 5699"/>
              <a:gd name="T49" fmla="*/ 2147483646 h 6929"/>
              <a:gd name="T50" fmla="*/ 2147483646 w 5699"/>
              <a:gd name="T51" fmla="*/ 2147483646 h 6929"/>
              <a:gd name="T52" fmla="*/ 2147483646 w 5699"/>
              <a:gd name="T53" fmla="*/ 2147483646 h 6929"/>
              <a:gd name="T54" fmla="*/ 2147483646 w 5699"/>
              <a:gd name="T55" fmla="*/ 2147483646 h 6929"/>
              <a:gd name="T56" fmla="*/ 2147483646 w 5699"/>
              <a:gd name="T57" fmla="*/ 2147483646 h 6929"/>
              <a:gd name="T58" fmla="*/ 2147483646 w 5699"/>
              <a:gd name="T59" fmla="*/ 1766399634 h 6929"/>
              <a:gd name="T60" fmla="*/ 2147483646 w 5699"/>
              <a:gd name="T61" fmla="*/ 2147483646 h 6929"/>
              <a:gd name="T62" fmla="*/ 2147483646 w 5699"/>
              <a:gd name="T63" fmla="*/ 2147483646 h 6929"/>
              <a:gd name="T64" fmla="*/ 2147483646 w 5699"/>
              <a:gd name="T65" fmla="*/ 2147483646 h 6929"/>
              <a:gd name="T66" fmla="*/ 2147483646 w 5699"/>
              <a:gd name="T67" fmla="*/ 2147483646 h 6929"/>
              <a:gd name="T68" fmla="*/ 2147483646 w 5699"/>
              <a:gd name="T69" fmla="*/ 2147483646 h 6929"/>
              <a:gd name="T70" fmla="*/ 2147483646 w 5699"/>
              <a:gd name="T71" fmla="*/ 2147483646 h 6929"/>
              <a:gd name="T72" fmla="*/ 2147483646 w 5699"/>
              <a:gd name="T73" fmla="*/ 2147483646 h 6929"/>
              <a:gd name="T74" fmla="*/ 2147483646 w 5699"/>
              <a:gd name="T75" fmla="*/ 2147483646 h 6929"/>
              <a:gd name="T76" fmla="*/ 2147483646 w 5699"/>
              <a:gd name="T77" fmla="*/ 2147483646 h 6929"/>
              <a:gd name="T78" fmla="*/ 2147483646 w 5699"/>
              <a:gd name="T79" fmla="*/ 2147483646 h 6929"/>
              <a:gd name="T80" fmla="*/ 2147483646 w 5699"/>
              <a:gd name="T81" fmla="*/ 1517037086 h 6929"/>
              <a:gd name="T82" fmla="*/ 2147483646 w 5699"/>
              <a:gd name="T83" fmla="*/ 207789614 h 6929"/>
              <a:gd name="T84" fmla="*/ 2147483646 w 5699"/>
              <a:gd name="T85" fmla="*/ 2147483646 h 6929"/>
              <a:gd name="T86" fmla="*/ 2147483646 w 5699"/>
              <a:gd name="T87" fmla="*/ 2147483646 h 6929"/>
              <a:gd name="T88" fmla="*/ 2147483646 w 5699"/>
              <a:gd name="T89" fmla="*/ 2147483646 h 6929"/>
              <a:gd name="T90" fmla="*/ 2147483646 w 5699"/>
              <a:gd name="T91" fmla="*/ 2147483646 h 6929"/>
              <a:gd name="T92" fmla="*/ 2147483646 w 5699"/>
              <a:gd name="T93" fmla="*/ 2147483646 h 6929"/>
              <a:gd name="T94" fmla="*/ 2147483646 w 5699"/>
              <a:gd name="T95" fmla="*/ 2147483646 h 6929"/>
              <a:gd name="T96" fmla="*/ 2147483646 w 5699"/>
              <a:gd name="T97" fmla="*/ 2147483646 h 6929"/>
              <a:gd name="T98" fmla="*/ 2147483646 w 5699"/>
              <a:gd name="T99" fmla="*/ 2147483646 h 6929"/>
              <a:gd name="T100" fmla="*/ 2147483646 w 5699"/>
              <a:gd name="T101" fmla="*/ 2147483646 h 6929"/>
              <a:gd name="T102" fmla="*/ 2147483646 w 5699"/>
              <a:gd name="T103" fmla="*/ 2147483646 h 6929"/>
              <a:gd name="T104" fmla="*/ 2147483646 w 5699"/>
              <a:gd name="T105" fmla="*/ 436441026 h 6929"/>
              <a:gd name="T106" fmla="*/ 2147483646 w 5699"/>
              <a:gd name="T107" fmla="*/ 2147483646 h 6929"/>
              <a:gd name="T108" fmla="*/ 2147483646 w 5699"/>
              <a:gd name="T109" fmla="*/ 2147483646 h 6929"/>
              <a:gd name="T110" fmla="*/ 2147483646 w 5699"/>
              <a:gd name="T111" fmla="*/ 2147483646 h 6929"/>
              <a:gd name="T112" fmla="*/ 2147483646 w 5699"/>
              <a:gd name="T113" fmla="*/ 2147483646 h 6929"/>
              <a:gd name="T114" fmla="*/ 2147483646 w 5699"/>
              <a:gd name="T115" fmla="*/ 2147483646 h 6929"/>
              <a:gd name="T116" fmla="*/ 2147483646 w 5699"/>
              <a:gd name="T117" fmla="*/ 2147483646 h 6929"/>
              <a:gd name="T118" fmla="*/ 2147483646 w 5699"/>
              <a:gd name="T119" fmla="*/ 2147483646 h 6929"/>
              <a:gd name="T120" fmla="*/ 2147483646 w 5699"/>
              <a:gd name="T121" fmla="*/ 2147483646 h 6929"/>
              <a:gd name="T122" fmla="*/ 2147483646 w 5699"/>
              <a:gd name="T123" fmla="*/ 2147483646 h 69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99" h="6929">
                <a:moveTo>
                  <a:pt x="2" y="509"/>
                </a:moveTo>
                <a:lnTo>
                  <a:pt x="2" y="509"/>
                </a:lnTo>
                <a:lnTo>
                  <a:pt x="0" y="490"/>
                </a:lnTo>
                <a:lnTo>
                  <a:pt x="2" y="470"/>
                </a:lnTo>
                <a:lnTo>
                  <a:pt x="3" y="452"/>
                </a:lnTo>
                <a:lnTo>
                  <a:pt x="6" y="435"/>
                </a:lnTo>
                <a:lnTo>
                  <a:pt x="10" y="419"/>
                </a:lnTo>
                <a:lnTo>
                  <a:pt x="14" y="403"/>
                </a:lnTo>
                <a:lnTo>
                  <a:pt x="19" y="388"/>
                </a:lnTo>
                <a:lnTo>
                  <a:pt x="26" y="374"/>
                </a:lnTo>
                <a:lnTo>
                  <a:pt x="33" y="360"/>
                </a:lnTo>
                <a:lnTo>
                  <a:pt x="41" y="348"/>
                </a:lnTo>
                <a:lnTo>
                  <a:pt x="50" y="337"/>
                </a:lnTo>
                <a:lnTo>
                  <a:pt x="60" y="325"/>
                </a:lnTo>
                <a:lnTo>
                  <a:pt x="70" y="316"/>
                </a:lnTo>
                <a:lnTo>
                  <a:pt x="82" y="306"/>
                </a:lnTo>
                <a:lnTo>
                  <a:pt x="93" y="298"/>
                </a:lnTo>
                <a:lnTo>
                  <a:pt x="105" y="291"/>
                </a:lnTo>
                <a:lnTo>
                  <a:pt x="118" y="284"/>
                </a:lnTo>
                <a:lnTo>
                  <a:pt x="131" y="279"/>
                </a:lnTo>
                <a:lnTo>
                  <a:pt x="145" y="274"/>
                </a:lnTo>
                <a:lnTo>
                  <a:pt x="159" y="270"/>
                </a:lnTo>
                <a:lnTo>
                  <a:pt x="174" y="268"/>
                </a:lnTo>
                <a:lnTo>
                  <a:pt x="189" y="266"/>
                </a:lnTo>
                <a:lnTo>
                  <a:pt x="204" y="265"/>
                </a:lnTo>
                <a:lnTo>
                  <a:pt x="221" y="265"/>
                </a:lnTo>
                <a:lnTo>
                  <a:pt x="237" y="266"/>
                </a:lnTo>
                <a:lnTo>
                  <a:pt x="254" y="268"/>
                </a:lnTo>
                <a:lnTo>
                  <a:pt x="271" y="272"/>
                </a:lnTo>
                <a:lnTo>
                  <a:pt x="288" y="275"/>
                </a:lnTo>
                <a:lnTo>
                  <a:pt x="304" y="280"/>
                </a:lnTo>
                <a:lnTo>
                  <a:pt x="322" y="287"/>
                </a:lnTo>
                <a:lnTo>
                  <a:pt x="339" y="294"/>
                </a:lnTo>
                <a:lnTo>
                  <a:pt x="356" y="301"/>
                </a:lnTo>
                <a:lnTo>
                  <a:pt x="355" y="286"/>
                </a:lnTo>
                <a:lnTo>
                  <a:pt x="355" y="270"/>
                </a:lnTo>
                <a:lnTo>
                  <a:pt x="356" y="257"/>
                </a:lnTo>
                <a:lnTo>
                  <a:pt x="357" y="243"/>
                </a:lnTo>
                <a:lnTo>
                  <a:pt x="361" y="229"/>
                </a:lnTo>
                <a:lnTo>
                  <a:pt x="364" y="216"/>
                </a:lnTo>
                <a:lnTo>
                  <a:pt x="368" y="203"/>
                </a:lnTo>
                <a:lnTo>
                  <a:pt x="374" y="192"/>
                </a:lnTo>
                <a:lnTo>
                  <a:pt x="379" y="180"/>
                </a:lnTo>
                <a:lnTo>
                  <a:pt x="386" y="170"/>
                </a:lnTo>
                <a:lnTo>
                  <a:pt x="393" y="159"/>
                </a:lnTo>
                <a:lnTo>
                  <a:pt x="402" y="150"/>
                </a:lnTo>
                <a:lnTo>
                  <a:pt x="411" y="141"/>
                </a:lnTo>
                <a:lnTo>
                  <a:pt x="420" y="131"/>
                </a:lnTo>
                <a:lnTo>
                  <a:pt x="430" y="124"/>
                </a:lnTo>
                <a:lnTo>
                  <a:pt x="441" y="116"/>
                </a:lnTo>
                <a:lnTo>
                  <a:pt x="453" y="109"/>
                </a:lnTo>
                <a:lnTo>
                  <a:pt x="464" y="104"/>
                </a:lnTo>
                <a:lnTo>
                  <a:pt x="477" y="98"/>
                </a:lnTo>
                <a:lnTo>
                  <a:pt x="490" y="93"/>
                </a:lnTo>
                <a:lnTo>
                  <a:pt x="504" y="88"/>
                </a:lnTo>
                <a:lnTo>
                  <a:pt x="517" y="85"/>
                </a:lnTo>
                <a:lnTo>
                  <a:pt x="531" y="83"/>
                </a:lnTo>
                <a:lnTo>
                  <a:pt x="546" y="79"/>
                </a:lnTo>
                <a:lnTo>
                  <a:pt x="577" y="77"/>
                </a:lnTo>
                <a:lnTo>
                  <a:pt x="609" y="77"/>
                </a:lnTo>
                <a:lnTo>
                  <a:pt x="641" y="79"/>
                </a:lnTo>
                <a:lnTo>
                  <a:pt x="675" y="85"/>
                </a:lnTo>
                <a:lnTo>
                  <a:pt x="1710" y="1149"/>
                </a:lnTo>
                <a:lnTo>
                  <a:pt x="3113" y="1158"/>
                </a:lnTo>
                <a:lnTo>
                  <a:pt x="3168" y="1142"/>
                </a:lnTo>
                <a:lnTo>
                  <a:pt x="3224" y="1128"/>
                </a:lnTo>
                <a:lnTo>
                  <a:pt x="3277" y="1117"/>
                </a:lnTo>
                <a:lnTo>
                  <a:pt x="3328" y="1108"/>
                </a:lnTo>
                <a:lnTo>
                  <a:pt x="3379" y="1104"/>
                </a:lnTo>
                <a:lnTo>
                  <a:pt x="3428" y="1100"/>
                </a:lnTo>
                <a:lnTo>
                  <a:pt x="3452" y="1100"/>
                </a:lnTo>
                <a:lnTo>
                  <a:pt x="3475" y="1101"/>
                </a:lnTo>
                <a:lnTo>
                  <a:pt x="3499" y="1103"/>
                </a:lnTo>
                <a:lnTo>
                  <a:pt x="3522" y="1104"/>
                </a:lnTo>
                <a:lnTo>
                  <a:pt x="3544" y="1106"/>
                </a:lnTo>
                <a:lnTo>
                  <a:pt x="3567" y="1110"/>
                </a:lnTo>
                <a:lnTo>
                  <a:pt x="3588" y="1114"/>
                </a:lnTo>
                <a:lnTo>
                  <a:pt x="3610" y="1119"/>
                </a:lnTo>
                <a:lnTo>
                  <a:pt x="3631" y="1124"/>
                </a:lnTo>
                <a:lnTo>
                  <a:pt x="3652" y="1130"/>
                </a:lnTo>
                <a:lnTo>
                  <a:pt x="3672" y="1137"/>
                </a:lnTo>
                <a:lnTo>
                  <a:pt x="3692" y="1144"/>
                </a:lnTo>
                <a:lnTo>
                  <a:pt x="3713" y="1152"/>
                </a:lnTo>
                <a:lnTo>
                  <a:pt x="3732" y="1162"/>
                </a:lnTo>
                <a:lnTo>
                  <a:pt x="3751" y="1171"/>
                </a:lnTo>
                <a:lnTo>
                  <a:pt x="3770" y="1181"/>
                </a:lnTo>
                <a:lnTo>
                  <a:pt x="3788" y="1193"/>
                </a:lnTo>
                <a:lnTo>
                  <a:pt x="3807" y="1205"/>
                </a:lnTo>
                <a:lnTo>
                  <a:pt x="3825" y="1217"/>
                </a:lnTo>
                <a:lnTo>
                  <a:pt x="3843" y="1230"/>
                </a:lnTo>
                <a:lnTo>
                  <a:pt x="4475" y="2219"/>
                </a:lnTo>
                <a:lnTo>
                  <a:pt x="5412" y="2237"/>
                </a:lnTo>
                <a:lnTo>
                  <a:pt x="5441" y="2235"/>
                </a:lnTo>
                <a:lnTo>
                  <a:pt x="5469" y="2235"/>
                </a:lnTo>
                <a:lnTo>
                  <a:pt x="5496" y="2236"/>
                </a:lnTo>
                <a:lnTo>
                  <a:pt x="5520" y="2240"/>
                </a:lnTo>
                <a:lnTo>
                  <a:pt x="5542" y="2244"/>
                </a:lnTo>
                <a:lnTo>
                  <a:pt x="5564" y="2251"/>
                </a:lnTo>
                <a:lnTo>
                  <a:pt x="5583" y="2259"/>
                </a:lnTo>
                <a:lnTo>
                  <a:pt x="5601" y="2270"/>
                </a:lnTo>
                <a:lnTo>
                  <a:pt x="5617" y="2281"/>
                </a:lnTo>
                <a:lnTo>
                  <a:pt x="5632" y="2293"/>
                </a:lnTo>
                <a:lnTo>
                  <a:pt x="5646" y="2307"/>
                </a:lnTo>
                <a:lnTo>
                  <a:pt x="5658" y="2321"/>
                </a:lnTo>
                <a:lnTo>
                  <a:pt x="5668" y="2337"/>
                </a:lnTo>
                <a:lnTo>
                  <a:pt x="5678" y="2353"/>
                </a:lnTo>
                <a:lnTo>
                  <a:pt x="5685" y="2369"/>
                </a:lnTo>
                <a:lnTo>
                  <a:pt x="5690" y="2387"/>
                </a:lnTo>
                <a:lnTo>
                  <a:pt x="5694" y="2405"/>
                </a:lnTo>
                <a:lnTo>
                  <a:pt x="5697" y="2423"/>
                </a:lnTo>
                <a:lnTo>
                  <a:pt x="5699" y="2441"/>
                </a:lnTo>
                <a:lnTo>
                  <a:pt x="5697" y="2460"/>
                </a:lnTo>
                <a:lnTo>
                  <a:pt x="5696" y="2478"/>
                </a:lnTo>
                <a:lnTo>
                  <a:pt x="5693" y="2497"/>
                </a:lnTo>
                <a:lnTo>
                  <a:pt x="5687" y="2516"/>
                </a:lnTo>
                <a:lnTo>
                  <a:pt x="5681" y="2534"/>
                </a:lnTo>
                <a:lnTo>
                  <a:pt x="5673" y="2551"/>
                </a:lnTo>
                <a:lnTo>
                  <a:pt x="5664" y="2568"/>
                </a:lnTo>
                <a:lnTo>
                  <a:pt x="5652" y="2584"/>
                </a:lnTo>
                <a:lnTo>
                  <a:pt x="5641" y="2600"/>
                </a:lnTo>
                <a:lnTo>
                  <a:pt x="5625" y="2615"/>
                </a:lnTo>
                <a:lnTo>
                  <a:pt x="5610" y="2629"/>
                </a:lnTo>
                <a:lnTo>
                  <a:pt x="5593" y="2642"/>
                </a:lnTo>
                <a:lnTo>
                  <a:pt x="5574" y="2652"/>
                </a:lnTo>
                <a:lnTo>
                  <a:pt x="5360" y="2665"/>
                </a:lnTo>
                <a:lnTo>
                  <a:pt x="5381" y="2691"/>
                </a:lnTo>
                <a:lnTo>
                  <a:pt x="5390" y="2703"/>
                </a:lnTo>
                <a:lnTo>
                  <a:pt x="5398" y="2715"/>
                </a:lnTo>
                <a:lnTo>
                  <a:pt x="5405" y="2728"/>
                </a:lnTo>
                <a:lnTo>
                  <a:pt x="5411" y="2739"/>
                </a:lnTo>
                <a:lnTo>
                  <a:pt x="5417" y="2752"/>
                </a:lnTo>
                <a:lnTo>
                  <a:pt x="5420" y="2764"/>
                </a:lnTo>
                <a:lnTo>
                  <a:pt x="5424" y="2776"/>
                </a:lnTo>
                <a:lnTo>
                  <a:pt x="5427" y="2788"/>
                </a:lnTo>
                <a:lnTo>
                  <a:pt x="5428" y="2800"/>
                </a:lnTo>
                <a:lnTo>
                  <a:pt x="5430" y="2811"/>
                </a:lnTo>
                <a:lnTo>
                  <a:pt x="5430" y="2823"/>
                </a:lnTo>
                <a:lnTo>
                  <a:pt x="5428" y="2834"/>
                </a:lnTo>
                <a:lnTo>
                  <a:pt x="5426" y="2846"/>
                </a:lnTo>
                <a:lnTo>
                  <a:pt x="5424" y="2856"/>
                </a:lnTo>
                <a:lnTo>
                  <a:pt x="5420" y="2868"/>
                </a:lnTo>
                <a:lnTo>
                  <a:pt x="5417" y="2878"/>
                </a:lnTo>
                <a:lnTo>
                  <a:pt x="5411" y="2890"/>
                </a:lnTo>
                <a:lnTo>
                  <a:pt x="5405" y="2900"/>
                </a:lnTo>
                <a:lnTo>
                  <a:pt x="5391" y="2922"/>
                </a:lnTo>
                <a:lnTo>
                  <a:pt x="5375" y="2943"/>
                </a:lnTo>
                <a:lnTo>
                  <a:pt x="5355" y="2964"/>
                </a:lnTo>
                <a:lnTo>
                  <a:pt x="5332" y="2985"/>
                </a:lnTo>
                <a:lnTo>
                  <a:pt x="5307" y="3006"/>
                </a:lnTo>
                <a:lnTo>
                  <a:pt x="5279" y="3026"/>
                </a:lnTo>
                <a:lnTo>
                  <a:pt x="4395" y="3038"/>
                </a:lnTo>
                <a:lnTo>
                  <a:pt x="5295" y="4234"/>
                </a:lnTo>
                <a:lnTo>
                  <a:pt x="4145" y="4243"/>
                </a:lnTo>
                <a:lnTo>
                  <a:pt x="4148" y="5215"/>
                </a:lnTo>
                <a:lnTo>
                  <a:pt x="5022" y="6088"/>
                </a:lnTo>
                <a:lnTo>
                  <a:pt x="5040" y="6123"/>
                </a:lnTo>
                <a:lnTo>
                  <a:pt x="5055" y="6157"/>
                </a:lnTo>
                <a:lnTo>
                  <a:pt x="5068" y="6192"/>
                </a:lnTo>
                <a:lnTo>
                  <a:pt x="5078" y="6226"/>
                </a:lnTo>
                <a:lnTo>
                  <a:pt x="5085" y="6258"/>
                </a:lnTo>
                <a:lnTo>
                  <a:pt x="5090" y="6292"/>
                </a:lnTo>
                <a:lnTo>
                  <a:pt x="5092" y="6324"/>
                </a:lnTo>
                <a:lnTo>
                  <a:pt x="5091" y="6355"/>
                </a:lnTo>
                <a:lnTo>
                  <a:pt x="5089" y="6388"/>
                </a:lnTo>
                <a:lnTo>
                  <a:pt x="5083" y="6419"/>
                </a:lnTo>
                <a:lnTo>
                  <a:pt x="5076" y="6449"/>
                </a:lnTo>
                <a:lnTo>
                  <a:pt x="5066" y="6481"/>
                </a:lnTo>
                <a:lnTo>
                  <a:pt x="5053" y="6511"/>
                </a:lnTo>
                <a:lnTo>
                  <a:pt x="5039" y="6541"/>
                </a:lnTo>
                <a:lnTo>
                  <a:pt x="5022" y="6570"/>
                </a:lnTo>
                <a:lnTo>
                  <a:pt x="5003" y="6600"/>
                </a:lnTo>
                <a:lnTo>
                  <a:pt x="4179" y="5797"/>
                </a:lnTo>
                <a:lnTo>
                  <a:pt x="4178" y="6741"/>
                </a:lnTo>
                <a:lnTo>
                  <a:pt x="4173" y="6761"/>
                </a:lnTo>
                <a:lnTo>
                  <a:pt x="4165" y="6779"/>
                </a:lnTo>
                <a:lnTo>
                  <a:pt x="4157" y="6796"/>
                </a:lnTo>
                <a:lnTo>
                  <a:pt x="4145" y="6812"/>
                </a:lnTo>
                <a:lnTo>
                  <a:pt x="4134" y="6826"/>
                </a:lnTo>
                <a:lnTo>
                  <a:pt x="4120" y="6840"/>
                </a:lnTo>
                <a:lnTo>
                  <a:pt x="4106" y="6852"/>
                </a:lnTo>
                <a:lnTo>
                  <a:pt x="4090" y="6862"/>
                </a:lnTo>
                <a:lnTo>
                  <a:pt x="4073" y="6871"/>
                </a:lnTo>
                <a:lnTo>
                  <a:pt x="4056" y="6879"/>
                </a:lnTo>
                <a:lnTo>
                  <a:pt x="4038" y="6886"/>
                </a:lnTo>
                <a:lnTo>
                  <a:pt x="4019" y="6892"/>
                </a:lnTo>
                <a:lnTo>
                  <a:pt x="3999" y="6897"/>
                </a:lnTo>
                <a:lnTo>
                  <a:pt x="3980" y="6899"/>
                </a:lnTo>
                <a:lnTo>
                  <a:pt x="3960" y="6901"/>
                </a:lnTo>
                <a:lnTo>
                  <a:pt x="3940" y="6901"/>
                </a:lnTo>
                <a:lnTo>
                  <a:pt x="3920" y="6901"/>
                </a:lnTo>
                <a:lnTo>
                  <a:pt x="3901" y="6899"/>
                </a:lnTo>
                <a:lnTo>
                  <a:pt x="3881" y="6896"/>
                </a:lnTo>
                <a:lnTo>
                  <a:pt x="3863" y="6891"/>
                </a:lnTo>
                <a:lnTo>
                  <a:pt x="3844" y="6885"/>
                </a:lnTo>
                <a:lnTo>
                  <a:pt x="3825" y="6878"/>
                </a:lnTo>
                <a:lnTo>
                  <a:pt x="3809" y="6870"/>
                </a:lnTo>
                <a:lnTo>
                  <a:pt x="3793" y="6861"/>
                </a:lnTo>
                <a:lnTo>
                  <a:pt x="3777" y="6850"/>
                </a:lnTo>
                <a:lnTo>
                  <a:pt x="3763" y="6838"/>
                </a:lnTo>
                <a:lnTo>
                  <a:pt x="3750" y="6825"/>
                </a:lnTo>
                <a:lnTo>
                  <a:pt x="3740" y="6811"/>
                </a:lnTo>
                <a:lnTo>
                  <a:pt x="3729" y="6795"/>
                </a:lnTo>
                <a:lnTo>
                  <a:pt x="3721" y="6779"/>
                </a:lnTo>
                <a:lnTo>
                  <a:pt x="3714" y="6760"/>
                </a:lnTo>
                <a:lnTo>
                  <a:pt x="3710" y="6741"/>
                </a:lnTo>
                <a:lnTo>
                  <a:pt x="3696" y="4243"/>
                </a:lnTo>
                <a:lnTo>
                  <a:pt x="3252" y="4241"/>
                </a:lnTo>
                <a:lnTo>
                  <a:pt x="3257" y="6745"/>
                </a:lnTo>
                <a:lnTo>
                  <a:pt x="3247" y="6767"/>
                </a:lnTo>
                <a:lnTo>
                  <a:pt x="3235" y="6787"/>
                </a:lnTo>
                <a:lnTo>
                  <a:pt x="3224" y="6806"/>
                </a:lnTo>
                <a:lnTo>
                  <a:pt x="3210" y="6824"/>
                </a:lnTo>
                <a:lnTo>
                  <a:pt x="3195" y="6841"/>
                </a:lnTo>
                <a:lnTo>
                  <a:pt x="3180" y="6856"/>
                </a:lnTo>
                <a:lnTo>
                  <a:pt x="3164" y="6870"/>
                </a:lnTo>
                <a:lnTo>
                  <a:pt x="3146" y="6882"/>
                </a:lnTo>
                <a:lnTo>
                  <a:pt x="3129" y="6893"/>
                </a:lnTo>
                <a:lnTo>
                  <a:pt x="3110" y="6903"/>
                </a:lnTo>
                <a:lnTo>
                  <a:pt x="3092" y="6911"/>
                </a:lnTo>
                <a:lnTo>
                  <a:pt x="3073" y="6918"/>
                </a:lnTo>
                <a:lnTo>
                  <a:pt x="3055" y="6922"/>
                </a:lnTo>
                <a:lnTo>
                  <a:pt x="3035" y="6926"/>
                </a:lnTo>
                <a:lnTo>
                  <a:pt x="3015" y="6928"/>
                </a:lnTo>
                <a:lnTo>
                  <a:pt x="2997" y="6929"/>
                </a:lnTo>
                <a:lnTo>
                  <a:pt x="2977" y="6929"/>
                </a:lnTo>
                <a:lnTo>
                  <a:pt x="2958" y="6927"/>
                </a:lnTo>
                <a:lnTo>
                  <a:pt x="2940" y="6923"/>
                </a:lnTo>
                <a:lnTo>
                  <a:pt x="2923" y="6919"/>
                </a:lnTo>
                <a:lnTo>
                  <a:pt x="2905" y="6912"/>
                </a:lnTo>
                <a:lnTo>
                  <a:pt x="2888" y="6905"/>
                </a:lnTo>
                <a:lnTo>
                  <a:pt x="2872" y="6896"/>
                </a:lnTo>
                <a:lnTo>
                  <a:pt x="2856" y="6884"/>
                </a:lnTo>
                <a:lnTo>
                  <a:pt x="2843" y="6872"/>
                </a:lnTo>
                <a:lnTo>
                  <a:pt x="2829" y="6859"/>
                </a:lnTo>
                <a:lnTo>
                  <a:pt x="2817" y="6842"/>
                </a:lnTo>
                <a:lnTo>
                  <a:pt x="2805" y="6826"/>
                </a:lnTo>
                <a:lnTo>
                  <a:pt x="2796" y="6808"/>
                </a:lnTo>
                <a:lnTo>
                  <a:pt x="2787" y="6788"/>
                </a:lnTo>
                <a:lnTo>
                  <a:pt x="2780" y="6767"/>
                </a:lnTo>
                <a:lnTo>
                  <a:pt x="2775" y="6744"/>
                </a:lnTo>
                <a:lnTo>
                  <a:pt x="2720" y="4102"/>
                </a:lnTo>
                <a:lnTo>
                  <a:pt x="2702" y="4091"/>
                </a:lnTo>
                <a:lnTo>
                  <a:pt x="2685" y="4080"/>
                </a:lnTo>
                <a:lnTo>
                  <a:pt x="2669" y="4072"/>
                </a:lnTo>
                <a:lnTo>
                  <a:pt x="2651" y="4065"/>
                </a:lnTo>
                <a:lnTo>
                  <a:pt x="2635" y="4061"/>
                </a:lnTo>
                <a:lnTo>
                  <a:pt x="2618" y="4057"/>
                </a:lnTo>
                <a:lnTo>
                  <a:pt x="2601" y="4055"/>
                </a:lnTo>
                <a:lnTo>
                  <a:pt x="2585" y="4054"/>
                </a:lnTo>
                <a:lnTo>
                  <a:pt x="2569" y="4055"/>
                </a:lnTo>
                <a:lnTo>
                  <a:pt x="2553" y="4057"/>
                </a:lnTo>
                <a:lnTo>
                  <a:pt x="2537" y="4061"/>
                </a:lnTo>
                <a:lnTo>
                  <a:pt x="2521" y="4066"/>
                </a:lnTo>
                <a:lnTo>
                  <a:pt x="2505" y="4073"/>
                </a:lnTo>
                <a:lnTo>
                  <a:pt x="2489" y="4081"/>
                </a:lnTo>
                <a:lnTo>
                  <a:pt x="2474" y="4092"/>
                </a:lnTo>
                <a:lnTo>
                  <a:pt x="2458" y="4103"/>
                </a:lnTo>
                <a:lnTo>
                  <a:pt x="2450" y="5169"/>
                </a:lnTo>
                <a:lnTo>
                  <a:pt x="1357" y="6613"/>
                </a:lnTo>
                <a:lnTo>
                  <a:pt x="1342" y="6594"/>
                </a:lnTo>
                <a:lnTo>
                  <a:pt x="1328" y="6576"/>
                </a:lnTo>
                <a:lnTo>
                  <a:pt x="1315" y="6557"/>
                </a:lnTo>
                <a:lnTo>
                  <a:pt x="1302" y="6539"/>
                </a:lnTo>
                <a:lnTo>
                  <a:pt x="1292" y="6519"/>
                </a:lnTo>
                <a:lnTo>
                  <a:pt x="1280" y="6499"/>
                </a:lnTo>
                <a:lnTo>
                  <a:pt x="1271" y="6478"/>
                </a:lnTo>
                <a:lnTo>
                  <a:pt x="1262" y="6459"/>
                </a:lnTo>
                <a:lnTo>
                  <a:pt x="1255" y="6438"/>
                </a:lnTo>
                <a:lnTo>
                  <a:pt x="1248" y="6416"/>
                </a:lnTo>
                <a:lnTo>
                  <a:pt x="1242" y="6394"/>
                </a:lnTo>
                <a:lnTo>
                  <a:pt x="1237" y="6372"/>
                </a:lnTo>
                <a:lnTo>
                  <a:pt x="1233" y="6349"/>
                </a:lnTo>
                <a:lnTo>
                  <a:pt x="1230" y="6325"/>
                </a:lnTo>
                <a:lnTo>
                  <a:pt x="1229" y="6301"/>
                </a:lnTo>
                <a:lnTo>
                  <a:pt x="1228" y="6277"/>
                </a:lnTo>
                <a:lnTo>
                  <a:pt x="1229" y="6251"/>
                </a:lnTo>
                <a:lnTo>
                  <a:pt x="1230" y="6226"/>
                </a:lnTo>
                <a:lnTo>
                  <a:pt x="1234" y="6200"/>
                </a:lnTo>
                <a:lnTo>
                  <a:pt x="1238" y="6174"/>
                </a:lnTo>
                <a:lnTo>
                  <a:pt x="1244" y="6146"/>
                </a:lnTo>
                <a:lnTo>
                  <a:pt x="1250" y="6118"/>
                </a:lnTo>
                <a:lnTo>
                  <a:pt x="1258" y="6089"/>
                </a:lnTo>
                <a:lnTo>
                  <a:pt x="1268" y="6060"/>
                </a:lnTo>
                <a:lnTo>
                  <a:pt x="1279" y="6030"/>
                </a:lnTo>
                <a:lnTo>
                  <a:pt x="1291" y="6000"/>
                </a:lnTo>
                <a:lnTo>
                  <a:pt x="1304" y="5968"/>
                </a:lnTo>
                <a:lnTo>
                  <a:pt x="1319" y="5936"/>
                </a:lnTo>
                <a:lnTo>
                  <a:pt x="1336" y="5903"/>
                </a:lnTo>
                <a:lnTo>
                  <a:pt x="1354" y="5870"/>
                </a:lnTo>
                <a:lnTo>
                  <a:pt x="1373" y="5835"/>
                </a:lnTo>
                <a:lnTo>
                  <a:pt x="1394" y="5800"/>
                </a:lnTo>
                <a:lnTo>
                  <a:pt x="1955" y="5093"/>
                </a:lnTo>
                <a:lnTo>
                  <a:pt x="1959" y="1797"/>
                </a:lnTo>
                <a:lnTo>
                  <a:pt x="1958" y="1782"/>
                </a:lnTo>
                <a:lnTo>
                  <a:pt x="1957" y="1767"/>
                </a:lnTo>
                <a:lnTo>
                  <a:pt x="1954" y="1752"/>
                </a:lnTo>
                <a:lnTo>
                  <a:pt x="1950" y="1737"/>
                </a:lnTo>
                <a:lnTo>
                  <a:pt x="1947" y="1723"/>
                </a:lnTo>
                <a:lnTo>
                  <a:pt x="1941" y="1710"/>
                </a:lnTo>
                <a:lnTo>
                  <a:pt x="1934" y="1696"/>
                </a:lnTo>
                <a:lnTo>
                  <a:pt x="1927" y="1683"/>
                </a:lnTo>
                <a:lnTo>
                  <a:pt x="1918" y="1672"/>
                </a:lnTo>
                <a:lnTo>
                  <a:pt x="1908" y="1660"/>
                </a:lnTo>
                <a:lnTo>
                  <a:pt x="1897" y="1649"/>
                </a:lnTo>
                <a:lnTo>
                  <a:pt x="1885" y="1638"/>
                </a:lnTo>
                <a:lnTo>
                  <a:pt x="1871" y="1629"/>
                </a:lnTo>
                <a:lnTo>
                  <a:pt x="1856" y="1620"/>
                </a:lnTo>
                <a:lnTo>
                  <a:pt x="1839" y="1611"/>
                </a:lnTo>
                <a:lnTo>
                  <a:pt x="1821" y="1603"/>
                </a:lnTo>
                <a:lnTo>
                  <a:pt x="986" y="1603"/>
                </a:lnTo>
                <a:lnTo>
                  <a:pt x="2" y="509"/>
                </a:lnTo>
                <a:close/>
                <a:moveTo>
                  <a:pt x="3728" y="64"/>
                </a:moveTo>
                <a:lnTo>
                  <a:pt x="3728" y="64"/>
                </a:lnTo>
                <a:lnTo>
                  <a:pt x="3704" y="64"/>
                </a:lnTo>
                <a:lnTo>
                  <a:pt x="3681" y="66"/>
                </a:lnTo>
                <a:lnTo>
                  <a:pt x="3657" y="69"/>
                </a:lnTo>
                <a:lnTo>
                  <a:pt x="3634" y="73"/>
                </a:lnTo>
                <a:lnTo>
                  <a:pt x="3612" y="78"/>
                </a:lnTo>
                <a:lnTo>
                  <a:pt x="3590" y="85"/>
                </a:lnTo>
                <a:lnTo>
                  <a:pt x="3568" y="92"/>
                </a:lnTo>
                <a:lnTo>
                  <a:pt x="3547" y="100"/>
                </a:lnTo>
                <a:lnTo>
                  <a:pt x="3526" y="109"/>
                </a:lnTo>
                <a:lnTo>
                  <a:pt x="3507" y="120"/>
                </a:lnTo>
                <a:lnTo>
                  <a:pt x="3487" y="131"/>
                </a:lnTo>
                <a:lnTo>
                  <a:pt x="3468" y="143"/>
                </a:lnTo>
                <a:lnTo>
                  <a:pt x="3450" y="157"/>
                </a:lnTo>
                <a:lnTo>
                  <a:pt x="3433" y="171"/>
                </a:lnTo>
                <a:lnTo>
                  <a:pt x="3415" y="185"/>
                </a:lnTo>
                <a:lnTo>
                  <a:pt x="3399" y="201"/>
                </a:lnTo>
                <a:lnTo>
                  <a:pt x="3384" y="217"/>
                </a:lnTo>
                <a:lnTo>
                  <a:pt x="3369" y="233"/>
                </a:lnTo>
                <a:lnTo>
                  <a:pt x="3355" y="251"/>
                </a:lnTo>
                <a:lnTo>
                  <a:pt x="3342" y="269"/>
                </a:lnTo>
                <a:lnTo>
                  <a:pt x="3331" y="288"/>
                </a:lnTo>
                <a:lnTo>
                  <a:pt x="3319" y="308"/>
                </a:lnTo>
                <a:lnTo>
                  <a:pt x="3308" y="327"/>
                </a:lnTo>
                <a:lnTo>
                  <a:pt x="3299" y="348"/>
                </a:lnTo>
                <a:lnTo>
                  <a:pt x="3291" y="369"/>
                </a:lnTo>
                <a:lnTo>
                  <a:pt x="3284" y="391"/>
                </a:lnTo>
                <a:lnTo>
                  <a:pt x="3277" y="413"/>
                </a:lnTo>
                <a:lnTo>
                  <a:pt x="3273" y="435"/>
                </a:lnTo>
                <a:lnTo>
                  <a:pt x="3268" y="458"/>
                </a:lnTo>
                <a:lnTo>
                  <a:pt x="3264" y="481"/>
                </a:lnTo>
                <a:lnTo>
                  <a:pt x="3263" y="506"/>
                </a:lnTo>
                <a:lnTo>
                  <a:pt x="3262" y="529"/>
                </a:lnTo>
                <a:lnTo>
                  <a:pt x="3263" y="553"/>
                </a:lnTo>
                <a:lnTo>
                  <a:pt x="3264" y="576"/>
                </a:lnTo>
                <a:lnTo>
                  <a:pt x="3268" y="600"/>
                </a:lnTo>
                <a:lnTo>
                  <a:pt x="3273" y="623"/>
                </a:lnTo>
                <a:lnTo>
                  <a:pt x="3277" y="645"/>
                </a:lnTo>
                <a:lnTo>
                  <a:pt x="3284" y="667"/>
                </a:lnTo>
                <a:lnTo>
                  <a:pt x="3291" y="689"/>
                </a:lnTo>
                <a:lnTo>
                  <a:pt x="3299" y="710"/>
                </a:lnTo>
                <a:lnTo>
                  <a:pt x="3308" y="731"/>
                </a:lnTo>
                <a:lnTo>
                  <a:pt x="3319" y="750"/>
                </a:lnTo>
                <a:lnTo>
                  <a:pt x="3331" y="770"/>
                </a:lnTo>
                <a:lnTo>
                  <a:pt x="3342" y="789"/>
                </a:lnTo>
                <a:lnTo>
                  <a:pt x="3355" y="807"/>
                </a:lnTo>
                <a:lnTo>
                  <a:pt x="3369" y="824"/>
                </a:lnTo>
                <a:lnTo>
                  <a:pt x="3384" y="842"/>
                </a:lnTo>
                <a:lnTo>
                  <a:pt x="3399" y="858"/>
                </a:lnTo>
                <a:lnTo>
                  <a:pt x="3415" y="873"/>
                </a:lnTo>
                <a:lnTo>
                  <a:pt x="3433" y="888"/>
                </a:lnTo>
                <a:lnTo>
                  <a:pt x="3450" y="902"/>
                </a:lnTo>
                <a:lnTo>
                  <a:pt x="3468" y="915"/>
                </a:lnTo>
                <a:lnTo>
                  <a:pt x="3487" y="926"/>
                </a:lnTo>
                <a:lnTo>
                  <a:pt x="3507" y="938"/>
                </a:lnTo>
                <a:lnTo>
                  <a:pt x="3526" y="948"/>
                </a:lnTo>
                <a:lnTo>
                  <a:pt x="3547" y="958"/>
                </a:lnTo>
                <a:lnTo>
                  <a:pt x="3568" y="966"/>
                </a:lnTo>
                <a:lnTo>
                  <a:pt x="3590" y="974"/>
                </a:lnTo>
                <a:lnTo>
                  <a:pt x="3612" y="980"/>
                </a:lnTo>
                <a:lnTo>
                  <a:pt x="3634" y="986"/>
                </a:lnTo>
                <a:lnTo>
                  <a:pt x="3657" y="989"/>
                </a:lnTo>
                <a:lnTo>
                  <a:pt x="3681" y="993"/>
                </a:lnTo>
                <a:lnTo>
                  <a:pt x="3704" y="994"/>
                </a:lnTo>
                <a:lnTo>
                  <a:pt x="3728" y="995"/>
                </a:lnTo>
                <a:lnTo>
                  <a:pt x="3751" y="994"/>
                </a:lnTo>
                <a:lnTo>
                  <a:pt x="3776" y="993"/>
                </a:lnTo>
                <a:lnTo>
                  <a:pt x="3799" y="989"/>
                </a:lnTo>
                <a:lnTo>
                  <a:pt x="3822" y="986"/>
                </a:lnTo>
                <a:lnTo>
                  <a:pt x="3844" y="980"/>
                </a:lnTo>
                <a:lnTo>
                  <a:pt x="3866" y="974"/>
                </a:lnTo>
                <a:lnTo>
                  <a:pt x="3888" y="966"/>
                </a:lnTo>
                <a:lnTo>
                  <a:pt x="3909" y="958"/>
                </a:lnTo>
                <a:lnTo>
                  <a:pt x="3930" y="948"/>
                </a:lnTo>
                <a:lnTo>
                  <a:pt x="3949" y="938"/>
                </a:lnTo>
                <a:lnTo>
                  <a:pt x="3969" y="926"/>
                </a:lnTo>
                <a:lnTo>
                  <a:pt x="3988" y="915"/>
                </a:lnTo>
                <a:lnTo>
                  <a:pt x="4006" y="902"/>
                </a:lnTo>
                <a:lnTo>
                  <a:pt x="4024" y="888"/>
                </a:lnTo>
                <a:lnTo>
                  <a:pt x="4041" y="873"/>
                </a:lnTo>
                <a:lnTo>
                  <a:pt x="4057" y="858"/>
                </a:lnTo>
                <a:lnTo>
                  <a:pt x="4072" y="842"/>
                </a:lnTo>
                <a:lnTo>
                  <a:pt x="4086" y="824"/>
                </a:lnTo>
                <a:lnTo>
                  <a:pt x="4100" y="807"/>
                </a:lnTo>
                <a:lnTo>
                  <a:pt x="4114" y="789"/>
                </a:lnTo>
                <a:lnTo>
                  <a:pt x="4126" y="770"/>
                </a:lnTo>
                <a:lnTo>
                  <a:pt x="4137" y="750"/>
                </a:lnTo>
                <a:lnTo>
                  <a:pt x="4148" y="731"/>
                </a:lnTo>
                <a:lnTo>
                  <a:pt x="4157" y="710"/>
                </a:lnTo>
                <a:lnTo>
                  <a:pt x="4165" y="689"/>
                </a:lnTo>
                <a:lnTo>
                  <a:pt x="4172" y="667"/>
                </a:lnTo>
                <a:lnTo>
                  <a:pt x="4179" y="645"/>
                </a:lnTo>
                <a:lnTo>
                  <a:pt x="4184" y="623"/>
                </a:lnTo>
                <a:lnTo>
                  <a:pt x="4188" y="600"/>
                </a:lnTo>
                <a:lnTo>
                  <a:pt x="4191" y="576"/>
                </a:lnTo>
                <a:lnTo>
                  <a:pt x="4193" y="553"/>
                </a:lnTo>
                <a:lnTo>
                  <a:pt x="4193" y="529"/>
                </a:lnTo>
                <a:lnTo>
                  <a:pt x="4193" y="506"/>
                </a:lnTo>
                <a:lnTo>
                  <a:pt x="4191" y="481"/>
                </a:lnTo>
                <a:lnTo>
                  <a:pt x="4188" y="458"/>
                </a:lnTo>
                <a:lnTo>
                  <a:pt x="4184" y="435"/>
                </a:lnTo>
                <a:lnTo>
                  <a:pt x="4179" y="413"/>
                </a:lnTo>
                <a:lnTo>
                  <a:pt x="4172" y="391"/>
                </a:lnTo>
                <a:lnTo>
                  <a:pt x="4165" y="369"/>
                </a:lnTo>
                <a:lnTo>
                  <a:pt x="4157" y="348"/>
                </a:lnTo>
                <a:lnTo>
                  <a:pt x="4148" y="327"/>
                </a:lnTo>
                <a:lnTo>
                  <a:pt x="4137" y="308"/>
                </a:lnTo>
                <a:lnTo>
                  <a:pt x="4126" y="288"/>
                </a:lnTo>
                <a:lnTo>
                  <a:pt x="4114" y="269"/>
                </a:lnTo>
                <a:lnTo>
                  <a:pt x="4100" y="251"/>
                </a:lnTo>
                <a:lnTo>
                  <a:pt x="4086" y="233"/>
                </a:lnTo>
                <a:lnTo>
                  <a:pt x="4072" y="217"/>
                </a:lnTo>
                <a:lnTo>
                  <a:pt x="4057" y="201"/>
                </a:lnTo>
                <a:lnTo>
                  <a:pt x="4041" y="185"/>
                </a:lnTo>
                <a:lnTo>
                  <a:pt x="4024" y="171"/>
                </a:lnTo>
                <a:lnTo>
                  <a:pt x="4006" y="157"/>
                </a:lnTo>
                <a:lnTo>
                  <a:pt x="3988" y="143"/>
                </a:lnTo>
                <a:lnTo>
                  <a:pt x="3969" y="131"/>
                </a:lnTo>
                <a:lnTo>
                  <a:pt x="3949" y="120"/>
                </a:lnTo>
                <a:lnTo>
                  <a:pt x="3930" y="109"/>
                </a:lnTo>
                <a:lnTo>
                  <a:pt x="3909" y="100"/>
                </a:lnTo>
                <a:lnTo>
                  <a:pt x="3888" y="92"/>
                </a:lnTo>
                <a:lnTo>
                  <a:pt x="3866" y="85"/>
                </a:lnTo>
                <a:lnTo>
                  <a:pt x="3844" y="78"/>
                </a:lnTo>
                <a:lnTo>
                  <a:pt x="3822" y="73"/>
                </a:lnTo>
                <a:lnTo>
                  <a:pt x="3799" y="69"/>
                </a:lnTo>
                <a:lnTo>
                  <a:pt x="3776" y="66"/>
                </a:lnTo>
                <a:lnTo>
                  <a:pt x="3751" y="64"/>
                </a:lnTo>
                <a:lnTo>
                  <a:pt x="3728" y="64"/>
                </a:lnTo>
                <a:close/>
                <a:moveTo>
                  <a:pt x="2550" y="0"/>
                </a:moveTo>
                <a:lnTo>
                  <a:pt x="2550" y="0"/>
                </a:lnTo>
                <a:lnTo>
                  <a:pt x="2526" y="0"/>
                </a:lnTo>
                <a:lnTo>
                  <a:pt x="2503" y="3"/>
                </a:lnTo>
                <a:lnTo>
                  <a:pt x="2480" y="5"/>
                </a:lnTo>
                <a:lnTo>
                  <a:pt x="2457" y="10"/>
                </a:lnTo>
                <a:lnTo>
                  <a:pt x="2435" y="14"/>
                </a:lnTo>
                <a:lnTo>
                  <a:pt x="2413" y="21"/>
                </a:lnTo>
                <a:lnTo>
                  <a:pt x="2390" y="28"/>
                </a:lnTo>
                <a:lnTo>
                  <a:pt x="2370" y="36"/>
                </a:lnTo>
                <a:lnTo>
                  <a:pt x="2349" y="47"/>
                </a:lnTo>
                <a:lnTo>
                  <a:pt x="2329" y="56"/>
                </a:lnTo>
                <a:lnTo>
                  <a:pt x="2309" y="68"/>
                </a:lnTo>
                <a:lnTo>
                  <a:pt x="2291" y="80"/>
                </a:lnTo>
                <a:lnTo>
                  <a:pt x="2272" y="93"/>
                </a:lnTo>
                <a:lnTo>
                  <a:pt x="2255" y="107"/>
                </a:lnTo>
                <a:lnTo>
                  <a:pt x="2237" y="121"/>
                </a:lnTo>
                <a:lnTo>
                  <a:pt x="2221" y="137"/>
                </a:lnTo>
                <a:lnTo>
                  <a:pt x="2206" y="153"/>
                </a:lnTo>
                <a:lnTo>
                  <a:pt x="2191" y="170"/>
                </a:lnTo>
                <a:lnTo>
                  <a:pt x="2177" y="187"/>
                </a:lnTo>
                <a:lnTo>
                  <a:pt x="2164" y="206"/>
                </a:lnTo>
                <a:lnTo>
                  <a:pt x="2153" y="224"/>
                </a:lnTo>
                <a:lnTo>
                  <a:pt x="2141" y="244"/>
                </a:lnTo>
                <a:lnTo>
                  <a:pt x="2131" y="265"/>
                </a:lnTo>
                <a:lnTo>
                  <a:pt x="2122" y="284"/>
                </a:lnTo>
                <a:lnTo>
                  <a:pt x="2113" y="306"/>
                </a:lnTo>
                <a:lnTo>
                  <a:pt x="2107" y="327"/>
                </a:lnTo>
                <a:lnTo>
                  <a:pt x="2100" y="349"/>
                </a:lnTo>
                <a:lnTo>
                  <a:pt x="2095" y="372"/>
                </a:lnTo>
                <a:lnTo>
                  <a:pt x="2090" y="394"/>
                </a:lnTo>
                <a:lnTo>
                  <a:pt x="2088" y="418"/>
                </a:lnTo>
                <a:lnTo>
                  <a:pt x="2086" y="442"/>
                </a:lnTo>
                <a:lnTo>
                  <a:pt x="2086" y="465"/>
                </a:lnTo>
                <a:lnTo>
                  <a:pt x="2086" y="490"/>
                </a:lnTo>
                <a:lnTo>
                  <a:pt x="2088" y="513"/>
                </a:lnTo>
                <a:lnTo>
                  <a:pt x="2090" y="536"/>
                </a:lnTo>
                <a:lnTo>
                  <a:pt x="2095" y="559"/>
                </a:lnTo>
                <a:lnTo>
                  <a:pt x="2100" y="582"/>
                </a:lnTo>
                <a:lnTo>
                  <a:pt x="2107" y="604"/>
                </a:lnTo>
                <a:lnTo>
                  <a:pt x="2113" y="625"/>
                </a:lnTo>
                <a:lnTo>
                  <a:pt x="2122" y="646"/>
                </a:lnTo>
                <a:lnTo>
                  <a:pt x="2131" y="667"/>
                </a:lnTo>
                <a:lnTo>
                  <a:pt x="2141" y="688"/>
                </a:lnTo>
                <a:lnTo>
                  <a:pt x="2153" y="706"/>
                </a:lnTo>
                <a:lnTo>
                  <a:pt x="2164" y="726"/>
                </a:lnTo>
                <a:lnTo>
                  <a:pt x="2177" y="743"/>
                </a:lnTo>
                <a:lnTo>
                  <a:pt x="2191" y="762"/>
                </a:lnTo>
                <a:lnTo>
                  <a:pt x="2206" y="778"/>
                </a:lnTo>
                <a:lnTo>
                  <a:pt x="2221" y="794"/>
                </a:lnTo>
                <a:lnTo>
                  <a:pt x="2237" y="809"/>
                </a:lnTo>
                <a:lnTo>
                  <a:pt x="2255" y="824"/>
                </a:lnTo>
                <a:lnTo>
                  <a:pt x="2272" y="838"/>
                </a:lnTo>
                <a:lnTo>
                  <a:pt x="2291" y="851"/>
                </a:lnTo>
                <a:lnTo>
                  <a:pt x="2309" y="864"/>
                </a:lnTo>
                <a:lnTo>
                  <a:pt x="2329" y="874"/>
                </a:lnTo>
                <a:lnTo>
                  <a:pt x="2349" y="885"/>
                </a:lnTo>
                <a:lnTo>
                  <a:pt x="2370" y="894"/>
                </a:lnTo>
                <a:lnTo>
                  <a:pt x="2390" y="902"/>
                </a:lnTo>
                <a:lnTo>
                  <a:pt x="2413" y="910"/>
                </a:lnTo>
                <a:lnTo>
                  <a:pt x="2435" y="916"/>
                </a:lnTo>
                <a:lnTo>
                  <a:pt x="2457" y="922"/>
                </a:lnTo>
                <a:lnTo>
                  <a:pt x="2480" y="925"/>
                </a:lnTo>
                <a:lnTo>
                  <a:pt x="2503" y="929"/>
                </a:lnTo>
                <a:lnTo>
                  <a:pt x="2526" y="930"/>
                </a:lnTo>
                <a:lnTo>
                  <a:pt x="2550" y="931"/>
                </a:lnTo>
                <a:lnTo>
                  <a:pt x="2575" y="930"/>
                </a:lnTo>
                <a:lnTo>
                  <a:pt x="2598" y="929"/>
                </a:lnTo>
                <a:lnTo>
                  <a:pt x="2621" y="925"/>
                </a:lnTo>
                <a:lnTo>
                  <a:pt x="2644" y="922"/>
                </a:lnTo>
                <a:lnTo>
                  <a:pt x="2666" y="916"/>
                </a:lnTo>
                <a:lnTo>
                  <a:pt x="2688" y="910"/>
                </a:lnTo>
                <a:lnTo>
                  <a:pt x="2710" y="902"/>
                </a:lnTo>
                <a:lnTo>
                  <a:pt x="2731" y="894"/>
                </a:lnTo>
                <a:lnTo>
                  <a:pt x="2752" y="885"/>
                </a:lnTo>
                <a:lnTo>
                  <a:pt x="2772" y="874"/>
                </a:lnTo>
                <a:lnTo>
                  <a:pt x="2792" y="864"/>
                </a:lnTo>
                <a:lnTo>
                  <a:pt x="2810" y="851"/>
                </a:lnTo>
                <a:lnTo>
                  <a:pt x="2829" y="838"/>
                </a:lnTo>
                <a:lnTo>
                  <a:pt x="2846" y="824"/>
                </a:lnTo>
                <a:lnTo>
                  <a:pt x="2863" y="809"/>
                </a:lnTo>
                <a:lnTo>
                  <a:pt x="2880" y="794"/>
                </a:lnTo>
                <a:lnTo>
                  <a:pt x="2895" y="778"/>
                </a:lnTo>
                <a:lnTo>
                  <a:pt x="2910" y="762"/>
                </a:lnTo>
                <a:lnTo>
                  <a:pt x="2924" y="743"/>
                </a:lnTo>
                <a:lnTo>
                  <a:pt x="2936" y="726"/>
                </a:lnTo>
                <a:lnTo>
                  <a:pt x="2948" y="706"/>
                </a:lnTo>
                <a:lnTo>
                  <a:pt x="2960" y="688"/>
                </a:lnTo>
                <a:lnTo>
                  <a:pt x="2970" y="667"/>
                </a:lnTo>
                <a:lnTo>
                  <a:pt x="2979" y="646"/>
                </a:lnTo>
                <a:lnTo>
                  <a:pt x="2987" y="625"/>
                </a:lnTo>
                <a:lnTo>
                  <a:pt x="2994" y="604"/>
                </a:lnTo>
                <a:lnTo>
                  <a:pt x="3001" y="582"/>
                </a:lnTo>
                <a:lnTo>
                  <a:pt x="3006" y="559"/>
                </a:lnTo>
                <a:lnTo>
                  <a:pt x="3011" y="536"/>
                </a:lnTo>
                <a:lnTo>
                  <a:pt x="3013" y="513"/>
                </a:lnTo>
                <a:lnTo>
                  <a:pt x="3015" y="490"/>
                </a:lnTo>
                <a:lnTo>
                  <a:pt x="3016" y="465"/>
                </a:lnTo>
                <a:lnTo>
                  <a:pt x="3015" y="442"/>
                </a:lnTo>
                <a:lnTo>
                  <a:pt x="3013" y="418"/>
                </a:lnTo>
                <a:lnTo>
                  <a:pt x="3011" y="394"/>
                </a:lnTo>
                <a:lnTo>
                  <a:pt x="3006" y="372"/>
                </a:lnTo>
                <a:lnTo>
                  <a:pt x="3001" y="349"/>
                </a:lnTo>
                <a:lnTo>
                  <a:pt x="2994" y="327"/>
                </a:lnTo>
                <a:lnTo>
                  <a:pt x="2987" y="306"/>
                </a:lnTo>
                <a:lnTo>
                  <a:pt x="2979" y="284"/>
                </a:lnTo>
                <a:lnTo>
                  <a:pt x="2970" y="265"/>
                </a:lnTo>
                <a:lnTo>
                  <a:pt x="2960" y="244"/>
                </a:lnTo>
                <a:lnTo>
                  <a:pt x="2948" y="224"/>
                </a:lnTo>
                <a:lnTo>
                  <a:pt x="2936" y="206"/>
                </a:lnTo>
                <a:lnTo>
                  <a:pt x="2924" y="187"/>
                </a:lnTo>
                <a:lnTo>
                  <a:pt x="2910" y="170"/>
                </a:lnTo>
                <a:lnTo>
                  <a:pt x="2895" y="153"/>
                </a:lnTo>
                <a:lnTo>
                  <a:pt x="2880" y="137"/>
                </a:lnTo>
                <a:lnTo>
                  <a:pt x="2863" y="121"/>
                </a:lnTo>
                <a:lnTo>
                  <a:pt x="2846" y="107"/>
                </a:lnTo>
                <a:lnTo>
                  <a:pt x="2829" y="93"/>
                </a:lnTo>
                <a:lnTo>
                  <a:pt x="2810" y="80"/>
                </a:lnTo>
                <a:lnTo>
                  <a:pt x="2792" y="68"/>
                </a:lnTo>
                <a:lnTo>
                  <a:pt x="2772" y="56"/>
                </a:lnTo>
                <a:lnTo>
                  <a:pt x="2752" y="47"/>
                </a:lnTo>
                <a:lnTo>
                  <a:pt x="2731" y="36"/>
                </a:lnTo>
                <a:lnTo>
                  <a:pt x="2710" y="28"/>
                </a:lnTo>
                <a:lnTo>
                  <a:pt x="2688" y="21"/>
                </a:lnTo>
                <a:lnTo>
                  <a:pt x="2666" y="14"/>
                </a:lnTo>
                <a:lnTo>
                  <a:pt x="2644" y="10"/>
                </a:lnTo>
                <a:lnTo>
                  <a:pt x="2621" y="5"/>
                </a:lnTo>
                <a:lnTo>
                  <a:pt x="2598" y="3"/>
                </a:lnTo>
                <a:lnTo>
                  <a:pt x="2575" y="0"/>
                </a:lnTo>
                <a:lnTo>
                  <a:pt x="2550" y="0"/>
                </a:lnTo>
                <a:close/>
                <a:moveTo>
                  <a:pt x="413" y="369"/>
                </a:moveTo>
                <a:lnTo>
                  <a:pt x="1155" y="1149"/>
                </a:lnTo>
                <a:lnTo>
                  <a:pt x="1588" y="1157"/>
                </a:lnTo>
                <a:lnTo>
                  <a:pt x="1593" y="1150"/>
                </a:lnTo>
                <a:lnTo>
                  <a:pt x="1598" y="1144"/>
                </a:lnTo>
                <a:lnTo>
                  <a:pt x="1600" y="1137"/>
                </a:lnTo>
                <a:lnTo>
                  <a:pt x="1602" y="1130"/>
                </a:lnTo>
                <a:lnTo>
                  <a:pt x="1601" y="1124"/>
                </a:lnTo>
                <a:lnTo>
                  <a:pt x="1600" y="1115"/>
                </a:lnTo>
                <a:lnTo>
                  <a:pt x="1595" y="1107"/>
                </a:lnTo>
                <a:lnTo>
                  <a:pt x="1588" y="1098"/>
                </a:lnTo>
                <a:lnTo>
                  <a:pt x="680" y="152"/>
                </a:lnTo>
                <a:lnTo>
                  <a:pt x="665" y="145"/>
                </a:lnTo>
                <a:lnTo>
                  <a:pt x="651" y="139"/>
                </a:lnTo>
                <a:lnTo>
                  <a:pt x="636" y="135"/>
                </a:lnTo>
                <a:lnTo>
                  <a:pt x="621" y="131"/>
                </a:lnTo>
                <a:lnTo>
                  <a:pt x="606" y="130"/>
                </a:lnTo>
                <a:lnTo>
                  <a:pt x="592" y="129"/>
                </a:lnTo>
                <a:lnTo>
                  <a:pt x="578" y="130"/>
                </a:lnTo>
                <a:lnTo>
                  <a:pt x="564" y="133"/>
                </a:lnTo>
                <a:lnTo>
                  <a:pt x="550" y="135"/>
                </a:lnTo>
                <a:lnTo>
                  <a:pt x="536" y="138"/>
                </a:lnTo>
                <a:lnTo>
                  <a:pt x="523" y="144"/>
                </a:lnTo>
                <a:lnTo>
                  <a:pt x="510" y="150"/>
                </a:lnTo>
                <a:lnTo>
                  <a:pt x="499" y="156"/>
                </a:lnTo>
                <a:lnTo>
                  <a:pt x="487" y="164"/>
                </a:lnTo>
                <a:lnTo>
                  <a:pt x="476" y="172"/>
                </a:lnTo>
                <a:lnTo>
                  <a:pt x="465" y="180"/>
                </a:lnTo>
                <a:lnTo>
                  <a:pt x="456" y="189"/>
                </a:lnTo>
                <a:lnTo>
                  <a:pt x="447" y="200"/>
                </a:lnTo>
                <a:lnTo>
                  <a:pt x="439" y="210"/>
                </a:lnTo>
                <a:lnTo>
                  <a:pt x="430" y="222"/>
                </a:lnTo>
                <a:lnTo>
                  <a:pt x="424" y="233"/>
                </a:lnTo>
                <a:lnTo>
                  <a:pt x="418" y="245"/>
                </a:lnTo>
                <a:lnTo>
                  <a:pt x="412" y="257"/>
                </a:lnTo>
                <a:lnTo>
                  <a:pt x="408" y="269"/>
                </a:lnTo>
                <a:lnTo>
                  <a:pt x="405" y="282"/>
                </a:lnTo>
                <a:lnTo>
                  <a:pt x="403" y="294"/>
                </a:lnTo>
                <a:lnTo>
                  <a:pt x="402" y="306"/>
                </a:lnTo>
                <a:lnTo>
                  <a:pt x="402" y="319"/>
                </a:lnTo>
                <a:lnTo>
                  <a:pt x="403" y="332"/>
                </a:lnTo>
                <a:lnTo>
                  <a:pt x="405" y="345"/>
                </a:lnTo>
                <a:lnTo>
                  <a:pt x="408" y="357"/>
                </a:lnTo>
                <a:lnTo>
                  <a:pt x="413" y="369"/>
                </a:lnTo>
                <a:close/>
                <a:moveTo>
                  <a:pt x="3216" y="1178"/>
                </a:moveTo>
                <a:lnTo>
                  <a:pt x="4079" y="2627"/>
                </a:lnTo>
                <a:lnTo>
                  <a:pt x="5555" y="2618"/>
                </a:lnTo>
                <a:lnTo>
                  <a:pt x="5574" y="2597"/>
                </a:lnTo>
                <a:lnTo>
                  <a:pt x="5593" y="2577"/>
                </a:lnTo>
                <a:lnTo>
                  <a:pt x="5609" y="2557"/>
                </a:lnTo>
                <a:lnTo>
                  <a:pt x="5622" y="2538"/>
                </a:lnTo>
                <a:lnTo>
                  <a:pt x="5632" y="2517"/>
                </a:lnTo>
                <a:lnTo>
                  <a:pt x="5642" y="2497"/>
                </a:lnTo>
                <a:lnTo>
                  <a:pt x="5646" y="2477"/>
                </a:lnTo>
                <a:lnTo>
                  <a:pt x="5649" y="2467"/>
                </a:lnTo>
                <a:lnTo>
                  <a:pt x="5649" y="2456"/>
                </a:lnTo>
                <a:lnTo>
                  <a:pt x="5650" y="2447"/>
                </a:lnTo>
                <a:lnTo>
                  <a:pt x="5649" y="2437"/>
                </a:lnTo>
                <a:lnTo>
                  <a:pt x="5648" y="2426"/>
                </a:lnTo>
                <a:lnTo>
                  <a:pt x="5645" y="2416"/>
                </a:lnTo>
                <a:lnTo>
                  <a:pt x="5643" y="2407"/>
                </a:lnTo>
                <a:lnTo>
                  <a:pt x="5638" y="2396"/>
                </a:lnTo>
                <a:lnTo>
                  <a:pt x="5634" y="2386"/>
                </a:lnTo>
                <a:lnTo>
                  <a:pt x="5629" y="2375"/>
                </a:lnTo>
                <a:lnTo>
                  <a:pt x="5623" y="2365"/>
                </a:lnTo>
                <a:lnTo>
                  <a:pt x="5615" y="2356"/>
                </a:lnTo>
                <a:lnTo>
                  <a:pt x="5599" y="2335"/>
                </a:lnTo>
                <a:lnTo>
                  <a:pt x="5578" y="2314"/>
                </a:lnTo>
                <a:lnTo>
                  <a:pt x="5555" y="2293"/>
                </a:lnTo>
                <a:lnTo>
                  <a:pt x="4470" y="2284"/>
                </a:lnTo>
                <a:lnTo>
                  <a:pt x="3786" y="1242"/>
                </a:lnTo>
                <a:lnTo>
                  <a:pt x="3756" y="1223"/>
                </a:lnTo>
                <a:lnTo>
                  <a:pt x="3726" y="1208"/>
                </a:lnTo>
                <a:lnTo>
                  <a:pt x="3694" y="1193"/>
                </a:lnTo>
                <a:lnTo>
                  <a:pt x="3662" y="1180"/>
                </a:lnTo>
                <a:lnTo>
                  <a:pt x="3630" y="1170"/>
                </a:lnTo>
                <a:lnTo>
                  <a:pt x="3596" y="1161"/>
                </a:lnTo>
                <a:lnTo>
                  <a:pt x="3561" y="1154"/>
                </a:lnTo>
                <a:lnTo>
                  <a:pt x="3526" y="1148"/>
                </a:lnTo>
                <a:lnTo>
                  <a:pt x="3490" y="1144"/>
                </a:lnTo>
                <a:lnTo>
                  <a:pt x="3455" y="1143"/>
                </a:lnTo>
                <a:lnTo>
                  <a:pt x="3416" y="1143"/>
                </a:lnTo>
                <a:lnTo>
                  <a:pt x="3378" y="1147"/>
                </a:lnTo>
                <a:lnTo>
                  <a:pt x="3340" y="1151"/>
                </a:lnTo>
                <a:lnTo>
                  <a:pt x="3299" y="1158"/>
                </a:lnTo>
                <a:lnTo>
                  <a:pt x="3259" y="1166"/>
                </a:lnTo>
                <a:lnTo>
                  <a:pt x="3216" y="1178"/>
                </a:lnTo>
                <a:close/>
                <a:moveTo>
                  <a:pt x="3230" y="2047"/>
                </a:moveTo>
                <a:lnTo>
                  <a:pt x="3230" y="4172"/>
                </a:lnTo>
                <a:lnTo>
                  <a:pt x="5160" y="4165"/>
                </a:lnTo>
                <a:lnTo>
                  <a:pt x="4337" y="3032"/>
                </a:lnTo>
                <a:lnTo>
                  <a:pt x="3846" y="3029"/>
                </a:lnTo>
                <a:lnTo>
                  <a:pt x="3230" y="2047"/>
                </a:lnTo>
                <a:close/>
              </a:path>
            </a:pathLst>
          </a:custGeom>
          <a:solidFill>
            <a:srgbClr val="D5DDE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8" name="矩形 67"/>
          <p:cNvSpPr/>
          <p:nvPr/>
        </p:nvSpPr>
        <p:spPr>
          <a:xfrm>
            <a:off x="7652958" y="5128076"/>
            <a:ext cx="894797" cy="307777"/>
          </a:xfrm>
          <a:prstGeom prst="rect">
            <a:avLst/>
          </a:prstGeom>
        </p:spPr>
        <p:txBody>
          <a:bodyPr wrap="none">
            <a:spAutoFit/>
          </a:bodyPr>
          <a:lstStyle/>
          <a:p>
            <a:r>
              <a:rPr lang="en-US" altLang="zh-CN" sz="1400">
                <a:solidFill>
                  <a:srgbClr val="595757"/>
                </a:solidFill>
                <a:latin typeface="微软雅黑" panose="020B0503020204020204" pitchFamily="34" charset="-122"/>
                <a:ea typeface="微软雅黑" panose="020B0503020204020204" pitchFamily="34" charset="-122"/>
              </a:rPr>
              <a:t>Dancing</a:t>
            </a:r>
            <a:endParaRPr lang="zh-CN" altLang="en-US" sz="1400">
              <a:solidFill>
                <a:srgbClr val="595757"/>
              </a:solidFill>
              <a:latin typeface="微软雅黑" panose="020B0503020204020204" pitchFamily="34" charset="-122"/>
              <a:ea typeface="微软雅黑" panose="020B0503020204020204" pitchFamily="34" charset="-122"/>
            </a:endParaRPr>
          </a:p>
        </p:txBody>
      </p:sp>
      <p:sp>
        <p:nvSpPr>
          <p:cNvPr id="29" name="椭圆 28"/>
          <p:cNvSpPr/>
          <p:nvPr/>
        </p:nvSpPr>
        <p:spPr>
          <a:xfrm>
            <a:off x="9472385" y="4005313"/>
            <a:ext cx="1625331" cy="1625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6" name="KSO_Shape"/>
          <p:cNvSpPr/>
          <p:nvPr/>
        </p:nvSpPr>
        <p:spPr bwMode="auto">
          <a:xfrm>
            <a:off x="9842487" y="4374346"/>
            <a:ext cx="885127" cy="712527"/>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D5DDE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9" name="矩形 68"/>
          <p:cNvSpPr/>
          <p:nvPr/>
        </p:nvSpPr>
        <p:spPr>
          <a:xfrm>
            <a:off x="9841178" y="5128076"/>
            <a:ext cx="887744" cy="307777"/>
          </a:xfrm>
          <a:prstGeom prst="rect">
            <a:avLst/>
          </a:prstGeom>
        </p:spPr>
        <p:txBody>
          <a:bodyPr wrap="none">
            <a:spAutoFit/>
          </a:bodyPr>
          <a:lstStyle/>
          <a:p>
            <a:r>
              <a:rPr lang="en-US" altLang="zh-CN" sz="1400">
                <a:solidFill>
                  <a:srgbClr val="595757"/>
                </a:solidFill>
                <a:latin typeface="微软雅黑" panose="020B0503020204020204" pitchFamily="34" charset="-122"/>
                <a:ea typeface="微软雅黑" panose="020B0503020204020204" pitchFamily="34" charset="-122"/>
              </a:rPr>
              <a:t>Reading</a:t>
            </a:r>
            <a:endParaRPr lang="zh-CN" altLang="en-US" sz="1400">
              <a:solidFill>
                <a:srgbClr val="595757"/>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66700" y="824210"/>
            <a:ext cx="11925300" cy="461665"/>
            <a:chOff x="266700" y="824210"/>
            <a:chExt cx="11925300" cy="461665"/>
          </a:xfrm>
        </p:grpSpPr>
        <p:sp>
          <p:nvSpPr>
            <p:cNvPr id="46" name="文本框 45"/>
            <p:cNvSpPr txBox="1"/>
            <p:nvPr/>
          </p:nvSpPr>
          <p:spPr>
            <a:xfrm>
              <a:off x="266700" y="824210"/>
              <a:ext cx="2034531" cy="461665"/>
            </a:xfrm>
            <a:prstGeom prst="rect">
              <a:avLst/>
            </a:prstGeom>
            <a:noFill/>
          </p:spPr>
          <p:txBody>
            <a:bodyPr wrap="none" rtlCol="0">
              <a:spAutoFit/>
            </a:bodyPr>
            <a:lstStyle/>
            <a:p>
              <a:r>
                <a:rPr lang="en-US" altLang="zh-CN" sz="2400" spc="600">
                  <a:solidFill>
                    <a:srgbClr val="595757"/>
                  </a:solidFill>
                  <a:latin typeface="微软雅黑" panose="020B0503020204020204" pitchFamily="34" charset="-122"/>
                  <a:ea typeface="微软雅黑" panose="020B0503020204020204" pitchFamily="34" charset="-122"/>
                </a:rPr>
                <a:t>HOBBIES</a:t>
              </a:r>
            </a:p>
          </p:txBody>
        </p:sp>
        <p:cxnSp>
          <p:nvCxnSpPr>
            <p:cNvPr id="47" name="直接连接符 46"/>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216424" y="2453855"/>
            <a:ext cx="9759152" cy="2204290"/>
            <a:chOff x="982031" y="2120490"/>
            <a:chExt cx="9759152" cy="2204290"/>
          </a:xfrm>
        </p:grpSpPr>
        <p:sp>
          <p:nvSpPr>
            <p:cNvPr id="8" name="Freeform 5"/>
            <p:cNvSpPr/>
            <p:nvPr/>
          </p:nvSpPr>
          <p:spPr bwMode="auto">
            <a:xfrm>
              <a:off x="8211452" y="2120490"/>
              <a:ext cx="516370" cy="528664"/>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chemeClr val="tx1">
                <a:lumMod val="50000"/>
              </a:schemeClr>
            </a:solidFill>
            <a:ln w="9525">
              <a:noFill/>
              <a:round/>
            </a:ln>
          </p:spPr>
          <p:txBody>
            <a:bodyPr vert="horz" wrap="square" lIns="91440" tIns="45720" rIns="91440" bIns="45720" numCol="1" anchor="t" anchorCtr="0" compatLnSpc="1"/>
            <a:lstStyle/>
            <a:p>
              <a:endParaRPr lang="zh-CN" altLang="en-US">
                <a:solidFill>
                  <a:srgbClr val="595757"/>
                </a:solidFill>
              </a:endParaRPr>
            </a:p>
          </p:txBody>
        </p:sp>
        <p:grpSp>
          <p:nvGrpSpPr>
            <p:cNvPr id="9" name="组合 8"/>
            <p:cNvGrpSpPr/>
            <p:nvPr/>
          </p:nvGrpSpPr>
          <p:grpSpPr>
            <a:xfrm>
              <a:off x="4303090" y="3773654"/>
              <a:ext cx="575759" cy="544749"/>
              <a:chOff x="4760915" y="138333"/>
              <a:chExt cx="801339" cy="758179"/>
            </a:xfrm>
            <a:solidFill>
              <a:schemeClr val="tx1">
                <a:lumMod val="50000"/>
              </a:schemeClr>
            </a:solidFill>
          </p:grpSpPr>
          <p:sp>
            <p:nvSpPr>
              <p:cNvPr id="10"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endParaRPr>
              </a:p>
            </p:txBody>
          </p:sp>
          <p:sp>
            <p:nvSpPr>
              <p:cNvPr id="11"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endParaRPr>
              </a:p>
            </p:txBody>
          </p:sp>
          <p:sp>
            <p:nvSpPr>
              <p:cNvPr id="12"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endParaRPr>
              </a:p>
            </p:txBody>
          </p:sp>
          <p:sp>
            <p:nvSpPr>
              <p:cNvPr id="13"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endParaRPr>
              </a:p>
            </p:txBody>
          </p:sp>
        </p:grpSp>
        <p:grpSp>
          <p:nvGrpSpPr>
            <p:cNvPr id="14" name="组合 13"/>
            <p:cNvGrpSpPr/>
            <p:nvPr/>
          </p:nvGrpSpPr>
          <p:grpSpPr>
            <a:xfrm>
              <a:off x="4268238" y="2120490"/>
              <a:ext cx="645462" cy="528664"/>
              <a:chOff x="8770487" y="148403"/>
              <a:chExt cx="906362" cy="742354"/>
            </a:xfrm>
            <a:solidFill>
              <a:schemeClr val="tx1">
                <a:lumMod val="50000"/>
              </a:schemeClr>
            </a:solidFill>
          </p:grpSpPr>
          <p:sp>
            <p:nvSpPr>
              <p:cNvPr id="15" name="Freeform 10"/>
              <p:cNvSpPr>
                <a:spLocks noEditPoints="1"/>
              </p:cNvSpPr>
              <p:nvPr/>
            </p:nvSpPr>
            <p:spPr bwMode="auto">
              <a:xfrm>
                <a:off x="8770487" y="148403"/>
                <a:ext cx="644524" cy="589855"/>
              </a:xfrm>
              <a:custGeom>
                <a:avLst/>
                <a:gdLst>
                  <a:gd name="T0" fmla="*/ 412 w 432"/>
                  <a:gd name="T1" fmla="*/ 150 h 393"/>
                  <a:gd name="T2" fmla="*/ 432 w 432"/>
                  <a:gd name="T3" fmla="*/ 151 h 393"/>
                  <a:gd name="T4" fmla="*/ 215 w 432"/>
                  <a:gd name="T5" fmla="*/ 0 h 393"/>
                  <a:gd name="T6" fmla="*/ 0 w 432"/>
                  <a:gd name="T7" fmla="*/ 183 h 393"/>
                  <a:gd name="T8" fmla="*/ 86 w 432"/>
                  <a:gd name="T9" fmla="*/ 328 h 393"/>
                  <a:gd name="T10" fmla="*/ 65 w 432"/>
                  <a:gd name="T11" fmla="*/ 393 h 393"/>
                  <a:gd name="T12" fmla="*/ 140 w 432"/>
                  <a:gd name="T13" fmla="*/ 355 h 393"/>
                  <a:gd name="T14" fmla="*/ 215 w 432"/>
                  <a:gd name="T15" fmla="*/ 366 h 393"/>
                  <a:gd name="T16" fmla="*/ 235 w 432"/>
                  <a:gd name="T17" fmla="*/ 365 h 393"/>
                  <a:gd name="T18" fmla="*/ 229 w 432"/>
                  <a:gd name="T19" fmla="*/ 320 h 393"/>
                  <a:gd name="T20" fmla="*/ 412 w 432"/>
                  <a:gd name="T21" fmla="*/ 150 h 393"/>
                  <a:gd name="T22" fmla="*/ 296 w 432"/>
                  <a:gd name="T23" fmla="*/ 91 h 393"/>
                  <a:gd name="T24" fmla="*/ 323 w 432"/>
                  <a:gd name="T25" fmla="*/ 118 h 393"/>
                  <a:gd name="T26" fmla="*/ 296 w 432"/>
                  <a:gd name="T27" fmla="*/ 145 h 393"/>
                  <a:gd name="T28" fmla="*/ 264 w 432"/>
                  <a:gd name="T29" fmla="*/ 118 h 393"/>
                  <a:gd name="T30" fmla="*/ 296 w 432"/>
                  <a:gd name="T31" fmla="*/ 91 h 393"/>
                  <a:gd name="T32" fmla="*/ 145 w 432"/>
                  <a:gd name="T33" fmla="*/ 145 h 393"/>
                  <a:gd name="T34" fmla="*/ 113 w 432"/>
                  <a:gd name="T35" fmla="*/ 118 h 393"/>
                  <a:gd name="T36" fmla="*/ 145 w 432"/>
                  <a:gd name="T37" fmla="*/ 91 h 393"/>
                  <a:gd name="T38" fmla="*/ 172 w 432"/>
                  <a:gd name="T39" fmla="*/ 118 h 393"/>
                  <a:gd name="T40" fmla="*/ 145 w 432"/>
                  <a:gd name="T41" fmla="*/ 14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2" h="393">
                    <a:moveTo>
                      <a:pt x="412" y="150"/>
                    </a:moveTo>
                    <a:cubicBezTo>
                      <a:pt x="419" y="150"/>
                      <a:pt x="426" y="150"/>
                      <a:pt x="432" y="151"/>
                    </a:cubicBezTo>
                    <a:cubicBezTo>
                      <a:pt x="414" y="64"/>
                      <a:pt x="321" y="0"/>
                      <a:pt x="215" y="0"/>
                    </a:cubicBezTo>
                    <a:cubicBezTo>
                      <a:pt x="97" y="0"/>
                      <a:pt x="0" y="80"/>
                      <a:pt x="0" y="183"/>
                    </a:cubicBezTo>
                    <a:cubicBezTo>
                      <a:pt x="0" y="242"/>
                      <a:pt x="32" y="290"/>
                      <a:pt x="86" y="328"/>
                    </a:cubicBezTo>
                    <a:cubicBezTo>
                      <a:pt x="65" y="393"/>
                      <a:pt x="65" y="393"/>
                      <a:pt x="65" y="393"/>
                    </a:cubicBezTo>
                    <a:cubicBezTo>
                      <a:pt x="140" y="355"/>
                      <a:pt x="140" y="355"/>
                      <a:pt x="140" y="355"/>
                    </a:cubicBezTo>
                    <a:cubicBezTo>
                      <a:pt x="167" y="360"/>
                      <a:pt x="188" y="366"/>
                      <a:pt x="215" y="366"/>
                    </a:cubicBezTo>
                    <a:cubicBezTo>
                      <a:pt x="222" y="366"/>
                      <a:pt x="229" y="365"/>
                      <a:pt x="235" y="365"/>
                    </a:cubicBezTo>
                    <a:cubicBezTo>
                      <a:pt x="231" y="351"/>
                      <a:pt x="229" y="335"/>
                      <a:pt x="229" y="320"/>
                    </a:cubicBezTo>
                    <a:cubicBezTo>
                      <a:pt x="229" y="226"/>
                      <a:pt x="309" y="150"/>
                      <a:pt x="412" y="150"/>
                    </a:cubicBezTo>
                    <a:close/>
                    <a:moveTo>
                      <a:pt x="296" y="91"/>
                    </a:moveTo>
                    <a:cubicBezTo>
                      <a:pt x="312" y="91"/>
                      <a:pt x="323" y="102"/>
                      <a:pt x="323" y="118"/>
                    </a:cubicBezTo>
                    <a:cubicBezTo>
                      <a:pt x="323" y="134"/>
                      <a:pt x="312" y="145"/>
                      <a:pt x="296" y="145"/>
                    </a:cubicBezTo>
                    <a:cubicBezTo>
                      <a:pt x="280" y="145"/>
                      <a:pt x="264" y="134"/>
                      <a:pt x="264" y="118"/>
                    </a:cubicBezTo>
                    <a:cubicBezTo>
                      <a:pt x="264" y="102"/>
                      <a:pt x="280" y="91"/>
                      <a:pt x="296" y="91"/>
                    </a:cubicBezTo>
                    <a:close/>
                    <a:moveTo>
                      <a:pt x="145" y="145"/>
                    </a:moveTo>
                    <a:cubicBezTo>
                      <a:pt x="129" y="145"/>
                      <a:pt x="113" y="134"/>
                      <a:pt x="113" y="118"/>
                    </a:cubicBezTo>
                    <a:cubicBezTo>
                      <a:pt x="113" y="102"/>
                      <a:pt x="129" y="91"/>
                      <a:pt x="145" y="91"/>
                    </a:cubicBezTo>
                    <a:cubicBezTo>
                      <a:pt x="161" y="91"/>
                      <a:pt x="172" y="102"/>
                      <a:pt x="172" y="118"/>
                    </a:cubicBezTo>
                    <a:cubicBezTo>
                      <a:pt x="172" y="134"/>
                      <a:pt x="161" y="145"/>
                      <a:pt x="145" y="145"/>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endParaRPr>
              </a:p>
            </p:txBody>
          </p:sp>
          <p:sp>
            <p:nvSpPr>
              <p:cNvPr id="16" name="Freeform 11"/>
              <p:cNvSpPr>
                <a:spLocks noEditPoints="1"/>
              </p:cNvSpPr>
              <p:nvPr/>
            </p:nvSpPr>
            <p:spPr bwMode="auto">
              <a:xfrm>
                <a:off x="9131593" y="390100"/>
                <a:ext cx="545256" cy="500657"/>
              </a:xfrm>
              <a:custGeom>
                <a:avLst/>
                <a:gdLst>
                  <a:gd name="T0" fmla="*/ 366 w 366"/>
                  <a:gd name="T1" fmla="*/ 156 h 334"/>
                  <a:gd name="T2" fmla="*/ 183 w 366"/>
                  <a:gd name="T3" fmla="*/ 0 h 334"/>
                  <a:gd name="T4" fmla="*/ 0 w 366"/>
                  <a:gd name="T5" fmla="*/ 156 h 334"/>
                  <a:gd name="T6" fmla="*/ 183 w 366"/>
                  <a:gd name="T7" fmla="*/ 312 h 334"/>
                  <a:gd name="T8" fmla="*/ 248 w 366"/>
                  <a:gd name="T9" fmla="*/ 302 h 334"/>
                  <a:gd name="T10" fmla="*/ 307 w 366"/>
                  <a:gd name="T11" fmla="*/ 334 h 334"/>
                  <a:gd name="T12" fmla="*/ 291 w 366"/>
                  <a:gd name="T13" fmla="*/ 280 h 334"/>
                  <a:gd name="T14" fmla="*/ 366 w 366"/>
                  <a:gd name="T15" fmla="*/ 156 h 334"/>
                  <a:gd name="T16" fmla="*/ 124 w 366"/>
                  <a:gd name="T17" fmla="*/ 129 h 334"/>
                  <a:gd name="T18" fmla="*/ 102 w 366"/>
                  <a:gd name="T19" fmla="*/ 108 h 334"/>
                  <a:gd name="T20" fmla="*/ 124 w 366"/>
                  <a:gd name="T21" fmla="*/ 86 h 334"/>
                  <a:gd name="T22" fmla="*/ 151 w 366"/>
                  <a:gd name="T23" fmla="*/ 108 h 334"/>
                  <a:gd name="T24" fmla="*/ 124 w 366"/>
                  <a:gd name="T25" fmla="*/ 129 h 334"/>
                  <a:gd name="T26" fmla="*/ 242 w 366"/>
                  <a:gd name="T27" fmla="*/ 129 h 334"/>
                  <a:gd name="T28" fmla="*/ 221 w 366"/>
                  <a:gd name="T29" fmla="*/ 108 h 334"/>
                  <a:gd name="T30" fmla="*/ 242 w 366"/>
                  <a:gd name="T31" fmla="*/ 86 h 334"/>
                  <a:gd name="T32" fmla="*/ 269 w 366"/>
                  <a:gd name="T33" fmla="*/ 108 h 334"/>
                  <a:gd name="T34" fmla="*/ 242 w 366"/>
                  <a:gd name="T35" fmla="*/ 12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334">
                    <a:moveTo>
                      <a:pt x="366" y="156"/>
                    </a:moveTo>
                    <a:cubicBezTo>
                      <a:pt x="366" y="70"/>
                      <a:pt x="280" y="0"/>
                      <a:pt x="183" y="0"/>
                    </a:cubicBezTo>
                    <a:cubicBezTo>
                      <a:pt x="81" y="0"/>
                      <a:pt x="0" y="70"/>
                      <a:pt x="0" y="156"/>
                    </a:cubicBezTo>
                    <a:cubicBezTo>
                      <a:pt x="0" y="242"/>
                      <a:pt x="81" y="312"/>
                      <a:pt x="183" y="312"/>
                    </a:cubicBezTo>
                    <a:cubicBezTo>
                      <a:pt x="205" y="312"/>
                      <a:pt x="226" y="307"/>
                      <a:pt x="248" y="302"/>
                    </a:cubicBezTo>
                    <a:cubicBezTo>
                      <a:pt x="307" y="334"/>
                      <a:pt x="307" y="334"/>
                      <a:pt x="307" y="334"/>
                    </a:cubicBezTo>
                    <a:cubicBezTo>
                      <a:pt x="291" y="280"/>
                      <a:pt x="291" y="280"/>
                      <a:pt x="291" y="280"/>
                    </a:cubicBezTo>
                    <a:cubicBezTo>
                      <a:pt x="334" y="248"/>
                      <a:pt x="366" y="205"/>
                      <a:pt x="366" y="156"/>
                    </a:cubicBezTo>
                    <a:close/>
                    <a:moveTo>
                      <a:pt x="124" y="129"/>
                    </a:moveTo>
                    <a:cubicBezTo>
                      <a:pt x="113" y="129"/>
                      <a:pt x="102" y="119"/>
                      <a:pt x="102" y="108"/>
                    </a:cubicBezTo>
                    <a:cubicBezTo>
                      <a:pt x="102" y="97"/>
                      <a:pt x="113" y="86"/>
                      <a:pt x="124" y="86"/>
                    </a:cubicBezTo>
                    <a:cubicBezTo>
                      <a:pt x="140" y="86"/>
                      <a:pt x="151" y="97"/>
                      <a:pt x="151" y="108"/>
                    </a:cubicBezTo>
                    <a:cubicBezTo>
                      <a:pt x="151" y="119"/>
                      <a:pt x="140" y="129"/>
                      <a:pt x="124" y="129"/>
                    </a:cubicBezTo>
                    <a:close/>
                    <a:moveTo>
                      <a:pt x="242" y="129"/>
                    </a:moveTo>
                    <a:cubicBezTo>
                      <a:pt x="232" y="129"/>
                      <a:pt x="221" y="119"/>
                      <a:pt x="221" y="108"/>
                    </a:cubicBezTo>
                    <a:cubicBezTo>
                      <a:pt x="221" y="97"/>
                      <a:pt x="232" y="86"/>
                      <a:pt x="242" y="86"/>
                    </a:cubicBezTo>
                    <a:cubicBezTo>
                      <a:pt x="258" y="86"/>
                      <a:pt x="269" y="97"/>
                      <a:pt x="269" y="108"/>
                    </a:cubicBezTo>
                    <a:cubicBezTo>
                      <a:pt x="269" y="119"/>
                      <a:pt x="258" y="129"/>
                      <a:pt x="242" y="129"/>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endParaRPr>
              </a:p>
            </p:txBody>
          </p:sp>
        </p:grpSp>
        <p:grpSp>
          <p:nvGrpSpPr>
            <p:cNvPr id="17" name="组合 16"/>
            <p:cNvGrpSpPr/>
            <p:nvPr/>
          </p:nvGrpSpPr>
          <p:grpSpPr>
            <a:xfrm>
              <a:off x="8124986" y="3789890"/>
              <a:ext cx="689303" cy="534890"/>
              <a:chOff x="2623051" y="138333"/>
              <a:chExt cx="982613" cy="762495"/>
            </a:xfrm>
            <a:solidFill>
              <a:schemeClr val="tx1">
                <a:lumMod val="50000"/>
              </a:schemeClr>
            </a:solidFill>
          </p:grpSpPr>
          <p:sp>
            <p:nvSpPr>
              <p:cNvPr id="18"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endParaRPr>
              </a:p>
            </p:txBody>
          </p:sp>
          <p:sp>
            <p:nvSpPr>
              <p:cNvPr id="19"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endParaRPr>
              </a:p>
            </p:txBody>
          </p:sp>
          <p:sp>
            <p:nvSpPr>
              <p:cNvPr id="20"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endParaRPr>
              </a:p>
            </p:txBody>
          </p:sp>
          <p:sp>
            <p:nvSpPr>
              <p:cNvPr id="21"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w="9525">
                <a:noFill/>
                <a:round/>
              </a:ln>
            </p:spPr>
            <p:txBody>
              <a:bodyPr vert="horz" wrap="square" lIns="91440" tIns="45720" rIns="91440" bIns="45720" numCol="1" anchor="t" anchorCtr="0" compatLnSpc="1"/>
              <a:lstStyle/>
              <a:p>
                <a:endParaRPr lang="zh-CN" altLang="en-US">
                  <a:solidFill>
                    <a:srgbClr val="595757"/>
                  </a:solidFill>
                </a:endParaRPr>
              </a:p>
            </p:txBody>
          </p:sp>
        </p:gr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87" y="2120490"/>
              <a:ext cx="512873" cy="512873"/>
            </a:xfrm>
            <a:prstGeom prst="rect">
              <a:avLst/>
            </a:prstGeom>
          </p:spPr>
        </p:pic>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031" y="3773655"/>
              <a:ext cx="537384" cy="537384"/>
            </a:xfrm>
            <a:prstGeom prst="rect">
              <a:avLst/>
            </a:prstGeom>
          </p:spPr>
        </p:pic>
        <p:sp>
          <p:nvSpPr>
            <p:cNvPr id="45" name="矩形 44"/>
            <p:cNvSpPr/>
            <p:nvPr/>
          </p:nvSpPr>
          <p:spPr>
            <a:xfrm>
              <a:off x="1491172" y="2221113"/>
              <a:ext cx="1963679" cy="338554"/>
            </a:xfrm>
            <a:prstGeom prst="rect">
              <a:avLst/>
            </a:prstGeom>
          </p:spPr>
          <p:txBody>
            <a:bodyPr wrap="none">
              <a:spAutoFit/>
            </a:bodyPr>
            <a:lstStyle/>
            <a:p>
              <a:pPr algn="ctr"/>
              <a:r>
                <a:rPr lang="en-US" altLang="zh-CN" sz="1600" spc="300">
                  <a:solidFill>
                    <a:srgbClr val="595757">
                      <a:lumMod val="50000"/>
                    </a:srgbClr>
                  </a:solidFill>
                </a:rPr>
                <a:t>SUZANNE VEGA</a:t>
              </a:r>
              <a:endParaRPr lang="zh-CN" altLang="en-US" sz="1600" spc="300">
                <a:solidFill>
                  <a:srgbClr val="595757">
                    <a:lumMod val="50000"/>
                  </a:srgbClr>
                </a:solidFill>
              </a:endParaRPr>
            </a:p>
          </p:txBody>
        </p:sp>
        <p:sp>
          <p:nvSpPr>
            <p:cNvPr id="46" name="矩形 45"/>
            <p:cNvSpPr/>
            <p:nvPr/>
          </p:nvSpPr>
          <p:spPr>
            <a:xfrm>
              <a:off x="4890665" y="2221113"/>
              <a:ext cx="1963679" cy="338554"/>
            </a:xfrm>
            <a:prstGeom prst="rect">
              <a:avLst/>
            </a:prstGeom>
          </p:spPr>
          <p:txBody>
            <a:bodyPr wrap="none">
              <a:spAutoFit/>
            </a:bodyPr>
            <a:lstStyle/>
            <a:p>
              <a:pPr algn="ctr"/>
              <a:r>
                <a:rPr lang="en-US" altLang="zh-CN" sz="1600" spc="300">
                  <a:solidFill>
                    <a:srgbClr val="595757">
                      <a:lumMod val="50000"/>
                    </a:srgbClr>
                  </a:solidFill>
                </a:rPr>
                <a:t>SUZANNE VEGA</a:t>
              </a:r>
              <a:endParaRPr lang="zh-CN" altLang="en-US" sz="1600" spc="300">
                <a:solidFill>
                  <a:srgbClr val="595757">
                    <a:lumMod val="50000"/>
                  </a:srgbClr>
                </a:solidFill>
              </a:endParaRPr>
            </a:p>
          </p:txBody>
        </p:sp>
        <p:sp>
          <p:nvSpPr>
            <p:cNvPr id="47" name="矩形 46"/>
            <p:cNvSpPr/>
            <p:nvPr/>
          </p:nvSpPr>
          <p:spPr>
            <a:xfrm>
              <a:off x="8777504" y="2221113"/>
              <a:ext cx="1963679" cy="338554"/>
            </a:xfrm>
            <a:prstGeom prst="rect">
              <a:avLst/>
            </a:prstGeom>
          </p:spPr>
          <p:txBody>
            <a:bodyPr wrap="none">
              <a:spAutoFit/>
            </a:bodyPr>
            <a:lstStyle/>
            <a:p>
              <a:pPr algn="ctr"/>
              <a:r>
                <a:rPr lang="en-US" altLang="zh-CN" sz="1600" spc="300">
                  <a:solidFill>
                    <a:srgbClr val="595757">
                      <a:lumMod val="50000"/>
                    </a:srgbClr>
                  </a:solidFill>
                </a:rPr>
                <a:t>SUZANNE VEGA</a:t>
              </a:r>
              <a:endParaRPr lang="zh-CN" altLang="en-US" sz="1600" spc="300">
                <a:solidFill>
                  <a:srgbClr val="595757">
                    <a:lumMod val="50000"/>
                  </a:srgbClr>
                </a:solidFill>
              </a:endParaRPr>
            </a:p>
          </p:txBody>
        </p:sp>
        <p:sp>
          <p:nvSpPr>
            <p:cNvPr id="48" name="矩形 47"/>
            <p:cNvSpPr/>
            <p:nvPr/>
          </p:nvSpPr>
          <p:spPr>
            <a:xfrm>
              <a:off x="8777504" y="3888058"/>
              <a:ext cx="1963679" cy="338554"/>
            </a:xfrm>
            <a:prstGeom prst="rect">
              <a:avLst/>
            </a:prstGeom>
          </p:spPr>
          <p:txBody>
            <a:bodyPr wrap="none">
              <a:spAutoFit/>
            </a:bodyPr>
            <a:lstStyle/>
            <a:p>
              <a:pPr algn="ctr"/>
              <a:r>
                <a:rPr lang="en-US" altLang="zh-CN" sz="1600" spc="300">
                  <a:solidFill>
                    <a:srgbClr val="595757">
                      <a:lumMod val="50000"/>
                    </a:srgbClr>
                  </a:solidFill>
                </a:rPr>
                <a:t>SUZANNE VEGA</a:t>
              </a:r>
              <a:endParaRPr lang="zh-CN" altLang="en-US" sz="1600" spc="300">
                <a:solidFill>
                  <a:srgbClr val="595757">
                    <a:lumMod val="50000"/>
                  </a:srgbClr>
                </a:solidFill>
              </a:endParaRPr>
            </a:p>
          </p:txBody>
        </p:sp>
        <p:sp>
          <p:nvSpPr>
            <p:cNvPr id="49" name="矩形 48"/>
            <p:cNvSpPr/>
            <p:nvPr/>
          </p:nvSpPr>
          <p:spPr>
            <a:xfrm>
              <a:off x="4890665" y="3888058"/>
              <a:ext cx="1963679" cy="338554"/>
            </a:xfrm>
            <a:prstGeom prst="rect">
              <a:avLst/>
            </a:prstGeom>
          </p:spPr>
          <p:txBody>
            <a:bodyPr wrap="none">
              <a:spAutoFit/>
            </a:bodyPr>
            <a:lstStyle/>
            <a:p>
              <a:pPr algn="ctr"/>
              <a:r>
                <a:rPr lang="en-US" altLang="zh-CN" sz="1600" spc="300">
                  <a:solidFill>
                    <a:srgbClr val="595757">
                      <a:lumMod val="50000"/>
                    </a:srgbClr>
                  </a:solidFill>
                </a:rPr>
                <a:t>SUZANNE VEGA</a:t>
              </a:r>
              <a:endParaRPr lang="zh-CN" altLang="en-US" sz="1600" spc="300">
                <a:solidFill>
                  <a:srgbClr val="595757">
                    <a:lumMod val="50000"/>
                  </a:srgbClr>
                </a:solidFill>
              </a:endParaRPr>
            </a:p>
          </p:txBody>
        </p:sp>
        <p:sp>
          <p:nvSpPr>
            <p:cNvPr id="50" name="矩形 49"/>
            <p:cNvSpPr/>
            <p:nvPr/>
          </p:nvSpPr>
          <p:spPr>
            <a:xfrm>
              <a:off x="1491172" y="3888058"/>
              <a:ext cx="1963679" cy="338554"/>
            </a:xfrm>
            <a:prstGeom prst="rect">
              <a:avLst/>
            </a:prstGeom>
          </p:spPr>
          <p:txBody>
            <a:bodyPr wrap="none">
              <a:spAutoFit/>
            </a:bodyPr>
            <a:lstStyle/>
            <a:p>
              <a:pPr algn="ctr"/>
              <a:r>
                <a:rPr lang="en-US" altLang="zh-CN" sz="1600" spc="300">
                  <a:solidFill>
                    <a:srgbClr val="595757">
                      <a:lumMod val="50000"/>
                    </a:srgbClr>
                  </a:solidFill>
                </a:rPr>
                <a:t>SUZANNE VEGA</a:t>
              </a:r>
              <a:endParaRPr lang="zh-CN" altLang="en-US" sz="1600" spc="300">
                <a:solidFill>
                  <a:srgbClr val="595757">
                    <a:lumMod val="50000"/>
                  </a:srgbClr>
                </a:solidFill>
              </a:endParaRPr>
            </a:p>
          </p:txBody>
        </p:sp>
      </p:grpSp>
      <p:sp>
        <p:nvSpPr>
          <p:cNvPr id="52" name="文本框 51"/>
          <p:cNvSpPr txBox="1"/>
          <p:nvPr/>
        </p:nvSpPr>
        <p:spPr>
          <a:xfrm>
            <a:off x="266700" y="824210"/>
            <a:ext cx="3308919" cy="461665"/>
          </a:xfrm>
          <a:prstGeom prst="rect">
            <a:avLst/>
          </a:prstGeom>
          <a:noFill/>
        </p:spPr>
        <p:txBody>
          <a:bodyPr wrap="none" rtlCol="0">
            <a:spAutoFit/>
          </a:bodyPr>
          <a:lstStyle/>
          <a:p>
            <a:r>
              <a:rPr lang="en-US" altLang="zh-CN" sz="2400" spc="600">
                <a:solidFill>
                  <a:srgbClr val="595757"/>
                </a:solidFill>
                <a:latin typeface="微软雅黑" panose="020B0503020204020204" pitchFamily="34" charset="-122"/>
                <a:ea typeface="微软雅黑" panose="020B0503020204020204" pitchFamily="34" charset="-122"/>
              </a:rPr>
              <a:t>SOCIAL MEDIA</a:t>
            </a:r>
          </a:p>
        </p:txBody>
      </p:sp>
      <p:cxnSp>
        <p:nvCxnSpPr>
          <p:cNvPr id="53" name="直接连接符 52"/>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fade">
                                      <p:cBhvr>
                                        <p:cTn id="7" dur="500"/>
                                        <p:tgtEl>
                                          <p:spTgt spid="5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096000" y="0"/>
            <a:ext cx="0" cy="1990725"/>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椭圆 8"/>
          <p:cNvSpPr/>
          <p:nvPr/>
        </p:nvSpPr>
        <p:spPr>
          <a:xfrm>
            <a:off x="4614863" y="1990725"/>
            <a:ext cx="2962275" cy="296227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3410335" y="5603015"/>
            <a:ext cx="5371330" cy="400110"/>
          </a:xfrm>
          <a:prstGeom prst="rect">
            <a:avLst/>
          </a:prstGeom>
        </p:spPr>
        <p:txBody>
          <a:bodyPr wrap="square">
            <a:spAutoFit/>
          </a:bodyPr>
          <a:lstStyle/>
          <a:p>
            <a:pPr algn="ctr"/>
            <a:r>
              <a:rPr lang="en-US" altLang="zh-CN" sz="2000" spc="1200">
                <a:solidFill>
                  <a:prstClr val="black"/>
                </a:solidFill>
              </a:rPr>
              <a:t>SUZANNE VEGA</a:t>
            </a:r>
          </a:p>
        </p:txBody>
      </p:sp>
      <p:cxnSp>
        <p:nvCxnSpPr>
          <p:cNvPr id="11" name="直接连接符 10"/>
          <p:cNvCxnSpPr/>
          <p:nvPr/>
        </p:nvCxnSpPr>
        <p:spPr>
          <a:xfrm>
            <a:off x="5731178" y="5393465"/>
            <a:ext cx="729643"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a:off x="6096000" y="6238875"/>
            <a:ext cx="0" cy="619125"/>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2250"/>
                            </p:stCondLst>
                            <p:childTnLst>
                              <p:par>
                                <p:cTn id="13" presetID="10" presetClass="entr" presetSubtype="0" fill="hold"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32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Effect transition="in" filter="fade">
                                      <p:cBhvr>
                                        <p:cTn id="19" dur="1500"/>
                                        <p:tgtEl>
                                          <p:spTgt spid="10"/>
                                        </p:tgtEl>
                                      </p:cBhvr>
                                    </p:animEffect>
                                  </p:childTnLst>
                                </p:cTn>
                              </p:par>
                            </p:childTnLst>
                          </p:cTn>
                        </p:par>
                        <p:par>
                          <p:cTn id="20" fill="hold">
                            <p:stCondLst>
                              <p:cond delay="515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5DDE0"/>
        </a:solidFill>
        <a:effectLst/>
      </p:bgPr>
    </p:bg>
    <p:spTree>
      <p:nvGrpSpPr>
        <p:cNvPr id="1" name=""/>
        <p:cNvGrpSpPr/>
        <p:nvPr/>
      </p:nvGrpSpPr>
      <p:grpSpPr>
        <a:xfrm>
          <a:off x="0" y="0"/>
          <a:ext cx="0" cy="0"/>
          <a:chOff x="0" y="0"/>
          <a:chExt cx="0" cy="0"/>
        </a:xfrm>
      </p:grpSpPr>
      <p:sp>
        <p:nvSpPr>
          <p:cNvPr id="5" name="矩形 4"/>
          <p:cNvSpPr/>
          <p:nvPr/>
        </p:nvSpPr>
        <p:spPr>
          <a:xfrm>
            <a:off x="1924050" y="1776413"/>
            <a:ext cx="8343900" cy="330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4270182" y="2367557"/>
            <a:ext cx="3651641" cy="1015663"/>
          </a:xfrm>
          <a:prstGeom prst="rect">
            <a:avLst/>
          </a:prstGeom>
        </p:spPr>
        <p:txBody>
          <a:bodyPr wrap="none">
            <a:spAutoFit/>
          </a:bodyPr>
          <a:lstStyle/>
          <a:p>
            <a:pPr algn="ctr"/>
            <a:r>
              <a:rPr lang="en-US" altLang="zh-CN" sz="6000" spc="1200">
                <a:solidFill>
                  <a:prstClr val="black"/>
                </a:solidFill>
              </a:rPr>
              <a:t>THANKS</a:t>
            </a:r>
            <a:endParaRPr lang="zh-CN" altLang="en-US" sz="6000" spc="1200">
              <a:solidFill>
                <a:prstClr val="black"/>
              </a:solidFill>
            </a:endParaRPr>
          </a:p>
        </p:txBody>
      </p:sp>
      <p:cxnSp>
        <p:nvCxnSpPr>
          <p:cNvPr id="9" name="直接连接符 8"/>
          <p:cNvCxnSpPr/>
          <p:nvPr/>
        </p:nvCxnSpPr>
        <p:spPr>
          <a:xfrm>
            <a:off x="5731179" y="3676650"/>
            <a:ext cx="729643"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矩形 10"/>
          <p:cNvSpPr/>
          <p:nvPr/>
        </p:nvSpPr>
        <p:spPr>
          <a:xfrm>
            <a:off x="2152650" y="1984057"/>
            <a:ext cx="7886700" cy="2892743"/>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4791545" y="4100095"/>
            <a:ext cx="2608911" cy="400110"/>
          </a:xfrm>
          <a:prstGeom prst="rect">
            <a:avLst/>
          </a:prstGeom>
        </p:spPr>
        <p:txBody>
          <a:bodyPr wrap="square">
            <a:spAutoFit/>
          </a:bodyPr>
          <a:lstStyle/>
          <a:p>
            <a:pPr algn="ctr"/>
            <a:r>
              <a:rPr lang="en-US" altLang="zh-CN" sz="2000" spc="1200">
                <a:solidFill>
                  <a:prstClr val="black"/>
                </a:solidFill>
              </a:rPr>
              <a:t>RESUME</a:t>
            </a:r>
            <a:endParaRPr lang="zh-CN" altLang="en-US" sz="2000" spc="1200">
              <a:solidFill>
                <a:prstClr val="black"/>
              </a:solidFill>
            </a:endParaRPr>
          </a:p>
        </p:txBody>
      </p:sp>
      <p:cxnSp>
        <p:nvCxnSpPr>
          <p:cNvPr id="14" name="直接连接符 13"/>
          <p:cNvCxnSpPr/>
          <p:nvPr/>
        </p:nvCxnSpPr>
        <p:spPr>
          <a:xfrm>
            <a:off x="6096000" y="-104775"/>
            <a:ext cx="0" cy="209550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5"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par>
                          <p:cTn id="16" fill="hold">
                            <p:stCondLst>
                              <p:cond delay="2000"/>
                            </p:stCondLst>
                            <p:childTnLst>
                              <p:par>
                                <p:cTn id="17" presetID="10" presetClass="entr" presetSubtype="0" fill="hold" grpId="0" nodeType="afterEffect">
                                  <p:stCondLst>
                                    <p:cond delay="25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2250"/>
                                        <p:tgtEl>
                                          <p:spTgt spid="7">
                                            <p:txEl>
                                              <p:pRg st="0" end="0"/>
                                            </p:txEl>
                                          </p:spTgt>
                                        </p:tgtEl>
                                      </p:cBhvr>
                                    </p:animEffect>
                                  </p:childTnLst>
                                </p:cTn>
                              </p:par>
                            </p:childTnLst>
                          </p:cTn>
                        </p:par>
                        <p:par>
                          <p:cTn id="20" fill="hold">
                            <p:stCondLst>
                              <p:cond delay="4625"/>
                            </p:stCondLst>
                            <p:childTnLst>
                              <p:par>
                                <p:cTn id="21" presetID="16" presetClass="entr" presetSubtype="37"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Vertical)">
                                      <p:cBhvr>
                                        <p:cTn id="23" dur="500"/>
                                        <p:tgtEl>
                                          <p:spTgt spid="9"/>
                                        </p:tgtEl>
                                      </p:cBhvr>
                                    </p:animEffect>
                                  </p:childTnLst>
                                </p:cTn>
                              </p:par>
                            </p:childTnLst>
                          </p:cTn>
                        </p:par>
                        <p:par>
                          <p:cTn id="24" fill="hold">
                            <p:stCondLst>
                              <p:cond delay="5125"/>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096000" y="0"/>
            <a:ext cx="0" cy="1990725"/>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椭圆 8"/>
          <p:cNvSpPr/>
          <p:nvPr/>
        </p:nvSpPr>
        <p:spPr>
          <a:xfrm>
            <a:off x="4614863" y="1990725"/>
            <a:ext cx="2962275" cy="296227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3410335" y="5603015"/>
            <a:ext cx="5371330" cy="400110"/>
          </a:xfrm>
          <a:prstGeom prst="rect">
            <a:avLst/>
          </a:prstGeom>
        </p:spPr>
        <p:txBody>
          <a:bodyPr wrap="square">
            <a:spAutoFit/>
          </a:bodyPr>
          <a:lstStyle/>
          <a:p>
            <a:pPr algn="ctr"/>
            <a:r>
              <a:rPr lang="en-US" altLang="zh-CN" sz="2000" spc="1200">
                <a:solidFill>
                  <a:prstClr val="black"/>
                </a:solidFill>
              </a:rPr>
              <a:t>JOB DESCRIPTION</a:t>
            </a:r>
            <a:endParaRPr lang="zh-CN" altLang="en-US" sz="2000" spc="1200">
              <a:solidFill>
                <a:prstClr val="black"/>
              </a:solidFill>
            </a:endParaRPr>
          </a:p>
        </p:txBody>
      </p:sp>
      <p:cxnSp>
        <p:nvCxnSpPr>
          <p:cNvPr id="11" name="直接连接符 10"/>
          <p:cNvCxnSpPr/>
          <p:nvPr/>
        </p:nvCxnSpPr>
        <p:spPr>
          <a:xfrm>
            <a:off x="5731178" y="5393465"/>
            <a:ext cx="729643"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2250"/>
                            </p:stCondLst>
                            <p:childTnLst>
                              <p:par>
                                <p:cTn id="13" presetID="10" presetClass="entr" presetSubtype="0" fill="hold"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32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Effect transition="in" filter="fade">
                                      <p:cBhvr>
                                        <p:cTn id="1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19050"/>
            <a:ext cx="121920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215570"/>
            <a:ext cx="121920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2" y="299385"/>
            <a:ext cx="714375" cy="714375"/>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602" y="313672"/>
            <a:ext cx="685800" cy="6858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3502" y="302947"/>
            <a:ext cx="710786" cy="707250"/>
          </a:xfrm>
          <a:prstGeom prst="rect">
            <a:avLst/>
          </a:prstGeom>
        </p:spPr>
      </p:pic>
      <p:sp>
        <p:nvSpPr>
          <p:cNvPr id="17" name="文本框 16"/>
          <p:cNvSpPr txBox="1"/>
          <p:nvPr/>
        </p:nvSpPr>
        <p:spPr>
          <a:xfrm>
            <a:off x="1581227" y="425740"/>
            <a:ext cx="1842171" cy="461665"/>
          </a:xfrm>
          <a:prstGeom prst="rect">
            <a:avLst/>
          </a:prstGeom>
          <a:noFill/>
        </p:spPr>
        <p:txBody>
          <a:bodyPr wrap="none" rtlCol="0">
            <a:spAutoFit/>
          </a:bodyPr>
          <a:lstStyle/>
          <a:p>
            <a:r>
              <a:rPr lang="en-US" altLang="zh-CN" sz="2400">
                <a:solidFill>
                  <a:srgbClr val="595757"/>
                </a:solidFill>
                <a:latin typeface="微软雅黑" panose="020B0503020204020204" pitchFamily="34" charset="-122"/>
                <a:ea typeface="微软雅黑" panose="020B0503020204020204" pitchFamily="34" charset="-122"/>
              </a:rPr>
              <a:t>SHANGHAI</a:t>
            </a:r>
            <a:endParaRPr lang="zh-CN" altLang="en-US" sz="2400">
              <a:solidFill>
                <a:srgbClr val="595757"/>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179249" y="425740"/>
            <a:ext cx="2497800" cy="461665"/>
          </a:xfrm>
          <a:prstGeom prst="rect">
            <a:avLst/>
          </a:prstGeom>
          <a:noFill/>
        </p:spPr>
        <p:txBody>
          <a:bodyPr wrap="none" rtlCol="0">
            <a:spAutoFit/>
          </a:bodyPr>
          <a:lstStyle/>
          <a:p>
            <a:r>
              <a:rPr lang="en-US" altLang="zh-CN" sz="2400">
                <a:solidFill>
                  <a:srgbClr val="595757"/>
                </a:solidFill>
                <a:latin typeface="微软雅黑" panose="020B0503020204020204" pitchFamily="34" charset="-122"/>
                <a:ea typeface="微软雅黑" panose="020B0503020204020204" pitchFamily="34" charset="-122"/>
              </a:rPr>
              <a:t>+86+021+0762</a:t>
            </a:r>
            <a:endParaRPr lang="zh-CN" altLang="en-US" sz="2400">
              <a:solidFill>
                <a:srgbClr val="595757"/>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9066197" y="425740"/>
            <a:ext cx="2258952" cy="461665"/>
          </a:xfrm>
          <a:prstGeom prst="rect">
            <a:avLst/>
          </a:prstGeom>
          <a:noFill/>
        </p:spPr>
        <p:txBody>
          <a:bodyPr wrap="none" rtlCol="0">
            <a:spAutoFit/>
          </a:bodyPr>
          <a:lstStyle/>
          <a:p>
            <a:r>
              <a:rPr lang="en-US" altLang="zh-CN" sz="2400">
                <a:solidFill>
                  <a:srgbClr val="595757"/>
                </a:solidFill>
                <a:latin typeface="微软雅黑" panose="020B0503020204020204" pitchFamily="34" charset="-122"/>
                <a:ea typeface="微软雅黑" panose="020B0503020204020204" pitchFamily="34" charset="-122"/>
              </a:rPr>
              <a:t>POWERPOINT</a:t>
            </a:r>
            <a:endParaRPr lang="zh-CN" altLang="en-US" sz="2400">
              <a:solidFill>
                <a:srgbClr val="595757"/>
              </a:solidFill>
              <a:latin typeface="微软雅黑" panose="020B0503020204020204" pitchFamily="34" charset="-122"/>
              <a:ea typeface="微软雅黑" panose="020B0503020204020204" pitchFamily="34" charset="-122"/>
            </a:endParaRPr>
          </a:p>
        </p:txBody>
      </p:sp>
      <p:sp>
        <p:nvSpPr>
          <p:cNvPr id="23" name="矩形 22"/>
          <p:cNvSpPr/>
          <p:nvPr/>
        </p:nvSpPr>
        <p:spPr>
          <a:xfrm>
            <a:off x="523951" y="2084338"/>
            <a:ext cx="6505499" cy="3539430"/>
          </a:xfrm>
          <a:prstGeom prst="rect">
            <a:avLst/>
          </a:prstGeom>
        </p:spPr>
        <p:txBody>
          <a:bodyPr wrap="square">
            <a:spAutoFit/>
          </a:bodyPr>
          <a:lstStyle/>
          <a:p>
            <a:pPr algn="just">
              <a:lnSpc>
                <a:spcPct val="20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Where Bob Dylan Performed For The First Time. Due To The Performance Of The Club In The Village Of Greenwich By Peers And The Audience's Praise, Which Makes Suzanne's Confidence Doubled, But Also Strengthened Her Confidence In Her Own Singing Career Go Down. In 1979, Vega Saw A Famous American Punk Rock Pioneer Lou Reed After The Concert, Shocked, I Feel Like Lou Reed As Creative.</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sp>
        <p:nvSpPr>
          <p:cNvPr id="24" name="矩形 23"/>
          <p:cNvSpPr/>
          <p:nvPr/>
        </p:nvSpPr>
        <p:spPr>
          <a:xfrm>
            <a:off x="8708895" y="2084338"/>
            <a:ext cx="2778255" cy="1754326"/>
          </a:xfrm>
          <a:prstGeom prst="rect">
            <a:avLst/>
          </a:prstGeom>
        </p:spPr>
        <p:txBody>
          <a:bodyPr wrap="square">
            <a:spAutoFit/>
          </a:bodyPr>
          <a:lstStyle/>
          <a:p>
            <a:pPr algn="r">
              <a:lnSpc>
                <a:spcPct val="150000"/>
              </a:lnSpc>
            </a:pPr>
            <a:r>
              <a:rPr lang="en-US" altLang="zh-CN">
                <a:solidFill>
                  <a:prstClr val="white">
                    <a:lumMod val="50000"/>
                  </a:prstClr>
                </a:solidFill>
                <a:latin typeface="微软雅黑" panose="020B0503020204020204" pitchFamily="34" charset="-122"/>
                <a:ea typeface="微软雅黑" panose="020B0503020204020204" pitchFamily="34" charset="-122"/>
              </a:rPr>
              <a:t>IN 1978 </a:t>
            </a:r>
          </a:p>
          <a:p>
            <a:pPr algn="r">
              <a:lnSpc>
                <a:spcPct val="150000"/>
              </a:lnSpc>
            </a:pPr>
            <a:r>
              <a:rPr lang="en-US" altLang="zh-CN">
                <a:solidFill>
                  <a:prstClr val="white">
                    <a:lumMod val="50000"/>
                  </a:prstClr>
                </a:solidFill>
                <a:latin typeface="微软雅黑" panose="020B0503020204020204" pitchFamily="34" charset="-122"/>
                <a:ea typeface="微软雅黑" panose="020B0503020204020204" pitchFamily="34" charset="-122"/>
              </a:rPr>
              <a:t>PERFORMED AT A CLUB IN THE VILLAGE OF GREENWICH</a:t>
            </a:r>
            <a:endParaRPr lang="zh-CN" altLang="en-US">
              <a:solidFill>
                <a:prstClr val="black"/>
              </a:solidFill>
            </a:endParaRPr>
          </a:p>
        </p:txBody>
      </p:sp>
      <p:cxnSp>
        <p:nvCxnSpPr>
          <p:cNvPr id="26" name="直接连接符 25"/>
          <p:cNvCxnSpPr/>
          <p:nvPr/>
        </p:nvCxnSpPr>
        <p:spPr>
          <a:xfrm>
            <a:off x="10655906" y="5396592"/>
            <a:ext cx="729643"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1000"/>
                            </p:stCondLst>
                            <p:childTnLst>
                              <p:par>
                                <p:cTn id="12" presetID="47" presetClass="entr" presetSubtype="0" fill="hold"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25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750"/>
                                        <p:tgtEl>
                                          <p:spTgt spid="17"/>
                                        </p:tgtEl>
                                      </p:cBhvr>
                                    </p:animEffect>
                                    <p:anim calcmode="lin" valueType="num">
                                      <p:cBhvr>
                                        <p:cTn id="30" dur="750" fill="hold"/>
                                        <p:tgtEl>
                                          <p:spTgt spid="17"/>
                                        </p:tgtEl>
                                        <p:attrNameLst>
                                          <p:attrName>ppt_x</p:attrName>
                                        </p:attrNameLst>
                                      </p:cBhvr>
                                      <p:tavLst>
                                        <p:tav tm="0">
                                          <p:val>
                                            <p:strVal val="#ppt_x"/>
                                          </p:val>
                                        </p:tav>
                                        <p:tav tm="100000">
                                          <p:val>
                                            <p:strVal val="#ppt_x"/>
                                          </p:val>
                                        </p:tav>
                                      </p:tavLst>
                                    </p:anim>
                                    <p:anim calcmode="lin" valueType="num">
                                      <p:cBhvr>
                                        <p:cTn id="31" dur="75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5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750"/>
                                        <p:tgtEl>
                                          <p:spTgt spid="18"/>
                                        </p:tgtEl>
                                      </p:cBhvr>
                                    </p:animEffect>
                                    <p:anim calcmode="lin" valueType="num">
                                      <p:cBhvr>
                                        <p:cTn id="35" dur="750" fill="hold"/>
                                        <p:tgtEl>
                                          <p:spTgt spid="18"/>
                                        </p:tgtEl>
                                        <p:attrNameLst>
                                          <p:attrName>ppt_x</p:attrName>
                                        </p:attrNameLst>
                                      </p:cBhvr>
                                      <p:tavLst>
                                        <p:tav tm="0">
                                          <p:val>
                                            <p:strVal val="#ppt_x"/>
                                          </p:val>
                                        </p:tav>
                                        <p:tav tm="100000">
                                          <p:val>
                                            <p:strVal val="#ppt_x"/>
                                          </p:val>
                                        </p:tav>
                                      </p:tavLst>
                                    </p:anim>
                                    <p:anim calcmode="lin" valueType="num">
                                      <p:cBhvr>
                                        <p:cTn id="36" dur="75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5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750"/>
                                        <p:tgtEl>
                                          <p:spTgt spid="19"/>
                                        </p:tgtEl>
                                      </p:cBhvr>
                                    </p:animEffect>
                                    <p:anim calcmode="lin" valueType="num">
                                      <p:cBhvr>
                                        <p:cTn id="40" dur="750" fill="hold"/>
                                        <p:tgtEl>
                                          <p:spTgt spid="19"/>
                                        </p:tgtEl>
                                        <p:attrNameLst>
                                          <p:attrName>ppt_x</p:attrName>
                                        </p:attrNameLst>
                                      </p:cBhvr>
                                      <p:tavLst>
                                        <p:tav tm="0">
                                          <p:val>
                                            <p:strVal val="#ppt_x"/>
                                          </p:val>
                                        </p:tav>
                                        <p:tav tm="100000">
                                          <p:val>
                                            <p:strVal val="#ppt_x"/>
                                          </p:val>
                                        </p:tav>
                                      </p:tavLst>
                                    </p:anim>
                                    <p:anim calcmode="lin" valueType="num">
                                      <p:cBhvr>
                                        <p:cTn id="41" dur="75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2250"/>
                            </p:stCondLst>
                            <p:childTnLst>
                              <p:par>
                                <p:cTn id="43" presetID="2" presetClass="entr" presetSubtype="2" fill="hold" nodeType="afterEffect">
                                  <p:stCondLst>
                                    <p:cond delay="25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1+#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 y="2157950"/>
            <a:ext cx="11219542" cy="2554545"/>
          </a:xfrm>
          <a:prstGeom prst="rect">
            <a:avLst/>
          </a:prstGeom>
        </p:spPr>
        <p:txBody>
          <a:bodyPr wrap="square">
            <a:spAutoFit/>
          </a:bodyPr>
          <a:lstStyle/>
          <a:p>
            <a:pPr>
              <a:lnSpc>
                <a:spcPct val="250000"/>
              </a:lnSpc>
            </a:pPr>
            <a:endParaRPr lang="en-US" altLang="zh-CN" sz="1600">
              <a:solidFill>
                <a:prstClr val="white">
                  <a:lumMod val="50000"/>
                </a:prstClr>
              </a:solidFill>
              <a:latin typeface="微软雅黑" panose="020B0503020204020204" pitchFamily="34" charset="-122"/>
              <a:ea typeface="微软雅黑" panose="020B0503020204020204" pitchFamily="34" charset="-122"/>
            </a:endParaRPr>
          </a:p>
          <a:p>
            <a:pPr>
              <a:lnSpc>
                <a:spcPct val="2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She Is Considered To Be The Leader Of The 80s Movement Folk Revival, She Often Embrace The Guitar Club Appeared In The Village Of Greenwich, Singing That Through Her Own Adaptation Of The Black Bruce Songs And Modern Folk Songs.</a:t>
            </a:r>
          </a:p>
        </p:txBody>
      </p:sp>
      <p:grpSp>
        <p:nvGrpSpPr>
          <p:cNvPr id="13" name="组合 12"/>
          <p:cNvGrpSpPr/>
          <p:nvPr/>
        </p:nvGrpSpPr>
        <p:grpSpPr>
          <a:xfrm>
            <a:off x="266700" y="824210"/>
            <a:ext cx="11925300" cy="461665"/>
            <a:chOff x="266700" y="824210"/>
            <a:chExt cx="11925300" cy="461665"/>
          </a:xfrm>
        </p:grpSpPr>
        <p:sp>
          <p:nvSpPr>
            <p:cNvPr id="5" name="文本框 4"/>
            <p:cNvSpPr txBox="1"/>
            <p:nvPr/>
          </p:nvSpPr>
          <p:spPr>
            <a:xfrm>
              <a:off x="266700" y="824210"/>
              <a:ext cx="3505960" cy="461665"/>
            </a:xfrm>
            <a:prstGeom prst="rect">
              <a:avLst/>
            </a:prstGeom>
            <a:noFill/>
          </p:spPr>
          <p:txBody>
            <a:bodyPr wrap="none" rtlCol="0">
              <a:spAutoFit/>
            </a:bodyPr>
            <a:lstStyle/>
            <a:p>
              <a:r>
                <a:rPr lang="en-US" altLang="zh-CN" sz="2400" spc="600">
                  <a:solidFill>
                    <a:srgbClr val="595757"/>
                  </a:solidFill>
                  <a:latin typeface="微软雅黑" panose="020B0503020204020204" pitchFamily="34" charset="-122"/>
                  <a:ea typeface="微软雅黑" panose="020B0503020204020204" pitchFamily="34" charset="-122"/>
                </a:rPr>
                <a:t>INTRODUCTION</a:t>
              </a:r>
              <a:endParaRPr lang="zh-CN" altLang="en-US" sz="2400" spc="600">
                <a:solidFill>
                  <a:srgbClr val="595757"/>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 name="矩形 11"/>
          <p:cNvSpPr/>
          <p:nvPr/>
        </p:nvSpPr>
        <p:spPr>
          <a:xfrm>
            <a:off x="266700" y="1573175"/>
            <a:ext cx="11219542" cy="707886"/>
          </a:xfrm>
          <a:prstGeom prst="rect">
            <a:avLst/>
          </a:prstGeom>
        </p:spPr>
        <p:txBody>
          <a:bodyPr wrap="square">
            <a:spAutoFit/>
          </a:bodyPr>
          <a:lstStyle/>
          <a:p>
            <a:pPr>
              <a:lnSpc>
                <a:spcPct val="250000"/>
              </a:lnSpc>
            </a:pPr>
            <a:r>
              <a:rPr lang="en-US" altLang="zh-CN" sz="1600">
                <a:solidFill>
                  <a:prstClr val="black">
                    <a:lumMod val="95000"/>
                    <a:lumOff val="5000"/>
                  </a:prstClr>
                </a:solidFill>
                <a:latin typeface="微软雅黑" panose="020B0503020204020204" pitchFamily="34" charset="-122"/>
                <a:ea typeface="微软雅黑" panose="020B0503020204020204" pitchFamily="34" charset="-122"/>
              </a:rPr>
              <a:t>SUSAN VEGA, BORN IN JULY 11, 1959 IN CALIFORNIA, USA, SINGER AND SONGWRITER.</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750"/>
                                        <p:tgtEl>
                                          <p:spTgt spid="12">
                                            <p:txEl>
                                              <p:pRg st="0" end="0"/>
                                            </p:txEl>
                                          </p:spTgt>
                                        </p:tgtEl>
                                      </p:cBhvr>
                                    </p:animEffect>
                                    <p:anim calcmode="lin" valueType="num">
                                      <p:cBhvr>
                                        <p:cTn id="8"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7" presetClass="entr" presetSubtype="0" fill="hold" grpId="0" nodeType="afterEffect">
                                  <p:stCondLst>
                                    <p:cond delay="25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750"/>
                                        <p:tgtEl>
                                          <p:spTgt spid="4">
                                            <p:txEl>
                                              <p:pRg st="1" end="1"/>
                                            </p:txEl>
                                          </p:spTgt>
                                        </p:tgtEl>
                                      </p:cBhvr>
                                    </p:animEffect>
                                    <p:anim calcmode="lin" valueType="num">
                                      <p:cBhvr>
                                        <p:cTn id="14"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 y="2024600"/>
            <a:ext cx="11219542" cy="3785652"/>
          </a:xfrm>
          <a:prstGeom prst="rect">
            <a:avLst/>
          </a:prstGeom>
        </p:spPr>
        <p:txBody>
          <a:bodyPr wrap="square">
            <a:spAutoFit/>
          </a:bodyPr>
          <a:lstStyle/>
          <a:p>
            <a:pPr>
              <a:lnSpc>
                <a:spcPct val="250000"/>
              </a:lnSpc>
            </a:pPr>
            <a:r>
              <a:rPr lang="en-US" altLang="zh-CN" sz="1600">
                <a:solidFill>
                  <a:prstClr val="black">
                    <a:lumMod val="95000"/>
                    <a:lumOff val="5000"/>
                  </a:prstClr>
                </a:solidFill>
                <a:latin typeface="微软雅黑" panose="020B0503020204020204" pitchFamily="34" charset="-122"/>
                <a:ea typeface="微软雅黑" panose="020B0503020204020204" pitchFamily="34" charset="-122"/>
              </a:rPr>
              <a:t>SUSAN VEGA, BORN IN JULY 11</a:t>
            </a:r>
          </a:p>
          <a:p>
            <a:pPr>
              <a:lnSpc>
                <a:spcPct val="2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1959 IN CALIFORNIA, USA, SINGER AND SONGWRITER</a:t>
            </a:r>
          </a:p>
          <a:p>
            <a:pPr>
              <a:lnSpc>
                <a:spcPct val="250000"/>
              </a:lnSpc>
            </a:pPr>
            <a:r>
              <a:rPr lang="en-US" altLang="zh-CN" sz="1600">
                <a:solidFill>
                  <a:prstClr val="black">
                    <a:lumMod val="95000"/>
                    <a:lumOff val="5000"/>
                  </a:prstClr>
                </a:solidFill>
                <a:latin typeface="微软雅黑" panose="020B0503020204020204" pitchFamily="34" charset="-122"/>
                <a:ea typeface="微软雅黑" panose="020B0503020204020204" pitchFamily="34" charset="-122"/>
              </a:rPr>
              <a:t>She Is Considered To Be The Leader Of The 80s Movement Folk Revival</a:t>
            </a:r>
          </a:p>
          <a:p>
            <a:pPr>
              <a:lnSpc>
                <a:spcPct val="2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 She Often Embrace The Guitar Club Appeared In T</a:t>
            </a:r>
          </a:p>
          <a:p>
            <a:pPr>
              <a:lnSpc>
                <a:spcPct val="250000"/>
              </a:lnSpc>
            </a:pPr>
            <a:r>
              <a:rPr lang="en-US" altLang="zh-CN" sz="1600">
                <a:solidFill>
                  <a:prstClr val="black">
                    <a:lumMod val="95000"/>
                    <a:lumOff val="5000"/>
                  </a:prstClr>
                </a:solidFill>
                <a:latin typeface="微软雅黑" panose="020B0503020204020204" pitchFamily="34" charset="-122"/>
                <a:ea typeface="微软雅黑" panose="020B0503020204020204" pitchFamily="34" charset="-122"/>
              </a:rPr>
              <a:t>HE VILLAGE OF GREENWICHSINGING</a:t>
            </a:r>
          </a:p>
          <a:p>
            <a:pPr>
              <a:lnSpc>
                <a:spcPct val="2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 That Through Her Own Adaptation Of The Black Bruce Songs And Modern Folk Songs.</a:t>
            </a:r>
          </a:p>
        </p:txBody>
      </p:sp>
      <p:grpSp>
        <p:nvGrpSpPr>
          <p:cNvPr id="2" name="组合 1"/>
          <p:cNvGrpSpPr/>
          <p:nvPr/>
        </p:nvGrpSpPr>
        <p:grpSpPr>
          <a:xfrm>
            <a:off x="266700" y="824210"/>
            <a:ext cx="11925300" cy="461665"/>
            <a:chOff x="266700" y="824210"/>
            <a:chExt cx="11925300" cy="461665"/>
          </a:xfrm>
        </p:grpSpPr>
        <p:sp>
          <p:nvSpPr>
            <p:cNvPr id="5" name="文本框 4"/>
            <p:cNvSpPr txBox="1"/>
            <p:nvPr/>
          </p:nvSpPr>
          <p:spPr>
            <a:xfrm>
              <a:off x="266700" y="824210"/>
              <a:ext cx="3505960" cy="461665"/>
            </a:xfrm>
            <a:prstGeom prst="rect">
              <a:avLst/>
            </a:prstGeom>
            <a:noFill/>
          </p:spPr>
          <p:txBody>
            <a:bodyPr wrap="none" rtlCol="0">
              <a:spAutoFit/>
            </a:bodyPr>
            <a:lstStyle/>
            <a:p>
              <a:r>
                <a:rPr lang="en-US" altLang="zh-CN" sz="2400" spc="600">
                  <a:solidFill>
                    <a:srgbClr val="595757"/>
                  </a:solidFill>
                  <a:latin typeface="微软雅黑" panose="020B0503020204020204" pitchFamily="34" charset="-122"/>
                  <a:ea typeface="微软雅黑" panose="020B0503020204020204" pitchFamily="34" charset="-122"/>
                </a:rPr>
                <a:t>INTRODUCTION</a:t>
              </a:r>
              <a:endParaRPr lang="zh-CN" altLang="en-US" sz="2400" spc="600">
                <a:solidFill>
                  <a:srgbClr val="595757"/>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6700" y="1778764"/>
            <a:ext cx="11410950" cy="3957622"/>
          </a:xfrm>
          <a:prstGeom prst="rect">
            <a:avLst/>
          </a:prstGeom>
        </p:spPr>
        <p:txBody>
          <a:bodyPr wrap="square">
            <a:spAutoFit/>
          </a:bodyPr>
          <a:lstStyle/>
          <a:p>
            <a:pPr>
              <a:lnSpc>
                <a:spcPct val="200000"/>
              </a:lnSpc>
            </a:pPr>
            <a:r>
              <a:rPr lang="en-US" altLang="zh-CN" sz="1600">
                <a:solidFill>
                  <a:srgbClr val="595757">
                    <a:lumMod val="50000"/>
                  </a:srgbClr>
                </a:solidFill>
                <a:latin typeface="微软雅黑" panose="020B0503020204020204" pitchFamily="34" charset="-122"/>
                <a:ea typeface="微软雅黑" panose="020B0503020204020204" pitchFamily="34" charset="-122"/>
              </a:rPr>
              <a:t>FAITHFUL INTEGRITY, PRINCIPLES, SAYS IT WILL DO, AND NEVER SHIRK RESPONSIBILITY</a:t>
            </a:r>
          </a:p>
          <a:p>
            <a:pPr marL="285750" indent="-285750">
              <a:lnSpc>
                <a:spcPct val="200000"/>
              </a:lnSpc>
              <a:buFont typeface="Wingdings" panose="05000000000000000000" pitchFamily="2" charset="2"/>
              <a:buChar char="ü"/>
            </a:pPr>
            <a:r>
              <a:rPr lang="en-US" altLang="zh-CN" sz="1600">
                <a:solidFill>
                  <a:prstClr val="white">
                    <a:lumMod val="50000"/>
                  </a:prstClr>
                </a:solidFill>
                <a:latin typeface="微软雅黑" panose="020B0503020204020204" pitchFamily="34" charset="-122"/>
                <a:ea typeface="微软雅黑" panose="020B0503020204020204" pitchFamily="34" charset="-122"/>
              </a:rPr>
              <a:t>Self-control, Do Things Always Adhere To The Beginnings And Ends, Never Give Up Halfway</a:t>
            </a:r>
          </a:p>
          <a:p>
            <a:pPr marL="285750" indent="-285750">
              <a:lnSpc>
                <a:spcPct val="200000"/>
              </a:lnSpc>
              <a:buFont typeface="Wingdings" panose="05000000000000000000" pitchFamily="2" charset="2"/>
              <a:buChar char="ü"/>
            </a:pPr>
            <a:r>
              <a:rPr lang="en-US" altLang="zh-CN" sz="1600">
                <a:solidFill>
                  <a:prstClr val="white">
                    <a:lumMod val="50000"/>
                  </a:prstClr>
                </a:solidFill>
                <a:latin typeface="微软雅黑" panose="020B0503020204020204" pitchFamily="34" charset="-122"/>
                <a:ea typeface="微软雅黑" panose="020B0503020204020204" pitchFamily="34" charset="-122"/>
              </a:rPr>
              <a:t> Willing To Learn, Have A Problem, Not To Escape, Is Willing To Learn From Others</a:t>
            </a:r>
          </a:p>
          <a:p>
            <a:pPr marL="285750" indent="-285750">
              <a:lnSpc>
                <a:spcPct val="200000"/>
              </a:lnSpc>
              <a:buFont typeface="Wingdings" panose="05000000000000000000" pitchFamily="2" charset="2"/>
              <a:buChar char="ü"/>
            </a:pPr>
            <a:r>
              <a:rPr lang="en-US" altLang="zh-CN" sz="1600">
                <a:solidFill>
                  <a:prstClr val="white">
                    <a:lumMod val="50000"/>
                  </a:prstClr>
                </a:solidFill>
                <a:latin typeface="微软雅黑" panose="020B0503020204020204" pitchFamily="34" charset="-122"/>
                <a:ea typeface="微软雅黑" panose="020B0503020204020204" pitchFamily="34" charset="-122"/>
              </a:rPr>
              <a:t>Confident But Not Conceited, Not Self-centered;we Are Willing To Accept The Superior Who Commends Humility, With Authority</a:t>
            </a:r>
          </a:p>
          <a:p>
            <a:pPr marL="285750" indent="-285750">
              <a:lnSpc>
                <a:spcPct val="200000"/>
              </a:lnSpc>
              <a:buFont typeface="Wingdings" panose="05000000000000000000" pitchFamily="2" charset="2"/>
              <a:buChar char="ü"/>
            </a:pPr>
            <a:r>
              <a:rPr lang="en-US" altLang="zh-CN" sz="1600">
                <a:solidFill>
                  <a:prstClr val="white">
                    <a:lumMod val="50000"/>
                  </a:prstClr>
                </a:solidFill>
                <a:latin typeface="微软雅黑" panose="020B0503020204020204" pitchFamily="34" charset="-122"/>
                <a:ea typeface="微软雅黑" panose="020B0503020204020204" pitchFamily="34" charset="-122"/>
              </a:rPr>
              <a:t>we Will Use 100% Of The Enthusiasm And Energy Into Work</a:t>
            </a:r>
          </a:p>
          <a:p>
            <a:pPr marL="285750" indent="-285750">
              <a:lnSpc>
                <a:spcPct val="200000"/>
              </a:lnSpc>
              <a:buFont typeface="Wingdings" panose="05000000000000000000" pitchFamily="2" charset="2"/>
              <a:buChar char="ü"/>
            </a:pPr>
            <a:r>
              <a:rPr lang="en-US" altLang="zh-CN" sz="1600">
                <a:solidFill>
                  <a:prstClr val="white">
                    <a:lumMod val="50000"/>
                  </a:prstClr>
                </a:solidFill>
                <a:latin typeface="微软雅黑" panose="020B0503020204020204" pitchFamily="34" charset="-122"/>
                <a:ea typeface="微软雅黑" panose="020B0503020204020204" pitchFamily="34" charset="-122"/>
              </a:rPr>
              <a:t>Approachable.Is Sincere, Cheerful, Proactive, Adaptable, Studious, Down To Earth, There Is A Strong Team Spirit</a:t>
            </a:r>
          </a:p>
          <a:p>
            <a:pPr marL="285750" indent="-285750">
              <a:lnSpc>
                <a:spcPct val="200000"/>
              </a:lnSpc>
              <a:buFont typeface="Wingdings" panose="05000000000000000000" pitchFamily="2" charset="2"/>
              <a:buChar char="ü"/>
            </a:pPr>
            <a:r>
              <a:rPr lang="en-US" altLang="zh-CN" sz="1600">
                <a:solidFill>
                  <a:prstClr val="white">
                    <a:lumMod val="50000"/>
                  </a:prstClr>
                </a:solidFill>
                <a:latin typeface="微软雅黑" panose="020B0503020204020204" pitchFamily="34" charset="-122"/>
                <a:ea typeface="微软雅黑" panose="020B0503020204020204" pitchFamily="34" charset="-122"/>
              </a:rPr>
              <a:t>Proactive Work Attitude Seriously.</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66700" y="824210"/>
            <a:ext cx="11925300" cy="461665"/>
            <a:chOff x="266700" y="824210"/>
            <a:chExt cx="11925300" cy="461665"/>
          </a:xfrm>
        </p:grpSpPr>
        <p:sp>
          <p:nvSpPr>
            <p:cNvPr id="13" name="文本框 12"/>
            <p:cNvSpPr txBox="1"/>
            <p:nvPr/>
          </p:nvSpPr>
          <p:spPr>
            <a:xfrm>
              <a:off x="266700" y="824210"/>
              <a:ext cx="2642903" cy="461665"/>
            </a:xfrm>
            <a:prstGeom prst="rect">
              <a:avLst/>
            </a:prstGeom>
            <a:noFill/>
          </p:spPr>
          <p:txBody>
            <a:bodyPr wrap="none" rtlCol="0">
              <a:spAutoFit/>
            </a:bodyPr>
            <a:lstStyle/>
            <a:p>
              <a:r>
                <a:rPr lang="en-US" altLang="zh-CN" sz="2400" spc="600">
                  <a:solidFill>
                    <a:srgbClr val="595757"/>
                  </a:solidFill>
                  <a:latin typeface="微软雅黑" panose="020B0503020204020204" pitchFamily="34" charset="-122"/>
                  <a:ea typeface="微软雅黑" panose="020B0503020204020204" pitchFamily="34" charset="-122"/>
                </a:rPr>
                <a:t>STATEMENT</a:t>
              </a:r>
            </a:p>
          </p:txBody>
        </p:sp>
        <p:cxnSp>
          <p:nvCxnSpPr>
            <p:cNvPr id="14" name="直接连接符 13"/>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75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750"/>
                                        <p:tgtEl>
                                          <p:spTgt spid="9">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750"/>
                                        <p:tgtEl>
                                          <p:spTgt spid="9">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750"/>
                                        <p:tgtEl>
                                          <p:spTgt spid="9">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750"/>
                                        <p:tgtEl>
                                          <p:spTgt spid="9">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750"/>
                                        <p:tgtEl>
                                          <p:spTgt spid="9">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75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2997469" y="1963334"/>
            <a:ext cx="2322916" cy="23229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4893218" y="1963334"/>
            <a:ext cx="2322916" cy="23229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6871615" y="1950041"/>
            <a:ext cx="2322916" cy="23229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4112564" y="3879437"/>
            <a:ext cx="92727" cy="927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椭圆 19"/>
          <p:cNvSpPr/>
          <p:nvPr/>
        </p:nvSpPr>
        <p:spPr>
          <a:xfrm>
            <a:off x="6008313" y="3833074"/>
            <a:ext cx="92727" cy="927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椭圆 20"/>
          <p:cNvSpPr/>
          <p:nvPr/>
        </p:nvSpPr>
        <p:spPr>
          <a:xfrm>
            <a:off x="7986710" y="3833074"/>
            <a:ext cx="92727" cy="927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2" name="直接连接符 21"/>
          <p:cNvCxnSpPr/>
          <p:nvPr/>
        </p:nvCxnSpPr>
        <p:spPr>
          <a:xfrm>
            <a:off x="4158927" y="3972164"/>
            <a:ext cx="0" cy="1530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033073" y="3925800"/>
            <a:ext cx="0" cy="1530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054676" y="3925800"/>
            <a:ext cx="0" cy="2059982"/>
          </a:xfrm>
          <a:prstGeom prst="line">
            <a:avLst/>
          </a:prstGeom>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3309157" y="5502831"/>
            <a:ext cx="1699540" cy="377411"/>
          </a:xfrm>
          <a:prstGeom prst="rect">
            <a:avLst/>
          </a:prstGeom>
        </p:spPr>
        <p:txBody>
          <a:bodyPr wrap="square">
            <a:spAutoFit/>
          </a:bodyPr>
          <a:lstStyle/>
          <a:p>
            <a:pPr algn="ct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Brand Design</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29" name="矩形 28"/>
          <p:cNvSpPr/>
          <p:nvPr/>
        </p:nvSpPr>
        <p:spPr>
          <a:xfrm>
            <a:off x="5331264" y="5917014"/>
            <a:ext cx="1699540" cy="377411"/>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Creative Alike</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30" name="矩形 29"/>
          <p:cNvSpPr/>
          <p:nvPr/>
        </p:nvSpPr>
        <p:spPr>
          <a:xfrm>
            <a:off x="6934392" y="5441741"/>
            <a:ext cx="2257233" cy="415498"/>
          </a:xfrm>
          <a:prstGeom prst="rect">
            <a:avLst/>
          </a:prstGeom>
        </p:spPr>
        <p:txBody>
          <a:bodyPr wrap="square">
            <a:spAutoFit/>
          </a:bodyPr>
          <a:lstStyle/>
          <a:p>
            <a:pPr algn="ct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 Mobile Web Planning</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809453" y="2578361"/>
            <a:ext cx="684433" cy="743691"/>
            <a:chOff x="7235550" y="5321065"/>
            <a:chExt cx="1154736" cy="1254713"/>
          </a:xfrm>
          <a:solidFill>
            <a:schemeClr val="tx1">
              <a:lumMod val="50000"/>
            </a:schemeClr>
          </a:solidFill>
        </p:grpSpPr>
        <p:sp>
          <p:nvSpPr>
            <p:cNvPr id="36" name="Freeform 116"/>
            <p:cNvSpPr/>
            <p:nvPr/>
          </p:nvSpPr>
          <p:spPr bwMode="auto">
            <a:xfrm>
              <a:off x="7652121" y="6349163"/>
              <a:ext cx="323259" cy="46656"/>
            </a:xfrm>
            <a:custGeom>
              <a:avLst/>
              <a:gdLst>
                <a:gd name="T0" fmla="*/ 14 w 194"/>
                <a:gd name="T1" fmla="*/ 28 h 28"/>
                <a:gd name="T2" fmla="*/ 0 w 194"/>
                <a:gd name="T3" fmla="*/ 14 h 28"/>
                <a:gd name="T4" fmla="*/ 0 w 194"/>
                <a:gd name="T5" fmla="*/ 14 h 28"/>
                <a:gd name="T6" fmla="*/ 14 w 194"/>
                <a:gd name="T7" fmla="*/ 0 h 28"/>
                <a:gd name="T8" fmla="*/ 14 w 194"/>
                <a:gd name="T9" fmla="*/ 0 h 28"/>
                <a:gd name="T10" fmla="*/ 180 w 194"/>
                <a:gd name="T11" fmla="*/ 0 h 28"/>
                <a:gd name="T12" fmla="*/ 194 w 194"/>
                <a:gd name="T13" fmla="*/ 14 h 28"/>
                <a:gd name="T14" fmla="*/ 194 w 194"/>
                <a:gd name="T15" fmla="*/ 14 h 28"/>
                <a:gd name="T16" fmla="*/ 180 w 194"/>
                <a:gd name="T17" fmla="*/ 28 h 28"/>
                <a:gd name="T18" fmla="*/ 180 w 194"/>
                <a:gd name="T19" fmla="*/ 28 h 28"/>
                <a:gd name="T20" fmla="*/ 14 w 194"/>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28">
                  <a:moveTo>
                    <a:pt x="14" y="28"/>
                  </a:moveTo>
                  <a:cubicBezTo>
                    <a:pt x="6" y="28"/>
                    <a:pt x="0" y="22"/>
                    <a:pt x="0" y="14"/>
                  </a:cubicBezTo>
                  <a:cubicBezTo>
                    <a:pt x="0" y="14"/>
                    <a:pt x="0" y="14"/>
                    <a:pt x="0" y="14"/>
                  </a:cubicBezTo>
                  <a:cubicBezTo>
                    <a:pt x="0" y="6"/>
                    <a:pt x="6" y="0"/>
                    <a:pt x="14" y="0"/>
                  </a:cubicBezTo>
                  <a:cubicBezTo>
                    <a:pt x="14" y="0"/>
                    <a:pt x="14" y="0"/>
                    <a:pt x="14" y="0"/>
                  </a:cubicBezTo>
                  <a:cubicBezTo>
                    <a:pt x="180" y="0"/>
                    <a:pt x="180" y="0"/>
                    <a:pt x="180" y="0"/>
                  </a:cubicBezTo>
                  <a:cubicBezTo>
                    <a:pt x="188" y="0"/>
                    <a:pt x="194" y="6"/>
                    <a:pt x="194" y="14"/>
                  </a:cubicBezTo>
                  <a:cubicBezTo>
                    <a:pt x="194" y="14"/>
                    <a:pt x="194" y="14"/>
                    <a:pt x="194" y="14"/>
                  </a:cubicBezTo>
                  <a:cubicBezTo>
                    <a:pt x="194" y="22"/>
                    <a:pt x="188" y="28"/>
                    <a:pt x="180" y="28"/>
                  </a:cubicBezTo>
                  <a:cubicBezTo>
                    <a:pt x="180" y="28"/>
                    <a:pt x="180" y="28"/>
                    <a:pt x="180" y="28"/>
                  </a:cubicBezTo>
                  <a:cubicBezTo>
                    <a:pt x="14" y="28"/>
                    <a:pt x="14" y="28"/>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sp>
          <p:nvSpPr>
            <p:cNvPr id="37" name="Freeform 117"/>
            <p:cNvSpPr/>
            <p:nvPr/>
          </p:nvSpPr>
          <p:spPr bwMode="auto">
            <a:xfrm>
              <a:off x="7652121" y="6412482"/>
              <a:ext cx="323259" cy="46656"/>
            </a:xfrm>
            <a:custGeom>
              <a:avLst/>
              <a:gdLst>
                <a:gd name="T0" fmla="*/ 14 w 194"/>
                <a:gd name="T1" fmla="*/ 28 h 28"/>
                <a:gd name="T2" fmla="*/ 0 w 194"/>
                <a:gd name="T3" fmla="*/ 14 h 28"/>
                <a:gd name="T4" fmla="*/ 0 w 194"/>
                <a:gd name="T5" fmla="*/ 14 h 28"/>
                <a:gd name="T6" fmla="*/ 14 w 194"/>
                <a:gd name="T7" fmla="*/ 0 h 28"/>
                <a:gd name="T8" fmla="*/ 14 w 194"/>
                <a:gd name="T9" fmla="*/ 0 h 28"/>
                <a:gd name="T10" fmla="*/ 180 w 194"/>
                <a:gd name="T11" fmla="*/ 0 h 28"/>
                <a:gd name="T12" fmla="*/ 194 w 194"/>
                <a:gd name="T13" fmla="*/ 14 h 28"/>
                <a:gd name="T14" fmla="*/ 194 w 194"/>
                <a:gd name="T15" fmla="*/ 14 h 28"/>
                <a:gd name="T16" fmla="*/ 180 w 194"/>
                <a:gd name="T17" fmla="*/ 28 h 28"/>
                <a:gd name="T18" fmla="*/ 180 w 194"/>
                <a:gd name="T19" fmla="*/ 28 h 28"/>
                <a:gd name="T20" fmla="*/ 14 w 194"/>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28">
                  <a:moveTo>
                    <a:pt x="14" y="28"/>
                  </a:moveTo>
                  <a:cubicBezTo>
                    <a:pt x="6" y="28"/>
                    <a:pt x="0" y="21"/>
                    <a:pt x="0" y="14"/>
                  </a:cubicBezTo>
                  <a:cubicBezTo>
                    <a:pt x="0" y="14"/>
                    <a:pt x="0" y="14"/>
                    <a:pt x="0" y="14"/>
                  </a:cubicBezTo>
                  <a:cubicBezTo>
                    <a:pt x="0" y="6"/>
                    <a:pt x="6" y="0"/>
                    <a:pt x="14" y="0"/>
                  </a:cubicBezTo>
                  <a:cubicBezTo>
                    <a:pt x="14" y="0"/>
                    <a:pt x="14" y="0"/>
                    <a:pt x="14" y="0"/>
                  </a:cubicBezTo>
                  <a:cubicBezTo>
                    <a:pt x="180" y="0"/>
                    <a:pt x="180" y="0"/>
                    <a:pt x="180" y="0"/>
                  </a:cubicBezTo>
                  <a:cubicBezTo>
                    <a:pt x="188" y="0"/>
                    <a:pt x="194" y="6"/>
                    <a:pt x="194" y="14"/>
                  </a:cubicBezTo>
                  <a:cubicBezTo>
                    <a:pt x="194" y="14"/>
                    <a:pt x="194" y="14"/>
                    <a:pt x="194" y="14"/>
                  </a:cubicBezTo>
                  <a:cubicBezTo>
                    <a:pt x="194" y="21"/>
                    <a:pt x="188" y="28"/>
                    <a:pt x="180" y="28"/>
                  </a:cubicBezTo>
                  <a:cubicBezTo>
                    <a:pt x="180" y="28"/>
                    <a:pt x="180" y="28"/>
                    <a:pt x="180" y="28"/>
                  </a:cubicBezTo>
                  <a:cubicBezTo>
                    <a:pt x="14" y="28"/>
                    <a:pt x="14" y="28"/>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sp>
          <p:nvSpPr>
            <p:cNvPr id="38" name="Freeform 118"/>
            <p:cNvSpPr/>
            <p:nvPr/>
          </p:nvSpPr>
          <p:spPr bwMode="auto">
            <a:xfrm>
              <a:off x="7662119" y="6474134"/>
              <a:ext cx="303264" cy="101644"/>
            </a:xfrm>
            <a:custGeom>
              <a:avLst/>
              <a:gdLst>
                <a:gd name="T0" fmla="*/ 168 w 182"/>
                <a:gd name="T1" fmla="*/ 0 h 61"/>
                <a:gd name="T2" fmla="*/ 14 w 182"/>
                <a:gd name="T3" fmla="*/ 0 h 61"/>
                <a:gd name="T4" fmla="*/ 0 w 182"/>
                <a:gd name="T5" fmla="*/ 14 h 61"/>
                <a:gd name="T6" fmla="*/ 14 w 182"/>
                <a:gd name="T7" fmla="*/ 28 h 61"/>
                <a:gd name="T8" fmla="*/ 46 w 182"/>
                <a:gd name="T9" fmla="*/ 28 h 61"/>
                <a:gd name="T10" fmla="*/ 91 w 182"/>
                <a:gd name="T11" fmla="*/ 61 h 61"/>
                <a:gd name="T12" fmla="*/ 136 w 182"/>
                <a:gd name="T13" fmla="*/ 28 h 61"/>
                <a:gd name="T14" fmla="*/ 168 w 182"/>
                <a:gd name="T15" fmla="*/ 28 h 61"/>
                <a:gd name="T16" fmla="*/ 182 w 182"/>
                <a:gd name="T17" fmla="*/ 14 h 61"/>
                <a:gd name="T18" fmla="*/ 168 w 182"/>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61">
                  <a:moveTo>
                    <a:pt x="168" y="0"/>
                  </a:moveTo>
                  <a:cubicBezTo>
                    <a:pt x="14" y="0"/>
                    <a:pt x="14" y="0"/>
                    <a:pt x="14" y="0"/>
                  </a:cubicBezTo>
                  <a:cubicBezTo>
                    <a:pt x="6" y="0"/>
                    <a:pt x="0" y="7"/>
                    <a:pt x="0" y="14"/>
                  </a:cubicBezTo>
                  <a:cubicBezTo>
                    <a:pt x="0" y="22"/>
                    <a:pt x="6" y="28"/>
                    <a:pt x="14" y="28"/>
                  </a:cubicBezTo>
                  <a:cubicBezTo>
                    <a:pt x="46" y="28"/>
                    <a:pt x="46" y="28"/>
                    <a:pt x="46" y="28"/>
                  </a:cubicBezTo>
                  <a:cubicBezTo>
                    <a:pt x="53" y="47"/>
                    <a:pt x="70" y="61"/>
                    <a:pt x="91" y="61"/>
                  </a:cubicBezTo>
                  <a:cubicBezTo>
                    <a:pt x="112" y="61"/>
                    <a:pt x="130" y="47"/>
                    <a:pt x="136" y="28"/>
                  </a:cubicBezTo>
                  <a:cubicBezTo>
                    <a:pt x="168" y="28"/>
                    <a:pt x="168" y="28"/>
                    <a:pt x="168" y="28"/>
                  </a:cubicBezTo>
                  <a:cubicBezTo>
                    <a:pt x="176" y="28"/>
                    <a:pt x="182" y="22"/>
                    <a:pt x="182" y="14"/>
                  </a:cubicBezTo>
                  <a:cubicBezTo>
                    <a:pt x="182" y="7"/>
                    <a:pt x="176" y="0"/>
                    <a:pt x="1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sp>
          <p:nvSpPr>
            <p:cNvPr id="39" name="Freeform 119"/>
            <p:cNvSpPr>
              <a:spLocks noEditPoints="1"/>
            </p:cNvSpPr>
            <p:nvPr/>
          </p:nvSpPr>
          <p:spPr bwMode="auto">
            <a:xfrm>
              <a:off x="7493824" y="5607666"/>
              <a:ext cx="639853" cy="724834"/>
            </a:xfrm>
            <a:custGeom>
              <a:avLst/>
              <a:gdLst>
                <a:gd name="T0" fmla="*/ 0 w 384"/>
                <a:gd name="T1" fmla="*/ 192 h 434"/>
                <a:gd name="T2" fmla="*/ 106 w 384"/>
                <a:gd name="T3" fmla="*/ 409 h 434"/>
                <a:gd name="T4" fmla="*/ 278 w 384"/>
                <a:gd name="T5" fmla="*/ 434 h 434"/>
                <a:gd name="T6" fmla="*/ 325 w 384"/>
                <a:gd name="T7" fmla="*/ 330 h 434"/>
                <a:gd name="T8" fmla="*/ 192 w 384"/>
                <a:gd name="T9" fmla="*/ 0 h 434"/>
                <a:gd name="T10" fmla="*/ 280 w 384"/>
                <a:gd name="T11" fmla="*/ 217 h 434"/>
                <a:gd name="T12" fmla="*/ 262 w 384"/>
                <a:gd name="T13" fmla="*/ 222 h 434"/>
                <a:gd name="T14" fmla="*/ 248 w 384"/>
                <a:gd name="T15" fmla="*/ 213 h 434"/>
                <a:gd name="T16" fmla="*/ 245 w 384"/>
                <a:gd name="T17" fmla="*/ 200 h 434"/>
                <a:gd name="T18" fmla="*/ 228 w 384"/>
                <a:gd name="T19" fmla="*/ 208 h 434"/>
                <a:gd name="T20" fmla="*/ 216 w 384"/>
                <a:gd name="T21" fmla="*/ 201 h 434"/>
                <a:gd name="T22" fmla="*/ 209 w 384"/>
                <a:gd name="T23" fmla="*/ 190 h 434"/>
                <a:gd name="T24" fmla="*/ 191 w 384"/>
                <a:gd name="T25" fmla="*/ 202 h 434"/>
                <a:gd name="T26" fmla="*/ 181 w 384"/>
                <a:gd name="T27" fmla="*/ 198 h 434"/>
                <a:gd name="T28" fmla="*/ 173 w 384"/>
                <a:gd name="T29" fmla="*/ 190 h 434"/>
                <a:gd name="T30" fmla="*/ 158 w 384"/>
                <a:gd name="T31" fmla="*/ 206 h 434"/>
                <a:gd name="T32" fmla="*/ 140 w 384"/>
                <a:gd name="T33" fmla="*/ 201 h 434"/>
                <a:gd name="T34" fmla="*/ 136 w 384"/>
                <a:gd name="T35" fmla="*/ 208 h 434"/>
                <a:gd name="T36" fmla="*/ 118 w 384"/>
                <a:gd name="T37" fmla="*/ 221 h 434"/>
                <a:gd name="T38" fmla="*/ 100 w 384"/>
                <a:gd name="T39" fmla="*/ 218 h 434"/>
                <a:gd name="T40" fmla="*/ 100 w 384"/>
                <a:gd name="T41" fmla="*/ 198 h 434"/>
                <a:gd name="T42" fmla="*/ 117 w 384"/>
                <a:gd name="T43" fmla="*/ 201 h 434"/>
                <a:gd name="T44" fmla="*/ 120 w 384"/>
                <a:gd name="T45" fmla="*/ 188 h 434"/>
                <a:gd name="T46" fmla="*/ 135 w 384"/>
                <a:gd name="T47" fmla="*/ 177 h 434"/>
                <a:gd name="T48" fmla="*/ 153 w 384"/>
                <a:gd name="T49" fmla="*/ 185 h 434"/>
                <a:gd name="T50" fmla="*/ 159 w 384"/>
                <a:gd name="T51" fmla="*/ 174 h 434"/>
                <a:gd name="T52" fmla="*/ 172 w 384"/>
                <a:gd name="T53" fmla="*/ 167 h 434"/>
                <a:gd name="T54" fmla="*/ 187 w 384"/>
                <a:gd name="T55" fmla="*/ 175 h 434"/>
                <a:gd name="T56" fmla="*/ 191 w 384"/>
                <a:gd name="T57" fmla="*/ 180 h 434"/>
                <a:gd name="T58" fmla="*/ 211 w 384"/>
                <a:gd name="T59" fmla="*/ 168 h 434"/>
                <a:gd name="T60" fmla="*/ 214 w 384"/>
                <a:gd name="T61" fmla="*/ 168 h 434"/>
                <a:gd name="T62" fmla="*/ 226 w 384"/>
                <a:gd name="T63" fmla="*/ 179 h 434"/>
                <a:gd name="T64" fmla="*/ 232 w 384"/>
                <a:gd name="T65" fmla="*/ 184 h 434"/>
                <a:gd name="T66" fmla="*/ 254 w 384"/>
                <a:gd name="T67" fmla="*/ 179 h 434"/>
                <a:gd name="T68" fmla="*/ 264 w 384"/>
                <a:gd name="T69" fmla="*/ 195 h 434"/>
                <a:gd name="T70" fmla="*/ 268 w 384"/>
                <a:gd name="T71" fmla="*/ 200 h 434"/>
                <a:gd name="T72" fmla="*/ 290 w 384"/>
                <a:gd name="T73" fmla="*/ 19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4" h="434">
                  <a:moveTo>
                    <a:pt x="192" y="0"/>
                  </a:moveTo>
                  <a:cubicBezTo>
                    <a:pt x="86" y="0"/>
                    <a:pt x="0" y="86"/>
                    <a:pt x="0" y="192"/>
                  </a:cubicBezTo>
                  <a:cubicBezTo>
                    <a:pt x="0" y="246"/>
                    <a:pt x="26" y="293"/>
                    <a:pt x="59" y="330"/>
                  </a:cubicBezTo>
                  <a:cubicBezTo>
                    <a:pt x="80" y="353"/>
                    <a:pt x="106" y="376"/>
                    <a:pt x="106" y="409"/>
                  </a:cubicBezTo>
                  <a:cubicBezTo>
                    <a:pt x="106" y="416"/>
                    <a:pt x="106" y="434"/>
                    <a:pt x="106" y="434"/>
                  </a:cubicBezTo>
                  <a:cubicBezTo>
                    <a:pt x="278" y="434"/>
                    <a:pt x="278" y="434"/>
                    <a:pt x="278" y="434"/>
                  </a:cubicBezTo>
                  <a:cubicBezTo>
                    <a:pt x="278" y="434"/>
                    <a:pt x="278" y="416"/>
                    <a:pt x="278" y="409"/>
                  </a:cubicBezTo>
                  <a:cubicBezTo>
                    <a:pt x="278" y="376"/>
                    <a:pt x="304" y="353"/>
                    <a:pt x="325" y="330"/>
                  </a:cubicBezTo>
                  <a:cubicBezTo>
                    <a:pt x="358" y="293"/>
                    <a:pt x="384" y="246"/>
                    <a:pt x="384" y="192"/>
                  </a:cubicBezTo>
                  <a:cubicBezTo>
                    <a:pt x="384" y="86"/>
                    <a:pt x="298" y="0"/>
                    <a:pt x="192" y="0"/>
                  </a:cubicBezTo>
                  <a:close/>
                  <a:moveTo>
                    <a:pt x="281" y="217"/>
                  </a:moveTo>
                  <a:cubicBezTo>
                    <a:pt x="281" y="217"/>
                    <a:pt x="281" y="217"/>
                    <a:pt x="280" y="217"/>
                  </a:cubicBezTo>
                  <a:cubicBezTo>
                    <a:pt x="278" y="218"/>
                    <a:pt x="277" y="218"/>
                    <a:pt x="275" y="219"/>
                  </a:cubicBezTo>
                  <a:cubicBezTo>
                    <a:pt x="272" y="220"/>
                    <a:pt x="268" y="222"/>
                    <a:pt x="262" y="222"/>
                  </a:cubicBezTo>
                  <a:cubicBezTo>
                    <a:pt x="260" y="222"/>
                    <a:pt x="258" y="222"/>
                    <a:pt x="255" y="220"/>
                  </a:cubicBezTo>
                  <a:cubicBezTo>
                    <a:pt x="251" y="218"/>
                    <a:pt x="249" y="215"/>
                    <a:pt x="248" y="213"/>
                  </a:cubicBezTo>
                  <a:cubicBezTo>
                    <a:pt x="247" y="210"/>
                    <a:pt x="246" y="208"/>
                    <a:pt x="246" y="206"/>
                  </a:cubicBezTo>
                  <a:cubicBezTo>
                    <a:pt x="245" y="204"/>
                    <a:pt x="245" y="202"/>
                    <a:pt x="245" y="200"/>
                  </a:cubicBezTo>
                  <a:cubicBezTo>
                    <a:pt x="243" y="202"/>
                    <a:pt x="240" y="203"/>
                    <a:pt x="237" y="205"/>
                  </a:cubicBezTo>
                  <a:cubicBezTo>
                    <a:pt x="235" y="206"/>
                    <a:pt x="232" y="207"/>
                    <a:pt x="228" y="208"/>
                  </a:cubicBezTo>
                  <a:cubicBezTo>
                    <a:pt x="227" y="208"/>
                    <a:pt x="225" y="207"/>
                    <a:pt x="224" y="207"/>
                  </a:cubicBezTo>
                  <a:cubicBezTo>
                    <a:pt x="220" y="206"/>
                    <a:pt x="217" y="203"/>
                    <a:pt x="216" y="201"/>
                  </a:cubicBezTo>
                  <a:cubicBezTo>
                    <a:pt x="214" y="199"/>
                    <a:pt x="213" y="197"/>
                    <a:pt x="212" y="195"/>
                  </a:cubicBezTo>
                  <a:cubicBezTo>
                    <a:pt x="211" y="193"/>
                    <a:pt x="210" y="192"/>
                    <a:pt x="209" y="190"/>
                  </a:cubicBezTo>
                  <a:cubicBezTo>
                    <a:pt x="208" y="192"/>
                    <a:pt x="205" y="195"/>
                    <a:pt x="203" y="197"/>
                  </a:cubicBezTo>
                  <a:cubicBezTo>
                    <a:pt x="200" y="199"/>
                    <a:pt x="197" y="202"/>
                    <a:pt x="191" y="202"/>
                  </a:cubicBezTo>
                  <a:cubicBezTo>
                    <a:pt x="191" y="202"/>
                    <a:pt x="191" y="202"/>
                    <a:pt x="191" y="202"/>
                  </a:cubicBezTo>
                  <a:cubicBezTo>
                    <a:pt x="187" y="202"/>
                    <a:pt x="184" y="200"/>
                    <a:pt x="181" y="198"/>
                  </a:cubicBezTo>
                  <a:cubicBezTo>
                    <a:pt x="179" y="197"/>
                    <a:pt x="177" y="195"/>
                    <a:pt x="176" y="193"/>
                  </a:cubicBezTo>
                  <a:cubicBezTo>
                    <a:pt x="175" y="192"/>
                    <a:pt x="174" y="191"/>
                    <a:pt x="173" y="190"/>
                  </a:cubicBezTo>
                  <a:cubicBezTo>
                    <a:pt x="172" y="192"/>
                    <a:pt x="170" y="195"/>
                    <a:pt x="168" y="198"/>
                  </a:cubicBezTo>
                  <a:cubicBezTo>
                    <a:pt x="167" y="201"/>
                    <a:pt x="164" y="204"/>
                    <a:pt x="158" y="206"/>
                  </a:cubicBezTo>
                  <a:cubicBezTo>
                    <a:pt x="157" y="206"/>
                    <a:pt x="156" y="206"/>
                    <a:pt x="155" y="206"/>
                  </a:cubicBezTo>
                  <a:cubicBezTo>
                    <a:pt x="148" y="206"/>
                    <a:pt x="144" y="203"/>
                    <a:pt x="140" y="201"/>
                  </a:cubicBezTo>
                  <a:cubicBezTo>
                    <a:pt x="139" y="200"/>
                    <a:pt x="139" y="200"/>
                    <a:pt x="138" y="199"/>
                  </a:cubicBezTo>
                  <a:cubicBezTo>
                    <a:pt x="137" y="202"/>
                    <a:pt x="137" y="205"/>
                    <a:pt x="136" y="208"/>
                  </a:cubicBezTo>
                  <a:cubicBezTo>
                    <a:pt x="135" y="211"/>
                    <a:pt x="134" y="215"/>
                    <a:pt x="128" y="219"/>
                  </a:cubicBezTo>
                  <a:cubicBezTo>
                    <a:pt x="125" y="221"/>
                    <a:pt x="121" y="221"/>
                    <a:pt x="118" y="221"/>
                  </a:cubicBezTo>
                  <a:cubicBezTo>
                    <a:pt x="109" y="221"/>
                    <a:pt x="102" y="218"/>
                    <a:pt x="100" y="218"/>
                  </a:cubicBezTo>
                  <a:cubicBezTo>
                    <a:pt x="100" y="218"/>
                    <a:pt x="100" y="218"/>
                    <a:pt x="100" y="218"/>
                  </a:cubicBezTo>
                  <a:cubicBezTo>
                    <a:pt x="91" y="202"/>
                    <a:pt x="91" y="202"/>
                    <a:pt x="91" y="202"/>
                  </a:cubicBezTo>
                  <a:cubicBezTo>
                    <a:pt x="95" y="198"/>
                    <a:pt x="98" y="198"/>
                    <a:pt x="100" y="198"/>
                  </a:cubicBezTo>
                  <a:cubicBezTo>
                    <a:pt x="105" y="198"/>
                    <a:pt x="107" y="199"/>
                    <a:pt x="110" y="200"/>
                  </a:cubicBezTo>
                  <a:cubicBezTo>
                    <a:pt x="113" y="201"/>
                    <a:pt x="115" y="201"/>
                    <a:pt x="117" y="201"/>
                  </a:cubicBezTo>
                  <a:cubicBezTo>
                    <a:pt x="117" y="201"/>
                    <a:pt x="117" y="200"/>
                    <a:pt x="117" y="200"/>
                  </a:cubicBezTo>
                  <a:cubicBezTo>
                    <a:pt x="118" y="197"/>
                    <a:pt x="118" y="192"/>
                    <a:pt x="120" y="188"/>
                  </a:cubicBezTo>
                  <a:cubicBezTo>
                    <a:pt x="122" y="185"/>
                    <a:pt x="124" y="180"/>
                    <a:pt x="129" y="178"/>
                  </a:cubicBezTo>
                  <a:cubicBezTo>
                    <a:pt x="131" y="177"/>
                    <a:pt x="133" y="177"/>
                    <a:pt x="135" y="177"/>
                  </a:cubicBezTo>
                  <a:cubicBezTo>
                    <a:pt x="142" y="177"/>
                    <a:pt x="145" y="180"/>
                    <a:pt x="148" y="182"/>
                  </a:cubicBezTo>
                  <a:cubicBezTo>
                    <a:pt x="150" y="183"/>
                    <a:pt x="152" y="184"/>
                    <a:pt x="153" y="185"/>
                  </a:cubicBezTo>
                  <a:cubicBezTo>
                    <a:pt x="153" y="185"/>
                    <a:pt x="153" y="185"/>
                    <a:pt x="153" y="185"/>
                  </a:cubicBezTo>
                  <a:cubicBezTo>
                    <a:pt x="155" y="182"/>
                    <a:pt x="156" y="178"/>
                    <a:pt x="159" y="174"/>
                  </a:cubicBezTo>
                  <a:cubicBezTo>
                    <a:pt x="161" y="172"/>
                    <a:pt x="165" y="168"/>
                    <a:pt x="170" y="167"/>
                  </a:cubicBezTo>
                  <a:cubicBezTo>
                    <a:pt x="171" y="167"/>
                    <a:pt x="171" y="167"/>
                    <a:pt x="172" y="167"/>
                  </a:cubicBezTo>
                  <a:cubicBezTo>
                    <a:pt x="177" y="167"/>
                    <a:pt x="179" y="169"/>
                    <a:pt x="182" y="170"/>
                  </a:cubicBezTo>
                  <a:cubicBezTo>
                    <a:pt x="184" y="172"/>
                    <a:pt x="185" y="174"/>
                    <a:pt x="187" y="175"/>
                  </a:cubicBezTo>
                  <a:cubicBezTo>
                    <a:pt x="188" y="177"/>
                    <a:pt x="190" y="179"/>
                    <a:pt x="191" y="180"/>
                  </a:cubicBezTo>
                  <a:cubicBezTo>
                    <a:pt x="191" y="180"/>
                    <a:pt x="191" y="180"/>
                    <a:pt x="191" y="180"/>
                  </a:cubicBezTo>
                  <a:cubicBezTo>
                    <a:pt x="194" y="178"/>
                    <a:pt x="196" y="175"/>
                    <a:pt x="200" y="172"/>
                  </a:cubicBezTo>
                  <a:cubicBezTo>
                    <a:pt x="202" y="170"/>
                    <a:pt x="206" y="168"/>
                    <a:pt x="211" y="168"/>
                  </a:cubicBezTo>
                  <a:cubicBezTo>
                    <a:pt x="212" y="168"/>
                    <a:pt x="213" y="168"/>
                    <a:pt x="214" y="168"/>
                  </a:cubicBezTo>
                  <a:cubicBezTo>
                    <a:pt x="214" y="168"/>
                    <a:pt x="214" y="168"/>
                    <a:pt x="214" y="168"/>
                  </a:cubicBezTo>
                  <a:cubicBezTo>
                    <a:pt x="218" y="169"/>
                    <a:pt x="221" y="171"/>
                    <a:pt x="222" y="173"/>
                  </a:cubicBezTo>
                  <a:cubicBezTo>
                    <a:pt x="224" y="175"/>
                    <a:pt x="225" y="178"/>
                    <a:pt x="226" y="179"/>
                  </a:cubicBezTo>
                  <a:cubicBezTo>
                    <a:pt x="228" y="182"/>
                    <a:pt x="229" y="184"/>
                    <a:pt x="230" y="186"/>
                  </a:cubicBezTo>
                  <a:cubicBezTo>
                    <a:pt x="231" y="186"/>
                    <a:pt x="231" y="185"/>
                    <a:pt x="232" y="184"/>
                  </a:cubicBezTo>
                  <a:cubicBezTo>
                    <a:pt x="236" y="182"/>
                    <a:pt x="240" y="179"/>
                    <a:pt x="248" y="178"/>
                  </a:cubicBezTo>
                  <a:cubicBezTo>
                    <a:pt x="250" y="178"/>
                    <a:pt x="252" y="179"/>
                    <a:pt x="254" y="179"/>
                  </a:cubicBezTo>
                  <a:cubicBezTo>
                    <a:pt x="258" y="182"/>
                    <a:pt x="260" y="185"/>
                    <a:pt x="262" y="188"/>
                  </a:cubicBezTo>
                  <a:cubicBezTo>
                    <a:pt x="263" y="190"/>
                    <a:pt x="263" y="193"/>
                    <a:pt x="264" y="195"/>
                  </a:cubicBezTo>
                  <a:cubicBezTo>
                    <a:pt x="264" y="197"/>
                    <a:pt x="265" y="199"/>
                    <a:pt x="265" y="201"/>
                  </a:cubicBezTo>
                  <a:cubicBezTo>
                    <a:pt x="266" y="201"/>
                    <a:pt x="267" y="200"/>
                    <a:pt x="268" y="200"/>
                  </a:cubicBezTo>
                  <a:cubicBezTo>
                    <a:pt x="272" y="199"/>
                    <a:pt x="276" y="197"/>
                    <a:pt x="281" y="197"/>
                  </a:cubicBezTo>
                  <a:cubicBezTo>
                    <a:pt x="284" y="197"/>
                    <a:pt x="287" y="197"/>
                    <a:pt x="290" y="199"/>
                  </a:cubicBezTo>
                  <a:lnTo>
                    <a:pt x="281" y="2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sp>
          <p:nvSpPr>
            <p:cNvPr id="40" name="Freeform 253"/>
            <p:cNvSpPr/>
            <p:nvPr/>
          </p:nvSpPr>
          <p:spPr bwMode="auto">
            <a:xfrm>
              <a:off x="7730437" y="5321065"/>
              <a:ext cx="166628" cy="201621"/>
            </a:xfrm>
            <a:custGeom>
              <a:avLst/>
              <a:gdLst>
                <a:gd name="T0" fmla="*/ 50 w 100"/>
                <a:gd name="T1" fmla="*/ 0 h 121"/>
                <a:gd name="T2" fmla="*/ 0 w 100"/>
                <a:gd name="T3" fmla="*/ 121 h 121"/>
                <a:gd name="T4" fmla="*/ 50 w 100"/>
                <a:gd name="T5" fmla="*/ 86 h 121"/>
                <a:gd name="T6" fmla="*/ 100 w 100"/>
                <a:gd name="T7" fmla="*/ 121 h 121"/>
                <a:gd name="T8" fmla="*/ 50 w 100"/>
                <a:gd name="T9" fmla="*/ 0 h 121"/>
              </a:gdLst>
              <a:ahLst/>
              <a:cxnLst>
                <a:cxn ang="0">
                  <a:pos x="T0" y="T1"/>
                </a:cxn>
                <a:cxn ang="0">
                  <a:pos x="T2" y="T3"/>
                </a:cxn>
                <a:cxn ang="0">
                  <a:pos x="T4" y="T5"/>
                </a:cxn>
                <a:cxn ang="0">
                  <a:pos x="T6" y="T7"/>
                </a:cxn>
                <a:cxn ang="0">
                  <a:pos x="T8" y="T9"/>
                </a:cxn>
              </a:cxnLst>
              <a:rect l="0" t="0" r="r" b="b"/>
              <a:pathLst>
                <a:path w="100" h="121">
                  <a:moveTo>
                    <a:pt x="50" y="0"/>
                  </a:moveTo>
                  <a:cubicBezTo>
                    <a:pt x="44" y="61"/>
                    <a:pt x="17" y="111"/>
                    <a:pt x="0" y="121"/>
                  </a:cubicBezTo>
                  <a:cubicBezTo>
                    <a:pt x="21" y="118"/>
                    <a:pt x="44" y="97"/>
                    <a:pt x="50" y="86"/>
                  </a:cubicBezTo>
                  <a:cubicBezTo>
                    <a:pt x="56" y="97"/>
                    <a:pt x="79" y="118"/>
                    <a:pt x="100" y="121"/>
                  </a:cubicBezTo>
                  <a:cubicBezTo>
                    <a:pt x="83" y="111"/>
                    <a:pt x="56" y="61"/>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sp>
          <p:nvSpPr>
            <p:cNvPr id="41" name="Freeform 254"/>
            <p:cNvSpPr/>
            <p:nvPr/>
          </p:nvSpPr>
          <p:spPr bwMode="auto">
            <a:xfrm>
              <a:off x="7457166" y="5436039"/>
              <a:ext cx="186624" cy="213284"/>
            </a:xfrm>
            <a:custGeom>
              <a:avLst/>
              <a:gdLst>
                <a:gd name="T0" fmla="*/ 0 w 112"/>
                <a:gd name="T1" fmla="*/ 0 h 128"/>
                <a:gd name="T2" fmla="*/ 31 w 112"/>
                <a:gd name="T3" fmla="*/ 128 h 128"/>
                <a:gd name="T4" fmla="*/ 51 w 112"/>
                <a:gd name="T5" fmla="*/ 70 h 128"/>
                <a:gd name="T6" fmla="*/ 112 w 112"/>
                <a:gd name="T7" fmla="*/ 69 h 128"/>
                <a:gd name="T8" fmla="*/ 0 w 112"/>
                <a:gd name="T9" fmla="*/ 0 h 128"/>
              </a:gdLst>
              <a:ahLst/>
              <a:cxnLst>
                <a:cxn ang="0">
                  <a:pos x="T0" y="T1"/>
                </a:cxn>
                <a:cxn ang="0">
                  <a:pos x="T2" y="T3"/>
                </a:cxn>
                <a:cxn ang="0">
                  <a:pos x="T4" y="T5"/>
                </a:cxn>
                <a:cxn ang="0">
                  <a:pos x="T6" y="T7"/>
                </a:cxn>
                <a:cxn ang="0">
                  <a:pos x="T8" y="T9"/>
                </a:cxn>
              </a:cxnLst>
              <a:rect l="0" t="0" r="r" b="b"/>
              <a:pathLst>
                <a:path w="112" h="128">
                  <a:moveTo>
                    <a:pt x="0" y="0"/>
                  </a:moveTo>
                  <a:cubicBezTo>
                    <a:pt x="32" y="53"/>
                    <a:pt x="39" y="110"/>
                    <a:pt x="31" y="128"/>
                  </a:cubicBezTo>
                  <a:cubicBezTo>
                    <a:pt x="46" y="113"/>
                    <a:pt x="52" y="82"/>
                    <a:pt x="51" y="70"/>
                  </a:cubicBezTo>
                  <a:cubicBezTo>
                    <a:pt x="62" y="75"/>
                    <a:pt x="93" y="79"/>
                    <a:pt x="112" y="69"/>
                  </a:cubicBezTo>
                  <a:cubicBezTo>
                    <a:pt x="93" y="71"/>
                    <a:pt x="41" y="4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sp>
          <p:nvSpPr>
            <p:cNvPr id="42" name="Freeform 255"/>
            <p:cNvSpPr/>
            <p:nvPr/>
          </p:nvSpPr>
          <p:spPr bwMode="auto">
            <a:xfrm>
              <a:off x="7235550" y="5722640"/>
              <a:ext cx="219950" cy="158298"/>
            </a:xfrm>
            <a:custGeom>
              <a:avLst/>
              <a:gdLst>
                <a:gd name="T0" fmla="*/ 0 w 131"/>
                <a:gd name="T1" fmla="*/ 10 h 95"/>
                <a:gd name="T2" fmla="*/ 100 w 131"/>
                <a:gd name="T3" fmla="*/ 95 h 95"/>
                <a:gd name="T4" fmla="*/ 82 w 131"/>
                <a:gd name="T5" fmla="*/ 37 h 95"/>
                <a:gd name="T6" fmla="*/ 131 w 131"/>
                <a:gd name="T7" fmla="*/ 0 h 95"/>
                <a:gd name="T8" fmla="*/ 0 w 131"/>
                <a:gd name="T9" fmla="*/ 10 h 95"/>
              </a:gdLst>
              <a:ahLst/>
              <a:cxnLst>
                <a:cxn ang="0">
                  <a:pos x="T0" y="T1"/>
                </a:cxn>
                <a:cxn ang="0">
                  <a:pos x="T2" y="T3"/>
                </a:cxn>
                <a:cxn ang="0">
                  <a:pos x="T4" y="T5"/>
                </a:cxn>
                <a:cxn ang="0">
                  <a:pos x="T6" y="T7"/>
                </a:cxn>
                <a:cxn ang="0">
                  <a:pos x="T8" y="T9"/>
                </a:cxn>
              </a:cxnLst>
              <a:rect l="0" t="0" r="r" b="b"/>
              <a:pathLst>
                <a:path w="131" h="95">
                  <a:moveTo>
                    <a:pt x="0" y="10"/>
                  </a:moveTo>
                  <a:cubicBezTo>
                    <a:pt x="57" y="35"/>
                    <a:pt x="96" y="76"/>
                    <a:pt x="100" y="95"/>
                  </a:cubicBezTo>
                  <a:cubicBezTo>
                    <a:pt x="103" y="74"/>
                    <a:pt x="90" y="46"/>
                    <a:pt x="82" y="37"/>
                  </a:cubicBezTo>
                  <a:cubicBezTo>
                    <a:pt x="94" y="34"/>
                    <a:pt x="121" y="19"/>
                    <a:pt x="131" y="0"/>
                  </a:cubicBezTo>
                  <a:cubicBezTo>
                    <a:pt x="116" y="13"/>
                    <a:pt x="60" y="24"/>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sp>
          <p:nvSpPr>
            <p:cNvPr id="43" name="Freeform 256"/>
            <p:cNvSpPr/>
            <p:nvPr/>
          </p:nvSpPr>
          <p:spPr bwMode="auto">
            <a:xfrm>
              <a:off x="7235550" y="5972583"/>
              <a:ext cx="219950" cy="159963"/>
            </a:xfrm>
            <a:custGeom>
              <a:avLst/>
              <a:gdLst>
                <a:gd name="T0" fmla="*/ 0 w 131"/>
                <a:gd name="T1" fmla="*/ 85 h 95"/>
                <a:gd name="T2" fmla="*/ 131 w 131"/>
                <a:gd name="T3" fmla="*/ 95 h 95"/>
                <a:gd name="T4" fmla="*/ 82 w 131"/>
                <a:gd name="T5" fmla="*/ 58 h 95"/>
                <a:gd name="T6" fmla="*/ 100 w 131"/>
                <a:gd name="T7" fmla="*/ 0 h 95"/>
                <a:gd name="T8" fmla="*/ 0 w 131"/>
                <a:gd name="T9" fmla="*/ 85 h 95"/>
              </a:gdLst>
              <a:ahLst/>
              <a:cxnLst>
                <a:cxn ang="0">
                  <a:pos x="T0" y="T1"/>
                </a:cxn>
                <a:cxn ang="0">
                  <a:pos x="T2" y="T3"/>
                </a:cxn>
                <a:cxn ang="0">
                  <a:pos x="T4" y="T5"/>
                </a:cxn>
                <a:cxn ang="0">
                  <a:pos x="T6" y="T7"/>
                </a:cxn>
                <a:cxn ang="0">
                  <a:pos x="T8" y="T9"/>
                </a:cxn>
              </a:cxnLst>
              <a:rect l="0" t="0" r="r" b="b"/>
              <a:pathLst>
                <a:path w="131" h="95">
                  <a:moveTo>
                    <a:pt x="0" y="85"/>
                  </a:moveTo>
                  <a:cubicBezTo>
                    <a:pt x="60" y="71"/>
                    <a:pt x="116" y="82"/>
                    <a:pt x="131" y="95"/>
                  </a:cubicBezTo>
                  <a:cubicBezTo>
                    <a:pt x="121" y="76"/>
                    <a:pt x="94" y="61"/>
                    <a:pt x="82" y="58"/>
                  </a:cubicBezTo>
                  <a:cubicBezTo>
                    <a:pt x="90" y="49"/>
                    <a:pt x="103" y="21"/>
                    <a:pt x="100" y="0"/>
                  </a:cubicBezTo>
                  <a:cubicBezTo>
                    <a:pt x="96" y="19"/>
                    <a:pt x="57" y="61"/>
                    <a:pt x="0"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sp>
          <p:nvSpPr>
            <p:cNvPr id="44" name="Freeform 257"/>
            <p:cNvSpPr/>
            <p:nvPr/>
          </p:nvSpPr>
          <p:spPr bwMode="auto">
            <a:xfrm>
              <a:off x="7457166" y="6205862"/>
              <a:ext cx="186624" cy="213284"/>
            </a:xfrm>
            <a:custGeom>
              <a:avLst/>
              <a:gdLst>
                <a:gd name="T0" fmla="*/ 0 w 112"/>
                <a:gd name="T1" fmla="*/ 128 h 128"/>
                <a:gd name="T2" fmla="*/ 112 w 112"/>
                <a:gd name="T3" fmla="*/ 59 h 128"/>
                <a:gd name="T4" fmla="*/ 51 w 112"/>
                <a:gd name="T5" fmla="*/ 58 h 128"/>
                <a:gd name="T6" fmla="*/ 31 w 112"/>
                <a:gd name="T7" fmla="*/ 0 h 128"/>
                <a:gd name="T8" fmla="*/ 0 w 112"/>
                <a:gd name="T9" fmla="*/ 128 h 128"/>
              </a:gdLst>
              <a:ahLst/>
              <a:cxnLst>
                <a:cxn ang="0">
                  <a:pos x="T0" y="T1"/>
                </a:cxn>
                <a:cxn ang="0">
                  <a:pos x="T2" y="T3"/>
                </a:cxn>
                <a:cxn ang="0">
                  <a:pos x="T4" y="T5"/>
                </a:cxn>
                <a:cxn ang="0">
                  <a:pos x="T6" y="T7"/>
                </a:cxn>
                <a:cxn ang="0">
                  <a:pos x="T8" y="T9"/>
                </a:cxn>
              </a:cxnLst>
              <a:rect l="0" t="0" r="r" b="b"/>
              <a:pathLst>
                <a:path w="112" h="128">
                  <a:moveTo>
                    <a:pt x="0" y="128"/>
                  </a:moveTo>
                  <a:cubicBezTo>
                    <a:pt x="41" y="81"/>
                    <a:pt x="93" y="57"/>
                    <a:pt x="112" y="59"/>
                  </a:cubicBezTo>
                  <a:cubicBezTo>
                    <a:pt x="93" y="49"/>
                    <a:pt x="62" y="53"/>
                    <a:pt x="51" y="58"/>
                  </a:cubicBezTo>
                  <a:cubicBezTo>
                    <a:pt x="52" y="46"/>
                    <a:pt x="46" y="15"/>
                    <a:pt x="31" y="0"/>
                  </a:cubicBezTo>
                  <a:cubicBezTo>
                    <a:pt x="39" y="18"/>
                    <a:pt x="32" y="75"/>
                    <a:pt x="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sp>
          <p:nvSpPr>
            <p:cNvPr id="45" name="Freeform 258"/>
            <p:cNvSpPr/>
            <p:nvPr/>
          </p:nvSpPr>
          <p:spPr bwMode="auto">
            <a:xfrm>
              <a:off x="7983712" y="6205862"/>
              <a:ext cx="186624" cy="213284"/>
            </a:xfrm>
            <a:custGeom>
              <a:avLst/>
              <a:gdLst>
                <a:gd name="T0" fmla="*/ 112 w 112"/>
                <a:gd name="T1" fmla="*/ 128 h 128"/>
                <a:gd name="T2" fmla="*/ 81 w 112"/>
                <a:gd name="T3" fmla="*/ 0 h 128"/>
                <a:gd name="T4" fmla="*/ 61 w 112"/>
                <a:gd name="T5" fmla="*/ 58 h 128"/>
                <a:gd name="T6" fmla="*/ 0 w 112"/>
                <a:gd name="T7" fmla="*/ 59 h 128"/>
                <a:gd name="T8" fmla="*/ 112 w 112"/>
                <a:gd name="T9" fmla="*/ 128 h 128"/>
              </a:gdLst>
              <a:ahLst/>
              <a:cxnLst>
                <a:cxn ang="0">
                  <a:pos x="T0" y="T1"/>
                </a:cxn>
                <a:cxn ang="0">
                  <a:pos x="T2" y="T3"/>
                </a:cxn>
                <a:cxn ang="0">
                  <a:pos x="T4" y="T5"/>
                </a:cxn>
                <a:cxn ang="0">
                  <a:pos x="T6" y="T7"/>
                </a:cxn>
                <a:cxn ang="0">
                  <a:pos x="T8" y="T9"/>
                </a:cxn>
              </a:cxnLst>
              <a:rect l="0" t="0" r="r" b="b"/>
              <a:pathLst>
                <a:path w="112" h="128">
                  <a:moveTo>
                    <a:pt x="112" y="128"/>
                  </a:moveTo>
                  <a:cubicBezTo>
                    <a:pt x="80" y="75"/>
                    <a:pt x="73" y="18"/>
                    <a:pt x="81" y="0"/>
                  </a:cubicBezTo>
                  <a:cubicBezTo>
                    <a:pt x="66" y="15"/>
                    <a:pt x="60" y="46"/>
                    <a:pt x="61" y="58"/>
                  </a:cubicBezTo>
                  <a:cubicBezTo>
                    <a:pt x="50" y="53"/>
                    <a:pt x="19" y="49"/>
                    <a:pt x="0" y="59"/>
                  </a:cubicBezTo>
                  <a:cubicBezTo>
                    <a:pt x="19" y="57"/>
                    <a:pt x="71" y="81"/>
                    <a:pt x="11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sp>
          <p:nvSpPr>
            <p:cNvPr id="46" name="Freeform 259"/>
            <p:cNvSpPr/>
            <p:nvPr/>
          </p:nvSpPr>
          <p:spPr bwMode="auto">
            <a:xfrm>
              <a:off x="8172002" y="5972583"/>
              <a:ext cx="218284" cy="159963"/>
            </a:xfrm>
            <a:custGeom>
              <a:avLst/>
              <a:gdLst>
                <a:gd name="T0" fmla="*/ 131 w 131"/>
                <a:gd name="T1" fmla="*/ 85 h 95"/>
                <a:gd name="T2" fmla="*/ 31 w 131"/>
                <a:gd name="T3" fmla="*/ 0 h 95"/>
                <a:gd name="T4" fmla="*/ 49 w 131"/>
                <a:gd name="T5" fmla="*/ 58 h 95"/>
                <a:gd name="T6" fmla="*/ 0 w 131"/>
                <a:gd name="T7" fmla="*/ 95 h 95"/>
                <a:gd name="T8" fmla="*/ 131 w 131"/>
                <a:gd name="T9" fmla="*/ 85 h 95"/>
              </a:gdLst>
              <a:ahLst/>
              <a:cxnLst>
                <a:cxn ang="0">
                  <a:pos x="T0" y="T1"/>
                </a:cxn>
                <a:cxn ang="0">
                  <a:pos x="T2" y="T3"/>
                </a:cxn>
                <a:cxn ang="0">
                  <a:pos x="T4" y="T5"/>
                </a:cxn>
                <a:cxn ang="0">
                  <a:pos x="T6" y="T7"/>
                </a:cxn>
                <a:cxn ang="0">
                  <a:pos x="T8" y="T9"/>
                </a:cxn>
              </a:cxnLst>
              <a:rect l="0" t="0" r="r" b="b"/>
              <a:pathLst>
                <a:path w="131" h="95">
                  <a:moveTo>
                    <a:pt x="131" y="85"/>
                  </a:moveTo>
                  <a:cubicBezTo>
                    <a:pt x="74" y="61"/>
                    <a:pt x="35" y="19"/>
                    <a:pt x="31" y="0"/>
                  </a:cubicBezTo>
                  <a:cubicBezTo>
                    <a:pt x="28" y="21"/>
                    <a:pt x="41" y="49"/>
                    <a:pt x="49" y="58"/>
                  </a:cubicBezTo>
                  <a:cubicBezTo>
                    <a:pt x="37" y="61"/>
                    <a:pt x="10" y="76"/>
                    <a:pt x="0" y="95"/>
                  </a:cubicBezTo>
                  <a:cubicBezTo>
                    <a:pt x="15" y="82"/>
                    <a:pt x="71" y="71"/>
                    <a:pt x="131"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sp>
          <p:nvSpPr>
            <p:cNvPr id="47" name="Freeform 260"/>
            <p:cNvSpPr/>
            <p:nvPr/>
          </p:nvSpPr>
          <p:spPr bwMode="auto">
            <a:xfrm>
              <a:off x="8172002" y="5722640"/>
              <a:ext cx="218284" cy="158298"/>
            </a:xfrm>
            <a:custGeom>
              <a:avLst/>
              <a:gdLst>
                <a:gd name="T0" fmla="*/ 131 w 131"/>
                <a:gd name="T1" fmla="*/ 10 h 95"/>
                <a:gd name="T2" fmla="*/ 0 w 131"/>
                <a:gd name="T3" fmla="*/ 0 h 95"/>
                <a:gd name="T4" fmla="*/ 49 w 131"/>
                <a:gd name="T5" fmla="*/ 37 h 95"/>
                <a:gd name="T6" fmla="*/ 31 w 131"/>
                <a:gd name="T7" fmla="*/ 95 h 95"/>
                <a:gd name="T8" fmla="*/ 131 w 131"/>
                <a:gd name="T9" fmla="*/ 10 h 95"/>
              </a:gdLst>
              <a:ahLst/>
              <a:cxnLst>
                <a:cxn ang="0">
                  <a:pos x="T0" y="T1"/>
                </a:cxn>
                <a:cxn ang="0">
                  <a:pos x="T2" y="T3"/>
                </a:cxn>
                <a:cxn ang="0">
                  <a:pos x="T4" y="T5"/>
                </a:cxn>
                <a:cxn ang="0">
                  <a:pos x="T6" y="T7"/>
                </a:cxn>
                <a:cxn ang="0">
                  <a:pos x="T8" y="T9"/>
                </a:cxn>
              </a:cxnLst>
              <a:rect l="0" t="0" r="r" b="b"/>
              <a:pathLst>
                <a:path w="131" h="95">
                  <a:moveTo>
                    <a:pt x="131" y="10"/>
                  </a:moveTo>
                  <a:cubicBezTo>
                    <a:pt x="71" y="24"/>
                    <a:pt x="15" y="13"/>
                    <a:pt x="0" y="0"/>
                  </a:cubicBezTo>
                  <a:cubicBezTo>
                    <a:pt x="10" y="19"/>
                    <a:pt x="37" y="34"/>
                    <a:pt x="49" y="37"/>
                  </a:cubicBezTo>
                  <a:cubicBezTo>
                    <a:pt x="41" y="46"/>
                    <a:pt x="28" y="74"/>
                    <a:pt x="31" y="95"/>
                  </a:cubicBezTo>
                  <a:cubicBezTo>
                    <a:pt x="35" y="76"/>
                    <a:pt x="74" y="35"/>
                    <a:pt x="13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sp>
          <p:nvSpPr>
            <p:cNvPr id="48" name="Freeform 261"/>
            <p:cNvSpPr/>
            <p:nvPr/>
          </p:nvSpPr>
          <p:spPr bwMode="auto">
            <a:xfrm>
              <a:off x="7983712" y="5436039"/>
              <a:ext cx="186624" cy="213284"/>
            </a:xfrm>
            <a:custGeom>
              <a:avLst/>
              <a:gdLst>
                <a:gd name="T0" fmla="*/ 112 w 112"/>
                <a:gd name="T1" fmla="*/ 0 h 128"/>
                <a:gd name="T2" fmla="*/ 0 w 112"/>
                <a:gd name="T3" fmla="*/ 69 h 128"/>
                <a:gd name="T4" fmla="*/ 61 w 112"/>
                <a:gd name="T5" fmla="*/ 70 h 128"/>
                <a:gd name="T6" fmla="*/ 81 w 112"/>
                <a:gd name="T7" fmla="*/ 128 h 128"/>
                <a:gd name="T8" fmla="*/ 112 w 112"/>
                <a:gd name="T9" fmla="*/ 0 h 128"/>
              </a:gdLst>
              <a:ahLst/>
              <a:cxnLst>
                <a:cxn ang="0">
                  <a:pos x="T0" y="T1"/>
                </a:cxn>
                <a:cxn ang="0">
                  <a:pos x="T2" y="T3"/>
                </a:cxn>
                <a:cxn ang="0">
                  <a:pos x="T4" y="T5"/>
                </a:cxn>
                <a:cxn ang="0">
                  <a:pos x="T6" y="T7"/>
                </a:cxn>
                <a:cxn ang="0">
                  <a:pos x="T8" y="T9"/>
                </a:cxn>
              </a:cxnLst>
              <a:rect l="0" t="0" r="r" b="b"/>
              <a:pathLst>
                <a:path w="112" h="128">
                  <a:moveTo>
                    <a:pt x="112" y="0"/>
                  </a:moveTo>
                  <a:cubicBezTo>
                    <a:pt x="71" y="47"/>
                    <a:pt x="19" y="71"/>
                    <a:pt x="0" y="69"/>
                  </a:cubicBezTo>
                  <a:cubicBezTo>
                    <a:pt x="19" y="79"/>
                    <a:pt x="50" y="75"/>
                    <a:pt x="61" y="70"/>
                  </a:cubicBezTo>
                  <a:cubicBezTo>
                    <a:pt x="60" y="82"/>
                    <a:pt x="66" y="113"/>
                    <a:pt x="81" y="128"/>
                  </a:cubicBezTo>
                  <a:cubicBezTo>
                    <a:pt x="73" y="110"/>
                    <a:pt x="80" y="53"/>
                    <a:pt x="1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95757"/>
                </a:solidFill>
              </a:endParaRPr>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6714" y="2562352"/>
            <a:ext cx="870688" cy="77740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6381" y="2481808"/>
            <a:ext cx="938488" cy="938488"/>
          </a:xfrm>
          <a:prstGeom prst="rect">
            <a:avLst/>
          </a:prstGeom>
        </p:spPr>
      </p:pic>
      <p:grpSp>
        <p:nvGrpSpPr>
          <p:cNvPr id="12" name="组合 11"/>
          <p:cNvGrpSpPr/>
          <p:nvPr/>
        </p:nvGrpSpPr>
        <p:grpSpPr>
          <a:xfrm>
            <a:off x="266700" y="824210"/>
            <a:ext cx="11925300" cy="461665"/>
            <a:chOff x="266700" y="824210"/>
            <a:chExt cx="11925300" cy="461665"/>
          </a:xfrm>
        </p:grpSpPr>
        <p:sp>
          <p:nvSpPr>
            <p:cNvPr id="64" name="文本框 63"/>
            <p:cNvSpPr txBox="1"/>
            <p:nvPr/>
          </p:nvSpPr>
          <p:spPr>
            <a:xfrm>
              <a:off x="266700" y="824210"/>
              <a:ext cx="3017173" cy="461665"/>
            </a:xfrm>
            <a:prstGeom prst="rect">
              <a:avLst/>
            </a:prstGeom>
            <a:noFill/>
          </p:spPr>
          <p:txBody>
            <a:bodyPr wrap="none" rtlCol="0">
              <a:spAutoFit/>
            </a:bodyPr>
            <a:lstStyle/>
            <a:p>
              <a:r>
                <a:rPr lang="en-US" altLang="zh-CN" sz="2400" spc="600">
                  <a:solidFill>
                    <a:srgbClr val="595757"/>
                  </a:solidFill>
                  <a:latin typeface="微软雅黑" panose="020B0503020204020204" pitchFamily="34" charset="-122"/>
                  <a:ea typeface="微软雅黑" panose="020B0503020204020204" pitchFamily="34" charset="-122"/>
                </a:rPr>
                <a:t>SPECIALITIES</a:t>
              </a:r>
            </a:p>
          </p:txBody>
        </p:sp>
        <p:cxnSp>
          <p:nvCxnSpPr>
            <p:cNvPr id="65" name="直接连接符 64"/>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750"/>
                                        <p:tgtEl>
                                          <p:spTgt spid="1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par>
                          <p:cTn id="18" fill="hold">
                            <p:stCondLst>
                              <p:cond delay="20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28"/>
                                        </p:tgtEl>
                                        <p:attrNameLst>
                                          <p:attrName>style.visibility</p:attrName>
                                        </p:attrNameLst>
                                      </p:cBhvr>
                                      <p:to>
                                        <p:strVal val="visible"/>
                                      </p:to>
                                    </p:set>
                                    <p:animEffect transition="in" filter="fade">
                                      <p:cBhvr>
                                        <p:cTn id="21" dur="1750"/>
                                        <p:tgtEl>
                                          <p:spTgt spid="28"/>
                                        </p:tgtEl>
                                      </p:cBhvr>
                                    </p:animEffect>
                                  </p:childTnLst>
                                </p:cTn>
                              </p:par>
                            </p:childTnLst>
                          </p:cTn>
                        </p:par>
                        <p:par>
                          <p:cTn id="22" fill="hold">
                            <p:stCondLst>
                              <p:cond delay="5425"/>
                            </p:stCondLst>
                            <p:childTnLst>
                              <p:par>
                                <p:cTn id="23" presetID="21"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750"/>
                                        <p:tgtEl>
                                          <p:spTgt spid="15"/>
                                        </p:tgtEl>
                                      </p:cBhvr>
                                    </p:animEffect>
                                  </p:childTnLst>
                                </p:cTn>
                              </p:par>
                            </p:childTnLst>
                          </p:cTn>
                        </p:par>
                        <p:par>
                          <p:cTn id="26" fill="hold">
                            <p:stCondLst>
                              <p:cond delay="6425"/>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6925"/>
                            </p:stCondLst>
                            <p:childTnLst>
                              <p:par>
                                <p:cTn id="33" presetID="22"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par>
                          <p:cTn id="36" fill="hold">
                            <p:stCondLst>
                              <p:cond delay="7425"/>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29"/>
                                        </p:tgtEl>
                                        <p:attrNameLst>
                                          <p:attrName>style.visibility</p:attrName>
                                        </p:attrNameLst>
                                      </p:cBhvr>
                                      <p:to>
                                        <p:strVal val="visible"/>
                                      </p:to>
                                    </p:set>
                                    <p:animEffect transition="in" filter="fade">
                                      <p:cBhvr>
                                        <p:cTn id="39" dur="1750"/>
                                        <p:tgtEl>
                                          <p:spTgt spid="29"/>
                                        </p:tgtEl>
                                      </p:cBhvr>
                                    </p:animEffect>
                                  </p:childTnLst>
                                </p:cTn>
                              </p:par>
                            </p:childTnLst>
                          </p:cTn>
                        </p:par>
                        <p:par>
                          <p:cTn id="40" fill="hold">
                            <p:stCondLst>
                              <p:cond delay="11199"/>
                            </p:stCondLst>
                            <p:childTnLst>
                              <p:par>
                                <p:cTn id="41" presetID="21" presetClass="entr" presetSubtype="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500"/>
                                        <p:tgtEl>
                                          <p:spTgt spid="16"/>
                                        </p:tgtEl>
                                      </p:cBhvr>
                                    </p:animEffect>
                                  </p:childTnLst>
                                </p:cTn>
                              </p:par>
                            </p:childTnLst>
                          </p:cTn>
                        </p:par>
                        <p:par>
                          <p:cTn id="44" fill="hold">
                            <p:stCondLst>
                              <p:cond delay="11699"/>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12199"/>
                            </p:stCondLst>
                            <p:childTnLst>
                              <p:par>
                                <p:cTn id="51" presetID="22" presetClass="entr" presetSubtype="1"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par>
                          <p:cTn id="54" fill="hold">
                            <p:stCondLst>
                              <p:cond delay="12699"/>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30"/>
                                        </p:tgtEl>
                                        <p:attrNameLst>
                                          <p:attrName>style.visibility</p:attrName>
                                        </p:attrNameLst>
                                      </p:cBhvr>
                                      <p:to>
                                        <p:strVal val="visible"/>
                                      </p:to>
                                    </p:set>
                                    <p:animEffect transition="in" filter="fade">
                                      <p:cBhvr>
                                        <p:cTn id="57" dur="1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9" grpId="0" animBg="1"/>
      <p:bldP spid="20" grpId="0" animBg="1"/>
      <p:bldP spid="21" grpId="0" animBg="1"/>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2717347"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2957314"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3180497"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椭圆 9"/>
          <p:cNvSpPr/>
          <p:nvPr/>
        </p:nvSpPr>
        <p:spPr>
          <a:xfrm>
            <a:off x="3418678"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3658645"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3876115"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4099299"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4333552"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4556735"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4779919"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682318" y="1995306"/>
            <a:ext cx="1897843" cy="415498"/>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Adobe Photoshop</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20" name="矩形 19"/>
          <p:cNvSpPr/>
          <p:nvPr/>
        </p:nvSpPr>
        <p:spPr>
          <a:xfrm>
            <a:off x="682318" y="2685752"/>
            <a:ext cx="1897843" cy="415498"/>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Adobe Iiiustator</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22" name="矩形 21"/>
          <p:cNvSpPr/>
          <p:nvPr/>
        </p:nvSpPr>
        <p:spPr>
          <a:xfrm>
            <a:off x="682318" y="3326887"/>
            <a:ext cx="1897843" cy="415498"/>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Adobe Coreldraw</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25" name="矩形 24"/>
          <p:cNvSpPr/>
          <p:nvPr/>
        </p:nvSpPr>
        <p:spPr>
          <a:xfrm>
            <a:off x="682318" y="3985620"/>
            <a:ext cx="1897843" cy="415498"/>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Adobe Freehand</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682318" y="4570920"/>
            <a:ext cx="1897843" cy="415498"/>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Adobe Pagemaker</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682318" y="5222392"/>
            <a:ext cx="1897843" cy="415498"/>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Adobe Indsign</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30" name="矩形 29"/>
          <p:cNvSpPr/>
          <p:nvPr/>
        </p:nvSpPr>
        <p:spPr>
          <a:xfrm>
            <a:off x="6094910" y="5222392"/>
            <a:ext cx="2188957" cy="415498"/>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Microsoft Frontpage</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6094910" y="4570920"/>
            <a:ext cx="2188957" cy="415498"/>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Adobe Pagemill</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32" name="矩形 31"/>
          <p:cNvSpPr/>
          <p:nvPr/>
        </p:nvSpPr>
        <p:spPr>
          <a:xfrm>
            <a:off x="6094910" y="1995306"/>
            <a:ext cx="2188957" cy="415498"/>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Claris Home Page</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36" name="矩形 35"/>
          <p:cNvSpPr/>
          <p:nvPr/>
        </p:nvSpPr>
        <p:spPr>
          <a:xfrm>
            <a:off x="6094910" y="2678188"/>
            <a:ext cx="2293711" cy="377411"/>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Adobe Dreamweaver</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37" name="矩形 36"/>
          <p:cNvSpPr/>
          <p:nvPr/>
        </p:nvSpPr>
        <p:spPr>
          <a:xfrm>
            <a:off x="6094910" y="3364974"/>
            <a:ext cx="2293711" cy="377411"/>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Adobe Fireworks</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38" name="矩形 37"/>
          <p:cNvSpPr/>
          <p:nvPr/>
        </p:nvSpPr>
        <p:spPr>
          <a:xfrm>
            <a:off x="6094910" y="3985620"/>
            <a:ext cx="2293711" cy="415498"/>
          </a:xfrm>
          <a:prstGeom prst="rect">
            <a:avLst/>
          </a:prstGeom>
        </p:spPr>
        <p:txBody>
          <a:bodyPr wrap="square">
            <a:spAutoFit/>
          </a:bodyPr>
          <a:lstStyle/>
          <a:p>
            <a:pP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Adobe Flash</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41" name="椭圆 40"/>
          <p:cNvSpPr/>
          <p:nvPr/>
        </p:nvSpPr>
        <p:spPr>
          <a:xfrm>
            <a:off x="2717347"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2957314"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椭圆 42"/>
          <p:cNvSpPr/>
          <p:nvPr/>
        </p:nvSpPr>
        <p:spPr>
          <a:xfrm>
            <a:off x="3180497"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椭圆 43"/>
          <p:cNvSpPr/>
          <p:nvPr/>
        </p:nvSpPr>
        <p:spPr>
          <a:xfrm>
            <a:off x="3418678"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椭圆 44"/>
          <p:cNvSpPr/>
          <p:nvPr/>
        </p:nvSpPr>
        <p:spPr>
          <a:xfrm>
            <a:off x="3658645"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3876115"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4099299"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4333552"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椭圆 48"/>
          <p:cNvSpPr/>
          <p:nvPr/>
        </p:nvSpPr>
        <p:spPr>
          <a:xfrm>
            <a:off x="4556735"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椭圆 49"/>
          <p:cNvSpPr/>
          <p:nvPr/>
        </p:nvSpPr>
        <p:spPr>
          <a:xfrm>
            <a:off x="4779919"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椭圆 51"/>
          <p:cNvSpPr/>
          <p:nvPr/>
        </p:nvSpPr>
        <p:spPr>
          <a:xfrm>
            <a:off x="2717347"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2957314"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椭圆 53"/>
          <p:cNvSpPr/>
          <p:nvPr/>
        </p:nvSpPr>
        <p:spPr>
          <a:xfrm>
            <a:off x="3180497"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椭圆 54"/>
          <p:cNvSpPr/>
          <p:nvPr/>
        </p:nvSpPr>
        <p:spPr>
          <a:xfrm>
            <a:off x="3418678"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椭圆 55"/>
          <p:cNvSpPr/>
          <p:nvPr/>
        </p:nvSpPr>
        <p:spPr>
          <a:xfrm>
            <a:off x="3658645"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椭圆 56"/>
          <p:cNvSpPr/>
          <p:nvPr/>
        </p:nvSpPr>
        <p:spPr>
          <a:xfrm>
            <a:off x="3876115"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椭圆 57"/>
          <p:cNvSpPr/>
          <p:nvPr/>
        </p:nvSpPr>
        <p:spPr>
          <a:xfrm>
            <a:off x="4099299"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椭圆 58"/>
          <p:cNvSpPr/>
          <p:nvPr/>
        </p:nvSpPr>
        <p:spPr>
          <a:xfrm>
            <a:off x="4333552"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椭圆 59"/>
          <p:cNvSpPr/>
          <p:nvPr/>
        </p:nvSpPr>
        <p:spPr>
          <a:xfrm>
            <a:off x="4556735"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椭圆 60"/>
          <p:cNvSpPr/>
          <p:nvPr/>
        </p:nvSpPr>
        <p:spPr>
          <a:xfrm>
            <a:off x="4779919"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椭圆 63"/>
          <p:cNvSpPr/>
          <p:nvPr/>
        </p:nvSpPr>
        <p:spPr>
          <a:xfrm>
            <a:off x="2717347"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椭圆 64"/>
          <p:cNvSpPr/>
          <p:nvPr/>
        </p:nvSpPr>
        <p:spPr>
          <a:xfrm>
            <a:off x="2957314"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椭圆 65"/>
          <p:cNvSpPr/>
          <p:nvPr/>
        </p:nvSpPr>
        <p:spPr>
          <a:xfrm>
            <a:off x="3180497"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椭圆 66"/>
          <p:cNvSpPr/>
          <p:nvPr/>
        </p:nvSpPr>
        <p:spPr>
          <a:xfrm>
            <a:off x="3418678"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椭圆 67"/>
          <p:cNvSpPr/>
          <p:nvPr/>
        </p:nvSpPr>
        <p:spPr>
          <a:xfrm>
            <a:off x="3658645"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椭圆 68"/>
          <p:cNvSpPr/>
          <p:nvPr/>
        </p:nvSpPr>
        <p:spPr>
          <a:xfrm>
            <a:off x="3876115"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椭圆 69"/>
          <p:cNvSpPr/>
          <p:nvPr/>
        </p:nvSpPr>
        <p:spPr>
          <a:xfrm>
            <a:off x="4099299"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椭圆 70"/>
          <p:cNvSpPr/>
          <p:nvPr/>
        </p:nvSpPr>
        <p:spPr>
          <a:xfrm>
            <a:off x="4333552"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椭圆 71"/>
          <p:cNvSpPr/>
          <p:nvPr/>
        </p:nvSpPr>
        <p:spPr>
          <a:xfrm>
            <a:off x="4556735"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椭圆 72"/>
          <p:cNvSpPr/>
          <p:nvPr/>
        </p:nvSpPr>
        <p:spPr>
          <a:xfrm>
            <a:off x="4779919"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椭圆 74"/>
          <p:cNvSpPr/>
          <p:nvPr/>
        </p:nvSpPr>
        <p:spPr>
          <a:xfrm>
            <a:off x="2717347"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椭圆 75"/>
          <p:cNvSpPr/>
          <p:nvPr/>
        </p:nvSpPr>
        <p:spPr>
          <a:xfrm>
            <a:off x="2957314"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椭圆 76"/>
          <p:cNvSpPr/>
          <p:nvPr/>
        </p:nvSpPr>
        <p:spPr>
          <a:xfrm>
            <a:off x="3180497"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椭圆 77"/>
          <p:cNvSpPr/>
          <p:nvPr/>
        </p:nvSpPr>
        <p:spPr>
          <a:xfrm>
            <a:off x="3418678"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椭圆 78"/>
          <p:cNvSpPr/>
          <p:nvPr/>
        </p:nvSpPr>
        <p:spPr>
          <a:xfrm>
            <a:off x="3658645"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椭圆 79"/>
          <p:cNvSpPr/>
          <p:nvPr/>
        </p:nvSpPr>
        <p:spPr>
          <a:xfrm>
            <a:off x="3876115"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椭圆 80"/>
          <p:cNvSpPr/>
          <p:nvPr/>
        </p:nvSpPr>
        <p:spPr>
          <a:xfrm>
            <a:off x="4099299"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椭圆 81"/>
          <p:cNvSpPr/>
          <p:nvPr/>
        </p:nvSpPr>
        <p:spPr>
          <a:xfrm>
            <a:off x="4333552"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椭圆 82"/>
          <p:cNvSpPr/>
          <p:nvPr/>
        </p:nvSpPr>
        <p:spPr>
          <a:xfrm>
            <a:off x="4556735"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椭圆 83"/>
          <p:cNvSpPr/>
          <p:nvPr/>
        </p:nvSpPr>
        <p:spPr>
          <a:xfrm>
            <a:off x="4779919"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椭圆 85"/>
          <p:cNvSpPr/>
          <p:nvPr/>
        </p:nvSpPr>
        <p:spPr>
          <a:xfrm>
            <a:off x="2717347"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7" name="椭圆 86"/>
          <p:cNvSpPr/>
          <p:nvPr/>
        </p:nvSpPr>
        <p:spPr>
          <a:xfrm>
            <a:off x="2957314"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8" name="椭圆 87"/>
          <p:cNvSpPr/>
          <p:nvPr/>
        </p:nvSpPr>
        <p:spPr>
          <a:xfrm>
            <a:off x="3180497"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9" name="椭圆 88"/>
          <p:cNvSpPr/>
          <p:nvPr/>
        </p:nvSpPr>
        <p:spPr>
          <a:xfrm>
            <a:off x="3418678"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0" name="椭圆 89"/>
          <p:cNvSpPr/>
          <p:nvPr/>
        </p:nvSpPr>
        <p:spPr>
          <a:xfrm>
            <a:off x="3658645"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椭圆 90"/>
          <p:cNvSpPr/>
          <p:nvPr/>
        </p:nvSpPr>
        <p:spPr>
          <a:xfrm>
            <a:off x="3876115"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2" name="椭圆 91"/>
          <p:cNvSpPr/>
          <p:nvPr/>
        </p:nvSpPr>
        <p:spPr>
          <a:xfrm>
            <a:off x="4099299"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3" name="椭圆 92"/>
          <p:cNvSpPr/>
          <p:nvPr/>
        </p:nvSpPr>
        <p:spPr>
          <a:xfrm>
            <a:off x="4333552" y="5415620"/>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椭圆 93"/>
          <p:cNvSpPr/>
          <p:nvPr/>
        </p:nvSpPr>
        <p:spPr>
          <a:xfrm>
            <a:off x="4556735" y="5415620"/>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5" name="椭圆 94"/>
          <p:cNvSpPr/>
          <p:nvPr/>
        </p:nvSpPr>
        <p:spPr>
          <a:xfrm>
            <a:off x="4779919" y="5415620"/>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椭圆 96"/>
          <p:cNvSpPr/>
          <p:nvPr/>
        </p:nvSpPr>
        <p:spPr>
          <a:xfrm>
            <a:off x="8410122"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椭圆 97"/>
          <p:cNvSpPr/>
          <p:nvPr/>
        </p:nvSpPr>
        <p:spPr>
          <a:xfrm>
            <a:off x="8650089"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9" name="椭圆 98"/>
          <p:cNvSpPr/>
          <p:nvPr/>
        </p:nvSpPr>
        <p:spPr>
          <a:xfrm>
            <a:off x="8873272"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椭圆 99"/>
          <p:cNvSpPr/>
          <p:nvPr/>
        </p:nvSpPr>
        <p:spPr>
          <a:xfrm>
            <a:off x="9111453"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1" name="椭圆 100"/>
          <p:cNvSpPr/>
          <p:nvPr/>
        </p:nvSpPr>
        <p:spPr>
          <a:xfrm>
            <a:off x="9351420"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2" name="椭圆 101"/>
          <p:cNvSpPr/>
          <p:nvPr/>
        </p:nvSpPr>
        <p:spPr>
          <a:xfrm>
            <a:off x="9568890"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椭圆 102"/>
          <p:cNvSpPr/>
          <p:nvPr/>
        </p:nvSpPr>
        <p:spPr>
          <a:xfrm>
            <a:off x="9792074"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 name="椭圆 103"/>
          <p:cNvSpPr/>
          <p:nvPr/>
        </p:nvSpPr>
        <p:spPr>
          <a:xfrm>
            <a:off x="10026327"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椭圆 104"/>
          <p:cNvSpPr/>
          <p:nvPr/>
        </p:nvSpPr>
        <p:spPr>
          <a:xfrm>
            <a:off x="10249510" y="2168524"/>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 name="椭圆 105"/>
          <p:cNvSpPr/>
          <p:nvPr/>
        </p:nvSpPr>
        <p:spPr>
          <a:xfrm>
            <a:off x="10472694" y="2168524"/>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椭圆 107"/>
          <p:cNvSpPr/>
          <p:nvPr/>
        </p:nvSpPr>
        <p:spPr>
          <a:xfrm>
            <a:off x="8410122"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椭圆 108"/>
          <p:cNvSpPr/>
          <p:nvPr/>
        </p:nvSpPr>
        <p:spPr>
          <a:xfrm>
            <a:off x="8650089"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椭圆 109"/>
          <p:cNvSpPr/>
          <p:nvPr/>
        </p:nvSpPr>
        <p:spPr>
          <a:xfrm>
            <a:off x="8873272"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椭圆 110"/>
          <p:cNvSpPr/>
          <p:nvPr/>
        </p:nvSpPr>
        <p:spPr>
          <a:xfrm>
            <a:off x="9111453"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2" name="椭圆 111"/>
          <p:cNvSpPr/>
          <p:nvPr/>
        </p:nvSpPr>
        <p:spPr>
          <a:xfrm>
            <a:off x="9351420"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椭圆 112"/>
          <p:cNvSpPr/>
          <p:nvPr/>
        </p:nvSpPr>
        <p:spPr>
          <a:xfrm>
            <a:off x="9568890"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椭圆 113"/>
          <p:cNvSpPr/>
          <p:nvPr/>
        </p:nvSpPr>
        <p:spPr>
          <a:xfrm>
            <a:off x="9792074"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5" name="椭圆 114"/>
          <p:cNvSpPr/>
          <p:nvPr/>
        </p:nvSpPr>
        <p:spPr>
          <a:xfrm>
            <a:off x="10026327"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椭圆 115"/>
          <p:cNvSpPr/>
          <p:nvPr/>
        </p:nvSpPr>
        <p:spPr>
          <a:xfrm>
            <a:off x="10249510"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7" name="椭圆 116"/>
          <p:cNvSpPr/>
          <p:nvPr/>
        </p:nvSpPr>
        <p:spPr>
          <a:xfrm>
            <a:off x="10472694" y="2841251"/>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椭圆 118"/>
          <p:cNvSpPr/>
          <p:nvPr/>
        </p:nvSpPr>
        <p:spPr>
          <a:xfrm>
            <a:off x="8410122"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椭圆 119"/>
          <p:cNvSpPr/>
          <p:nvPr/>
        </p:nvSpPr>
        <p:spPr>
          <a:xfrm>
            <a:off x="8650089"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椭圆 120"/>
          <p:cNvSpPr/>
          <p:nvPr/>
        </p:nvSpPr>
        <p:spPr>
          <a:xfrm>
            <a:off x="8873272"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椭圆 121"/>
          <p:cNvSpPr/>
          <p:nvPr/>
        </p:nvSpPr>
        <p:spPr>
          <a:xfrm>
            <a:off x="9111453"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椭圆 122"/>
          <p:cNvSpPr/>
          <p:nvPr/>
        </p:nvSpPr>
        <p:spPr>
          <a:xfrm>
            <a:off x="9351420" y="3503713"/>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 name="椭圆 123"/>
          <p:cNvSpPr/>
          <p:nvPr/>
        </p:nvSpPr>
        <p:spPr>
          <a:xfrm>
            <a:off x="9568890"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椭圆 124"/>
          <p:cNvSpPr/>
          <p:nvPr/>
        </p:nvSpPr>
        <p:spPr>
          <a:xfrm>
            <a:off x="9792074"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椭圆 125"/>
          <p:cNvSpPr/>
          <p:nvPr/>
        </p:nvSpPr>
        <p:spPr>
          <a:xfrm>
            <a:off x="10026327"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椭圆 126"/>
          <p:cNvSpPr/>
          <p:nvPr/>
        </p:nvSpPr>
        <p:spPr>
          <a:xfrm>
            <a:off x="10249510"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椭圆 127"/>
          <p:cNvSpPr/>
          <p:nvPr/>
        </p:nvSpPr>
        <p:spPr>
          <a:xfrm>
            <a:off x="10472694" y="3503713"/>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椭圆 129"/>
          <p:cNvSpPr/>
          <p:nvPr/>
        </p:nvSpPr>
        <p:spPr>
          <a:xfrm>
            <a:off x="8410122"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椭圆 130"/>
          <p:cNvSpPr/>
          <p:nvPr/>
        </p:nvSpPr>
        <p:spPr>
          <a:xfrm>
            <a:off x="8650089"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椭圆 131"/>
          <p:cNvSpPr/>
          <p:nvPr/>
        </p:nvSpPr>
        <p:spPr>
          <a:xfrm>
            <a:off x="8873272"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3" name="椭圆 132"/>
          <p:cNvSpPr/>
          <p:nvPr/>
        </p:nvSpPr>
        <p:spPr>
          <a:xfrm>
            <a:off x="9111453"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4" name="椭圆 133"/>
          <p:cNvSpPr/>
          <p:nvPr/>
        </p:nvSpPr>
        <p:spPr>
          <a:xfrm>
            <a:off x="9351420"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5" name="椭圆 134"/>
          <p:cNvSpPr/>
          <p:nvPr/>
        </p:nvSpPr>
        <p:spPr>
          <a:xfrm>
            <a:off x="9568890"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椭圆 135"/>
          <p:cNvSpPr/>
          <p:nvPr/>
        </p:nvSpPr>
        <p:spPr>
          <a:xfrm>
            <a:off x="9792074"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7" name="椭圆 136"/>
          <p:cNvSpPr/>
          <p:nvPr/>
        </p:nvSpPr>
        <p:spPr>
          <a:xfrm>
            <a:off x="10026327" y="4125878"/>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椭圆 137"/>
          <p:cNvSpPr/>
          <p:nvPr/>
        </p:nvSpPr>
        <p:spPr>
          <a:xfrm>
            <a:off x="10249510" y="4125878"/>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椭圆 138"/>
          <p:cNvSpPr/>
          <p:nvPr/>
        </p:nvSpPr>
        <p:spPr>
          <a:xfrm>
            <a:off x="10472694" y="4125878"/>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1" name="椭圆 140"/>
          <p:cNvSpPr/>
          <p:nvPr/>
        </p:nvSpPr>
        <p:spPr>
          <a:xfrm>
            <a:off x="8410122"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2" name="椭圆 141"/>
          <p:cNvSpPr/>
          <p:nvPr/>
        </p:nvSpPr>
        <p:spPr>
          <a:xfrm>
            <a:off x="8650089"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3" name="椭圆 142"/>
          <p:cNvSpPr/>
          <p:nvPr/>
        </p:nvSpPr>
        <p:spPr>
          <a:xfrm>
            <a:off x="8873272"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4" name="椭圆 143"/>
          <p:cNvSpPr/>
          <p:nvPr/>
        </p:nvSpPr>
        <p:spPr>
          <a:xfrm>
            <a:off x="9111453"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5" name="椭圆 144"/>
          <p:cNvSpPr/>
          <p:nvPr/>
        </p:nvSpPr>
        <p:spPr>
          <a:xfrm>
            <a:off x="9351420"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6" name="椭圆 145"/>
          <p:cNvSpPr/>
          <p:nvPr/>
        </p:nvSpPr>
        <p:spPr>
          <a:xfrm>
            <a:off x="9568890"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椭圆 146"/>
          <p:cNvSpPr/>
          <p:nvPr/>
        </p:nvSpPr>
        <p:spPr>
          <a:xfrm>
            <a:off x="9792074" y="4759619"/>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椭圆 147"/>
          <p:cNvSpPr/>
          <p:nvPr/>
        </p:nvSpPr>
        <p:spPr>
          <a:xfrm>
            <a:off x="10026327"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9" name="椭圆 148"/>
          <p:cNvSpPr/>
          <p:nvPr/>
        </p:nvSpPr>
        <p:spPr>
          <a:xfrm>
            <a:off x="10249510"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0" name="椭圆 149"/>
          <p:cNvSpPr/>
          <p:nvPr/>
        </p:nvSpPr>
        <p:spPr>
          <a:xfrm>
            <a:off x="10472694" y="4759619"/>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2" name="椭圆 151"/>
          <p:cNvSpPr/>
          <p:nvPr/>
        </p:nvSpPr>
        <p:spPr>
          <a:xfrm>
            <a:off x="8410122"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椭圆 152"/>
          <p:cNvSpPr/>
          <p:nvPr/>
        </p:nvSpPr>
        <p:spPr>
          <a:xfrm>
            <a:off x="8650089"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4" name="椭圆 153"/>
          <p:cNvSpPr/>
          <p:nvPr/>
        </p:nvSpPr>
        <p:spPr>
          <a:xfrm>
            <a:off x="8873272"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5" name="椭圆 154"/>
          <p:cNvSpPr/>
          <p:nvPr/>
        </p:nvSpPr>
        <p:spPr>
          <a:xfrm>
            <a:off x="9111453"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椭圆 155"/>
          <p:cNvSpPr/>
          <p:nvPr/>
        </p:nvSpPr>
        <p:spPr>
          <a:xfrm>
            <a:off x="9351420"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7" name="椭圆 156"/>
          <p:cNvSpPr/>
          <p:nvPr/>
        </p:nvSpPr>
        <p:spPr>
          <a:xfrm>
            <a:off x="9568890"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8" name="椭圆 157"/>
          <p:cNvSpPr/>
          <p:nvPr/>
        </p:nvSpPr>
        <p:spPr>
          <a:xfrm>
            <a:off x="9792074"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椭圆 158"/>
          <p:cNvSpPr/>
          <p:nvPr/>
        </p:nvSpPr>
        <p:spPr>
          <a:xfrm>
            <a:off x="10026327" y="5415620"/>
            <a:ext cx="134981" cy="1349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0" name="椭圆 159"/>
          <p:cNvSpPr/>
          <p:nvPr/>
        </p:nvSpPr>
        <p:spPr>
          <a:xfrm>
            <a:off x="10249510" y="5415620"/>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1" name="椭圆 160"/>
          <p:cNvSpPr/>
          <p:nvPr/>
        </p:nvSpPr>
        <p:spPr>
          <a:xfrm>
            <a:off x="10472694" y="5415620"/>
            <a:ext cx="134981" cy="13498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266700" y="824210"/>
            <a:ext cx="11925300" cy="461665"/>
            <a:chOff x="266700" y="824210"/>
            <a:chExt cx="11925300" cy="461665"/>
          </a:xfrm>
        </p:grpSpPr>
        <p:sp>
          <p:nvSpPr>
            <p:cNvPr id="151" name="文本框 150"/>
            <p:cNvSpPr txBox="1"/>
            <p:nvPr/>
          </p:nvSpPr>
          <p:spPr>
            <a:xfrm>
              <a:off x="266700" y="824210"/>
              <a:ext cx="3385863" cy="461665"/>
            </a:xfrm>
            <a:prstGeom prst="rect">
              <a:avLst/>
            </a:prstGeom>
            <a:noFill/>
          </p:spPr>
          <p:txBody>
            <a:bodyPr wrap="none" rtlCol="0">
              <a:spAutoFit/>
            </a:bodyPr>
            <a:lstStyle/>
            <a:p>
              <a:r>
                <a:rPr lang="en-US" altLang="zh-CN" sz="2400" spc="600">
                  <a:solidFill>
                    <a:srgbClr val="595757"/>
                  </a:solidFill>
                  <a:latin typeface="微软雅黑" panose="020B0503020204020204" pitchFamily="34" charset="-122"/>
                  <a:ea typeface="微软雅黑" panose="020B0503020204020204" pitchFamily="34" charset="-122"/>
                </a:rPr>
                <a:t>DESIGN SKILLS</a:t>
              </a:r>
            </a:p>
          </p:txBody>
        </p:sp>
        <p:cxnSp>
          <p:nvCxnSpPr>
            <p:cNvPr id="162" name="直接连接符 161"/>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1250"/>
                                        <p:tgtEl>
                                          <p:spTgt spid="19"/>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50"/>
                                        <p:tgtEl>
                                          <p:spTgt spid="7"/>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350"/>
                                        <p:tgtEl>
                                          <p:spTgt spid="8"/>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50"/>
                                        <p:tgtEl>
                                          <p:spTgt spid="9"/>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50"/>
                                        <p:tgtEl>
                                          <p:spTgt spid="10"/>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50"/>
                                        <p:tgtEl>
                                          <p:spTgt spid="11"/>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50"/>
                                        <p:tgtEl>
                                          <p:spTgt spid="12"/>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350"/>
                                        <p:tgtEl>
                                          <p:spTgt spid="13"/>
                                        </p:tgtEl>
                                      </p:cBhvr>
                                    </p:animEffect>
                                  </p:childTnLst>
                                </p:cTn>
                              </p:par>
                            </p:childTnLst>
                          </p:cTn>
                        </p:par>
                        <p:par>
                          <p:cTn id="36" fill="hold">
                            <p:stCondLst>
                              <p:cond delay="6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350"/>
                                        <p:tgtEl>
                                          <p:spTgt spid="14"/>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350"/>
                                        <p:tgtEl>
                                          <p:spTgt spid="15"/>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350"/>
                                        <p:tgtEl>
                                          <p:spTgt spid="16"/>
                                        </p:tgtEl>
                                      </p:cBhvr>
                                    </p:animEffect>
                                  </p:childTnLst>
                                </p:cTn>
                              </p:par>
                            </p:childTnLst>
                          </p:cTn>
                        </p:par>
                        <p:par>
                          <p:cTn id="48" fill="hold">
                            <p:stCondLst>
                              <p:cond delay="800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Effect transition="in" filter="fade">
                                      <p:cBhvr>
                                        <p:cTn id="51" dur="1250"/>
                                        <p:tgtEl>
                                          <p:spTgt spid="20"/>
                                        </p:tgtEl>
                                      </p:cBhvr>
                                    </p:animEffect>
                                  </p:childTnLst>
                                </p:cTn>
                              </p:par>
                            </p:childTnLst>
                          </p:cTn>
                        </p:par>
                        <p:par>
                          <p:cTn id="52" fill="hold">
                            <p:stCondLst>
                              <p:cond delay="9624"/>
                            </p:stCondLst>
                            <p:childTnLst>
                              <p:par>
                                <p:cTn id="53" presetID="10"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350"/>
                                        <p:tgtEl>
                                          <p:spTgt spid="41"/>
                                        </p:tgtEl>
                                      </p:cBhvr>
                                    </p:animEffect>
                                  </p:childTnLst>
                                </p:cTn>
                              </p:par>
                            </p:childTnLst>
                          </p:cTn>
                        </p:par>
                        <p:par>
                          <p:cTn id="56" fill="hold">
                            <p:stCondLst>
                              <p:cond delay="10124"/>
                            </p:stCondLst>
                            <p:childTnLst>
                              <p:par>
                                <p:cTn id="57" presetID="10"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350"/>
                                        <p:tgtEl>
                                          <p:spTgt spid="42"/>
                                        </p:tgtEl>
                                      </p:cBhvr>
                                    </p:animEffect>
                                  </p:childTnLst>
                                </p:cTn>
                              </p:par>
                            </p:childTnLst>
                          </p:cTn>
                        </p:par>
                        <p:par>
                          <p:cTn id="60" fill="hold">
                            <p:stCondLst>
                              <p:cond delay="10624"/>
                            </p:stCondLst>
                            <p:childTnLst>
                              <p:par>
                                <p:cTn id="61" presetID="10"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350"/>
                                        <p:tgtEl>
                                          <p:spTgt spid="43"/>
                                        </p:tgtEl>
                                      </p:cBhvr>
                                    </p:animEffect>
                                  </p:childTnLst>
                                </p:cTn>
                              </p:par>
                            </p:childTnLst>
                          </p:cTn>
                        </p:par>
                        <p:par>
                          <p:cTn id="64" fill="hold">
                            <p:stCondLst>
                              <p:cond delay="11124"/>
                            </p:stCondLst>
                            <p:childTnLst>
                              <p:par>
                                <p:cTn id="65" presetID="10" presetClass="entr" presetSubtype="0"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350"/>
                                        <p:tgtEl>
                                          <p:spTgt spid="44"/>
                                        </p:tgtEl>
                                      </p:cBhvr>
                                    </p:animEffect>
                                  </p:childTnLst>
                                </p:cTn>
                              </p:par>
                            </p:childTnLst>
                          </p:cTn>
                        </p:par>
                        <p:par>
                          <p:cTn id="68" fill="hold">
                            <p:stCondLst>
                              <p:cond delay="11624"/>
                            </p:stCondLst>
                            <p:childTnLst>
                              <p:par>
                                <p:cTn id="69" presetID="10"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350"/>
                                        <p:tgtEl>
                                          <p:spTgt spid="45"/>
                                        </p:tgtEl>
                                      </p:cBhvr>
                                    </p:animEffect>
                                  </p:childTnLst>
                                </p:cTn>
                              </p:par>
                            </p:childTnLst>
                          </p:cTn>
                        </p:par>
                        <p:par>
                          <p:cTn id="72" fill="hold">
                            <p:stCondLst>
                              <p:cond delay="12124"/>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350"/>
                                        <p:tgtEl>
                                          <p:spTgt spid="46"/>
                                        </p:tgtEl>
                                      </p:cBhvr>
                                    </p:animEffect>
                                  </p:childTnLst>
                                </p:cTn>
                              </p:par>
                            </p:childTnLst>
                          </p:cTn>
                        </p:par>
                        <p:par>
                          <p:cTn id="76" fill="hold">
                            <p:stCondLst>
                              <p:cond delay="12624"/>
                            </p:stCondLst>
                            <p:childTnLst>
                              <p:par>
                                <p:cTn id="77" presetID="10" presetClass="entr" presetSubtype="0"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350"/>
                                        <p:tgtEl>
                                          <p:spTgt spid="47"/>
                                        </p:tgtEl>
                                      </p:cBhvr>
                                    </p:animEffect>
                                  </p:childTnLst>
                                </p:cTn>
                              </p:par>
                            </p:childTnLst>
                          </p:cTn>
                        </p:par>
                        <p:par>
                          <p:cTn id="80" fill="hold">
                            <p:stCondLst>
                              <p:cond delay="13124"/>
                            </p:stCondLst>
                            <p:childTnLst>
                              <p:par>
                                <p:cTn id="81" presetID="10"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350"/>
                                        <p:tgtEl>
                                          <p:spTgt spid="48"/>
                                        </p:tgtEl>
                                      </p:cBhvr>
                                    </p:animEffect>
                                  </p:childTnLst>
                                </p:cTn>
                              </p:par>
                            </p:childTnLst>
                          </p:cTn>
                        </p:par>
                        <p:par>
                          <p:cTn id="84" fill="hold">
                            <p:stCondLst>
                              <p:cond delay="13624"/>
                            </p:stCondLst>
                            <p:childTnLst>
                              <p:par>
                                <p:cTn id="85" presetID="10" presetClass="entr" presetSubtype="0"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350"/>
                                        <p:tgtEl>
                                          <p:spTgt spid="49"/>
                                        </p:tgtEl>
                                      </p:cBhvr>
                                    </p:animEffect>
                                  </p:childTnLst>
                                </p:cTn>
                              </p:par>
                            </p:childTnLst>
                          </p:cTn>
                        </p:par>
                        <p:par>
                          <p:cTn id="88" fill="hold">
                            <p:stCondLst>
                              <p:cond delay="14124"/>
                            </p:stCondLst>
                            <p:childTnLst>
                              <p:par>
                                <p:cTn id="89" presetID="10" presetClass="entr" presetSubtype="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350"/>
                                        <p:tgtEl>
                                          <p:spTgt spid="50"/>
                                        </p:tgtEl>
                                      </p:cBhvr>
                                    </p:animEffect>
                                  </p:childTnLst>
                                </p:cTn>
                              </p:par>
                            </p:childTnLst>
                          </p:cTn>
                        </p:par>
                        <p:par>
                          <p:cTn id="92" fill="hold">
                            <p:stCondLst>
                              <p:cond delay="14624"/>
                            </p:stCondLst>
                            <p:childTnLst>
                              <p:par>
                                <p:cTn id="93" presetID="10" presetClass="entr" presetSubtype="0" fill="hold" grpId="0" nodeType="afterEffect">
                                  <p:stCondLst>
                                    <p:cond delay="0"/>
                                  </p:stCondLst>
                                  <p:iterate type="lt">
                                    <p:tmPct val="10000"/>
                                  </p:iterate>
                                  <p:childTnLst>
                                    <p:set>
                                      <p:cBhvr>
                                        <p:cTn id="94" dur="1" fill="hold">
                                          <p:stCondLst>
                                            <p:cond delay="0"/>
                                          </p:stCondLst>
                                        </p:cTn>
                                        <p:tgtEl>
                                          <p:spTgt spid="22"/>
                                        </p:tgtEl>
                                        <p:attrNameLst>
                                          <p:attrName>style.visibility</p:attrName>
                                        </p:attrNameLst>
                                      </p:cBhvr>
                                      <p:to>
                                        <p:strVal val="visible"/>
                                      </p:to>
                                    </p:set>
                                    <p:animEffect transition="in" filter="fade">
                                      <p:cBhvr>
                                        <p:cTn id="95" dur="1250"/>
                                        <p:tgtEl>
                                          <p:spTgt spid="22"/>
                                        </p:tgtEl>
                                      </p:cBhvr>
                                    </p:animEffect>
                                  </p:childTnLst>
                                </p:cTn>
                              </p:par>
                            </p:childTnLst>
                          </p:cTn>
                        </p:par>
                        <p:par>
                          <p:cTn id="96" fill="hold">
                            <p:stCondLst>
                              <p:cond delay="16125"/>
                            </p:stCondLst>
                            <p:childTnLst>
                              <p:par>
                                <p:cTn id="97" presetID="10"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350"/>
                                        <p:tgtEl>
                                          <p:spTgt spid="52"/>
                                        </p:tgtEl>
                                      </p:cBhvr>
                                    </p:animEffect>
                                  </p:childTnLst>
                                </p:cTn>
                              </p:par>
                            </p:childTnLst>
                          </p:cTn>
                        </p:par>
                        <p:par>
                          <p:cTn id="100" fill="hold">
                            <p:stCondLst>
                              <p:cond delay="16625"/>
                            </p:stCondLst>
                            <p:childTnLst>
                              <p:par>
                                <p:cTn id="101" presetID="10" presetClass="entr" presetSubtype="0"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350"/>
                                        <p:tgtEl>
                                          <p:spTgt spid="53"/>
                                        </p:tgtEl>
                                      </p:cBhvr>
                                    </p:animEffect>
                                  </p:childTnLst>
                                </p:cTn>
                              </p:par>
                            </p:childTnLst>
                          </p:cTn>
                        </p:par>
                        <p:par>
                          <p:cTn id="104" fill="hold">
                            <p:stCondLst>
                              <p:cond delay="17125"/>
                            </p:stCondLst>
                            <p:childTnLst>
                              <p:par>
                                <p:cTn id="105" presetID="10" presetClass="entr" presetSubtype="0"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350"/>
                                        <p:tgtEl>
                                          <p:spTgt spid="54"/>
                                        </p:tgtEl>
                                      </p:cBhvr>
                                    </p:animEffect>
                                  </p:childTnLst>
                                </p:cTn>
                              </p:par>
                            </p:childTnLst>
                          </p:cTn>
                        </p:par>
                        <p:par>
                          <p:cTn id="108" fill="hold">
                            <p:stCondLst>
                              <p:cond delay="17625"/>
                            </p:stCondLst>
                            <p:childTnLst>
                              <p:par>
                                <p:cTn id="109" presetID="10" presetClass="entr" presetSubtype="0" fill="hold" grpId="0" nodeType="after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350"/>
                                        <p:tgtEl>
                                          <p:spTgt spid="55"/>
                                        </p:tgtEl>
                                      </p:cBhvr>
                                    </p:animEffect>
                                  </p:childTnLst>
                                </p:cTn>
                              </p:par>
                            </p:childTnLst>
                          </p:cTn>
                        </p:par>
                        <p:par>
                          <p:cTn id="112" fill="hold">
                            <p:stCondLst>
                              <p:cond delay="18125"/>
                            </p:stCondLst>
                            <p:childTnLst>
                              <p:par>
                                <p:cTn id="113" presetID="10" presetClass="entr" presetSubtype="0" fill="hold" grpId="0" nodeType="after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fade">
                                      <p:cBhvr>
                                        <p:cTn id="115" dur="350"/>
                                        <p:tgtEl>
                                          <p:spTgt spid="56"/>
                                        </p:tgtEl>
                                      </p:cBhvr>
                                    </p:animEffect>
                                  </p:childTnLst>
                                </p:cTn>
                              </p:par>
                            </p:childTnLst>
                          </p:cTn>
                        </p:par>
                        <p:par>
                          <p:cTn id="116" fill="hold">
                            <p:stCondLst>
                              <p:cond delay="18625"/>
                            </p:stCondLst>
                            <p:childTnLst>
                              <p:par>
                                <p:cTn id="117" presetID="10" presetClass="entr" presetSubtype="0"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350"/>
                                        <p:tgtEl>
                                          <p:spTgt spid="57"/>
                                        </p:tgtEl>
                                      </p:cBhvr>
                                    </p:animEffect>
                                  </p:childTnLst>
                                </p:cTn>
                              </p:par>
                            </p:childTnLst>
                          </p:cTn>
                        </p:par>
                        <p:par>
                          <p:cTn id="120" fill="hold">
                            <p:stCondLst>
                              <p:cond delay="19125"/>
                            </p:stCondLst>
                            <p:childTnLst>
                              <p:par>
                                <p:cTn id="121" presetID="10" presetClass="entr" presetSubtype="0" fill="hold" grpId="0" nodeType="after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fade">
                                      <p:cBhvr>
                                        <p:cTn id="123" dur="350"/>
                                        <p:tgtEl>
                                          <p:spTgt spid="58"/>
                                        </p:tgtEl>
                                      </p:cBhvr>
                                    </p:animEffect>
                                  </p:childTnLst>
                                </p:cTn>
                              </p:par>
                            </p:childTnLst>
                          </p:cTn>
                        </p:par>
                        <p:par>
                          <p:cTn id="124" fill="hold">
                            <p:stCondLst>
                              <p:cond delay="19625"/>
                            </p:stCondLst>
                            <p:childTnLst>
                              <p:par>
                                <p:cTn id="125" presetID="10" presetClass="entr" presetSubtype="0" fill="hold" grpId="0" nodeType="after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fade">
                                      <p:cBhvr>
                                        <p:cTn id="127" dur="350"/>
                                        <p:tgtEl>
                                          <p:spTgt spid="59"/>
                                        </p:tgtEl>
                                      </p:cBhvr>
                                    </p:animEffect>
                                  </p:childTnLst>
                                </p:cTn>
                              </p:par>
                            </p:childTnLst>
                          </p:cTn>
                        </p:par>
                        <p:par>
                          <p:cTn id="128" fill="hold">
                            <p:stCondLst>
                              <p:cond delay="20125"/>
                            </p:stCondLst>
                            <p:childTnLst>
                              <p:par>
                                <p:cTn id="129" presetID="10" presetClass="entr" presetSubtype="0"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fade">
                                      <p:cBhvr>
                                        <p:cTn id="131" dur="350"/>
                                        <p:tgtEl>
                                          <p:spTgt spid="60"/>
                                        </p:tgtEl>
                                      </p:cBhvr>
                                    </p:animEffect>
                                  </p:childTnLst>
                                </p:cTn>
                              </p:par>
                            </p:childTnLst>
                          </p:cTn>
                        </p:par>
                        <p:par>
                          <p:cTn id="132" fill="hold">
                            <p:stCondLst>
                              <p:cond delay="20625"/>
                            </p:stCondLst>
                            <p:childTnLst>
                              <p:par>
                                <p:cTn id="133" presetID="10" presetClass="entr" presetSubtype="0" fill="hold" grpId="0" nodeType="afterEffect">
                                  <p:stCondLst>
                                    <p:cond delay="0"/>
                                  </p:stCondLst>
                                  <p:childTnLst>
                                    <p:set>
                                      <p:cBhvr>
                                        <p:cTn id="134" dur="1" fill="hold">
                                          <p:stCondLst>
                                            <p:cond delay="0"/>
                                          </p:stCondLst>
                                        </p:cTn>
                                        <p:tgtEl>
                                          <p:spTgt spid="61"/>
                                        </p:tgtEl>
                                        <p:attrNameLst>
                                          <p:attrName>style.visibility</p:attrName>
                                        </p:attrNameLst>
                                      </p:cBhvr>
                                      <p:to>
                                        <p:strVal val="visible"/>
                                      </p:to>
                                    </p:set>
                                    <p:animEffect transition="in" filter="fade">
                                      <p:cBhvr>
                                        <p:cTn id="135" dur="350"/>
                                        <p:tgtEl>
                                          <p:spTgt spid="61"/>
                                        </p:tgtEl>
                                      </p:cBhvr>
                                    </p:animEffect>
                                  </p:childTnLst>
                                </p:cTn>
                              </p:par>
                            </p:childTnLst>
                          </p:cTn>
                        </p:par>
                        <p:par>
                          <p:cTn id="136" fill="hold">
                            <p:stCondLst>
                              <p:cond delay="21125"/>
                            </p:stCondLst>
                            <p:childTnLst>
                              <p:par>
                                <p:cTn id="137" presetID="10" presetClass="entr" presetSubtype="0" fill="hold" grpId="0" nodeType="afterEffect">
                                  <p:stCondLst>
                                    <p:cond delay="0"/>
                                  </p:stCondLst>
                                  <p:iterate type="lt">
                                    <p:tmPct val="10000"/>
                                  </p:iterate>
                                  <p:childTnLst>
                                    <p:set>
                                      <p:cBhvr>
                                        <p:cTn id="138" dur="1" fill="hold">
                                          <p:stCondLst>
                                            <p:cond delay="0"/>
                                          </p:stCondLst>
                                        </p:cTn>
                                        <p:tgtEl>
                                          <p:spTgt spid="25"/>
                                        </p:tgtEl>
                                        <p:attrNameLst>
                                          <p:attrName>style.visibility</p:attrName>
                                        </p:attrNameLst>
                                      </p:cBhvr>
                                      <p:to>
                                        <p:strVal val="visible"/>
                                      </p:to>
                                    </p:set>
                                    <p:animEffect transition="in" filter="fade">
                                      <p:cBhvr>
                                        <p:cTn id="139" dur="1250"/>
                                        <p:tgtEl>
                                          <p:spTgt spid="25"/>
                                        </p:tgtEl>
                                      </p:cBhvr>
                                    </p:animEffect>
                                  </p:childTnLst>
                                </p:cTn>
                              </p:par>
                            </p:childTnLst>
                          </p:cTn>
                        </p:par>
                        <p:par>
                          <p:cTn id="140" fill="hold">
                            <p:stCondLst>
                              <p:cond delay="22500"/>
                            </p:stCondLst>
                            <p:childTnLst>
                              <p:par>
                                <p:cTn id="141" presetID="10" presetClass="entr" presetSubtype="0" fill="hold" grpId="0" nodeType="after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fade">
                                      <p:cBhvr>
                                        <p:cTn id="143" dur="500"/>
                                        <p:tgtEl>
                                          <p:spTgt spid="64"/>
                                        </p:tgtEl>
                                      </p:cBhvr>
                                    </p:animEffect>
                                  </p:childTnLst>
                                </p:cTn>
                              </p:par>
                            </p:childTnLst>
                          </p:cTn>
                        </p:par>
                        <p:par>
                          <p:cTn id="144" fill="hold">
                            <p:stCondLst>
                              <p:cond delay="23000"/>
                            </p:stCondLst>
                            <p:childTnLst>
                              <p:par>
                                <p:cTn id="145" presetID="10" presetClass="entr" presetSubtype="0"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fade">
                                      <p:cBhvr>
                                        <p:cTn id="147" dur="500"/>
                                        <p:tgtEl>
                                          <p:spTgt spid="65"/>
                                        </p:tgtEl>
                                      </p:cBhvr>
                                    </p:animEffect>
                                  </p:childTnLst>
                                </p:cTn>
                              </p:par>
                            </p:childTnLst>
                          </p:cTn>
                        </p:par>
                        <p:par>
                          <p:cTn id="148" fill="hold">
                            <p:stCondLst>
                              <p:cond delay="23500"/>
                            </p:stCondLst>
                            <p:childTnLst>
                              <p:par>
                                <p:cTn id="149" presetID="10" presetClass="entr" presetSubtype="0" fill="hold" grpId="0" nodeType="afterEffect">
                                  <p:stCondLst>
                                    <p:cond delay="0"/>
                                  </p:stCondLst>
                                  <p:childTnLst>
                                    <p:set>
                                      <p:cBhvr>
                                        <p:cTn id="150" dur="1" fill="hold">
                                          <p:stCondLst>
                                            <p:cond delay="0"/>
                                          </p:stCondLst>
                                        </p:cTn>
                                        <p:tgtEl>
                                          <p:spTgt spid="66"/>
                                        </p:tgtEl>
                                        <p:attrNameLst>
                                          <p:attrName>style.visibility</p:attrName>
                                        </p:attrNameLst>
                                      </p:cBhvr>
                                      <p:to>
                                        <p:strVal val="visible"/>
                                      </p:to>
                                    </p:set>
                                    <p:animEffect transition="in" filter="fade">
                                      <p:cBhvr>
                                        <p:cTn id="151" dur="500"/>
                                        <p:tgtEl>
                                          <p:spTgt spid="66"/>
                                        </p:tgtEl>
                                      </p:cBhvr>
                                    </p:animEffect>
                                  </p:childTnLst>
                                </p:cTn>
                              </p:par>
                            </p:childTnLst>
                          </p:cTn>
                        </p:par>
                        <p:par>
                          <p:cTn id="152" fill="hold">
                            <p:stCondLst>
                              <p:cond delay="24000"/>
                            </p:stCondLst>
                            <p:childTnLst>
                              <p:par>
                                <p:cTn id="153" presetID="10" presetClass="entr" presetSubtype="0" fill="hold" grpId="0" nodeType="afterEffect">
                                  <p:stCondLst>
                                    <p:cond delay="0"/>
                                  </p:stCondLst>
                                  <p:childTnLst>
                                    <p:set>
                                      <p:cBhvr>
                                        <p:cTn id="154" dur="1" fill="hold">
                                          <p:stCondLst>
                                            <p:cond delay="0"/>
                                          </p:stCondLst>
                                        </p:cTn>
                                        <p:tgtEl>
                                          <p:spTgt spid="67"/>
                                        </p:tgtEl>
                                        <p:attrNameLst>
                                          <p:attrName>style.visibility</p:attrName>
                                        </p:attrNameLst>
                                      </p:cBhvr>
                                      <p:to>
                                        <p:strVal val="visible"/>
                                      </p:to>
                                    </p:set>
                                    <p:animEffect transition="in" filter="fade">
                                      <p:cBhvr>
                                        <p:cTn id="155" dur="500"/>
                                        <p:tgtEl>
                                          <p:spTgt spid="67"/>
                                        </p:tgtEl>
                                      </p:cBhvr>
                                    </p:animEffect>
                                  </p:childTnLst>
                                </p:cTn>
                              </p:par>
                            </p:childTnLst>
                          </p:cTn>
                        </p:par>
                        <p:par>
                          <p:cTn id="156" fill="hold">
                            <p:stCondLst>
                              <p:cond delay="24500"/>
                            </p:stCondLst>
                            <p:childTnLst>
                              <p:par>
                                <p:cTn id="157" presetID="10" presetClass="entr" presetSubtype="0" fill="hold" grpId="0" nodeType="afterEffect">
                                  <p:stCondLst>
                                    <p:cond delay="0"/>
                                  </p:stCondLst>
                                  <p:childTnLst>
                                    <p:set>
                                      <p:cBhvr>
                                        <p:cTn id="158" dur="1" fill="hold">
                                          <p:stCondLst>
                                            <p:cond delay="0"/>
                                          </p:stCondLst>
                                        </p:cTn>
                                        <p:tgtEl>
                                          <p:spTgt spid="68"/>
                                        </p:tgtEl>
                                        <p:attrNameLst>
                                          <p:attrName>style.visibility</p:attrName>
                                        </p:attrNameLst>
                                      </p:cBhvr>
                                      <p:to>
                                        <p:strVal val="visible"/>
                                      </p:to>
                                    </p:set>
                                    <p:animEffect transition="in" filter="fade">
                                      <p:cBhvr>
                                        <p:cTn id="159" dur="500"/>
                                        <p:tgtEl>
                                          <p:spTgt spid="68"/>
                                        </p:tgtEl>
                                      </p:cBhvr>
                                    </p:animEffect>
                                  </p:childTnLst>
                                </p:cTn>
                              </p:par>
                            </p:childTnLst>
                          </p:cTn>
                        </p:par>
                        <p:par>
                          <p:cTn id="160" fill="hold">
                            <p:stCondLst>
                              <p:cond delay="25000"/>
                            </p:stCondLst>
                            <p:childTnLst>
                              <p:par>
                                <p:cTn id="161" presetID="10" presetClass="entr" presetSubtype="0" fill="hold" grpId="0" nodeType="afterEffect">
                                  <p:stCondLst>
                                    <p:cond delay="0"/>
                                  </p:stCondLst>
                                  <p:childTnLst>
                                    <p:set>
                                      <p:cBhvr>
                                        <p:cTn id="162" dur="1" fill="hold">
                                          <p:stCondLst>
                                            <p:cond delay="0"/>
                                          </p:stCondLst>
                                        </p:cTn>
                                        <p:tgtEl>
                                          <p:spTgt spid="69"/>
                                        </p:tgtEl>
                                        <p:attrNameLst>
                                          <p:attrName>style.visibility</p:attrName>
                                        </p:attrNameLst>
                                      </p:cBhvr>
                                      <p:to>
                                        <p:strVal val="visible"/>
                                      </p:to>
                                    </p:set>
                                    <p:animEffect transition="in" filter="fade">
                                      <p:cBhvr>
                                        <p:cTn id="163" dur="500"/>
                                        <p:tgtEl>
                                          <p:spTgt spid="69"/>
                                        </p:tgtEl>
                                      </p:cBhvr>
                                    </p:animEffect>
                                  </p:childTnLst>
                                </p:cTn>
                              </p:par>
                            </p:childTnLst>
                          </p:cTn>
                        </p:par>
                        <p:par>
                          <p:cTn id="164" fill="hold">
                            <p:stCondLst>
                              <p:cond delay="25500"/>
                            </p:stCondLst>
                            <p:childTnLst>
                              <p:par>
                                <p:cTn id="165" presetID="10" presetClass="entr" presetSubtype="0" fill="hold" grpId="0" nodeType="afterEffect">
                                  <p:stCondLst>
                                    <p:cond delay="0"/>
                                  </p:stCondLst>
                                  <p:childTnLst>
                                    <p:set>
                                      <p:cBhvr>
                                        <p:cTn id="166" dur="1" fill="hold">
                                          <p:stCondLst>
                                            <p:cond delay="0"/>
                                          </p:stCondLst>
                                        </p:cTn>
                                        <p:tgtEl>
                                          <p:spTgt spid="70"/>
                                        </p:tgtEl>
                                        <p:attrNameLst>
                                          <p:attrName>style.visibility</p:attrName>
                                        </p:attrNameLst>
                                      </p:cBhvr>
                                      <p:to>
                                        <p:strVal val="visible"/>
                                      </p:to>
                                    </p:set>
                                    <p:animEffect transition="in" filter="fade">
                                      <p:cBhvr>
                                        <p:cTn id="167" dur="500"/>
                                        <p:tgtEl>
                                          <p:spTgt spid="70"/>
                                        </p:tgtEl>
                                      </p:cBhvr>
                                    </p:animEffect>
                                  </p:childTnLst>
                                </p:cTn>
                              </p:par>
                            </p:childTnLst>
                          </p:cTn>
                        </p:par>
                        <p:par>
                          <p:cTn id="168" fill="hold">
                            <p:stCondLst>
                              <p:cond delay="26000"/>
                            </p:stCondLst>
                            <p:childTnLst>
                              <p:par>
                                <p:cTn id="169" presetID="10" presetClass="entr" presetSubtype="0" fill="hold" grpId="0" nodeType="afterEffect">
                                  <p:stCondLst>
                                    <p:cond delay="0"/>
                                  </p:stCondLst>
                                  <p:childTnLst>
                                    <p:set>
                                      <p:cBhvr>
                                        <p:cTn id="170" dur="1" fill="hold">
                                          <p:stCondLst>
                                            <p:cond delay="0"/>
                                          </p:stCondLst>
                                        </p:cTn>
                                        <p:tgtEl>
                                          <p:spTgt spid="71"/>
                                        </p:tgtEl>
                                        <p:attrNameLst>
                                          <p:attrName>style.visibility</p:attrName>
                                        </p:attrNameLst>
                                      </p:cBhvr>
                                      <p:to>
                                        <p:strVal val="visible"/>
                                      </p:to>
                                    </p:set>
                                    <p:animEffect transition="in" filter="fade">
                                      <p:cBhvr>
                                        <p:cTn id="171" dur="500"/>
                                        <p:tgtEl>
                                          <p:spTgt spid="71"/>
                                        </p:tgtEl>
                                      </p:cBhvr>
                                    </p:animEffect>
                                  </p:childTnLst>
                                </p:cTn>
                              </p:par>
                            </p:childTnLst>
                          </p:cTn>
                        </p:par>
                        <p:par>
                          <p:cTn id="172" fill="hold">
                            <p:stCondLst>
                              <p:cond delay="26500"/>
                            </p:stCondLst>
                            <p:childTnLst>
                              <p:par>
                                <p:cTn id="173" presetID="10" presetClass="entr" presetSubtype="0" fill="hold" grpId="0" nodeType="afterEffect">
                                  <p:stCondLst>
                                    <p:cond delay="0"/>
                                  </p:stCondLst>
                                  <p:childTnLst>
                                    <p:set>
                                      <p:cBhvr>
                                        <p:cTn id="174" dur="1" fill="hold">
                                          <p:stCondLst>
                                            <p:cond delay="0"/>
                                          </p:stCondLst>
                                        </p:cTn>
                                        <p:tgtEl>
                                          <p:spTgt spid="72"/>
                                        </p:tgtEl>
                                        <p:attrNameLst>
                                          <p:attrName>style.visibility</p:attrName>
                                        </p:attrNameLst>
                                      </p:cBhvr>
                                      <p:to>
                                        <p:strVal val="visible"/>
                                      </p:to>
                                    </p:set>
                                    <p:animEffect transition="in" filter="fade">
                                      <p:cBhvr>
                                        <p:cTn id="175" dur="500"/>
                                        <p:tgtEl>
                                          <p:spTgt spid="72"/>
                                        </p:tgtEl>
                                      </p:cBhvr>
                                    </p:animEffect>
                                  </p:childTnLst>
                                </p:cTn>
                              </p:par>
                            </p:childTnLst>
                          </p:cTn>
                        </p:par>
                        <p:par>
                          <p:cTn id="176" fill="hold">
                            <p:stCondLst>
                              <p:cond delay="27000"/>
                            </p:stCondLst>
                            <p:childTnLst>
                              <p:par>
                                <p:cTn id="177" presetID="10" presetClass="entr" presetSubtype="0" fill="hold" grpId="0" nodeType="after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fade">
                                      <p:cBhvr>
                                        <p:cTn id="179" dur="500"/>
                                        <p:tgtEl>
                                          <p:spTgt spid="73"/>
                                        </p:tgtEl>
                                      </p:cBhvr>
                                    </p:animEffect>
                                  </p:childTnLst>
                                </p:cTn>
                              </p:par>
                            </p:childTnLst>
                          </p:cTn>
                        </p:par>
                        <p:par>
                          <p:cTn id="180" fill="hold">
                            <p:stCondLst>
                              <p:cond delay="27500"/>
                            </p:stCondLst>
                            <p:childTnLst>
                              <p:par>
                                <p:cTn id="181" presetID="10" presetClass="entr" presetSubtype="0" fill="hold" grpId="0" nodeType="afterEffect">
                                  <p:stCondLst>
                                    <p:cond delay="0"/>
                                  </p:stCondLst>
                                  <p:iterate type="lt">
                                    <p:tmPct val="10000"/>
                                  </p:iterate>
                                  <p:childTnLst>
                                    <p:set>
                                      <p:cBhvr>
                                        <p:cTn id="182" dur="1" fill="hold">
                                          <p:stCondLst>
                                            <p:cond delay="0"/>
                                          </p:stCondLst>
                                        </p:cTn>
                                        <p:tgtEl>
                                          <p:spTgt spid="26"/>
                                        </p:tgtEl>
                                        <p:attrNameLst>
                                          <p:attrName>style.visibility</p:attrName>
                                        </p:attrNameLst>
                                      </p:cBhvr>
                                      <p:to>
                                        <p:strVal val="visible"/>
                                      </p:to>
                                    </p:set>
                                    <p:animEffect transition="in" filter="fade">
                                      <p:cBhvr>
                                        <p:cTn id="183" dur="1250"/>
                                        <p:tgtEl>
                                          <p:spTgt spid="26"/>
                                        </p:tgtEl>
                                      </p:cBhvr>
                                    </p:animEffect>
                                  </p:childTnLst>
                                </p:cTn>
                              </p:par>
                            </p:childTnLst>
                          </p:cTn>
                        </p:par>
                        <p:par>
                          <p:cTn id="184" fill="hold">
                            <p:stCondLst>
                              <p:cond delay="30500"/>
                            </p:stCondLst>
                            <p:childTnLst>
                              <p:par>
                                <p:cTn id="185" presetID="10" presetClass="entr" presetSubtype="0" fill="hold" grpId="0" nodeType="afterEffect">
                                  <p:stCondLst>
                                    <p:cond delay="0"/>
                                  </p:stCondLst>
                                  <p:childTnLst>
                                    <p:set>
                                      <p:cBhvr>
                                        <p:cTn id="186" dur="1" fill="hold">
                                          <p:stCondLst>
                                            <p:cond delay="0"/>
                                          </p:stCondLst>
                                        </p:cTn>
                                        <p:tgtEl>
                                          <p:spTgt spid="75"/>
                                        </p:tgtEl>
                                        <p:attrNameLst>
                                          <p:attrName>style.visibility</p:attrName>
                                        </p:attrNameLst>
                                      </p:cBhvr>
                                      <p:to>
                                        <p:strVal val="visible"/>
                                      </p:to>
                                    </p:set>
                                    <p:animEffect transition="in" filter="fade">
                                      <p:cBhvr>
                                        <p:cTn id="187" dur="350"/>
                                        <p:tgtEl>
                                          <p:spTgt spid="75"/>
                                        </p:tgtEl>
                                      </p:cBhvr>
                                    </p:animEffect>
                                  </p:childTnLst>
                                </p:cTn>
                              </p:par>
                            </p:childTnLst>
                          </p:cTn>
                        </p:par>
                        <p:par>
                          <p:cTn id="188" fill="hold">
                            <p:stCondLst>
                              <p:cond delay="31000"/>
                            </p:stCondLst>
                            <p:childTnLst>
                              <p:par>
                                <p:cTn id="189" presetID="10" presetClass="entr" presetSubtype="0" fill="hold" grpId="0" nodeType="afterEffect">
                                  <p:stCondLst>
                                    <p:cond delay="0"/>
                                  </p:stCondLst>
                                  <p:childTnLst>
                                    <p:set>
                                      <p:cBhvr>
                                        <p:cTn id="190" dur="1" fill="hold">
                                          <p:stCondLst>
                                            <p:cond delay="0"/>
                                          </p:stCondLst>
                                        </p:cTn>
                                        <p:tgtEl>
                                          <p:spTgt spid="76"/>
                                        </p:tgtEl>
                                        <p:attrNameLst>
                                          <p:attrName>style.visibility</p:attrName>
                                        </p:attrNameLst>
                                      </p:cBhvr>
                                      <p:to>
                                        <p:strVal val="visible"/>
                                      </p:to>
                                    </p:set>
                                    <p:animEffect transition="in" filter="fade">
                                      <p:cBhvr>
                                        <p:cTn id="191" dur="350"/>
                                        <p:tgtEl>
                                          <p:spTgt spid="76"/>
                                        </p:tgtEl>
                                      </p:cBhvr>
                                    </p:animEffect>
                                  </p:childTnLst>
                                </p:cTn>
                              </p:par>
                            </p:childTnLst>
                          </p:cTn>
                        </p:par>
                        <p:par>
                          <p:cTn id="192" fill="hold">
                            <p:stCondLst>
                              <p:cond delay="31500"/>
                            </p:stCondLst>
                            <p:childTnLst>
                              <p:par>
                                <p:cTn id="193" presetID="10" presetClass="entr" presetSubtype="0" fill="hold" grpId="0" nodeType="afterEffect">
                                  <p:stCondLst>
                                    <p:cond delay="0"/>
                                  </p:stCondLst>
                                  <p:childTnLst>
                                    <p:set>
                                      <p:cBhvr>
                                        <p:cTn id="194" dur="1" fill="hold">
                                          <p:stCondLst>
                                            <p:cond delay="0"/>
                                          </p:stCondLst>
                                        </p:cTn>
                                        <p:tgtEl>
                                          <p:spTgt spid="77"/>
                                        </p:tgtEl>
                                        <p:attrNameLst>
                                          <p:attrName>style.visibility</p:attrName>
                                        </p:attrNameLst>
                                      </p:cBhvr>
                                      <p:to>
                                        <p:strVal val="visible"/>
                                      </p:to>
                                    </p:set>
                                    <p:animEffect transition="in" filter="fade">
                                      <p:cBhvr>
                                        <p:cTn id="195" dur="350"/>
                                        <p:tgtEl>
                                          <p:spTgt spid="77"/>
                                        </p:tgtEl>
                                      </p:cBhvr>
                                    </p:animEffect>
                                  </p:childTnLst>
                                </p:cTn>
                              </p:par>
                            </p:childTnLst>
                          </p:cTn>
                        </p:par>
                        <p:par>
                          <p:cTn id="196" fill="hold">
                            <p:stCondLst>
                              <p:cond delay="32000"/>
                            </p:stCondLst>
                            <p:childTnLst>
                              <p:par>
                                <p:cTn id="197" presetID="10" presetClass="entr" presetSubtype="0" fill="hold" grpId="0" nodeType="afterEffect">
                                  <p:stCondLst>
                                    <p:cond delay="0"/>
                                  </p:stCondLst>
                                  <p:childTnLst>
                                    <p:set>
                                      <p:cBhvr>
                                        <p:cTn id="198" dur="1" fill="hold">
                                          <p:stCondLst>
                                            <p:cond delay="0"/>
                                          </p:stCondLst>
                                        </p:cTn>
                                        <p:tgtEl>
                                          <p:spTgt spid="78"/>
                                        </p:tgtEl>
                                        <p:attrNameLst>
                                          <p:attrName>style.visibility</p:attrName>
                                        </p:attrNameLst>
                                      </p:cBhvr>
                                      <p:to>
                                        <p:strVal val="visible"/>
                                      </p:to>
                                    </p:set>
                                    <p:animEffect transition="in" filter="fade">
                                      <p:cBhvr>
                                        <p:cTn id="199" dur="350"/>
                                        <p:tgtEl>
                                          <p:spTgt spid="78"/>
                                        </p:tgtEl>
                                      </p:cBhvr>
                                    </p:animEffect>
                                  </p:childTnLst>
                                </p:cTn>
                              </p:par>
                            </p:childTnLst>
                          </p:cTn>
                        </p:par>
                        <p:par>
                          <p:cTn id="200" fill="hold">
                            <p:stCondLst>
                              <p:cond delay="32500"/>
                            </p:stCondLst>
                            <p:childTnLst>
                              <p:par>
                                <p:cTn id="201" presetID="10" presetClass="entr" presetSubtype="0" fill="hold" grpId="0" nodeType="afterEffect">
                                  <p:stCondLst>
                                    <p:cond delay="0"/>
                                  </p:stCondLst>
                                  <p:childTnLst>
                                    <p:set>
                                      <p:cBhvr>
                                        <p:cTn id="202" dur="1" fill="hold">
                                          <p:stCondLst>
                                            <p:cond delay="0"/>
                                          </p:stCondLst>
                                        </p:cTn>
                                        <p:tgtEl>
                                          <p:spTgt spid="79"/>
                                        </p:tgtEl>
                                        <p:attrNameLst>
                                          <p:attrName>style.visibility</p:attrName>
                                        </p:attrNameLst>
                                      </p:cBhvr>
                                      <p:to>
                                        <p:strVal val="visible"/>
                                      </p:to>
                                    </p:set>
                                    <p:animEffect transition="in" filter="fade">
                                      <p:cBhvr>
                                        <p:cTn id="203" dur="350"/>
                                        <p:tgtEl>
                                          <p:spTgt spid="79"/>
                                        </p:tgtEl>
                                      </p:cBhvr>
                                    </p:animEffect>
                                  </p:childTnLst>
                                </p:cTn>
                              </p:par>
                            </p:childTnLst>
                          </p:cTn>
                        </p:par>
                        <p:par>
                          <p:cTn id="204" fill="hold">
                            <p:stCondLst>
                              <p:cond delay="33000"/>
                            </p:stCondLst>
                            <p:childTnLst>
                              <p:par>
                                <p:cTn id="205" presetID="10" presetClass="entr" presetSubtype="0" fill="hold" grpId="0" nodeType="afterEffect">
                                  <p:stCondLst>
                                    <p:cond delay="0"/>
                                  </p:stCondLst>
                                  <p:childTnLst>
                                    <p:set>
                                      <p:cBhvr>
                                        <p:cTn id="206" dur="1" fill="hold">
                                          <p:stCondLst>
                                            <p:cond delay="0"/>
                                          </p:stCondLst>
                                        </p:cTn>
                                        <p:tgtEl>
                                          <p:spTgt spid="80"/>
                                        </p:tgtEl>
                                        <p:attrNameLst>
                                          <p:attrName>style.visibility</p:attrName>
                                        </p:attrNameLst>
                                      </p:cBhvr>
                                      <p:to>
                                        <p:strVal val="visible"/>
                                      </p:to>
                                    </p:set>
                                    <p:animEffect transition="in" filter="fade">
                                      <p:cBhvr>
                                        <p:cTn id="207" dur="350"/>
                                        <p:tgtEl>
                                          <p:spTgt spid="80"/>
                                        </p:tgtEl>
                                      </p:cBhvr>
                                    </p:animEffect>
                                  </p:childTnLst>
                                </p:cTn>
                              </p:par>
                            </p:childTnLst>
                          </p:cTn>
                        </p:par>
                        <p:par>
                          <p:cTn id="208" fill="hold">
                            <p:stCondLst>
                              <p:cond delay="33500"/>
                            </p:stCondLst>
                            <p:childTnLst>
                              <p:par>
                                <p:cTn id="209" presetID="10" presetClass="entr" presetSubtype="0"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Effect transition="in" filter="fade">
                                      <p:cBhvr>
                                        <p:cTn id="211" dur="350"/>
                                        <p:tgtEl>
                                          <p:spTgt spid="81"/>
                                        </p:tgtEl>
                                      </p:cBhvr>
                                    </p:animEffect>
                                  </p:childTnLst>
                                </p:cTn>
                              </p:par>
                            </p:childTnLst>
                          </p:cTn>
                        </p:par>
                        <p:par>
                          <p:cTn id="212" fill="hold">
                            <p:stCondLst>
                              <p:cond delay="34000"/>
                            </p:stCondLst>
                            <p:childTnLst>
                              <p:par>
                                <p:cTn id="213" presetID="10" presetClass="entr" presetSubtype="0" fill="hold" grpId="0" nodeType="afterEffect">
                                  <p:stCondLst>
                                    <p:cond delay="0"/>
                                  </p:stCondLst>
                                  <p:childTnLst>
                                    <p:set>
                                      <p:cBhvr>
                                        <p:cTn id="214" dur="1" fill="hold">
                                          <p:stCondLst>
                                            <p:cond delay="0"/>
                                          </p:stCondLst>
                                        </p:cTn>
                                        <p:tgtEl>
                                          <p:spTgt spid="82"/>
                                        </p:tgtEl>
                                        <p:attrNameLst>
                                          <p:attrName>style.visibility</p:attrName>
                                        </p:attrNameLst>
                                      </p:cBhvr>
                                      <p:to>
                                        <p:strVal val="visible"/>
                                      </p:to>
                                    </p:set>
                                    <p:animEffect transition="in" filter="fade">
                                      <p:cBhvr>
                                        <p:cTn id="215" dur="350"/>
                                        <p:tgtEl>
                                          <p:spTgt spid="82"/>
                                        </p:tgtEl>
                                      </p:cBhvr>
                                    </p:animEffect>
                                  </p:childTnLst>
                                </p:cTn>
                              </p:par>
                            </p:childTnLst>
                          </p:cTn>
                        </p:par>
                        <p:par>
                          <p:cTn id="216" fill="hold">
                            <p:stCondLst>
                              <p:cond delay="34500"/>
                            </p:stCondLst>
                            <p:childTnLst>
                              <p:par>
                                <p:cTn id="217" presetID="10" presetClass="entr" presetSubtype="0" fill="hold" grpId="0" nodeType="afterEffect">
                                  <p:stCondLst>
                                    <p:cond delay="0"/>
                                  </p:stCondLst>
                                  <p:childTnLst>
                                    <p:set>
                                      <p:cBhvr>
                                        <p:cTn id="218" dur="1" fill="hold">
                                          <p:stCondLst>
                                            <p:cond delay="0"/>
                                          </p:stCondLst>
                                        </p:cTn>
                                        <p:tgtEl>
                                          <p:spTgt spid="83"/>
                                        </p:tgtEl>
                                        <p:attrNameLst>
                                          <p:attrName>style.visibility</p:attrName>
                                        </p:attrNameLst>
                                      </p:cBhvr>
                                      <p:to>
                                        <p:strVal val="visible"/>
                                      </p:to>
                                    </p:set>
                                    <p:animEffect transition="in" filter="fade">
                                      <p:cBhvr>
                                        <p:cTn id="219" dur="350"/>
                                        <p:tgtEl>
                                          <p:spTgt spid="83"/>
                                        </p:tgtEl>
                                      </p:cBhvr>
                                    </p:animEffect>
                                  </p:childTnLst>
                                </p:cTn>
                              </p:par>
                            </p:childTnLst>
                          </p:cTn>
                        </p:par>
                        <p:par>
                          <p:cTn id="220" fill="hold">
                            <p:stCondLst>
                              <p:cond delay="35000"/>
                            </p:stCondLst>
                            <p:childTnLst>
                              <p:par>
                                <p:cTn id="221" presetID="10" presetClass="entr" presetSubtype="0" fill="hold" grpId="0" nodeType="afterEffect">
                                  <p:stCondLst>
                                    <p:cond delay="0"/>
                                  </p:stCondLst>
                                  <p:childTnLst>
                                    <p:set>
                                      <p:cBhvr>
                                        <p:cTn id="222" dur="1" fill="hold">
                                          <p:stCondLst>
                                            <p:cond delay="0"/>
                                          </p:stCondLst>
                                        </p:cTn>
                                        <p:tgtEl>
                                          <p:spTgt spid="84"/>
                                        </p:tgtEl>
                                        <p:attrNameLst>
                                          <p:attrName>style.visibility</p:attrName>
                                        </p:attrNameLst>
                                      </p:cBhvr>
                                      <p:to>
                                        <p:strVal val="visible"/>
                                      </p:to>
                                    </p:set>
                                    <p:animEffect transition="in" filter="fade">
                                      <p:cBhvr>
                                        <p:cTn id="223" dur="350"/>
                                        <p:tgtEl>
                                          <p:spTgt spid="84"/>
                                        </p:tgtEl>
                                      </p:cBhvr>
                                    </p:animEffect>
                                  </p:childTnLst>
                                </p:cTn>
                              </p:par>
                            </p:childTnLst>
                          </p:cTn>
                        </p:par>
                        <p:par>
                          <p:cTn id="224" fill="hold">
                            <p:stCondLst>
                              <p:cond delay="35500"/>
                            </p:stCondLst>
                            <p:childTnLst>
                              <p:par>
                                <p:cTn id="225" presetID="10" presetClass="entr" presetSubtype="0" fill="hold" grpId="0" nodeType="afterEffect">
                                  <p:stCondLst>
                                    <p:cond delay="0"/>
                                  </p:stCondLst>
                                  <p:iterate type="lt">
                                    <p:tmPct val="10000"/>
                                  </p:iterate>
                                  <p:childTnLst>
                                    <p:set>
                                      <p:cBhvr>
                                        <p:cTn id="226" dur="1" fill="hold">
                                          <p:stCondLst>
                                            <p:cond delay="0"/>
                                          </p:stCondLst>
                                        </p:cTn>
                                        <p:tgtEl>
                                          <p:spTgt spid="27"/>
                                        </p:tgtEl>
                                        <p:attrNameLst>
                                          <p:attrName>style.visibility</p:attrName>
                                        </p:attrNameLst>
                                      </p:cBhvr>
                                      <p:to>
                                        <p:strVal val="visible"/>
                                      </p:to>
                                    </p:set>
                                    <p:animEffect transition="in" filter="fade">
                                      <p:cBhvr>
                                        <p:cTn id="227" dur="1250"/>
                                        <p:tgtEl>
                                          <p:spTgt spid="27"/>
                                        </p:tgtEl>
                                      </p:cBhvr>
                                    </p:animEffect>
                                  </p:childTnLst>
                                </p:cTn>
                              </p:par>
                            </p:childTnLst>
                          </p:cTn>
                        </p:par>
                        <p:par>
                          <p:cTn id="228" fill="hold">
                            <p:stCondLst>
                              <p:cond delay="36750"/>
                            </p:stCondLst>
                            <p:childTnLst>
                              <p:par>
                                <p:cTn id="229" presetID="10" presetClass="entr" presetSubtype="0" fill="hold" grpId="0" nodeType="afterEffect">
                                  <p:stCondLst>
                                    <p:cond delay="0"/>
                                  </p:stCondLst>
                                  <p:childTnLst>
                                    <p:set>
                                      <p:cBhvr>
                                        <p:cTn id="230" dur="1" fill="hold">
                                          <p:stCondLst>
                                            <p:cond delay="0"/>
                                          </p:stCondLst>
                                        </p:cTn>
                                        <p:tgtEl>
                                          <p:spTgt spid="86"/>
                                        </p:tgtEl>
                                        <p:attrNameLst>
                                          <p:attrName>style.visibility</p:attrName>
                                        </p:attrNameLst>
                                      </p:cBhvr>
                                      <p:to>
                                        <p:strVal val="visible"/>
                                      </p:to>
                                    </p:set>
                                    <p:animEffect transition="in" filter="fade">
                                      <p:cBhvr>
                                        <p:cTn id="231" dur="350"/>
                                        <p:tgtEl>
                                          <p:spTgt spid="86"/>
                                        </p:tgtEl>
                                      </p:cBhvr>
                                    </p:animEffect>
                                  </p:childTnLst>
                                </p:cTn>
                              </p:par>
                            </p:childTnLst>
                          </p:cTn>
                        </p:par>
                        <p:par>
                          <p:cTn id="232" fill="hold">
                            <p:stCondLst>
                              <p:cond delay="37250"/>
                            </p:stCondLst>
                            <p:childTnLst>
                              <p:par>
                                <p:cTn id="233" presetID="10" presetClass="entr" presetSubtype="0" fill="hold" grpId="0" nodeType="afterEffect">
                                  <p:stCondLst>
                                    <p:cond delay="0"/>
                                  </p:stCondLst>
                                  <p:childTnLst>
                                    <p:set>
                                      <p:cBhvr>
                                        <p:cTn id="234" dur="1" fill="hold">
                                          <p:stCondLst>
                                            <p:cond delay="0"/>
                                          </p:stCondLst>
                                        </p:cTn>
                                        <p:tgtEl>
                                          <p:spTgt spid="87"/>
                                        </p:tgtEl>
                                        <p:attrNameLst>
                                          <p:attrName>style.visibility</p:attrName>
                                        </p:attrNameLst>
                                      </p:cBhvr>
                                      <p:to>
                                        <p:strVal val="visible"/>
                                      </p:to>
                                    </p:set>
                                    <p:animEffect transition="in" filter="fade">
                                      <p:cBhvr>
                                        <p:cTn id="235" dur="350"/>
                                        <p:tgtEl>
                                          <p:spTgt spid="87"/>
                                        </p:tgtEl>
                                      </p:cBhvr>
                                    </p:animEffect>
                                  </p:childTnLst>
                                </p:cTn>
                              </p:par>
                            </p:childTnLst>
                          </p:cTn>
                        </p:par>
                        <p:par>
                          <p:cTn id="236" fill="hold">
                            <p:stCondLst>
                              <p:cond delay="37750"/>
                            </p:stCondLst>
                            <p:childTnLst>
                              <p:par>
                                <p:cTn id="237" presetID="10" presetClass="entr" presetSubtype="0" fill="hold" grpId="0" nodeType="afterEffect">
                                  <p:stCondLst>
                                    <p:cond delay="0"/>
                                  </p:stCondLst>
                                  <p:childTnLst>
                                    <p:set>
                                      <p:cBhvr>
                                        <p:cTn id="238" dur="1" fill="hold">
                                          <p:stCondLst>
                                            <p:cond delay="0"/>
                                          </p:stCondLst>
                                        </p:cTn>
                                        <p:tgtEl>
                                          <p:spTgt spid="88"/>
                                        </p:tgtEl>
                                        <p:attrNameLst>
                                          <p:attrName>style.visibility</p:attrName>
                                        </p:attrNameLst>
                                      </p:cBhvr>
                                      <p:to>
                                        <p:strVal val="visible"/>
                                      </p:to>
                                    </p:set>
                                    <p:animEffect transition="in" filter="fade">
                                      <p:cBhvr>
                                        <p:cTn id="239" dur="350"/>
                                        <p:tgtEl>
                                          <p:spTgt spid="88"/>
                                        </p:tgtEl>
                                      </p:cBhvr>
                                    </p:animEffect>
                                  </p:childTnLst>
                                </p:cTn>
                              </p:par>
                            </p:childTnLst>
                          </p:cTn>
                        </p:par>
                        <p:par>
                          <p:cTn id="240" fill="hold">
                            <p:stCondLst>
                              <p:cond delay="38250"/>
                            </p:stCondLst>
                            <p:childTnLst>
                              <p:par>
                                <p:cTn id="241" presetID="10" presetClass="entr" presetSubtype="0" fill="hold" grpId="0" nodeType="afterEffect">
                                  <p:stCondLst>
                                    <p:cond delay="0"/>
                                  </p:stCondLst>
                                  <p:childTnLst>
                                    <p:set>
                                      <p:cBhvr>
                                        <p:cTn id="242" dur="1" fill="hold">
                                          <p:stCondLst>
                                            <p:cond delay="0"/>
                                          </p:stCondLst>
                                        </p:cTn>
                                        <p:tgtEl>
                                          <p:spTgt spid="89"/>
                                        </p:tgtEl>
                                        <p:attrNameLst>
                                          <p:attrName>style.visibility</p:attrName>
                                        </p:attrNameLst>
                                      </p:cBhvr>
                                      <p:to>
                                        <p:strVal val="visible"/>
                                      </p:to>
                                    </p:set>
                                    <p:animEffect transition="in" filter="fade">
                                      <p:cBhvr>
                                        <p:cTn id="243" dur="350"/>
                                        <p:tgtEl>
                                          <p:spTgt spid="89"/>
                                        </p:tgtEl>
                                      </p:cBhvr>
                                    </p:animEffect>
                                  </p:childTnLst>
                                </p:cTn>
                              </p:par>
                            </p:childTnLst>
                          </p:cTn>
                        </p:par>
                        <p:par>
                          <p:cTn id="244" fill="hold">
                            <p:stCondLst>
                              <p:cond delay="38750"/>
                            </p:stCondLst>
                            <p:childTnLst>
                              <p:par>
                                <p:cTn id="245" presetID="10" presetClass="entr" presetSubtype="0" fill="hold" grpId="0" nodeType="afterEffect">
                                  <p:stCondLst>
                                    <p:cond delay="0"/>
                                  </p:stCondLst>
                                  <p:childTnLst>
                                    <p:set>
                                      <p:cBhvr>
                                        <p:cTn id="246" dur="1" fill="hold">
                                          <p:stCondLst>
                                            <p:cond delay="0"/>
                                          </p:stCondLst>
                                        </p:cTn>
                                        <p:tgtEl>
                                          <p:spTgt spid="90"/>
                                        </p:tgtEl>
                                        <p:attrNameLst>
                                          <p:attrName>style.visibility</p:attrName>
                                        </p:attrNameLst>
                                      </p:cBhvr>
                                      <p:to>
                                        <p:strVal val="visible"/>
                                      </p:to>
                                    </p:set>
                                    <p:animEffect transition="in" filter="fade">
                                      <p:cBhvr>
                                        <p:cTn id="247" dur="350"/>
                                        <p:tgtEl>
                                          <p:spTgt spid="90"/>
                                        </p:tgtEl>
                                      </p:cBhvr>
                                    </p:animEffect>
                                  </p:childTnLst>
                                </p:cTn>
                              </p:par>
                            </p:childTnLst>
                          </p:cTn>
                        </p:par>
                        <p:par>
                          <p:cTn id="248" fill="hold">
                            <p:stCondLst>
                              <p:cond delay="39250"/>
                            </p:stCondLst>
                            <p:childTnLst>
                              <p:par>
                                <p:cTn id="249" presetID="10" presetClass="entr" presetSubtype="0" fill="hold" grpId="0" nodeType="afterEffect">
                                  <p:stCondLst>
                                    <p:cond delay="0"/>
                                  </p:stCondLst>
                                  <p:childTnLst>
                                    <p:set>
                                      <p:cBhvr>
                                        <p:cTn id="250" dur="1" fill="hold">
                                          <p:stCondLst>
                                            <p:cond delay="0"/>
                                          </p:stCondLst>
                                        </p:cTn>
                                        <p:tgtEl>
                                          <p:spTgt spid="91"/>
                                        </p:tgtEl>
                                        <p:attrNameLst>
                                          <p:attrName>style.visibility</p:attrName>
                                        </p:attrNameLst>
                                      </p:cBhvr>
                                      <p:to>
                                        <p:strVal val="visible"/>
                                      </p:to>
                                    </p:set>
                                    <p:animEffect transition="in" filter="fade">
                                      <p:cBhvr>
                                        <p:cTn id="251" dur="350"/>
                                        <p:tgtEl>
                                          <p:spTgt spid="91"/>
                                        </p:tgtEl>
                                      </p:cBhvr>
                                    </p:animEffect>
                                  </p:childTnLst>
                                </p:cTn>
                              </p:par>
                            </p:childTnLst>
                          </p:cTn>
                        </p:par>
                        <p:par>
                          <p:cTn id="252" fill="hold">
                            <p:stCondLst>
                              <p:cond delay="39750"/>
                            </p:stCondLst>
                            <p:childTnLst>
                              <p:par>
                                <p:cTn id="253" presetID="10" presetClass="entr" presetSubtype="0" fill="hold" grpId="0" nodeType="afterEffect">
                                  <p:stCondLst>
                                    <p:cond delay="0"/>
                                  </p:stCondLst>
                                  <p:childTnLst>
                                    <p:set>
                                      <p:cBhvr>
                                        <p:cTn id="254" dur="1" fill="hold">
                                          <p:stCondLst>
                                            <p:cond delay="0"/>
                                          </p:stCondLst>
                                        </p:cTn>
                                        <p:tgtEl>
                                          <p:spTgt spid="92"/>
                                        </p:tgtEl>
                                        <p:attrNameLst>
                                          <p:attrName>style.visibility</p:attrName>
                                        </p:attrNameLst>
                                      </p:cBhvr>
                                      <p:to>
                                        <p:strVal val="visible"/>
                                      </p:to>
                                    </p:set>
                                    <p:animEffect transition="in" filter="fade">
                                      <p:cBhvr>
                                        <p:cTn id="255" dur="350"/>
                                        <p:tgtEl>
                                          <p:spTgt spid="92"/>
                                        </p:tgtEl>
                                      </p:cBhvr>
                                    </p:animEffect>
                                  </p:childTnLst>
                                </p:cTn>
                              </p:par>
                            </p:childTnLst>
                          </p:cTn>
                        </p:par>
                        <p:par>
                          <p:cTn id="256" fill="hold">
                            <p:stCondLst>
                              <p:cond delay="40250"/>
                            </p:stCondLst>
                            <p:childTnLst>
                              <p:par>
                                <p:cTn id="257" presetID="10" presetClass="entr" presetSubtype="0" fill="hold" grpId="0" nodeType="afterEffect">
                                  <p:stCondLst>
                                    <p:cond delay="0"/>
                                  </p:stCondLst>
                                  <p:childTnLst>
                                    <p:set>
                                      <p:cBhvr>
                                        <p:cTn id="258" dur="1" fill="hold">
                                          <p:stCondLst>
                                            <p:cond delay="0"/>
                                          </p:stCondLst>
                                        </p:cTn>
                                        <p:tgtEl>
                                          <p:spTgt spid="93"/>
                                        </p:tgtEl>
                                        <p:attrNameLst>
                                          <p:attrName>style.visibility</p:attrName>
                                        </p:attrNameLst>
                                      </p:cBhvr>
                                      <p:to>
                                        <p:strVal val="visible"/>
                                      </p:to>
                                    </p:set>
                                    <p:animEffect transition="in" filter="fade">
                                      <p:cBhvr>
                                        <p:cTn id="259" dur="350"/>
                                        <p:tgtEl>
                                          <p:spTgt spid="93"/>
                                        </p:tgtEl>
                                      </p:cBhvr>
                                    </p:animEffect>
                                  </p:childTnLst>
                                </p:cTn>
                              </p:par>
                            </p:childTnLst>
                          </p:cTn>
                        </p:par>
                        <p:par>
                          <p:cTn id="260" fill="hold">
                            <p:stCondLst>
                              <p:cond delay="40750"/>
                            </p:stCondLst>
                            <p:childTnLst>
                              <p:par>
                                <p:cTn id="261" presetID="10" presetClass="entr" presetSubtype="0" fill="hold" grpId="0" nodeType="afterEffect">
                                  <p:stCondLst>
                                    <p:cond delay="0"/>
                                  </p:stCondLst>
                                  <p:childTnLst>
                                    <p:set>
                                      <p:cBhvr>
                                        <p:cTn id="262" dur="1" fill="hold">
                                          <p:stCondLst>
                                            <p:cond delay="0"/>
                                          </p:stCondLst>
                                        </p:cTn>
                                        <p:tgtEl>
                                          <p:spTgt spid="94"/>
                                        </p:tgtEl>
                                        <p:attrNameLst>
                                          <p:attrName>style.visibility</p:attrName>
                                        </p:attrNameLst>
                                      </p:cBhvr>
                                      <p:to>
                                        <p:strVal val="visible"/>
                                      </p:to>
                                    </p:set>
                                    <p:animEffect transition="in" filter="fade">
                                      <p:cBhvr>
                                        <p:cTn id="263" dur="350"/>
                                        <p:tgtEl>
                                          <p:spTgt spid="94"/>
                                        </p:tgtEl>
                                      </p:cBhvr>
                                    </p:animEffect>
                                  </p:childTnLst>
                                </p:cTn>
                              </p:par>
                            </p:childTnLst>
                          </p:cTn>
                        </p:par>
                        <p:par>
                          <p:cTn id="264" fill="hold">
                            <p:stCondLst>
                              <p:cond delay="41250"/>
                            </p:stCondLst>
                            <p:childTnLst>
                              <p:par>
                                <p:cTn id="265" presetID="10" presetClass="entr" presetSubtype="0" fill="hold" grpId="0" nodeType="afterEffect">
                                  <p:stCondLst>
                                    <p:cond delay="0"/>
                                  </p:stCondLst>
                                  <p:childTnLst>
                                    <p:set>
                                      <p:cBhvr>
                                        <p:cTn id="266" dur="1" fill="hold">
                                          <p:stCondLst>
                                            <p:cond delay="0"/>
                                          </p:stCondLst>
                                        </p:cTn>
                                        <p:tgtEl>
                                          <p:spTgt spid="95"/>
                                        </p:tgtEl>
                                        <p:attrNameLst>
                                          <p:attrName>style.visibility</p:attrName>
                                        </p:attrNameLst>
                                      </p:cBhvr>
                                      <p:to>
                                        <p:strVal val="visible"/>
                                      </p:to>
                                    </p:set>
                                    <p:animEffect transition="in" filter="fade">
                                      <p:cBhvr>
                                        <p:cTn id="267" dur="350"/>
                                        <p:tgtEl>
                                          <p:spTgt spid="95"/>
                                        </p:tgtEl>
                                      </p:cBhvr>
                                    </p:animEffect>
                                  </p:childTnLst>
                                </p:cTn>
                              </p:par>
                            </p:childTnLst>
                          </p:cTn>
                        </p:par>
                        <p:par>
                          <p:cTn id="268" fill="hold">
                            <p:stCondLst>
                              <p:cond delay="41750"/>
                            </p:stCondLst>
                            <p:childTnLst>
                              <p:par>
                                <p:cTn id="269" presetID="10" presetClass="entr" presetSubtype="0" fill="hold" grpId="0" nodeType="afterEffect">
                                  <p:stCondLst>
                                    <p:cond delay="0"/>
                                  </p:stCondLst>
                                  <p:iterate type="lt">
                                    <p:tmPct val="10000"/>
                                  </p:iterate>
                                  <p:childTnLst>
                                    <p:set>
                                      <p:cBhvr>
                                        <p:cTn id="270" dur="1" fill="hold">
                                          <p:stCondLst>
                                            <p:cond delay="0"/>
                                          </p:stCondLst>
                                        </p:cTn>
                                        <p:tgtEl>
                                          <p:spTgt spid="32"/>
                                        </p:tgtEl>
                                        <p:attrNameLst>
                                          <p:attrName>style.visibility</p:attrName>
                                        </p:attrNameLst>
                                      </p:cBhvr>
                                      <p:to>
                                        <p:strVal val="visible"/>
                                      </p:to>
                                    </p:set>
                                    <p:animEffect transition="in" filter="fade">
                                      <p:cBhvr>
                                        <p:cTn id="271" dur="1250"/>
                                        <p:tgtEl>
                                          <p:spTgt spid="32"/>
                                        </p:tgtEl>
                                      </p:cBhvr>
                                    </p:animEffect>
                                  </p:childTnLst>
                                </p:cTn>
                              </p:par>
                            </p:childTnLst>
                          </p:cTn>
                        </p:par>
                        <p:par>
                          <p:cTn id="272" fill="hold">
                            <p:stCondLst>
                              <p:cond delay="43374"/>
                            </p:stCondLst>
                            <p:childTnLst>
                              <p:par>
                                <p:cTn id="273" presetID="10" presetClass="entr" presetSubtype="0" fill="hold" grpId="0" nodeType="afterEffect">
                                  <p:stCondLst>
                                    <p:cond delay="0"/>
                                  </p:stCondLst>
                                  <p:childTnLst>
                                    <p:set>
                                      <p:cBhvr>
                                        <p:cTn id="274" dur="1" fill="hold">
                                          <p:stCondLst>
                                            <p:cond delay="0"/>
                                          </p:stCondLst>
                                        </p:cTn>
                                        <p:tgtEl>
                                          <p:spTgt spid="97"/>
                                        </p:tgtEl>
                                        <p:attrNameLst>
                                          <p:attrName>style.visibility</p:attrName>
                                        </p:attrNameLst>
                                      </p:cBhvr>
                                      <p:to>
                                        <p:strVal val="visible"/>
                                      </p:to>
                                    </p:set>
                                    <p:animEffect transition="in" filter="fade">
                                      <p:cBhvr>
                                        <p:cTn id="275" dur="350"/>
                                        <p:tgtEl>
                                          <p:spTgt spid="97"/>
                                        </p:tgtEl>
                                      </p:cBhvr>
                                    </p:animEffect>
                                  </p:childTnLst>
                                </p:cTn>
                              </p:par>
                            </p:childTnLst>
                          </p:cTn>
                        </p:par>
                        <p:par>
                          <p:cTn id="276" fill="hold">
                            <p:stCondLst>
                              <p:cond delay="43874"/>
                            </p:stCondLst>
                            <p:childTnLst>
                              <p:par>
                                <p:cTn id="277" presetID="10" presetClass="entr" presetSubtype="0" fill="hold" grpId="0" nodeType="afterEffect">
                                  <p:stCondLst>
                                    <p:cond delay="0"/>
                                  </p:stCondLst>
                                  <p:childTnLst>
                                    <p:set>
                                      <p:cBhvr>
                                        <p:cTn id="278" dur="1" fill="hold">
                                          <p:stCondLst>
                                            <p:cond delay="0"/>
                                          </p:stCondLst>
                                        </p:cTn>
                                        <p:tgtEl>
                                          <p:spTgt spid="98"/>
                                        </p:tgtEl>
                                        <p:attrNameLst>
                                          <p:attrName>style.visibility</p:attrName>
                                        </p:attrNameLst>
                                      </p:cBhvr>
                                      <p:to>
                                        <p:strVal val="visible"/>
                                      </p:to>
                                    </p:set>
                                    <p:animEffect transition="in" filter="fade">
                                      <p:cBhvr>
                                        <p:cTn id="279" dur="350"/>
                                        <p:tgtEl>
                                          <p:spTgt spid="98"/>
                                        </p:tgtEl>
                                      </p:cBhvr>
                                    </p:animEffect>
                                  </p:childTnLst>
                                </p:cTn>
                              </p:par>
                            </p:childTnLst>
                          </p:cTn>
                        </p:par>
                        <p:par>
                          <p:cTn id="280" fill="hold">
                            <p:stCondLst>
                              <p:cond delay="44374"/>
                            </p:stCondLst>
                            <p:childTnLst>
                              <p:par>
                                <p:cTn id="281" presetID="10" presetClass="entr" presetSubtype="0" fill="hold" grpId="0" nodeType="afterEffect">
                                  <p:stCondLst>
                                    <p:cond delay="0"/>
                                  </p:stCondLst>
                                  <p:childTnLst>
                                    <p:set>
                                      <p:cBhvr>
                                        <p:cTn id="282" dur="1" fill="hold">
                                          <p:stCondLst>
                                            <p:cond delay="0"/>
                                          </p:stCondLst>
                                        </p:cTn>
                                        <p:tgtEl>
                                          <p:spTgt spid="99"/>
                                        </p:tgtEl>
                                        <p:attrNameLst>
                                          <p:attrName>style.visibility</p:attrName>
                                        </p:attrNameLst>
                                      </p:cBhvr>
                                      <p:to>
                                        <p:strVal val="visible"/>
                                      </p:to>
                                    </p:set>
                                    <p:animEffect transition="in" filter="fade">
                                      <p:cBhvr>
                                        <p:cTn id="283" dur="350"/>
                                        <p:tgtEl>
                                          <p:spTgt spid="99"/>
                                        </p:tgtEl>
                                      </p:cBhvr>
                                    </p:animEffect>
                                  </p:childTnLst>
                                </p:cTn>
                              </p:par>
                            </p:childTnLst>
                          </p:cTn>
                        </p:par>
                        <p:par>
                          <p:cTn id="284" fill="hold">
                            <p:stCondLst>
                              <p:cond delay="44874"/>
                            </p:stCondLst>
                            <p:childTnLst>
                              <p:par>
                                <p:cTn id="285" presetID="10" presetClass="entr" presetSubtype="0" fill="hold" grpId="0" nodeType="afterEffect">
                                  <p:stCondLst>
                                    <p:cond delay="0"/>
                                  </p:stCondLst>
                                  <p:childTnLst>
                                    <p:set>
                                      <p:cBhvr>
                                        <p:cTn id="286" dur="1" fill="hold">
                                          <p:stCondLst>
                                            <p:cond delay="0"/>
                                          </p:stCondLst>
                                        </p:cTn>
                                        <p:tgtEl>
                                          <p:spTgt spid="100"/>
                                        </p:tgtEl>
                                        <p:attrNameLst>
                                          <p:attrName>style.visibility</p:attrName>
                                        </p:attrNameLst>
                                      </p:cBhvr>
                                      <p:to>
                                        <p:strVal val="visible"/>
                                      </p:to>
                                    </p:set>
                                    <p:animEffect transition="in" filter="fade">
                                      <p:cBhvr>
                                        <p:cTn id="287" dur="350"/>
                                        <p:tgtEl>
                                          <p:spTgt spid="100"/>
                                        </p:tgtEl>
                                      </p:cBhvr>
                                    </p:animEffect>
                                  </p:childTnLst>
                                </p:cTn>
                              </p:par>
                            </p:childTnLst>
                          </p:cTn>
                        </p:par>
                        <p:par>
                          <p:cTn id="288" fill="hold">
                            <p:stCondLst>
                              <p:cond delay="45374"/>
                            </p:stCondLst>
                            <p:childTnLst>
                              <p:par>
                                <p:cTn id="289" presetID="10" presetClass="entr" presetSubtype="0" fill="hold" grpId="0" nodeType="afterEffect">
                                  <p:stCondLst>
                                    <p:cond delay="0"/>
                                  </p:stCondLst>
                                  <p:childTnLst>
                                    <p:set>
                                      <p:cBhvr>
                                        <p:cTn id="290" dur="1" fill="hold">
                                          <p:stCondLst>
                                            <p:cond delay="0"/>
                                          </p:stCondLst>
                                        </p:cTn>
                                        <p:tgtEl>
                                          <p:spTgt spid="101"/>
                                        </p:tgtEl>
                                        <p:attrNameLst>
                                          <p:attrName>style.visibility</p:attrName>
                                        </p:attrNameLst>
                                      </p:cBhvr>
                                      <p:to>
                                        <p:strVal val="visible"/>
                                      </p:to>
                                    </p:set>
                                    <p:animEffect transition="in" filter="fade">
                                      <p:cBhvr>
                                        <p:cTn id="291" dur="350"/>
                                        <p:tgtEl>
                                          <p:spTgt spid="101"/>
                                        </p:tgtEl>
                                      </p:cBhvr>
                                    </p:animEffect>
                                  </p:childTnLst>
                                </p:cTn>
                              </p:par>
                            </p:childTnLst>
                          </p:cTn>
                        </p:par>
                        <p:par>
                          <p:cTn id="292" fill="hold">
                            <p:stCondLst>
                              <p:cond delay="45874"/>
                            </p:stCondLst>
                            <p:childTnLst>
                              <p:par>
                                <p:cTn id="293" presetID="10" presetClass="entr" presetSubtype="0" fill="hold" grpId="0" nodeType="afterEffect">
                                  <p:stCondLst>
                                    <p:cond delay="0"/>
                                  </p:stCondLst>
                                  <p:childTnLst>
                                    <p:set>
                                      <p:cBhvr>
                                        <p:cTn id="294" dur="1" fill="hold">
                                          <p:stCondLst>
                                            <p:cond delay="0"/>
                                          </p:stCondLst>
                                        </p:cTn>
                                        <p:tgtEl>
                                          <p:spTgt spid="102"/>
                                        </p:tgtEl>
                                        <p:attrNameLst>
                                          <p:attrName>style.visibility</p:attrName>
                                        </p:attrNameLst>
                                      </p:cBhvr>
                                      <p:to>
                                        <p:strVal val="visible"/>
                                      </p:to>
                                    </p:set>
                                    <p:animEffect transition="in" filter="fade">
                                      <p:cBhvr>
                                        <p:cTn id="295" dur="350"/>
                                        <p:tgtEl>
                                          <p:spTgt spid="102"/>
                                        </p:tgtEl>
                                      </p:cBhvr>
                                    </p:animEffect>
                                  </p:childTnLst>
                                </p:cTn>
                              </p:par>
                            </p:childTnLst>
                          </p:cTn>
                        </p:par>
                        <p:par>
                          <p:cTn id="296" fill="hold">
                            <p:stCondLst>
                              <p:cond delay="46374"/>
                            </p:stCondLst>
                            <p:childTnLst>
                              <p:par>
                                <p:cTn id="297" presetID="10" presetClass="entr" presetSubtype="0" fill="hold" grpId="0" nodeType="afterEffect">
                                  <p:stCondLst>
                                    <p:cond delay="0"/>
                                  </p:stCondLst>
                                  <p:childTnLst>
                                    <p:set>
                                      <p:cBhvr>
                                        <p:cTn id="298" dur="1" fill="hold">
                                          <p:stCondLst>
                                            <p:cond delay="0"/>
                                          </p:stCondLst>
                                        </p:cTn>
                                        <p:tgtEl>
                                          <p:spTgt spid="103"/>
                                        </p:tgtEl>
                                        <p:attrNameLst>
                                          <p:attrName>style.visibility</p:attrName>
                                        </p:attrNameLst>
                                      </p:cBhvr>
                                      <p:to>
                                        <p:strVal val="visible"/>
                                      </p:to>
                                    </p:set>
                                    <p:animEffect transition="in" filter="fade">
                                      <p:cBhvr>
                                        <p:cTn id="299" dur="350"/>
                                        <p:tgtEl>
                                          <p:spTgt spid="103"/>
                                        </p:tgtEl>
                                      </p:cBhvr>
                                    </p:animEffect>
                                  </p:childTnLst>
                                </p:cTn>
                              </p:par>
                            </p:childTnLst>
                          </p:cTn>
                        </p:par>
                        <p:par>
                          <p:cTn id="300" fill="hold">
                            <p:stCondLst>
                              <p:cond delay="46874"/>
                            </p:stCondLst>
                            <p:childTnLst>
                              <p:par>
                                <p:cTn id="301" presetID="10" presetClass="entr" presetSubtype="0" fill="hold" grpId="0" nodeType="afterEffect">
                                  <p:stCondLst>
                                    <p:cond delay="0"/>
                                  </p:stCondLst>
                                  <p:childTnLst>
                                    <p:set>
                                      <p:cBhvr>
                                        <p:cTn id="302" dur="1" fill="hold">
                                          <p:stCondLst>
                                            <p:cond delay="0"/>
                                          </p:stCondLst>
                                        </p:cTn>
                                        <p:tgtEl>
                                          <p:spTgt spid="104"/>
                                        </p:tgtEl>
                                        <p:attrNameLst>
                                          <p:attrName>style.visibility</p:attrName>
                                        </p:attrNameLst>
                                      </p:cBhvr>
                                      <p:to>
                                        <p:strVal val="visible"/>
                                      </p:to>
                                    </p:set>
                                    <p:animEffect transition="in" filter="fade">
                                      <p:cBhvr>
                                        <p:cTn id="303" dur="350"/>
                                        <p:tgtEl>
                                          <p:spTgt spid="104"/>
                                        </p:tgtEl>
                                      </p:cBhvr>
                                    </p:animEffect>
                                  </p:childTnLst>
                                </p:cTn>
                              </p:par>
                            </p:childTnLst>
                          </p:cTn>
                        </p:par>
                        <p:par>
                          <p:cTn id="304" fill="hold">
                            <p:stCondLst>
                              <p:cond delay="47374"/>
                            </p:stCondLst>
                            <p:childTnLst>
                              <p:par>
                                <p:cTn id="305" presetID="10" presetClass="entr" presetSubtype="0" fill="hold" grpId="0" nodeType="afterEffect">
                                  <p:stCondLst>
                                    <p:cond delay="0"/>
                                  </p:stCondLst>
                                  <p:childTnLst>
                                    <p:set>
                                      <p:cBhvr>
                                        <p:cTn id="306" dur="1" fill="hold">
                                          <p:stCondLst>
                                            <p:cond delay="0"/>
                                          </p:stCondLst>
                                        </p:cTn>
                                        <p:tgtEl>
                                          <p:spTgt spid="105"/>
                                        </p:tgtEl>
                                        <p:attrNameLst>
                                          <p:attrName>style.visibility</p:attrName>
                                        </p:attrNameLst>
                                      </p:cBhvr>
                                      <p:to>
                                        <p:strVal val="visible"/>
                                      </p:to>
                                    </p:set>
                                    <p:animEffect transition="in" filter="fade">
                                      <p:cBhvr>
                                        <p:cTn id="307" dur="350"/>
                                        <p:tgtEl>
                                          <p:spTgt spid="105"/>
                                        </p:tgtEl>
                                      </p:cBhvr>
                                    </p:animEffect>
                                  </p:childTnLst>
                                </p:cTn>
                              </p:par>
                            </p:childTnLst>
                          </p:cTn>
                        </p:par>
                        <p:par>
                          <p:cTn id="308" fill="hold">
                            <p:stCondLst>
                              <p:cond delay="47874"/>
                            </p:stCondLst>
                            <p:childTnLst>
                              <p:par>
                                <p:cTn id="309" presetID="10" presetClass="entr" presetSubtype="0" fill="hold" grpId="0" nodeType="afterEffect">
                                  <p:stCondLst>
                                    <p:cond delay="0"/>
                                  </p:stCondLst>
                                  <p:childTnLst>
                                    <p:set>
                                      <p:cBhvr>
                                        <p:cTn id="310" dur="1" fill="hold">
                                          <p:stCondLst>
                                            <p:cond delay="0"/>
                                          </p:stCondLst>
                                        </p:cTn>
                                        <p:tgtEl>
                                          <p:spTgt spid="106"/>
                                        </p:tgtEl>
                                        <p:attrNameLst>
                                          <p:attrName>style.visibility</p:attrName>
                                        </p:attrNameLst>
                                      </p:cBhvr>
                                      <p:to>
                                        <p:strVal val="visible"/>
                                      </p:to>
                                    </p:set>
                                    <p:animEffect transition="in" filter="fade">
                                      <p:cBhvr>
                                        <p:cTn id="311" dur="350"/>
                                        <p:tgtEl>
                                          <p:spTgt spid="106"/>
                                        </p:tgtEl>
                                      </p:cBhvr>
                                    </p:animEffect>
                                  </p:childTnLst>
                                </p:cTn>
                              </p:par>
                            </p:childTnLst>
                          </p:cTn>
                        </p:par>
                        <p:par>
                          <p:cTn id="312" fill="hold">
                            <p:stCondLst>
                              <p:cond delay="48374"/>
                            </p:stCondLst>
                            <p:childTnLst>
                              <p:par>
                                <p:cTn id="313" presetID="10" presetClass="entr" presetSubtype="0" fill="hold" grpId="0" nodeType="afterEffect">
                                  <p:stCondLst>
                                    <p:cond delay="0"/>
                                  </p:stCondLst>
                                  <p:iterate type="lt">
                                    <p:tmPct val="10000"/>
                                  </p:iterate>
                                  <p:childTnLst>
                                    <p:set>
                                      <p:cBhvr>
                                        <p:cTn id="314" dur="1" fill="hold">
                                          <p:stCondLst>
                                            <p:cond delay="0"/>
                                          </p:stCondLst>
                                        </p:cTn>
                                        <p:tgtEl>
                                          <p:spTgt spid="36"/>
                                        </p:tgtEl>
                                        <p:attrNameLst>
                                          <p:attrName>style.visibility</p:attrName>
                                        </p:attrNameLst>
                                      </p:cBhvr>
                                      <p:to>
                                        <p:strVal val="visible"/>
                                      </p:to>
                                    </p:set>
                                    <p:animEffect transition="in" filter="fade">
                                      <p:cBhvr>
                                        <p:cTn id="315" dur="1250"/>
                                        <p:tgtEl>
                                          <p:spTgt spid="36"/>
                                        </p:tgtEl>
                                      </p:cBhvr>
                                    </p:animEffect>
                                  </p:childTnLst>
                                </p:cTn>
                              </p:par>
                            </p:childTnLst>
                          </p:cTn>
                        </p:par>
                        <p:par>
                          <p:cTn id="316" fill="hold">
                            <p:stCondLst>
                              <p:cond delay="50124"/>
                            </p:stCondLst>
                            <p:childTnLst>
                              <p:par>
                                <p:cTn id="317" presetID="10" presetClass="entr" presetSubtype="0" fill="hold" grpId="0" nodeType="afterEffect">
                                  <p:stCondLst>
                                    <p:cond delay="0"/>
                                  </p:stCondLst>
                                  <p:childTnLst>
                                    <p:set>
                                      <p:cBhvr>
                                        <p:cTn id="318" dur="1" fill="hold">
                                          <p:stCondLst>
                                            <p:cond delay="0"/>
                                          </p:stCondLst>
                                        </p:cTn>
                                        <p:tgtEl>
                                          <p:spTgt spid="108"/>
                                        </p:tgtEl>
                                        <p:attrNameLst>
                                          <p:attrName>style.visibility</p:attrName>
                                        </p:attrNameLst>
                                      </p:cBhvr>
                                      <p:to>
                                        <p:strVal val="visible"/>
                                      </p:to>
                                    </p:set>
                                    <p:animEffect transition="in" filter="fade">
                                      <p:cBhvr>
                                        <p:cTn id="319" dur="350"/>
                                        <p:tgtEl>
                                          <p:spTgt spid="108"/>
                                        </p:tgtEl>
                                      </p:cBhvr>
                                    </p:animEffect>
                                  </p:childTnLst>
                                </p:cTn>
                              </p:par>
                            </p:childTnLst>
                          </p:cTn>
                        </p:par>
                        <p:par>
                          <p:cTn id="320" fill="hold">
                            <p:stCondLst>
                              <p:cond delay="50624"/>
                            </p:stCondLst>
                            <p:childTnLst>
                              <p:par>
                                <p:cTn id="321" presetID="10" presetClass="entr" presetSubtype="0" fill="hold" grpId="0" nodeType="afterEffect">
                                  <p:stCondLst>
                                    <p:cond delay="0"/>
                                  </p:stCondLst>
                                  <p:childTnLst>
                                    <p:set>
                                      <p:cBhvr>
                                        <p:cTn id="322" dur="1" fill="hold">
                                          <p:stCondLst>
                                            <p:cond delay="0"/>
                                          </p:stCondLst>
                                        </p:cTn>
                                        <p:tgtEl>
                                          <p:spTgt spid="109"/>
                                        </p:tgtEl>
                                        <p:attrNameLst>
                                          <p:attrName>style.visibility</p:attrName>
                                        </p:attrNameLst>
                                      </p:cBhvr>
                                      <p:to>
                                        <p:strVal val="visible"/>
                                      </p:to>
                                    </p:set>
                                    <p:animEffect transition="in" filter="fade">
                                      <p:cBhvr>
                                        <p:cTn id="323" dur="350"/>
                                        <p:tgtEl>
                                          <p:spTgt spid="109"/>
                                        </p:tgtEl>
                                      </p:cBhvr>
                                    </p:animEffect>
                                  </p:childTnLst>
                                </p:cTn>
                              </p:par>
                            </p:childTnLst>
                          </p:cTn>
                        </p:par>
                        <p:par>
                          <p:cTn id="324" fill="hold">
                            <p:stCondLst>
                              <p:cond delay="51124"/>
                            </p:stCondLst>
                            <p:childTnLst>
                              <p:par>
                                <p:cTn id="325" presetID="10" presetClass="entr" presetSubtype="0" fill="hold" grpId="0" nodeType="afterEffect">
                                  <p:stCondLst>
                                    <p:cond delay="0"/>
                                  </p:stCondLst>
                                  <p:childTnLst>
                                    <p:set>
                                      <p:cBhvr>
                                        <p:cTn id="326" dur="1" fill="hold">
                                          <p:stCondLst>
                                            <p:cond delay="0"/>
                                          </p:stCondLst>
                                        </p:cTn>
                                        <p:tgtEl>
                                          <p:spTgt spid="110"/>
                                        </p:tgtEl>
                                        <p:attrNameLst>
                                          <p:attrName>style.visibility</p:attrName>
                                        </p:attrNameLst>
                                      </p:cBhvr>
                                      <p:to>
                                        <p:strVal val="visible"/>
                                      </p:to>
                                    </p:set>
                                    <p:animEffect transition="in" filter="fade">
                                      <p:cBhvr>
                                        <p:cTn id="327" dur="350"/>
                                        <p:tgtEl>
                                          <p:spTgt spid="110"/>
                                        </p:tgtEl>
                                      </p:cBhvr>
                                    </p:animEffect>
                                  </p:childTnLst>
                                </p:cTn>
                              </p:par>
                            </p:childTnLst>
                          </p:cTn>
                        </p:par>
                        <p:par>
                          <p:cTn id="328" fill="hold">
                            <p:stCondLst>
                              <p:cond delay="51624"/>
                            </p:stCondLst>
                            <p:childTnLst>
                              <p:par>
                                <p:cTn id="329" presetID="10" presetClass="entr" presetSubtype="0" fill="hold" grpId="0" nodeType="afterEffect">
                                  <p:stCondLst>
                                    <p:cond delay="0"/>
                                  </p:stCondLst>
                                  <p:childTnLst>
                                    <p:set>
                                      <p:cBhvr>
                                        <p:cTn id="330" dur="1" fill="hold">
                                          <p:stCondLst>
                                            <p:cond delay="0"/>
                                          </p:stCondLst>
                                        </p:cTn>
                                        <p:tgtEl>
                                          <p:spTgt spid="111"/>
                                        </p:tgtEl>
                                        <p:attrNameLst>
                                          <p:attrName>style.visibility</p:attrName>
                                        </p:attrNameLst>
                                      </p:cBhvr>
                                      <p:to>
                                        <p:strVal val="visible"/>
                                      </p:to>
                                    </p:set>
                                    <p:animEffect transition="in" filter="fade">
                                      <p:cBhvr>
                                        <p:cTn id="331" dur="350"/>
                                        <p:tgtEl>
                                          <p:spTgt spid="111"/>
                                        </p:tgtEl>
                                      </p:cBhvr>
                                    </p:animEffect>
                                  </p:childTnLst>
                                </p:cTn>
                              </p:par>
                            </p:childTnLst>
                          </p:cTn>
                        </p:par>
                        <p:par>
                          <p:cTn id="332" fill="hold">
                            <p:stCondLst>
                              <p:cond delay="52124"/>
                            </p:stCondLst>
                            <p:childTnLst>
                              <p:par>
                                <p:cTn id="333" presetID="10" presetClass="entr" presetSubtype="0" fill="hold" grpId="0" nodeType="afterEffect">
                                  <p:stCondLst>
                                    <p:cond delay="0"/>
                                  </p:stCondLst>
                                  <p:childTnLst>
                                    <p:set>
                                      <p:cBhvr>
                                        <p:cTn id="334" dur="1" fill="hold">
                                          <p:stCondLst>
                                            <p:cond delay="0"/>
                                          </p:stCondLst>
                                        </p:cTn>
                                        <p:tgtEl>
                                          <p:spTgt spid="112"/>
                                        </p:tgtEl>
                                        <p:attrNameLst>
                                          <p:attrName>style.visibility</p:attrName>
                                        </p:attrNameLst>
                                      </p:cBhvr>
                                      <p:to>
                                        <p:strVal val="visible"/>
                                      </p:to>
                                    </p:set>
                                    <p:animEffect transition="in" filter="fade">
                                      <p:cBhvr>
                                        <p:cTn id="335" dur="350"/>
                                        <p:tgtEl>
                                          <p:spTgt spid="112"/>
                                        </p:tgtEl>
                                      </p:cBhvr>
                                    </p:animEffect>
                                  </p:childTnLst>
                                </p:cTn>
                              </p:par>
                            </p:childTnLst>
                          </p:cTn>
                        </p:par>
                        <p:par>
                          <p:cTn id="336" fill="hold">
                            <p:stCondLst>
                              <p:cond delay="52624"/>
                            </p:stCondLst>
                            <p:childTnLst>
                              <p:par>
                                <p:cTn id="337" presetID="10" presetClass="entr" presetSubtype="0" fill="hold" grpId="0" nodeType="afterEffect">
                                  <p:stCondLst>
                                    <p:cond delay="0"/>
                                  </p:stCondLst>
                                  <p:childTnLst>
                                    <p:set>
                                      <p:cBhvr>
                                        <p:cTn id="338" dur="1" fill="hold">
                                          <p:stCondLst>
                                            <p:cond delay="0"/>
                                          </p:stCondLst>
                                        </p:cTn>
                                        <p:tgtEl>
                                          <p:spTgt spid="113"/>
                                        </p:tgtEl>
                                        <p:attrNameLst>
                                          <p:attrName>style.visibility</p:attrName>
                                        </p:attrNameLst>
                                      </p:cBhvr>
                                      <p:to>
                                        <p:strVal val="visible"/>
                                      </p:to>
                                    </p:set>
                                    <p:animEffect transition="in" filter="fade">
                                      <p:cBhvr>
                                        <p:cTn id="339" dur="350"/>
                                        <p:tgtEl>
                                          <p:spTgt spid="113"/>
                                        </p:tgtEl>
                                      </p:cBhvr>
                                    </p:animEffect>
                                  </p:childTnLst>
                                </p:cTn>
                              </p:par>
                            </p:childTnLst>
                          </p:cTn>
                        </p:par>
                        <p:par>
                          <p:cTn id="340" fill="hold">
                            <p:stCondLst>
                              <p:cond delay="53124"/>
                            </p:stCondLst>
                            <p:childTnLst>
                              <p:par>
                                <p:cTn id="341" presetID="10" presetClass="entr" presetSubtype="0" fill="hold" grpId="0" nodeType="afterEffect">
                                  <p:stCondLst>
                                    <p:cond delay="0"/>
                                  </p:stCondLst>
                                  <p:childTnLst>
                                    <p:set>
                                      <p:cBhvr>
                                        <p:cTn id="342" dur="1" fill="hold">
                                          <p:stCondLst>
                                            <p:cond delay="0"/>
                                          </p:stCondLst>
                                        </p:cTn>
                                        <p:tgtEl>
                                          <p:spTgt spid="114"/>
                                        </p:tgtEl>
                                        <p:attrNameLst>
                                          <p:attrName>style.visibility</p:attrName>
                                        </p:attrNameLst>
                                      </p:cBhvr>
                                      <p:to>
                                        <p:strVal val="visible"/>
                                      </p:to>
                                    </p:set>
                                    <p:animEffect transition="in" filter="fade">
                                      <p:cBhvr>
                                        <p:cTn id="343" dur="350"/>
                                        <p:tgtEl>
                                          <p:spTgt spid="114"/>
                                        </p:tgtEl>
                                      </p:cBhvr>
                                    </p:animEffect>
                                  </p:childTnLst>
                                </p:cTn>
                              </p:par>
                            </p:childTnLst>
                          </p:cTn>
                        </p:par>
                        <p:par>
                          <p:cTn id="344" fill="hold">
                            <p:stCondLst>
                              <p:cond delay="53624"/>
                            </p:stCondLst>
                            <p:childTnLst>
                              <p:par>
                                <p:cTn id="345" presetID="10" presetClass="entr" presetSubtype="0" fill="hold" grpId="0" nodeType="afterEffect">
                                  <p:stCondLst>
                                    <p:cond delay="0"/>
                                  </p:stCondLst>
                                  <p:childTnLst>
                                    <p:set>
                                      <p:cBhvr>
                                        <p:cTn id="346" dur="1" fill="hold">
                                          <p:stCondLst>
                                            <p:cond delay="0"/>
                                          </p:stCondLst>
                                        </p:cTn>
                                        <p:tgtEl>
                                          <p:spTgt spid="115"/>
                                        </p:tgtEl>
                                        <p:attrNameLst>
                                          <p:attrName>style.visibility</p:attrName>
                                        </p:attrNameLst>
                                      </p:cBhvr>
                                      <p:to>
                                        <p:strVal val="visible"/>
                                      </p:to>
                                    </p:set>
                                    <p:animEffect transition="in" filter="fade">
                                      <p:cBhvr>
                                        <p:cTn id="347" dur="350"/>
                                        <p:tgtEl>
                                          <p:spTgt spid="115"/>
                                        </p:tgtEl>
                                      </p:cBhvr>
                                    </p:animEffect>
                                  </p:childTnLst>
                                </p:cTn>
                              </p:par>
                            </p:childTnLst>
                          </p:cTn>
                        </p:par>
                        <p:par>
                          <p:cTn id="348" fill="hold">
                            <p:stCondLst>
                              <p:cond delay="54124"/>
                            </p:stCondLst>
                            <p:childTnLst>
                              <p:par>
                                <p:cTn id="349" presetID="10" presetClass="entr" presetSubtype="0" fill="hold" grpId="0" nodeType="afterEffect">
                                  <p:stCondLst>
                                    <p:cond delay="0"/>
                                  </p:stCondLst>
                                  <p:childTnLst>
                                    <p:set>
                                      <p:cBhvr>
                                        <p:cTn id="350" dur="1" fill="hold">
                                          <p:stCondLst>
                                            <p:cond delay="0"/>
                                          </p:stCondLst>
                                        </p:cTn>
                                        <p:tgtEl>
                                          <p:spTgt spid="116"/>
                                        </p:tgtEl>
                                        <p:attrNameLst>
                                          <p:attrName>style.visibility</p:attrName>
                                        </p:attrNameLst>
                                      </p:cBhvr>
                                      <p:to>
                                        <p:strVal val="visible"/>
                                      </p:to>
                                    </p:set>
                                    <p:animEffect transition="in" filter="fade">
                                      <p:cBhvr>
                                        <p:cTn id="351" dur="350"/>
                                        <p:tgtEl>
                                          <p:spTgt spid="116"/>
                                        </p:tgtEl>
                                      </p:cBhvr>
                                    </p:animEffect>
                                  </p:childTnLst>
                                </p:cTn>
                              </p:par>
                            </p:childTnLst>
                          </p:cTn>
                        </p:par>
                        <p:par>
                          <p:cTn id="352" fill="hold">
                            <p:stCondLst>
                              <p:cond delay="54624"/>
                            </p:stCondLst>
                            <p:childTnLst>
                              <p:par>
                                <p:cTn id="353" presetID="10" presetClass="entr" presetSubtype="0" fill="hold" grpId="0" nodeType="afterEffect">
                                  <p:stCondLst>
                                    <p:cond delay="0"/>
                                  </p:stCondLst>
                                  <p:childTnLst>
                                    <p:set>
                                      <p:cBhvr>
                                        <p:cTn id="354" dur="1" fill="hold">
                                          <p:stCondLst>
                                            <p:cond delay="0"/>
                                          </p:stCondLst>
                                        </p:cTn>
                                        <p:tgtEl>
                                          <p:spTgt spid="117"/>
                                        </p:tgtEl>
                                        <p:attrNameLst>
                                          <p:attrName>style.visibility</p:attrName>
                                        </p:attrNameLst>
                                      </p:cBhvr>
                                      <p:to>
                                        <p:strVal val="visible"/>
                                      </p:to>
                                    </p:set>
                                    <p:animEffect transition="in" filter="fade">
                                      <p:cBhvr>
                                        <p:cTn id="355" dur="350"/>
                                        <p:tgtEl>
                                          <p:spTgt spid="117"/>
                                        </p:tgtEl>
                                      </p:cBhvr>
                                    </p:animEffect>
                                  </p:childTnLst>
                                </p:cTn>
                              </p:par>
                            </p:childTnLst>
                          </p:cTn>
                        </p:par>
                        <p:par>
                          <p:cTn id="356" fill="hold">
                            <p:stCondLst>
                              <p:cond delay="55124"/>
                            </p:stCondLst>
                            <p:childTnLst>
                              <p:par>
                                <p:cTn id="357" presetID="10" presetClass="entr" presetSubtype="0" fill="hold" grpId="0" nodeType="afterEffect">
                                  <p:stCondLst>
                                    <p:cond delay="0"/>
                                  </p:stCondLst>
                                  <p:iterate type="lt">
                                    <p:tmPct val="10000"/>
                                  </p:iterate>
                                  <p:childTnLst>
                                    <p:set>
                                      <p:cBhvr>
                                        <p:cTn id="358" dur="1" fill="hold">
                                          <p:stCondLst>
                                            <p:cond delay="0"/>
                                          </p:stCondLst>
                                        </p:cTn>
                                        <p:tgtEl>
                                          <p:spTgt spid="37"/>
                                        </p:tgtEl>
                                        <p:attrNameLst>
                                          <p:attrName>style.visibility</p:attrName>
                                        </p:attrNameLst>
                                      </p:cBhvr>
                                      <p:to>
                                        <p:strVal val="visible"/>
                                      </p:to>
                                    </p:set>
                                    <p:animEffect transition="in" filter="fade">
                                      <p:cBhvr>
                                        <p:cTn id="359" dur="1250"/>
                                        <p:tgtEl>
                                          <p:spTgt spid="37"/>
                                        </p:tgtEl>
                                      </p:cBhvr>
                                    </p:animEffect>
                                  </p:childTnLst>
                                </p:cTn>
                              </p:par>
                            </p:childTnLst>
                          </p:cTn>
                        </p:par>
                        <p:par>
                          <p:cTn id="360" fill="hold">
                            <p:stCondLst>
                              <p:cond delay="56624"/>
                            </p:stCondLst>
                            <p:childTnLst>
                              <p:par>
                                <p:cTn id="361" presetID="10" presetClass="entr" presetSubtype="0" fill="hold" grpId="0" nodeType="afterEffect">
                                  <p:stCondLst>
                                    <p:cond delay="0"/>
                                  </p:stCondLst>
                                  <p:childTnLst>
                                    <p:set>
                                      <p:cBhvr>
                                        <p:cTn id="362" dur="1" fill="hold">
                                          <p:stCondLst>
                                            <p:cond delay="0"/>
                                          </p:stCondLst>
                                        </p:cTn>
                                        <p:tgtEl>
                                          <p:spTgt spid="119"/>
                                        </p:tgtEl>
                                        <p:attrNameLst>
                                          <p:attrName>style.visibility</p:attrName>
                                        </p:attrNameLst>
                                      </p:cBhvr>
                                      <p:to>
                                        <p:strVal val="visible"/>
                                      </p:to>
                                    </p:set>
                                    <p:animEffect transition="in" filter="fade">
                                      <p:cBhvr>
                                        <p:cTn id="363" dur="350"/>
                                        <p:tgtEl>
                                          <p:spTgt spid="119"/>
                                        </p:tgtEl>
                                      </p:cBhvr>
                                    </p:animEffect>
                                  </p:childTnLst>
                                </p:cTn>
                              </p:par>
                            </p:childTnLst>
                          </p:cTn>
                        </p:par>
                        <p:par>
                          <p:cTn id="364" fill="hold">
                            <p:stCondLst>
                              <p:cond delay="57124"/>
                            </p:stCondLst>
                            <p:childTnLst>
                              <p:par>
                                <p:cTn id="365" presetID="10" presetClass="entr" presetSubtype="0" fill="hold" grpId="0" nodeType="afterEffect">
                                  <p:stCondLst>
                                    <p:cond delay="0"/>
                                  </p:stCondLst>
                                  <p:childTnLst>
                                    <p:set>
                                      <p:cBhvr>
                                        <p:cTn id="366" dur="1" fill="hold">
                                          <p:stCondLst>
                                            <p:cond delay="0"/>
                                          </p:stCondLst>
                                        </p:cTn>
                                        <p:tgtEl>
                                          <p:spTgt spid="120"/>
                                        </p:tgtEl>
                                        <p:attrNameLst>
                                          <p:attrName>style.visibility</p:attrName>
                                        </p:attrNameLst>
                                      </p:cBhvr>
                                      <p:to>
                                        <p:strVal val="visible"/>
                                      </p:to>
                                    </p:set>
                                    <p:animEffect transition="in" filter="fade">
                                      <p:cBhvr>
                                        <p:cTn id="367" dur="350"/>
                                        <p:tgtEl>
                                          <p:spTgt spid="120"/>
                                        </p:tgtEl>
                                      </p:cBhvr>
                                    </p:animEffect>
                                  </p:childTnLst>
                                </p:cTn>
                              </p:par>
                            </p:childTnLst>
                          </p:cTn>
                        </p:par>
                        <p:par>
                          <p:cTn id="368" fill="hold">
                            <p:stCondLst>
                              <p:cond delay="57624"/>
                            </p:stCondLst>
                            <p:childTnLst>
                              <p:par>
                                <p:cTn id="369" presetID="10" presetClass="entr" presetSubtype="0" fill="hold" grpId="0" nodeType="afterEffect">
                                  <p:stCondLst>
                                    <p:cond delay="0"/>
                                  </p:stCondLst>
                                  <p:childTnLst>
                                    <p:set>
                                      <p:cBhvr>
                                        <p:cTn id="370" dur="1" fill="hold">
                                          <p:stCondLst>
                                            <p:cond delay="0"/>
                                          </p:stCondLst>
                                        </p:cTn>
                                        <p:tgtEl>
                                          <p:spTgt spid="121"/>
                                        </p:tgtEl>
                                        <p:attrNameLst>
                                          <p:attrName>style.visibility</p:attrName>
                                        </p:attrNameLst>
                                      </p:cBhvr>
                                      <p:to>
                                        <p:strVal val="visible"/>
                                      </p:to>
                                    </p:set>
                                    <p:animEffect transition="in" filter="fade">
                                      <p:cBhvr>
                                        <p:cTn id="371" dur="350"/>
                                        <p:tgtEl>
                                          <p:spTgt spid="121"/>
                                        </p:tgtEl>
                                      </p:cBhvr>
                                    </p:animEffect>
                                  </p:childTnLst>
                                </p:cTn>
                              </p:par>
                            </p:childTnLst>
                          </p:cTn>
                        </p:par>
                        <p:par>
                          <p:cTn id="372" fill="hold">
                            <p:stCondLst>
                              <p:cond delay="58124"/>
                            </p:stCondLst>
                            <p:childTnLst>
                              <p:par>
                                <p:cTn id="373" presetID="10" presetClass="entr" presetSubtype="0" fill="hold" grpId="0" nodeType="afterEffect">
                                  <p:stCondLst>
                                    <p:cond delay="0"/>
                                  </p:stCondLst>
                                  <p:childTnLst>
                                    <p:set>
                                      <p:cBhvr>
                                        <p:cTn id="374" dur="1" fill="hold">
                                          <p:stCondLst>
                                            <p:cond delay="0"/>
                                          </p:stCondLst>
                                        </p:cTn>
                                        <p:tgtEl>
                                          <p:spTgt spid="122"/>
                                        </p:tgtEl>
                                        <p:attrNameLst>
                                          <p:attrName>style.visibility</p:attrName>
                                        </p:attrNameLst>
                                      </p:cBhvr>
                                      <p:to>
                                        <p:strVal val="visible"/>
                                      </p:to>
                                    </p:set>
                                    <p:animEffect transition="in" filter="fade">
                                      <p:cBhvr>
                                        <p:cTn id="375" dur="350"/>
                                        <p:tgtEl>
                                          <p:spTgt spid="122"/>
                                        </p:tgtEl>
                                      </p:cBhvr>
                                    </p:animEffect>
                                  </p:childTnLst>
                                </p:cTn>
                              </p:par>
                            </p:childTnLst>
                          </p:cTn>
                        </p:par>
                        <p:par>
                          <p:cTn id="376" fill="hold">
                            <p:stCondLst>
                              <p:cond delay="58624"/>
                            </p:stCondLst>
                            <p:childTnLst>
                              <p:par>
                                <p:cTn id="377" presetID="10" presetClass="entr" presetSubtype="0" fill="hold" grpId="0" nodeType="afterEffect">
                                  <p:stCondLst>
                                    <p:cond delay="0"/>
                                  </p:stCondLst>
                                  <p:childTnLst>
                                    <p:set>
                                      <p:cBhvr>
                                        <p:cTn id="378" dur="1" fill="hold">
                                          <p:stCondLst>
                                            <p:cond delay="0"/>
                                          </p:stCondLst>
                                        </p:cTn>
                                        <p:tgtEl>
                                          <p:spTgt spid="123"/>
                                        </p:tgtEl>
                                        <p:attrNameLst>
                                          <p:attrName>style.visibility</p:attrName>
                                        </p:attrNameLst>
                                      </p:cBhvr>
                                      <p:to>
                                        <p:strVal val="visible"/>
                                      </p:to>
                                    </p:set>
                                    <p:animEffect transition="in" filter="fade">
                                      <p:cBhvr>
                                        <p:cTn id="379" dur="350"/>
                                        <p:tgtEl>
                                          <p:spTgt spid="123"/>
                                        </p:tgtEl>
                                      </p:cBhvr>
                                    </p:animEffect>
                                  </p:childTnLst>
                                </p:cTn>
                              </p:par>
                            </p:childTnLst>
                          </p:cTn>
                        </p:par>
                        <p:par>
                          <p:cTn id="380" fill="hold">
                            <p:stCondLst>
                              <p:cond delay="59124"/>
                            </p:stCondLst>
                            <p:childTnLst>
                              <p:par>
                                <p:cTn id="381" presetID="10" presetClass="entr" presetSubtype="0" fill="hold" grpId="0" nodeType="afterEffect">
                                  <p:stCondLst>
                                    <p:cond delay="0"/>
                                  </p:stCondLst>
                                  <p:childTnLst>
                                    <p:set>
                                      <p:cBhvr>
                                        <p:cTn id="382" dur="1" fill="hold">
                                          <p:stCondLst>
                                            <p:cond delay="0"/>
                                          </p:stCondLst>
                                        </p:cTn>
                                        <p:tgtEl>
                                          <p:spTgt spid="124"/>
                                        </p:tgtEl>
                                        <p:attrNameLst>
                                          <p:attrName>style.visibility</p:attrName>
                                        </p:attrNameLst>
                                      </p:cBhvr>
                                      <p:to>
                                        <p:strVal val="visible"/>
                                      </p:to>
                                    </p:set>
                                    <p:animEffect transition="in" filter="fade">
                                      <p:cBhvr>
                                        <p:cTn id="383" dur="350"/>
                                        <p:tgtEl>
                                          <p:spTgt spid="124"/>
                                        </p:tgtEl>
                                      </p:cBhvr>
                                    </p:animEffect>
                                  </p:childTnLst>
                                </p:cTn>
                              </p:par>
                            </p:childTnLst>
                          </p:cTn>
                        </p:par>
                        <p:par>
                          <p:cTn id="384" fill="hold">
                            <p:stCondLst>
                              <p:cond delay="59624"/>
                            </p:stCondLst>
                            <p:childTnLst>
                              <p:par>
                                <p:cTn id="385" presetID="10" presetClass="entr" presetSubtype="0" fill="hold" grpId="0" nodeType="afterEffect">
                                  <p:stCondLst>
                                    <p:cond delay="0"/>
                                  </p:stCondLst>
                                  <p:childTnLst>
                                    <p:set>
                                      <p:cBhvr>
                                        <p:cTn id="386" dur="1" fill="hold">
                                          <p:stCondLst>
                                            <p:cond delay="0"/>
                                          </p:stCondLst>
                                        </p:cTn>
                                        <p:tgtEl>
                                          <p:spTgt spid="125"/>
                                        </p:tgtEl>
                                        <p:attrNameLst>
                                          <p:attrName>style.visibility</p:attrName>
                                        </p:attrNameLst>
                                      </p:cBhvr>
                                      <p:to>
                                        <p:strVal val="visible"/>
                                      </p:to>
                                    </p:set>
                                    <p:animEffect transition="in" filter="fade">
                                      <p:cBhvr>
                                        <p:cTn id="387" dur="350"/>
                                        <p:tgtEl>
                                          <p:spTgt spid="125"/>
                                        </p:tgtEl>
                                      </p:cBhvr>
                                    </p:animEffect>
                                  </p:childTnLst>
                                </p:cTn>
                              </p:par>
                            </p:childTnLst>
                          </p:cTn>
                        </p:par>
                        <p:par>
                          <p:cTn id="388" fill="hold">
                            <p:stCondLst>
                              <p:cond delay="60124"/>
                            </p:stCondLst>
                            <p:childTnLst>
                              <p:par>
                                <p:cTn id="389" presetID="10" presetClass="entr" presetSubtype="0" fill="hold" grpId="0" nodeType="afterEffect">
                                  <p:stCondLst>
                                    <p:cond delay="0"/>
                                  </p:stCondLst>
                                  <p:childTnLst>
                                    <p:set>
                                      <p:cBhvr>
                                        <p:cTn id="390" dur="1" fill="hold">
                                          <p:stCondLst>
                                            <p:cond delay="0"/>
                                          </p:stCondLst>
                                        </p:cTn>
                                        <p:tgtEl>
                                          <p:spTgt spid="126"/>
                                        </p:tgtEl>
                                        <p:attrNameLst>
                                          <p:attrName>style.visibility</p:attrName>
                                        </p:attrNameLst>
                                      </p:cBhvr>
                                      <p:to>
                                        <p:strVal val="visible"/>
                                      </p:to>
                                    </p:set>
                                    <p:animEffect transition="in" filter="fade">
                                      <p:cBhvr>
                                        <p:cTn id="391" dur="350"/>
                                        <p:tgtEl>
                                          <p:spTgt spid="126"/>
                                        </p:tgtEl>
                                      </p:cBhvr>
                                    </p:animEffect>
                                  </p:childTnLst>
                                </p:cTn>
                              </p:par>
                            </p:childTnLst>
                          </p:cTn>
                        </p:par>
                        <p:par>
                          <p:cTn id="392" fill="hold">
                            <p:stCondLst>
                              <p:cond delay="60624"/>
                            </p:stCondLst>
                            <p:childTnLst>
                              <p:par>
                                <p:cTn id="393" presetID="10" presetClass="entr" presetSubtype="0" fill="hold" grpId="0" nodeType="afterEffect">
                                  <p:stCondLst>
                                    <p:cond delay="0"/>
                                  </p:stCondLst>
                                  <p:childTnLst>
                                    <p:set>
                                      <p:cBhvr>
                                        <p:cTn id="394" dur="1" fill="hold">
                                          <p:stCondLst>
                                            <p:cond delay="0"/>
                                          </p:stCondLst>
                                        </p:cTn>
                                        <p:tgtEl>
                                          <p:spTgt spid="127"/>
                                        </p:tgtEl>
                                        <p:attrNameLst>
                                          <p:attrName>style.visibility</p:attrName>
                                        </p:attrNameLst>
                                      </p:cBhvr>
                                      <p:to>
                                        <p:strVal val="visible"/>
                                      </p:to>
                                    </p:set>
                                    <p:animEffect transition="in" filter="fade">
                                      <p:cBhvr>
                                        <p:cTn id="395" dur="350"/>
                                        <p:tgtEl>
                                          <p:spTgt spid="127"/>
                                        </p:tgtEl>
                                      </p:cBhvr>
                                    </p:animEffect>
                                  </p:childTnLst>
                                </p:cTn>
                              </p:par>
                            </p:childTnLst>
                          </p:cTn>
                        </p:par>
                        <p:par>
                          <p:cTn id="396" fill="hold">
                            <p:stCondLst>
                              <p:cond delay="61124"/>
                            </p:stCondLst>
                            <p:childTnLst>
                              <p:par>
                                <p:cTn id="397" presetID="10" presetClass="entr" presetSubtype="0" fill="hold" grpId="0" nodeType="afterEffect">
                                  <p:stCondLst>
                                    <p:cond delay="0"/>
                                  </p:stCondLst>
                                  <p:childTnLst>
                                    <p:set>
                                      <p:cBhvr>
                                        <p:cTn id="398" dur="1" fill="hold">
                                          <p:stCondLst>
                                            <p:cond delay="0"/>
                                          </p:stCondLst>
                                        </p:cTn>
                                        <p:tgtEl>
                                          <p:spTgt spid="128"/>
                                        </p:tgtEl>
                                        <p:attrNameLst>
                                          <p:attrName>style.visibility</p:attrName>
                                        </p:attrNameLst>
                                      </p:cBhvr>
                                      <p:to>
                                        <p:strVal val="visible"/>
                                      </p:to>
                                    </p:set>
                                    <p:animEffect transition="in" filter="fade">
                                      <p:cBhvr>
                                        <p:cTn id="399" dur="350"/>
                                        <p:tgtEl>
                                          <p:spTgt spid="128"/>
                                        </p:tgtEl>
                                      </p:cBhvr>
                                    </p:animEffect>
                                  </p:childTnLst>
                                </p:cTn>
                              </p:par>
                            </p:childTnLst>
                          </p:cTn>
                        </p:par>
                        <p:par>
                          <p:cTn id="400" fill="hold">
                            <p:stCondLst>
                              <p:cond delay="61624"/>
                            </p:stCondLst>
                            <p:childTnLst>
                              <p:par>
                                <p:cTn id="401" presetID="10" presetClass="entr" presetSubtype="0" fill="hold" grpId="0" nodeType="afterEffect">
                                  <p:stCondLst>
                                    <p:cond delay="0"/>
                                  </p:stCondLst>
                                  <p:iterate type="lt">
                                    <p:tmPct val="10000"/>
                                  </p:iterate>
                                  <p:childTnLst>
                                    <p:set>
                                      <p:cBhvr>
                                        <p:cTn id="402" dur="1" fill="hold">
                                          <p:stCondLst>
                                            <p:cond delay="0"/>
                                          </p:stCondLst>
                                        </p:cTn>
                                        <p:tgtEl>
                                          <p:spTgt spid="38"/>
                                        </p:tgtEl>
                                        <p:attrNameLst>
                                          <p:attrName>style.visibility</p:attrName>
                                        </p:attrNameLst>
                                      </p:cBhvr>
                                      <p:to>
                                        <p:strVal val="visible"/>
                                      </p:to>
                                    </p:set>
                                    <p:animEffect transition="in" filter="fade">
                                      <p:cBhvr>
                                        <p:cTn id="403" dur="1250"/>
                                        <p:tgtEl>
                                          <p:spTgt spid="38"/>
                                        </p:tgtEl>
                                      </p:cBhvr>
                                    </p:animEffect>
                                  </p:childTnLst>
                                </p:cTn>
                              </p:par>
                            </p:childTnLst>
                          </p:cTn>
                        </p:par>
                        <p:par>
                          <p:cTn id="404" fill="hold">
                            <p:stCondLst>
                              <p:cond delay="62624"/>
                            </p:stCondLst>
                            <p:childTnLst>
                              <p:par>
                                <p:cTn id="405" presetID="10" presetClass="entr" presetSubtype="0" fill="hold" grpId="0" nodeType="afterEffect">
                                  <p:stCondLst>
                                    <p:cond delay="0"/>
                                  </p:stCondLst>
                                  <p:childTnLst>
                                    <p:set>
                                      <p:cBhvr>
                                        <p:cTn id="406" dur="1" fill="hold">
                                          <p:stCondLst>
                                            <p:cond delay="0"/>
                                          </p:stCondLst>
                                        </p:cTn>
                                        <p:tgtEl>
                                          <p:spTgt spid="130"/>
                                        </p:tgtEl>
                                        <p:attrNameLst>
                                          <p:attrName>style.visibility</p:attrName>
                                        </p:attrNameLst>
                                      </p:cBhvr>
                                      <p:to>
                                        <p:strVal val="visible"/>
                                      </p:to>
                                    </p:set>
                                    <p:animEffect transition="in" filter="fade">
                                      <p:cBhvr>
                                        <p:cTn id="407" dur="350"/>
                                        <p:tgtEl>
                                          <p:spTgt spid="130"/>
                                        </p:tgtEl>
                                      </p:cBhvr>
                                    </p:animEffect>
                                  </p:childTnLst>
                                </p:cTn>
                              </p:par>
                            </p:childTnLst>
                          </p:cTn>
                        </p:par>
                        <p:par>
                          <p:cTn id="408" fill="hold">
                            <p:stCondLst>
                              <p:cond delay="63124"/>
                            </p:stCondLst>
                            <p:childTnLst>
                              <p:par>
                                <p:cTn id="409" presetID="10" presetClass="entr" presetSubtype="0" fill="hold" grpId="0" nodeType="afterEffect">
                                  <p:stCondLst>
                                    <p:cond delay="0"/>
                                  </p:stCondLst>
                                  <p:childTnLst>
                                    <p:set>
                                      <p:cBhvr>
                                        <p:cTn id="410" dur="1" fill="hold">
                                          <p:stCondLst>
                                            <p:cond delay="0"/>
                                          </p:stCondLst>
                                        </p:cTn>
                                        <p:tgtEl>
                                          <p:spTgt spid="131"/>
                                        </p:tgtEl>
                                        <p:attrNameLst>
                                          <p:attrName>style.visibility</p:attrName>
                                        </p:attrNameLst>
                                      </p:cBhvr>
                                      <p:to>
                                        <p:strVal val="visible"/>
                                      </p:to>
                                    </p:set>
                                    <p:animEffect transition="in" filter="fade">
                                      <p:cBhvr>
                                        <p:cTn id="411" dur="350"/>
                                        <p:tgtEl>
                                          <p:spTgt spid="131"/>
                                        </p:tgtEl>
                                      </p:cBhvr>
                                    </p:animEffect>
                                  </p:childTnLst>
                                </p:cTn>
                              </p:par>
                            </p:childTnLst>
                          </p:cTn>
                        </p:par>
                        <p:par>
                          <p:cTn id="412" fill="hold">
                            <p:stCondLst>
                              <p:cond delay="63624"/>
                            </p:stCondLst>
                            <p:childTnLst>
                              <p:par>
                                <p:cTn id="413" presetID="10" presetClass="entr" presetSubtype="0" fill="hold" grpId="0" nodeType="afterEffect">
                                  <p:stCondLst>
                                    <p:cond delay="0"/>
                                  </p:stCondLst>
                                  <p:childTnLst>
                                    <p:set>
                                      <p:cBhvr>
                                        <p:cTn id="414" dur="1" fill="hold">
                                          <p:stCondLst>
                                            <p:cond delay="0"/>
                                          </p:stCondLst>
                                        </p:cTn>
                                        <p:tgtEl>
                                          <p:spTgt spid="132"/>
                                        </p:tgtEl>
                                        <p:attrNameLst>
                                          <p:attrName>style.visibility</p:attrName>
                                        </p:attrNameLst>
                                      </p:cBhvr>
                                      <p:to>
                                        <p:strVal val="visible"/>
                                      </p:to>
                                    </p:set>
                                    <p:animEffect transition="in" filter="fade">
                                      <p:cBhvr>
                                        <p:cTn id="415" dur="350"/>
                                        <p:tgtEl>
                                          <p:spTgt spid="132"/>
                                        </p:tgtEl>
                                      </p:cBhvr>
                                    </p:animEffect>
                                  </p:childTnLst>
                                </p:cTn>
                              </p:par>
                            </p:childTnLst>
                          </p:cTn>
                        </p:par>
                        <p:par>
                          <p:cTn id="416" fill="hold">
                            <p:stCondLst>
                              <p:cond delay="64124"/>
                            </p:stCondLst>
                            <p:childTnLst>
                              <p:par>
                                <p:cTn id="417" presetID="10" presetClass="entr" presetSubtype="0" fill="hold" grpId="0" nodeType="afterEffect">
                                  <p:stCondLst>
                                    <p:cond delay="0"/>
                                  </p:stCondLst>
                                  <p:childTnLst>
                                    <p:set>
                                      <p:cBhvr>
                                        <p:cTn id="418" dur="1" fill="hold">
                                          <p:stCondLst>
                                            <p:cond delay="0"/>
                                          </p:stCondLst>
                                        </p:cTn>
                                        <p:tgtEl>
                                          <p:spTgt spid="133"/>
                                        </p:tgtEl>
                                        <p:attrNameLst>
                                          <p:attrName>style.visibility</p:attrName>
                                        </p:attrNameLst>
                                      </p:cBhvr>
                                      <p:to>
                                        <p:strVal val="visible"/>
                                      </p:to>
                                    </p:set>
                                    <p:animEffect transition="in" filter="fade">
                                      <p:cBhvr>
                                        <p:cTn id="419" dur="350"/>
                                        <p:tgtEl>
                                          <p:spTgt spid="133"/>
                                        </p:tgtEl>
                                      </p:cBhvr>
                                    </p:animEffect>
                                  </p:childTnLst>
                                </p:cTn>
                              </p:par>
                            </p:childTnLst>
                          </p:cTn>
                        </p:par>
                        <p:par>
                          <p:cTn id="420" fill="hold">
                            <p:stCondLst>
                              <p:cond delay="64624"/>
                            </p:stCondLst>
                            <p:childTnLst>
                              <p:par>
                                <p:cTn id="421" presetID="10" presetClass="entr" presetSubtype="0" fill="hold" grpId="0" nodeType="afterEffect">
                                  <p:stCondLst>
                                    <p:cond delay="0"/>
                                  </p:stCondLst>
                                  <p:childTnLst>
                                    <p:set>
                                      <p:cBhvr>
                                        <p:cTn id="422" dur="1" fill="hold">
                                          <p:stCondLst>
                                            <p:cond delay="0"/>
                                          </p:stCondLst>
                                        </p:cTn>
                                        <p:tgtEl>
                                          <p:spTgt spid="134"/>
                                        </p:tgtEl>
                                        <p:attrNameLst>
                                          <p:attrName>style.visibility</p:attrName>
                                        </p:attrNameLst>
                                      </p:cBhvr>
                                      <p:to>
                                        <p:strVal val="visible"/>
                                      </p:to>
                                    </p:set>
                                    <p:animEffect transition="in" filter="fade">
                                      <p:cBhvr>
                                        <p:cTn id="423" dur="350"/>
                                        <p:tgtEl>
                                          <p:spTgt spid="134"/>
                                        </p:tgtEl>
                                      </p:cBhvr>
                                    </p:animEffect>
                                  </p:childTnLst>
                                </p:cTn>
                              </p:par>
                            </p:childTnLst>
                          </p:cTn>
                        </p:par>
                        <p:par>
                          <p:cTn id="424" fill="hold">
                            <p:stCondLst>
                              <p:cond delay="65124"/>
                            </p:stCondLst>
                            <p:childTnLst>
                              <p:par>
                                <p:cTn id="425" presetID="10" presetClass="entr" presetSubtype="0" fill="hold" grpId="0" nodeType="afterEffect">
                                  <p:stCondLst>
                                    <p:cond delay="0"/>
                                  </p:stCondLst>
                                  <p:childTnLst>
                                    <p:set>
                                      <p:cBhvr>
                                        <p:cTn id="426" dur="1" fill="hold">
                                          <p:stCondLst>
                                            <p:cond delay="0"/>
                                          </p:stCondLst>
                                        </p:cTn>
                                        <p:tgtEl>
                                          <p:spTgt spid="135"/>
                                        </p:tgtEl>
                                        <p:attrNameLst>
                                          <p:attrName>style.visibility</p:attrName>
                                        </p:attrNameLst>
                                      </p:cBhvr>
                                      <p:to>
                                        <p:strVal val="visible"/>
                                      </p:to>
                                    </p:set>
                                    <p:animEffect transition="in" filter="fade">
                                      <p:cBhvr>
                                        <p:cTn id="427" dur="350"/>
                                        <p:tgtEl>
                                          <p:spTgt spid="135"/>
                                        </p:tgtEl>
                                      </p:cBhvr>
                                    </p:animEffect>
                                  </p:childTnLst>
                                </p:cTn>
                              </p:par>
                            </p:childTnLst>
                          </p:cTn>
                        </p:par>
                        <p:par>
                          <p:cTn id="428" fill="hold">
                            <p:stCondLst>
                              <p:cond delay="65624"/>
                            </p:stCondLst>
                            <p:childTnLst>
                              <p:par>
                                <p:cTn id="429" presetID="10" presetClass="entr" presetSubtype="0" fill="hold" grpId="0" nodeType="afterEffect">
                                  <p:stCondLst>
                                    <p:cond delay="0"/>
                                  </p:stCondLst>
                                  <p:childTnLst>
                                    <p:set>
                                      <p:cBhvr>
                                        <p:cTn id="430" dur="1" fill="hold">
                                          <p:stCondLst>
                                            <p:cond delay="0"/>
                                          </p:stCondLst>
                                        </p:cTn>
                                        <p:tgtEl>
                                          <p:spTgt spid="136"/>
                                        </p:tgtEl>
                                        <p:attrNameLst>
                                          <p:attrName>style.visibility</p:attrName>
                                        </p:attrNameLst>
                                      </p:cBhvr>
                                      <p:to>
                                        <p:strVal val="visible"/>
                                      </p:to>
                                    </p:set>
                                    <p:animEffect transition="in" filter="fade">
                                      <p:cBhvr>
                                        <p:cTn id="431" dur="350"/>
                                        <p:tgtEl>
                                          <p:spTgt spid="136"/>
                                        </p:tgtEl>
                                      </p:cBhvr>
                                    </p:animEffect>
                                  </p:childTnLst>
                                </p:cTn>
                              </p:par>
                            </p:childTnLst>
                          </p:cTn>
                        </p:par>
                        <p:par>
                          <p:cTn id="432" fill="hold">
                            <p:stCondLst>
                              <p:cond delay="66124"/>
                            </p:stCondLst>
                            <p:childTnLst>
                              <p:par>
                                <p:cTn id="433" presetID="10" presetClass="entr" presetSubtype="0" fill="hold" grpId="0" nodeType="afterEffect">
                                  <p:stCondLst>
                                    <p:cond delay="0"/>
                                  </p:stCondLst>
                                  <p:childTnLst>
                                    <p:set>
                                      <p:cBhvr>
                                        <p:cTn id="434" dur="1" fill="hold">
                                          <p:stCondLst>
                                            <p:cond delay="0"/>
                                          </p:stCondLst>
                                        </p:cTn>
                                        <p:tgtEl>
                                          <p:spTgt spid="137"/>
                                        </p:tgtEl>
                                        <p:attrNameLst>
                                          <p:attrName>style.visibility</p:attrName>
                                        </p:attrNameLst>
                                      </p:cBhvr>
                                      <p:to>
                                        <p:strVal val="visible"/>
                                      </p:to>
                                    </p:set>
                                    <p:animEffect transition="in" filter="fade">
                                      <p:cBhvr>
                                        <p:cTn id="435" dur="350"/>
                                        <p:tgtEl>
                                          <p:spTgt spid="137"/>
                                        </p:tgtEl>
                                      </p:cBhvr>
                                    </p:animEffect>
                                  </p:childTnLst>
                                </p:cTn>
                              </p:par>
                            </p:childTnLst>
                          </p:cTn>
                        </p:par>
                        <p:par>
                          <p:cTn id="436" fill="hold">
                            <p:stCondLst>
                              <p:cond delay="66624"/>
                            </p:stCondLst>
                            <p:childTnLst>
                              <p:par>
                                <p:cTn id="437" presetID="10" presetClass="entr" presetSubtype="0" fill="hold" grpId="0" nodeType="afterEffect">
                                  <p:stCondLst>
                                    <p:cond delay="0"/>
                                  </p:stCondLst>
                                  <p:childTnLst>
                                    <p:set>
                                      <p:cBhvr>
                                        <p:cTn id="438" dur="1" fill="hold">
                                          <p:stCondLst>
                                            <p:cond delay="0"/>
                                          </p:stCondLst>
                                        </p:cTn>
                                        <p:tgtEl>
                                          <p:spTgt spid="138"/>
                                        </p:tgtEl>
                                        <p:attrNameLst>
                                          <p:attrName>style.visibility</p:attrName>
                                        </p:attrNameLst>
                                      </p:cBhvr>
                                      <p:to>
                                        <p:strVal val="visible"/>
                                      </p:to>
                                    </p:set>
                                    <p:animEffect transition="in" filter="fade">
                                      <p:cBhvr>
                                        <p:cTn id="439" dur="350"/>
                                        <p:tgtEl>
                                          <p:spTgt spid="138"/>
                                        </p:tgtEl>
                                      </p:cBhvr>
                                    </p:animEffect>
                                  </p:childTnLst>
                                </p:cTn>
                              </p:par>
                            </p:childTnLst>
                          </p:cTn>
                        </p:par>
                        <p:par>
                          <p:cTn id="440" fill="hold">
                            <p:stCondLst>
                              <p:cond delay="67124"/>
                            </p:stCondLst>
                            <p:childTnLst>
                              <p:par>
                                <p:cTn id="441" presetID="10" presetClass="entr" presetSubtype="0" fill="hold" grpId="0" nodeType="afterEffect">
                                  <p:stCondLst>
                                    <p:cond delay="0"/>
                                  </p:stCondLst>
                                  <p:childTnLst>
                                    <p:set>
                                      <p:cBhvr>
                                        <p:cTn id="442" dur="1" fill="hold">
                                          <p:stCondLst>
                                            <p:cond delay="0"/>
                                          </p:stCondLst>
                                        </p:cTn>
                                        <p:tgtEl>
                                          <p:spTgt spid="139"/>
                                        </p:tgtEl>
                                        <p:attrNameLst>
                                          <p:attrName>style.visibility</p:attrName>
                                        </p:attrNameLst>
                                      </p:cBhvr>
                                      <p:to>
                                        <p:strVal val="visible"/>
                                      </p:to>
                                    </p:set>
                                    <p:animEffect transition="in" filter="fade">
                                      <p:cBhvr>
                                        <p:cTn id="443" dur="350"/>
                                        <p:tgtEl>
                                          <p:spTgt spid="139"/>
                                        </p:tgtEl>
                                      </p:cBhvr>
                                    </p:animEffect>
                                  </p:childTnLst>
                                </p:cTn>
                              </p:par>
                            </p:childTnLst>
                          </p:cTn>
                        </p:par>
                        <p:par>
                          <p:cTn id="444" fill="hold">
                            <p:stCondLst>
                              <p:cond delay="67624"/>
                            </p:stCondLst>
                            <p:childTnLst>
                              <p:par>
                                <p:cTn id="445" presetID="10" presetClass="entr" presetSubtype="0" fill="hold" grpId="0" nodeType="afterEffect">
                                  <p:stCondLst>
                                    <p:cond delay="0"/>
                                  </p:stCondLst>
                                  <p:iterate type="lt">
                                    <p:tmPct val="10000"/>
                                  </p:iterate>
                                  <p:childTnLst>
                                    <p:set>
                                      <p:cBhvr>
                                        <p:cTn id="446" dur="1" fill="hold">
                                          <p:stCondLst>
                                            <p:cond delay="0"/>
                                          </p:stCondLst>
                                        </p:cTn>
                                        <p:tgtEl>
                                          <p:spTgt spid="31"/>
                                        </p:tgtEl>
                                        <p:attrNameLst>
                                          <p:attrName>style.visibility</p:attrName>
                                        </p:attrNameLst>
                                      </p:cBhvr>
                                      <p:to>
                                        <p:strVal val="visible"/>
                                      </p:to>
                                    </p:set>
                                    <p:animEffect transition="in" filter="fade">
                                      <p:cBhvr>
                                        <p:cTn id="447" dur="1250"/>
                                        <p:tgtEl>
                                          <p:spTgt spid="31"/>
                                        </p:tgtEl>
                                      </p:cBhvr>
                                    </p:animEffect>
                                  </p:childTnLst>
                                </p:cTn>
                              </p:par>
                            </p:childTnLst>
                          </p:cTn>
                        </p:par>
                        <p:par>
                          <p:cTn id="448" fill="hold">
                            <p:stCondLst>
                              <p:cond delay="68999"/>
                            </p:stCondLst>
                            <p:childTnLst>
                              <p:par>
                                <p:cTn id="449" presetID="10" presetClass="entr" presetSubtype="0" fill="hold" grpId="0" nodeType="afterEffect">
                                  <p:stCondLst>
                                    <p:cond delay="0"/>
                                  </p:stCondLst>
                                  <p:childTnLst>
                                    <p:set>
                                      <p:cBhvr>
                                        <p:cTn id="450" dur="1" fill="hold">
                                          <p:stCondLst>
                                            <p:cond delay="0"/>
                                          </p:stCondLst>
                                        </p:cTn>
                                        <p:tgtEl>
                                          <p:spTgt spid="141"/>
                                        </p:tgtEl>
                                        <p:attrNameLst>
                                          <p:attrName>style.visibility</p:attrName>
                                        </p:attrNameLst>
                                      </p:cBhvr>
                                      <p:to>
                                        <p:strVal val="visible"/>
                                      </p:to>
                                    </p:set>
                                    <p:animEffect transition="in" filter="fade">
                                      <p:cBhvr>
                                        <p:cTn id="451" dur="350"/>
                                        <p:tgtEl>
                                          <p:spTgt spid="141"/>
                                        </p:tgtEl>
                                      </p:cBhvr>
                                    </p:animEffect>
                                  </p:childTnLst>
                                </p:cTn>
                              </p:par>
                            </p:childTnLst>
                          </p:cTn>
                        </p:par>
                        <p:par>
                          <p:cTn id="452" fill="hold">
                            <p:stCondLst>
                              <p:cond delay="69499"/>
                            </p:stCondLst>
                            <p:childTnLst>
                              <p:par>
                                <p:cTn id="453" presetID="10" presetClass="entr" presetSubtype="0" fill="hold" grpId="0" nodeType="afterEffect">
                                  <p:stCondLst>
                                    <p:cond delay="0"/>
                                  </p:stCondLst>
                                  <p:childTnLst>
                                    <p:set>
                                      <p:cBhvr>
                                        <p:cTn id="454" dur="1" fill="hold">
                                          <p:stCondLst>
                                            <p:cond delay="0"/>
                                          </p:stCondLst>
                                        </p:cTn>
                                        <p:tgtEl>
                                          <p:spTgt spid="142"/>
                                        </p:tgtEl>
                                        <p:attrNameLst>
                                          <p:attrName>style.visibility</p:attrName>
                                        </p:attrNameLst>
                                      </p:cBhvr>
                                      <p:to>
                                        <p:strVal val="visible"/>
                                      </p:to>
                                    </p:set>
                                    <p:animEffect transition="in" filter="fade">
                                      <p:cBhvr>
                                        <p:cTn id="455" dur="350"/>
                                        <p:tgtEl>
                                          <p:spTgt spid="142"/>
                                        </p:tgtEl>
                                      </p:cBhvr>
                                    </p:animEffect>
                                  </p:childTnLst>
                                </p:cTn>
                              </p:par>
                            </p:childTnLst>
                          </p:cTn>
                        </p:par>
                        <p:par>
                          <p:cTn id="456" fill="hold">
                            <p:stCondLst>
                              <p:cond delay="69999"/>
                            </p:stCondLst>
                            <p:childTnLst>
                              <p:par>
                                <p:cTn id="457" presetID="10" presetClass="entr" presetSubtype="0" fill="hold" grpId="0" nodeType="afterEffect">
                                  <p:stCondLst>
                                    <p:cond delay="0"/>
                                  </p:stCondLst>
                                  <p:childTnLst>
                                    <p:set>
                                      <p:cBhvr>
                                        <p:cTn id="458" dur="1" fill="hold">
                                          <p:stCondLst>
                                            <p:cond delay="0"/>
                                          </p:stCondLst>
                                        </p:cTn>
                                        <p:tgtEl>
                                          <p:spTgt spid="143"/>
                                        </p:tgtEl>
                                        <p:attrNameLst>
                                          <p:attrName>style.visibility</p:attrName>
                                        </p:attrNameLst>
                                      </p:cBhvr>
                                      <p:to>
                                        <p:strVal val="visible"/>
                                      </p:to>
                                    </p:set>
                                    <p:animEffect transition="in" filter="fade">
                                      <p:cBhvr>
                                        <p:cTn id="459" dur="350"/>
                                        <p:tgtEl>
                                          <p:spTgt spid="143"/>
                                        </p:tgtEl>
                                      </p:cBhvr>
                                    </p:animEffect>
                                  </p:childTnLst>
                                </p:cTn>
                              </p:par>
                            </p:childTnLst>
                          </p:cTn>
                        </p:par>
                        <p:par>
                          <p:cTn id="460" fill="hold">
                            <p:stCondLst>
                              <p:cond delay="70499"/>
                            </p:stCondLst>
                            <p:childTnLst>
                              <p:par>
                                <p:cTn id="461" presetID="10" presetClass="entr" presetSubtype="0" fill="hold" grpId="0" nodeType="afterEffect">
                                  <p:stCondLst>
                                    <p:cond delay="0"/>
                                  </p:stCondLst>
                                  <p:childTnLst>
                                    <p:set>
                                      <p:cBhvr>
                                        <p:cTn id="462" dur="1" fill="hold">
                                          <p:stCondLst>
                                            <p:cond delay="0"/>
                                          </p:stCondLst>
                                        </p:cTn>
                                        <p:tgtEl>
                                          <p:spTgt spid="144"/>
                                        </p:tgtEl>
                                        <p:attrNameLst>
                                          <p:attrName>style.visibility</p:attrName>
                                        </p:attrNameLst>
                                      </p:cBhvr>
                                      <p:to>
                                        <p:strVal val="visible"/>
                                      </p:to>
                                    </p:set>
                                    <p:animEffect transition="in" filter="fade">
                                      <p:cBhvr>
                                        <p:cTn id="463" dur="350"/>
                                        <p:tgtEl>
                                          <p:spTgt spid="144"/>
                                        </p:tgtEl>
                                      </p:cBhvr>
                                    </p:animEffect>
                                  </p:childTnLst>
                                </p:cTn>
                              </p:par>
                            </p:childTnLst>
                          </p:cTn>
                        </p:par>
                        <p:par>
                          <p:cTn id="464" fill="hold">
                            <p:stCondLst>
                              <p:cond delay="70999"/>
                            </p:stCondLst>
                            <p:childTnLst>
                              <p:par>
                                <p:cTn id="465" presetID="10" presetClass="entr" presetSubtype="0" fill="hold" grpId="0" nodeType="afterEffect">
                                  <p:stCondLst>
                                    <p:cond delay="0"/>
                                  </p:stCondLst>
                                  <p:childTnLst>
                                    <p:set>
                                      <p:cBhvr>
                                        <p:cTn id="466" dur="1" fill="hold">
                                          <p:stCondLst>
                                            <p:cond delay="0"/>
                                          </p:stCondLst>
                                        </p:cTn>
                                        <p:tgtEl>
                                          <p:spTgt spid="145"/>
                                        </p:tgtEl>
                                        <p:attrNameLst>
                                          <p:attrName>style.visibility</p:attrName>
                                        </p:attrNameLst>
                                      </p:cBhvr>
                                      <p:to>
                                        <p:strVal val="visible"/>
                                      </p:to>
                                    </p:set>
                                    <p:animEffect transition="in" filter="fade">
                                      <p:cBhvr>
                                        <p:cTn id="467" dur="350"/>
                                        <p:tgtEl>
                                          <p:spTgt spid="145"/>
                                        </p:tgtEl>
                                      </p:cBhvr>
                                    </p:animEffect>
                                  </p:childTnLst>
                                </p:cTn>
                              </p:par>
                            </p:childTnLst>
                          </p:cTn>
                        </p:par>
                        <p:par>
                          <p:cTn id="468" fill="hold">
                            <p:stCondLst>
                              <p:cond delay="71499"/>
                            </p:stCondLst>
                            <p:childTnLst>
                              <p:par>
                                <p:cTn id="469" presetID="10" presetClass="entr" presetSubtype="0" fill="hold" grpId="0" nodeType="afterEffect">
                                  <p:stCondLst>
                                    <p:cond delay="0"/>
                                  </p:stCondLst>
                                  <p:childTnLst>
                                    <p:set>
                                      <p:cBhvr>
                                        <p:cTn id="470" dur="1" fill="hold">
                                          <p:stCondLst>
                                            <p:cond delay="0"/>
                                          </p:stCondLst>
                                        </p:cTn>
                                        <p:tgtEl>
                                          <p:spTgt spid="146"/>
                                        </p:tgtEl>
                                        <p:attrNameLst>
                                          <p:attrName>style.visibility</p:attrName>
                                        </p:attrNameLst>
                                      </p:cBhvr>
                                      <p:to>
                                        <p:strVal val="visible"/>
                                      </p:to>
                                    </p:set>
                                    <p:animEffect transition="in" filter="fade">
                                      <p:cBhvr>
                                        <p:cTn id="471" dur="350"/>
                                        <p:tgtEl>
                                          <p:spTgt spid="146"/>
                                        </p:tgtEl>
                                      </p:cBhvr>
                                    </p:animEffect>
                                  </p:childTnLst>
                                </p:cTn>
                              </p:par>
                            </p:childTnLst>
                          </p:cTn>
                        </p:par>
                        <p:par>
                          <p:cTn id="472" fill="hold">
                            <p:stCondLst>
                              <p:cond delay="71999"/>
                            </p:stCondLst>
                            <p:childTnLst>
                              <p:par>
                                <p:cTn id="473" presetID="10" presetClass="entr" presetSubtype="0" fill="hold" grpId="0" nodeType="afterEffect">
                                  <p:stCondLst>
                                    <p:cond delay="0"/>
                                  </p:stCondLst>
                                  <p:childTnLst>
                                    <p:set>
                                      <p:cBhvr>
                                        <p:cTn id="474" dur="1" fill="hold">
                                          <p:stCondLst>
                                            <p:cond delay="0"/>
                                          </p:stCondLst>
                                        </p:cTn>
                                        <p:tgtEl>
                                          <p:spTgt spid="147"/>
                                        </p:tgtEl>
                                        <p:attrNameLst>
                                          <p:attrName>style.visibility</p:attrName>
                                        </p:attrNameLst>
                                      </p:cBhvr>
                                      <p:to>
                                        <p:strVal val="visible"/>
                                      </p:to>
                                    </p:set>
                                    <p:animEffect transition="in" filter="fade">
                                      <p:cBhvr>
                                        <p:cTn id="475" dur="350"/>
                                        <p:tgtEl>
                                          <p:spTgt spid="147"/>
                                        </p:tgtEl>
                                      </p:cBhvr>
                                    </p:animEffect>
                                  </p:childTnLst>
                                </p:cTn>
                              </p:par>
                            </p:childTnLst>
                          </p:cTn>
                        </p:par>
                        <p:par>
                          <p:cTn id="476" fill="hold">
                            <p:stCondLst>
                              <p:cond delay="72499"/>
                            </p:stCondLst>
                            <p:childTnLst>
                              <p:par>
                                <p:cTn id="477" presetID="10" presetClass="entr" presetSubtype="0" fill="hold" grpId="0" nodeType="afterEffect">
                                  <p:stCondLst>
                                    <p:cond delay="0"/>
                                  </p:stCondLst>
                                  <p:childTnLst>
                                    <p:set>
                                      <p:cBhvr>
                                        <p:cTn id="478" dur="1" fill="hold">
                                          <p:stCondLst>
                                            <p:cond delay="0"/>
                                          </p:stCondLst>
                                        </p:cTn>
                                        <p:tgtEl>
                                          <p:spTgt spid="148"/>
                                        </p:tgtEl>
                                        <p:attrNameLst>
                                          <p:attrName>style.visibility</p:attrName>
                                        </p:attrNameLst>
                                      </p:cBhvr>
                                      <p:to>
                                        <p:strVal val="visible"/>
                                      </p:to>
                                    </p:set>
                                    <p:animEffect transition="in" filter="fade">
                                      <p:cBhvr>
                                        <p:cTn id="479" dur="350"/>
                                        <p:tgtEl>
                                          <p:spTgt spid="148"/>
                                        </p:tgtEl>
                                      </p:cBhvr>
                                    </p:animEffect>
                                  </p:childTnLst>
                                </p:cTn>
                              </p:par>
                            </p:childTnLst>
                          </p:cTn>
                        </p:par>
                        <p:par>
                          <p:cTn id="480" fill="hold">
                            <p:stCondLst>
                              <p:cond delay="72999"/>
                            </p:stCondLst>
                            <p:childTnLst>
                              <p:par>
                                <p:cTn id="481" presetID="10" presetClass="entr" presetSubtype="0" fill="hold" grpId="0" nodeType="afterEffect">
                                  <p:stCondLst>
                                    <p:cond delay="0"/>
                                  </p:stCondLst>
                                  <p:childTnLst>
                                    <p:set>
                                      <p:cBhvr>
                                        <p:cTn id="482" dur="1" fill="hold">
                                          <p:stCondLst>
                                            <p:cond delay="0"/>
                                          </p:stCondLst>
                                        </p:cTn>
                                        <p:tgtEl>
                                          <p:spTgt spid="149"/>
                                        </p:tgtEl>
                                        <p:attrNameLst>
                                          <p:attrName>style.visibility</p:attrName>
                                        </p:attrNameLst>
                                      </p:cBhvr>
                                      <p:to>
                                        <p:strVal val="visible"/>
                                      </p:to>
                                    </p:set>
                                    <p:animEffect transition="in" filter="fade">
                                      <p:cBhvr>
                                        <p:cTn id="483" dur="350"/>
                                        <p:tgtEl>
                                          <p:spTgt spid="149"/>
                                        </p:tgtEl>
                                      </p:cBhvr>
                                    </p:animEffect>
                                  </p:childTnLst>
                                </p:cTn>
                              </p:par>
                            </p:childTnLst>
                          </p:cTn>
                        </p:par>
                        <p:par>
                          <p:cTn id="484" fill="hold">
                            <p:stCondLst>
                              <p:cond delay="73499"/>
                            </p:stCondLst>
                            <p:childTnLst>
                              <p:par>
                                <p:cTn id="485" presetID="10" presetClass="entr" presetSubtype="0" fill="hold" grpId="0" nodeType="afterEffect">
                                  <p:stCondLst>
                                    <p:cond delay="0"/>
                                  </p:stCondLst>
                                  <p:childTnLst>
                                    <p:set>
                                      <p:cBhvr>
                                        <p:cTn id="486" dur="1" fill="hold">
                                          <p:stCondLst>
                                            <p:cond delay="0"/>
                                          </p:stCondLst>
                                        </p:cTn>
                                        <p:tgtEl>
                                          <p:spTgt spid="150"/>
                                        </p:tgtEl>
                                        <p:attrNameLst>
                                          <p:attrName>style.visibility</p:attrName>
                                        </p:attrNameLst>
                                      </p:cBhvr>
                                      <p:to>
                                        <p:strVal val="visible"/>
                                      </p:to>
                                    </p:set>
                                    <p:animEffect transition="in" filter="fade">
                                      <p:cBhvr>
                                        <p:cTn id="487" dur="350"/>
                                        <p:tgtEl>
                                          <p:spTgt spid="150"/>
                                        </p:tgtEl>
                                      </p:cBhvr>
                                    </p:animEffect>
                                  </p:childTnLst>
                                </p:cTn>
                              </p:par>
                            </p:childTnLst>
                          </p:cTn>
                        </p:par>
                        <p:par>
                          <p:cTn id="488" fill="hold">
                            <p:stCondLst>
                              <p:cond delay="73999"/>
                            </p:stCondLst>
                            <p:childTnLst>
                              <p:par>
                                <p:cTn id="489" presetID="10" presetClass="entr" presetSubtype="0" fill="hold" grpId="0" nodeType="afterEffect">
                                  <p:stCondLst>
                                    <p:cond delay="0"/>
                                  </p:stCondLst>
                                  <p:iterate type="lt">
                                    <p:tmPct val="10000"/>
                                  </p:iterate>
                                  <p:childTnLst>
                                    <p:set>
                                      <p:cBhvr>
                                        <p:cTn id="490" dur="1" fill="hold">
                                          <p:stCondLst>
                                            <p:cond delay="0"/>
                                          </p:stCondLst>
                                        </p:cTn>
                                        <p:tgtEl>
                                          <p:spTgt spid="30"/>
                                        </p:tgtEl>
                                        <p:attrNameLst>
                                          <p:attrName>style.visibility</p:attrName>
                                        </p:attrNameLst>
                                      </p:cBhvr>
                                      <p:to>
                                        <p:strVal val="visible"/>
                                      </p:to>
                                    </p:set>
                                    <p:animEffect transition="in" filter="fade">
                                      <p:cBhvr>
                                        <p:cTn id="491" dur="1250"/>
                                        <p:tgtEl>
                                          <p:spTgt spid="30"/>
                                        </p:tgtEl>
                                      </p:cBhvr>
                                    </p:animEffect>
                                  </p:childTnLst>
                                </p:cTn>
                              </p:par>
                            </p:childTnLst>
                          </p:cTn>
                        </p:par>
                        <p:par>
                          <p:cTn id="492" fill="hold">
                            <p:stCondLst>
                              <p:cond delay="75999"/>
                            </p:stCondLst>
                            <p:childTnLst>
                              <p:par>
                                <p:cTn id="493" presetID="10" presetClass="entr" presetSubtype="0" fill="hold" grpId="0" nodeType="afterEffect">
                                  <p:stCondLst>
                                    <p:cond delay="0"/>
                                  </p:stCondLst>
                                  <p:childTnLst>
                                    <p:set>
                                      <p:cBhvr>
                                        <p:cTn id="494" dur="1" fill="hold">
                                          <p:stCondLst>
                                            <p:cond delay="0"/>
                                          </p:stCondLst>
                                        </p:cTn>
                                        <p:tgtEl>
                                          <p:spTgt spid="152"/>
                                        </p:tgtEl>
                                        <p:attrNameLst>
                                          <p:attrName>style.visibility</p:attrName>
                                        </p:attrNameLst>
                                      </p:cBhvr>
                                      <p:to>
                                        <p:strVal val="visible"/>
                                      </p:to>
                                    </p:set>
                                    <p:animEffect transition="in" filter="fade">
                                      <p:cBhvr>
                                        <p:cTn id="495" dur="350"/>
                                        <p:tgtEl>
                                          <p:spTgt spid="152"/>
                                        </p:tgtEl>
                                      </p:cBhvr>
                                    </p:animEffect>
                                  </p:childTnLst>
                                </p:cTn>
                              </p:par>
                            </p:childTnLst>
                          </p:cTn>
                        </p:par>
                        <p:par>
                          <p:cTn id="496" fill="hold">
                            <p:stCondLst>
                              <p:cond delay="76499"/>
                            </p:stCondLst>
                            <p:childTnLst>
                              <p:par>
                                <p:cTn id="497" presetID="10" presetClass="entr" presetSubtype="0" fill="hold" grpId="0" nodeType="after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350"/>
                                        <p:tgtEl>
                                          <p:spTgt spid="153"/>
                                        </p:tgtEl>
                                      </p:cBhvr>
                                    </p:animEffect>
                                  </p:childTnLst>
                                </p:cTn>
                              </p:par>
                            </p:childTnLst>
                          </p:cTn>
                        </p:par>
                        <p:par>
                          <p:cTn id="500" fill="hold">
                            <p:stCondLst>
                              <p:cond delay="76999"/>
                            </p:stCondLst>
                            <p:childTnLst>
                              <p:par>
                                <p:cTn id="501" presetID="10" presetClass="entr" presetSubtype="0" fill="hold" grpId="0" nodeType="afterEffect">
                                  <p:stCondLst>
                                    <p:cond delay="0"/>
                                  </p:stCondLst>
                                  <p:childTnLst>
                                    <p:set>
                                      <p:cBhvr>
                                        <p:cTn id="502" dur="1" fill="hold">
                                          <p:stCondLst>
                                            <p:cond delay="0"/>
                                          </p:stCondLst>
                                        </p:cTn>
                                        <p:tgtEl>
                                          <p:spTgt spid="154"/>
                                        </p:tgtEl>
                                        <p:attrNameLst>
                                          <p:attrName>style.visibility</p:attrName>
                                        </p:attrNameLst>
                                      </p:cBhvr>
                                      <p:to>
                                        <p:strVal val="visible"/>
                                      </p:to>
                                    </p:set>
                                    <p:animEffect transition="in" filter="fade">
                                      <p:cBhvr>
                                        <p:cTn id="503" dur="350"/>
                                        <p:tgtEl>
                                          <p:spTgt spid="154"/>
                                        </p:tgtEl>
                                      </p:cBhvr>
                                    </p:animEffect>
                                  </p:childTnLst>
                                </p:cTn>
                              </p:par>
                            </p:childTnLst>
                          </p:cTn>
                        </p:par>
                        <p:par>
                          <p:cTn id="504" fill="hold">
                            <p:stCondLst>
                              <p:cond delay="77499"/>
                            </p:stCondLst>
                            <p:childTnLst>
                              <p:par>
                                <p:cTn id="505" presetID="10" presetClass="entr" presetSubtype="0" fill="hold" grpId="0" nodeType="afterEffect">
                                  <p:stCondLst>
                                    <p:cond delay="0"/>
                                  </p:stCondLst>
                                  <p:childTnLst>
                                    <p:set>
                                      <p:cBhvr>
                                        <p:cTn id="506" dur="1" fill="hold">
                                          <p:stCondLst>
                                            <p:cond delay="0"/>
                                          </p:stCondLst>
                                        </p:cTn>
                                        <p:tgtEl>
                                          <p:spTgt spid="155"/>
                                        </p:tgtEl>
                                        <p:attrNameLst>
                                          <p:attrName>style.visibility</p:attrName>
                                        </p:attrNameLst>
                                      </p:cBhvr>
                                      <p:to>
                                        <p:strVal val="visible"/>
                                      </p:to>
                                    </p:set>
                                    <p:animEffect transition="in" filter="fade">
                                      <p:cBhvr>
                                        <p:cTn id="507" dur="350"/>
                                        <p:tgtEl>
                                          <p:spTgt spid="155"/>
                                        </p:tgtEl>
                                      </p:cBhvr>
                                    </p:animEffect>
                                  </p:childTnLst>
                                </p:cTn>
                              </p:par>
                            </p:childTnLst>
                          </p:cTn>
                        </p:par>
                        <p:par>
                          <p:cTn id="508" fill="hold">
                            <p:stCondLst>
                              <p:cond delay="77999"/>
                            </p:stCondLst>
                            <p:childTnLst>
                              <p:par>
                                <p:cTn id="509" presetID="10" presetClass="entr" presetSubtype="0" fill="hold" grpId="0" nodeType="afterEffect">
                                  <p:stCondLst>
                                    <p:cond delay="0"/>
                                  </p:stCondLst>
                                  <p:childTnLst>
                                    <p:set>
                                      <p:cBhvr>
                                        <p:cTn id="510" dur="1" fill="hold">
                                          <p:stCondLst>
                                            <p:cond delay="0"/>
                                          </p:stCondLst>
                                        </p:cTn>
                                        <p:tgtEl>
                                          <p:spTgt spid="156"/>
                                        </p:tgtEl>
                                        <p:attrNameLst>
                                          <p:attrName>style.visibility</p:attrName>
                                        </p:attrNameLst>
                                      </p:cBhvr>
                                      <p:to>
                                        <p:strVal val="visible"/>
                                      </p:to>
                                    </p:set>
                                    <p:animEffect transition="in" filter="fade">
                                      <p:cBhvr>
                                        <p:cTn id="511" dur="350"/>
                                        <p:tgtEl>
                                          <p:spTgt spid="156"/>
                                        </p:tgtEl>
                                      </p:cBhvr>
                                    </p:animEffect>
                                  </p:childTnLst>
                                </p:cTn>
                              </p:par>
                            </p:childTnLst>
                          </p:cTn>
                        </p:par>
                        <p:par>
                          <p:cTn id="512" fill="hold">
                            <p:stCondLst>
                              <p:cond delay="78499"/>
                            </p:stCondLst>
                            <p:childTnLst>
                              <p:par>
                                <p:cTn id="513" presetID="10" presetClass="entr" presetSubtype="0" fill="hold" grpId="0" nodeType="afterEffect">
                                  <p:stCondLst>
                                    <p:cond delay="0"/>
                                  </p:stCondLst>
                                  <p:childTnLst>
                                    <p:set>
                                      <p:cBhvr>
                                        <p:cTn id="514" dur="1" fill="hold">
                                          <p:stCondLst>
                                            <p:cond delay="0"/>
                                          </p:stCondLst>
                                        </p:cTn>
                                        <p:tgtEl>
                                          <p:spTgt spid="157"/>
                                        </p:tgtEl>
                                        <p:attrNameLst>
                                          <p:attrName>style.visibility</p:attrName>
                                        </p:attrNameLst>
                                      </p:cBhvr>
                                      <p:to>
                                        <p:strVal val="visible"/>
                                      </p:to>
                                    </p:set>
                                    <p:animEffect transition="in" filter="fade">
                                      <p:cBhvr>
                                        <p:cTn id="515" dur="350"/>
                                        <p:tgtEl>
                                          <p:spTgt spid="157"/>
                                        </p:tgtEl>
                                      </p:cBhvr>
                                    </p:animEffect>
                                  </p:childTnLst>
                                </p:cTn>
                              </p:par>
                            </p:childTnLst>
                          </p:cTn>
                        </p:par>
                        <p:par>
                          <p:cTn id="516" fill="hold">
                            <p:stCondLst>
                              <p:cond delay="78999"/>
                            </p:stCondLst>
                            <p:childTnLst>
                              <p:par>
                                <p:cTn id="517" presetID="10" presetClass="entr" presetSubtype="0" fill="hold" grpId="0" nodeType="afterEffect">
                                  <p:stCondLst>
                                    <p:cond delay="0"/>
                                  </p:stCondLst>
                                  <p:childTnLst>
                                    <p:set>
                                      <p:cBhvr>
                                        <p:cTn id="518" dur="1" fill="hold">
                                          <p:stCondLst>
                                            <p:cond delay="0"/>
                                          </p:stCondLst>
                                        </p:cTn>
                                        <p:tgtEl>
                                          <p:spTgt spid="158"/>
                                        </p:tgtEl>
                                        <p:attrNameLst>
                                          <p:attrName>style.visibility</p:attrName>
                                        </p:attrNameLst>
                                      </p:cBhvr>
                                      <p:to>
                                        <p:strVal val="visible"/>
                                      </p:to>
                                    </p:set>
                                    <p:animEffect transition="in" filter="fade">
                                      <p:cBhvr>
                                        <p:cTn id="519" dur="350"/>
                                        <p:tgtEl>
                                          <p:spTgt spid="158"/>
                                        </p:tgtEl>
                                      </p:cBhvr>
                                    </p:animEffect>
                                  </p:childTnLst>
                                </p:cTn>
                              </p:par>
                            </p:childTnLst>
                          </p:cTn>
                        </p:par>
                        <p:par>
                          <p:cTn id="520" fill="hold">
                            <p:stCondLst>
                              <p:cond delay="79499"/>
                            </p:stCondLst>
                            <p:childTnLst>
                              <p:par>
                                <p:cTn id="521" presetID="10" presetClass="entr" presetSubtype="0" fill="hold" grpId="0" nodeType="afterEffect">
                                  <p:stCondLst>
                                    <p:cond delay="0"/>
                                  </p:stCondLst>
                                  <p:childTnLst>
                                    <p:set>
                                      <p:cBhvr>
                                        <p:cTn id="522" dur="1" fill="hold">
                                          <p:stCondLst>
                                            <p:cond delay="0"/>
                                          </p:stCondLst>
                                        </p:cTn>
                                        <p:tgtEl>
                                          <p:spTgt spid="159"/>
                                        </p:tgtEl>
                                        <p:attrNameLst>
                                          <p:attrName>style.visibility</p:attrName>
                                        </p:attrNameLst>
                                      </p:cBhvr>
                                      <p:to>
                                        <p:strVal val="visible"/>
                                      </p:to>
                                    </p:set>
                                    <p:animEffect transition="in" filter="fade">
                                      <p:cBhvr>
                                        <p:cTn id="523" dur="350"/>
                                        <p:tgtEl>
                                          <p:spTgt spid="159"/>
                                        </p:tgtEl>
                                      </p:cBhvr>
                                    </p:animEffect>
                                  </p:childTnLst>
                                </p:cTn>
                              </p:par>
                            </p:childTnLst>
                          </p:cTn>
                        </p:par>
                        <p:par>
                          <p:cTn id="524" fill="hold">
                            <p:stCondLst>
                              <p:cond delay="79999"/>
                            </p:stCondLst>
                            <p:childTnLst>
                              <p:par>
                                <p:cTn id="525" presetID="10" presetClass="entr" presetSubtype="0" fill="hold" grpId="0" nodeType="afterEffect">
                                  <p:stCondLst>
                                    <p:cond delay="0"/>
                                  </p:stCondLst>
                                  <p:childTnLst>
                                    <p:set>
                                      <p:cBhvr>
                                        <p:cTn id="526" dur="1" fill="hold">
                                          <p:stCondLst>
                                            <p:cond delay="0"/>
                                          </p:stCondLst>
                                        </p:cTn>
                                        <p:tgtEl>
                                          <p:spTgt spid="160"/>
                                        </p:tgtEl>
                                        <p:attrNameLst>
                                          <p:attrName>style.visibility</p:attrName>
                                        </p:attrNameLst>
                                      </p:cBhvr>
                                      <p:to>
                                        <p:strVal val="visible"/>
                                      </p:to>
                                    </p:set>
                                    <p:animEffect transition="in" filter="fade">
                                      <p:cBhvr>
                                        <p:cTn id="527" dur="350"/>
                                        <p:tgtEl>
                                          <p:spTgt spid="160"/>
                                        </p:tgtEl>
                                      </p:cBhvr>
                                    </p:animEffect>
                                  </p:childTnLst>
                                </p:cTn>
                              </p:par>
                            </p:childTnLst>
                          </p:cTn>
                        </p:par>
                        <p:par>
                          <p:cTn id="528" fill="hold">
                            <p:stCondLst>
                              <p:cond delay="80499"/>
                            </p:stCondLst>
                            <p:childTnLst>
                              <p:par>
                                <p:cTn id="529" presetID="10" presetClass="entr" presetSubtype="0" fill="hold" grpId="0" nodeType="afterEffect">
                                  <p:stCondLst>
                                    <p:cond delay="0"/>
                                  </p:stCondLst>
                                  <p:childTnLst>
                                    <p:set>
                                      <p:cBhvr>
                                        <p:cTn id="530" dur="1" fill="hold">
                                          <p:stCondLst>
                                            <p:cond delay="0"/>
                                          </p:stCondLst>
                                        </p:cTn>
                                        <p:tgtEl>
                                          <p:spTgt spid="161"/>
                                        </p:tgtEl>
                                        <p:attrNameLst>
                                          <p:attrName>style.visibility</p:attrName>
                                        </p:attrNameLst>
                                      </p:cBhvr>
                                      <p:to>
                                        <p:strVal val="visible"/>
                                      </p:to>
                                    </p:set>
                                    <p:animEffect transition="in" filter="fade">
                                      <p:cBhvr>
                                        <p:cTn id="531" dur="35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p:bldP spid="20" grpId="0"/>
      <p:bldP spid="22" grpId="0"/>
      <p:bldP spid="25" grpId="0"/>
      <p:bldP spid="26" grpId="0"/>
      <p:bldP spid="27" grpId="0"/>
      <p:bldP spid="30" grpId="0"/>
      <p:bldP spid="31" grpId="0"/>
      <p:bldP spid="32" grpId="0"/>
      <p:bldP spid="36" grpId="0"/>
      <p:bldP spid="37" grpId="0"/>
      <p:bldP spid="38" grpId="0"/>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duotone>
              <a:prstClr val="black"/>
              <a:schemeClr val="accent2">
                <a:tint val="45000"/>
                <a:satMod val="400000"/>
              </a:schemeClr>
            </a:duotone>
          </a:blip>
          <a:stretch>
            <a:fillRect/>
          </a:stretch>
        </p:blipFill>
        <p:spPr>
          <a:xfrm>
            <a:off x="814136" y="2220587"/>
            <a:ext cx="2566565" cy="2566565"/>
          </a:xfrm>
          <a:prstGeom prst="rect">
            <a:avLst/>
          </a:prstGeom>
        </p:spPr>
      </p:pic>
      <p:sp>
        <p:nvSpPr>
          <p:cNvPr id="162" name="矩形 161"/>
          <p:cNvSpPr/>
          <p:nvPr/>
        </p:nvSpPr>
        <p:spPr>
          <a:xfrm>
            <a:off x="1148497" y="3146854"/>
            <a:ext cx="1897843" cy="784830"/>
          </a:xfrm>
          <a:prstGeom prst="rect">
            <a:avLst/>
          </a:prstGeom>
        </p:spPr>
        <p:txBody>
          <a:bodyPr wrap="square">
            <a:spAutoFit/>
          </a:bodyPr>
          <a:lstStyle/>
          <a:p>
            <a:pPr algn="ctr">
              <a:lnSpc>
                <a:spcPct val="1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CHINA</a:t>
            </a:r>
          </a:p>
          <a:p>
            <a:pPr algn="ct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Mother language</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571827" y="2220588"/>
            <a:ext cx="2566564" cy="2566564"/>
            <a:chOff x="4721505" y="2692830"/>
            <a:chExt cx="1192500" cy="1192500"/>
          </a:xfrm>
        </p:grpSpPr>
        <p:pic>
          <p:nvPicPr>
            <p:cNvPr id="24" name="图片 23"/>
            <p:cNvPicPr>
              <a:picLocks noChangeAspect="1"/>
            </p:cNvPicPr>
            <p:nvPr/>
          </p:nvPicPr>
          <p:blipFill>
            <a:blip r:embed="rId4"/>
            <a:stretch>
              <a:fillRect/>
            </a:stretch>
          </p:blipFill>
          <p:spPr>
            <a:xfrm>
              <a:off x="4721505" y="3255330"/>
              <a:ext cx="630000" cy="630000"/>
            </a:xfrm>
            <a:prstGeom prst="rect">
              <a:avLst/>
            </a:prstGeom>
          </p:spPr>
        </p:pic>
        <p:pic>
          <p:nvPicPr>
            <p:cNvPr id="23" name="图片 22"/>
            <p:cNvPicPr>
              <a:picLocks noChangeAspect="1"/>
            </p:cNvPicPr>
            <p:nvPr/>
          </p:nvPicPr>
          <p:blipFill>
            <a:blip r:embed="rId5"/>
            <a:stretch>
              <a:fillRect/>
            </a:stretch>
          </p:blipFill>
          <p:spPr>
            <a:xfrm>
              <a:off x="4721505" y="2692830"/>
              <a:ext cx="1192500" cy="1192500"/>
            </a:xfrm>
            <a:prstGeom prst="rect">
              <a:avLst/>
            </a:prstGeom>
          </p:spPr>
        </p:pic>
      </p:grpSp>
      <p:sp>
        <p:nvSpPr>
          <p:cNvPr id="163" name="矩形 162"/>
          <p:cNvSpPr/>
          <p:nvPr/>
        </p:nvSpPr>
        <p:spPr>
          <a:xfrm>
            <a:off x="4906188" y="3146854"/>
            <a:ext cx="1897843" cy="784830"/>
          </a:xfrm>
          <a:prstGeom prst="rect">
            <a:avLst/>
          </a:prstGeom>
        </p:spPr>
        <p:txBody>
          <a:bodyPr wrap="square">
            <a:spAutoFit/>
          </a:bodyPr>
          <a:lstStyle/>
          <a:p>
            <a:pPr algn="ctr">
              <a:lnSpc>
                <a:spcPct val="1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ENGLISH</a:t>
            </a:r>
          </a:p>
          <a:p>
            <a:pPr algn="ct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Advanced level</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8394496" y="2220587"/>
            <a:ext cx="2566565" cy="2566565"/>
            <a:chOff x="8469700" y="2739713"/>
            <a:chExt cx="1192500" cy="1192500"/>
          </a:xfrm>
        </p:grpSpPr>
        <p:pic>
          <p:nvPicPr>
            <p:cNvPr id="29" name="图片 28"/>
            <p:cNvPicPr>
              <a:picLocks noChangeAspect="1"/>
            </p:cNvPicPr>
            <p:nvPr/>
          </p:nvPicPr>
          <p:blipFill>
            <a:blip r:embed="rId6"/>
            <a:stretch>
              <a:fillRect/>
            </a:stretch>
          </p:blipFill>
          <p:spPr>
            <a:xfrm>
              <a:off x="9032200" y="3302213"/>
              <a:ext cx="630000" cy="630000"/>
            </a:xfrm>
            <a:prstGeom prst="rect">
              <a:avLst/>
            </a:prstGeom>
          </p:spPr>
        </p:pic>
        <p:pic>
          <p:nvPicPr>
            <p:cNvPr id="33" name="图片 32"/>
            <p:cNvPicPr>
              <a:picLocks noChangeAspect="1"/>
            </p:cNvPicPr>
            <p:nvPr/>
          </p:nvPicPr>
          <p:blipFill>
            <a:blip r:embed="rId7"/>
            <a:stretch>
              <a:fillRect/>
            </a:stretch>
          </p:blipFill>
          <p:spPr>
            <a:xfrm>
              <a:off x="8469700" y="2739713"/>
              <a:ext cx="1192500" cy="1192500"/>
            </a:xfrm>
            <a:prstGeom prst="rect">
              <a:avLst/>
            </a:prstGeom>
          </p:spPr>
        </p:pic>
      </p:grpSp>
      <p:sp>
        <p:nvSpPr>
          <p:cNvPr id="169" name="矩形 168"/>
          <p:cNvSpPr/>
          <p:nvPr/>
        </p:nvSpPr>
        <p:spPr>
          <a:xfrm>
            <a:off x="8728857" y="3146854"/>
            <a:ext cx="1897843" cy="784830"/>
          </a:xfrm>
          <a:prstGeom prst="rect">
            <a:avLst/>
          </a:prstGeom>
        </p:spPr>
        <p:txBody>
          <a:bodyPr wrap="square">
            <a:spAutoFit/>
          </a:bodyPr>
          <a:lstStyle/>
          <a:p>
            <a:pPr algn="ctr">
              <a:lnSpc>
                <a:spcPct val="150000"/>
              </a:lnSpc>
            </a:pPr>
            <a:r>
              <a:rPr lang="en-US" altLang="zh-CN" sz="1600">
                <a:solidFill>
                  <a:prstClr val="white">
                    <a:lumMod val="50000"/>
                  </a:prstClr>
                </a:solidFill>
                <a:latin typeface="微软雅黑" panose="020B0503020204020204" pitchFamily="34" charset="-122"/>
                <a:ea typeface="微软雅黑" panose="020B0503020204020204" pitchFamily="34" charset="-122"/>
              </a:rPr>
              <a:t>SHANGHAINESE</a:t>
            </a:r>
          </a:p>
          <a:p>
            <a:pPr algn="ctr">
              <a:lnSpc>
                <a:spcPct val="150000"/>
              </a:lnSpc>
            </a:pPr>
            <a:r>
              <a:rPr lang="en-US" altLang="zh-CN" sz="1400">
                <a:solidFill>
                  <a:prstClr val="white">
                    <a:lumMod val="50000"/>
                  </a:prstClr>
                </a:solidFill>
                <a:latin typeface="微软雅黑" panose="020B0503020204020204" pitchFamily="34" charset="-122"/>
                <a:ea typeface="微软雅黑" panose="020B0503020204020204" pitchFamily="34" charset="-122"/>
              </a:rPr>
              <a:t>Mother language</a:t>
            </a:r>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66700" y="824210"/>
            <a:ext cx="11925300" cy="461665"/>
            <a:chOff x="266700" y="824210"/>
            <a:chExt cx="11925300" cy="461665"/>
          </a:xfrm>
        </p:grpSpPr>
        <p:sp>
          <p:nvSpPr>
            <p:cNvPr id="15" name="文本框 14"/>
            <p:cNvSpPr txBox="1"/>
            <p:nvPr/>
          </p:nvSpPr>
          <p:spPr>
            <a:xfrm>
              <a:off x="266700" y="824210"/>
              <a:ext cx="2498056" cy="461665"/>
            </a:xfrm>
            <a:prstGeom prst="rect">
              <a:avLst/>
            </a:prstGeom>
            <a:noFill/>
          </p:spPr>
          <p:txBody>
            <a:bodyPr wrap="none" rtlCol="0">
              <a:spAutoFit/>
            </a:bodyPr>
            <a:lstStyle/>
            <a:p>
              <a:r>
                <a:rPr lang="en-US" altLang="zh-CN" sz="2400" spc="600">
                  <a:solidFill>
                    <a:srgbClr val="595757"/>
                  </a:solidFill>
                  <a:latin typeface="微软雅黑" panose="020B0503020204020204" pitchFamily="34" charset="-122"/>
                  <a:ea typeface="微软雅黑" panose="020B0503020204020204" pitchFamily="34" charset="-122"/>
                </a:rPr>
                <a:t>LANGUAGE</a:t>
              </a:r>
            </a:p>
          </p:txBody>
        </p:sp>
        <p:cxnSp>
          <p:nvCxnSpPr>
            <p:cNvPr id="16" name="直接连接符 15"/>
            <p:cNvCxnSpPr/>
            <p:nvPr/>
          </p:nvCxnSpPr>
          <p:spPr>
            <a:xfrm flipH="1">
              <a:off x="3801235" y="1055042"/>
              <a:ext cx="8390765" cy="0"/>
            </a:xfrm>
            <a:prstGeom prst="lin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62"/>
                                        </p:tgtEl>
                                        <p:attrNameLst>
                                          <p:attrName>style.visibility</p:attrName>
                                        </p:attrNameLst>
                                      </p:cBhvr>
                                      <p:to>
                                        <p:strVal val="visible"/>
                                      </p:to>
                                    </p:set>
                                    <p:animEffect transition="in" filter="fade">
                                      <p:cBhvr>
                                        <p:cTn id="11" dur="1500"/>
                                        <p:tgtEl>
                                          <p:spTgt spid="162"/>
                                        </p:tgtEl>
                                      </p:cBhvr>
                                    </p:animEffect>
                                  </p:childTnLst>
                                </p:cTn>
                              </p:par>
                            </p:childTnLst>
                          </p:cTn>
                        </p:par>
                        <p:par>
                          <p:cTn id="12" fill="hold">
                            <p:stCondLst>
                              <p:cond delay="6349"/>
                            </p:stCondLst>
                            <p:childTnLst>
                              <p:par>
                                <p:cTn id="13" presetID="21" presetClass="entr" presetSubtype="1"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heel(1)">
                                      <p:cBhvr>
                                        <p:cTn id="15" dur="2000"/>
                                        <p:tgtEl>
                                          <p:spTgt spid="28"/>
                                        </p:tgtEl>
                                      </p:cBhvr>
                                    </p:animEffect>
                                  </p:childTnLst>
                                </p:cTn>
                              </p:par>
                            </p:childTnLst>
                          </p:cTn>
                        </p:par>
                        <p:par>
                          <p:cTn id="16" fill="hold">
                            <p:stCondLst>
                              <p:cond delay="8349"/>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63"/>
                                        </p:tgtEl>
                                        <p:attrNameLst>
                                          <p:attrName>style.visibility</p:attrName>
                                        </p:attrNameLst>
                                      </p:cBhvr>
                                      <p:to>
                                        <p:strVal val="visible"/>
                                      </p:to>
                                    </p:set>
                                    <p:animEffect transition="in" filter="fade">
                                      <p:cBhvr>
                                        <p:cTn id="19" dur="1500"/>
                                        <p:tgtEl>
                                          <p:spTgt spid="163"/>
                                        </p:tgtEl>
                                      </p:cBhvr>
                                    </p:animEffect>
                                  </p:childTnLst>
                                </p:cTn>
                              </p:par>
                            </p:childTnLst>
                          </p:cTn>
                        </p:par>
                        <p:par>
                          <p:cTn id="20" fill="hold">
                            <p:stCondLst>
                              <p:cond delay="12850"/>
                            </p:stCondLst>
                            <p:childTnLst>
                              <p:par>
                                <p:cTn id="21" presetID="21" presetClass="entr" presetSubtype="1"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heel(1)">
                                      <p:cBhvr>
                                        <p:cTn id="23" dur="2000"/>
                                        <p:tgtEl>
                                          <p:spTgt spid="34"/>
                                        </p:tgtEl>
                                      </p:cBhvr>
                                    </p:animEffect>
                                  </p:childTnLst>
                                </p:cTn>
                              </p:par>
                            </p:childTnLst>
                          </p:cTn>
                        </p:par>
                        <p:par>
                          <p:cTn id="24" fill="hold">
                            <p:stCondLst>
                              <p:cond delay="1485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169"/>
                                        </p:tgtEl>
                                        <p:attrNameLst>
                                          <p:attrName>style.visibility</p:attrName>
                                        </p:attrNameLst>
                                      </p:cBhvr>
                                      <p:to>
                                        <p:strVal val="visible"/>
                                      </p:to>
                                    </p:set>
                                    <p:animEffect transition="in" filter="fade">
                                      <p:cBhvr>
                                        <p:cTn id="27" dur="1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P spid="16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su"/>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
      <a:dk1>
        <a:srgbClr val="595757"/>
      </a:dk1>
      <a:lt1>
        <a:sysClr val="window" lastClr="FFFFFF"/>
      </a:lt1>
      <a:dk2>
        <a:srgbClr val="595757"/>
      </a:dk2>
      <a:lt2>
        <a:srgbClr val="E7E6E6"/>
      </a:lt2>
      <a:accent1>
        <a:srgbClr val="595757"/>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Words>
  <Application>Microsoft Office PowerPoint</Application>
  <PresentationFormat>宽屏</PresentationFormat>
  <Paragraphs>119</Paragraphs>
  <Slides>16</Slides>
  <Notes>16</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16</vt:i4>
      </vt:variant>
    </vt:vector>
  </HeadingPairs>
  <TitlesOfParts>
    <vt:vector size="23" baseType="lpstr">
      <vt:lpstr>微软雅黑</vt:lpstr>
      <vt:lpstr>Calibri Light</vt:lpstr>
      <vt:lpstr>Calibri</vt:lpstr>
      <vt:lpstr>Wingdings</vt:lpstr>
      <vt:lpstr>Arial</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2017-03-26T08:16:00Z</dcterms:created>
  <dcterms:modified xsi:type="dcterms:W3CDTF">2021-01-05T16:08:14Z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