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09" r:id="rId2"/>
    <p:sldId id="271" r:id="rId3"/>
    <p:sldId id="272" r:id="rId4"/>
    <p:sldId id="311" r:id="rId5"/>
    <p:sldId id="284" r:id="rId6"/>
    <p:sldId id="257" r:id="rId7"/>
    <p:sldId id="290" r:id="rId8"/>
    <p:sldId id="285" r:id="rId9"/>
    <p:sldId id="286" r:id="rId10"/>
    <p:sldId id="260" r:id="rId11"/>
    <p:sldId id="261" r:id="rId12"/>
    <p:sldId id="262" r:id="rId13"/>
    <p:sldId id="263" r:id="rId14"/>
    <p:sldId id="264" r:id="rId15"/>
    <p:sldId id="274" r:id="rId16"/>
    <p:sldId id="289" r:id="rId17"/>
    <p:sldId id="265" r:id="rId18"/>
    <p:sldId id="266" r:id="rId19"/>
    <p:sldId id="267" r:id="rId20"/>
    <p:sldId id="275" r:id="rId21"/>
    <p:sldId id="291" r:id="rId22"/>
    <p:sldId id="269" r:id="rId23"/>
    <p:sldId id="270" r:id="rId24"/>
    <p:sldId id="288" r:id="rId25"/>
    <p:sldId id="310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5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edge/>
      </p:transition>
    </mc:Choice>
    <mc:Fallback xmlns="">
      <p:transition spd="slow" advClick="0" advTm="3000">
        <p:wedg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edge/>
      </p:transition>
    </mc:Choice>
    <mc:Fallback xmlns="">
      <p:transition spd="slow" advClick="0" advTm="3000">
        <p:wedg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edge/>
      </p:transition>
    </mc:Choice>
    <mc:Fallback xmlns="">
      <p:transition spd="slow" advClick="0" advTm="3000">
        <p:wedg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edge/>
      </p:transition>
    </mc:Choice>
    <mc:Fallback xmlns="">
      <p:transition spd="slow" advClick="0" advTm="3000">
        <p:wedg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edge/>
      </p:transition>
    </mc:Choice>
    <mc:Fallback xmlns="">
      <p:transition spd="slow" advClick="0" advTm="3000">
        <p:wedg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edge/>
      </p:transition>
    </mc:Choice>
    <mc:Fallback xmlns="">
      <p:transition spd="slow" advClick="0" advTm="3000">
        <p:wedg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edge/>
      </p:transition>
    </mc:Choice>
    <mc:Fallback xmlns="">
      <p:transition spd="slow" advClick="0" advTm="3000">
        <p:wedg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edge/>
      </p:transition>
    </mc:Choice>
    <mc:Fallback xmlns="">
      <p:transition spd="slow" advClick="0" advTm="3000">
        <p:wedg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edge/>
      </p:transition>
    </mc:Choice>
    <mc:Fallback xmlns="">
      <p:transition spd="slow" advClick="0" advTm="3000">
        <p:wedg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edge/>
      </p:transition>
    </mc:Choice>
    <mc:Fallback xmlns="">
      <p:transition spd="slow" advClick="0" advTm="3000">
        <p:wedg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edge/>
      </p:transition>
    </mc:Choice>
    <mc:Fallback xmlns="">
      <p:transition spd="slow" advClick="0" advTm="3000">
        <p:wedg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CD174-7F3C-4339-BF63-5B1A7D18C1F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BA89D-BD4B-4426-94B8-E15836889B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edge/>
      </p:transition>
    </mc:Choice>
    <mc:Fallback xmlns="">
      <p:transition spd="slow" advClick="0" advTm="3000">
        <p:wedg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10220960" y="-6024"/>
            <a:ext cx="1686560" cy="777239"/>
          </a:xfrm>
          <a:prstGeom prst="rect">
            <a:avLst/>
          </a:prstGeom>
          <a:solidFill>
            <a:srgbClr val="EB6E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0220960" y="101602"/>
            <a:ext cx="1686560" cy="690879"/>
          </a:xfrm>
          <a:prstGeom prst="rect">
            <a:avLst/>
          </a:prstGeom>
          <a:solidFill>
            <a:srgbClr val="F45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2 0 1 9</a:t>
            </a:r>
            <a:endParaRPr lang="zh-CN" altLang="en-US" sz="3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639435" y="2449195"/>
            <a:ext cx="63455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cap="all" spc="300" dirty="0">
                <a:solidFill>
                  <a:schemeClr val="tx1"/>
                </a:solidFill>
                <a:uFillTx/>
                <a:latin typeface="锐字云字库细黑体1.0" charset="0"/>
                <a:ea typeface="锐字云字库细黑体1.0" panose="02010604000000000000" pitchFamily="2" charset="-122"/>
              </a:rPr>
              <a:t>Contracted and pure and fresh and resume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5535295" y="3094880"/>
            <a:ext cx="63722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简约清新个人简历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10122535" y="2164080"/>
            <a:ext cx="807720" cy="0"/>
          </a:xfrm>
          <a:prstGeom prst="line">
            <a:avLst/>
          </a:prstGeom>
          <a:ln w="76200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6948805" y="4044840"/>
            <a:ext cx="461264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adipiscingelit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Ut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efficitur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41" name="矩形 40"/>
          <p:cNvSpPr/>
          <p:nvPr/>
        </p:nvSpPr>
        <p:spPr>
          <a:xfrm>
            <a:off x="9680575" y="4964955"/>
            <a:ext cx="1249680" cy="426720"/>
          </a:xfrm>
          <a:prstGeom prst="rect">
            <a:avLst/>
          </a:prstGeom>
          <a:solidFill>
            <a:srgbClr val="F45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9935845" y="4995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START</a:t>
            </a:r>
          </a:p>
        </p:txBody>
      </p:sp>
      <p:pic>
        <p:nvPicPr>
          <p:cNvPr id="4" name="图片 3" descr="3c9d93ad47e06a34d849c9948ba9d5b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280" y="-5715"/>
            <a:ext cx="6638925" cy="5775325"/>
          </a:xfrm>
          <a:prstGeom prst="rect">
            <a:avLst/>
          </a:prstGeom>
        </p:spPr>
      </p:pic>
      <p:pic>
        <p:nvPicPr>
          <p:cNvPr id="5" name="图片 4" descr="3c9d93ad47e06a34d849c9948ba9d5b9"/>
          <p:cNvPicPr>
            <a:picLocks noChangeAspect="1"/>
          </p:cNvPicPr>
          <p:nvPr/>
        </p:nvPicPr>
        <p:blipFill>
          <a:blip r:embed="rId2"/>
          <a:srcRect l="14161" t="13946" r="55896" b="38938"/>
          <a:stretch>
            <a:fillRect/>
          </a:stretch>
        </p:blipFill>
        <p:spPr>
          <a:xfrm rot="10800000">
            <a:off x="4077335" y="5589905"/>
            <a:ext cx="1901190" cy="26924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444181" y="6452315"/>
            <a:ext cx="3666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xiazaii 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46" grpId="0" bldLvl="0" animBg="1"/>
      <p:bldP spid="48" grpId="0"/>
      <p:bldP spid="50" grpId="0"/>
      <p:bldP spid="33" grpId="0"/>
      <p:bldP spid="41" grpId="0" bldLvl="0" animBg="1"/>
      <p:bldP spid="4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7" t="3038" r="5445" b="935"/>
          <a:stretch>
            <a:fillRect/>
          </a:stretch>
        </p:blipFill>
        <p:spPr>
          <a:xfrm>
            <a:off x="9579935" y="1"/>
            <a:ext cx="2612065" cy="2792396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09" y="930366"/>
            <a:ext cx="225382" cy="0"/>
          </a:xfrm>
          <a:prstGeom prst="line">
            <a:avLst/>
          </a:prstGeom>
          <a:ln w="22225" cap="rnd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76"/>
          <p:cNvSpPr txBox="1"/>
          <p:nvPr/>
        </p:nvSpPr>
        <p:spPr>
          <a:xfrm>
            <a:off x="1265648" y="2664593"/>
            <a:ext cx="4419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替换内容</a:t>
            </a:r>
            <a:r>
              <a:rPr lang="en-US" altLang="zh-CN" sz="32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32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649" y="2921642"/>
            <a:ext cx="4737282" cy="2664721"/>
          </a:xfrm>
          <a:prstGeom prst="rect">
            <a:avLst/>
          </a:prstGeom>
        </p:spPr>
      </p:pic>
      <p:sp>
        <p:nvSpPr>
          <p:cNvPr id="11" name="TextBox 76"/>
          <p:cNvSpPr txBox="1"/>
          <p:nvPr/>
        </p:nvSpPr>
        <p:spPr>
          <a:xfrm>
            <a:off x="4135123" y="407146"/>
            <a:ext cx="4170839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r>
              <a:rPr lang="en-US" altLang="zh-CN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28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79325" y="3409993"/>
            <a:ext cx="3942032" cy="8102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279325" y="4254002"/>
            <a:ext cx="3942032" cy="8102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edge/>
      </p:transition>
    </mc:Choice>
    <mc:Fallback xmlns="">
      <p:transition spd="slow" advClick="0" advTm="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7" t="3038" r="5445" b="935"/>
          <a:stretch>
            <a:fillRect/>
          </a:stretch>
        </p:blipFill>
        <p:spPr>
          <a:xfrm>
            <a:off x="9579935" y="1"/>
            <a:ext cx="2612065" cy="2792396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09" y="930366"/>
            <a:ext cx="225382" cy="0"/>
          </a:xfrm>
          <a:prstGeom prst="line">
            <a:avLst/>
          </a:prstGeom>
          <a:ln w="22225" cap="rnd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6"/>
          <p:cNvSpPr/>
          <p:nvPr/>
        </p:nvSpPr>
        <p:spPr bwMode="auto">
          <a:xfrm>
            <a:off x="5202351" y="1972557"/>
            <a:ext cx="1662557" cy="1666504"/>
          </a:xfrm>
          <a:custGeom>
            <a:avLst/>
            <a:gdLst>
              <a:gd name="T0" fmla="*/ 362 w 725"/>
              <a:gd name="T1" fmla="*/ 0 h 725"/>
              <a:gd name="T2" fmla="*/ 0 w 725"/>
              <a:gd name="T3" fmla="*/ 363 h 725"/>
              <a:gd name="T4" fmla="*/ 362 w 725"/>
              <a:gd name="T5" fmla="*/ 725 h 725"/>
              <a:gd name="T6" fmla="*/ 725 w 725"/>
              <a:gd name="T7" fmla="*/ 363 h 725"/>
              <a:gd name="T8" fmla="*/ 362 w 725"/>
              <a:gd name="T9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5">
                <a:moveTo>
                  <a:pt x="362" y="0"/>
                </a:moveTo>
                <a:cubicBezTo>
                  <a:pt x="162" y="0"/>
                  <a:pt x="0" y="162"/>
                  <a:pt x="0" y="363"/>
                </a:cubicBezTo>
                <a:cubicBezTo>
                  <a:pt x="200" y="363"/>
                  <a:pt x="362" y="525"/>
                  <a:pt x="362" y="725"/>
                </a:cubicBezTo>
                <a:cubicBezTo>
                  <a:pt x="563" y="725"/>
                  <a:pt x="725" y="563"/>
                  <a:pt x="725" y="363"/>
                </a:cubicBezTo>
                <a:cubicBezTo>
                  <a:pt x="725" y="162"/>
                  <a:pt x="563" y="0"/>
                  <a:pt x="362" y="0"/>
                </a:cubicBezTo>
                <a:close/>
              </a:path>
            </a:pathLst>
          </a:custGeom>
          <a:solidFill>
            <a:srgbClr val="F45474"/>
          </a:solidFill>
          <a:ln w="254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6189636" y="2965596"/>
            <a:ext cx="1664845" cy="1666504"/>
          </a:xfrm>
          <a:custGeom>
            <a:avLst/>
            <a:gdLst>
              <a:gd name="T0" fmla="*/ 363 w 726"/>
              <a:gd name="T1" fmla="*/ 0 h 725"/>
              <a:gd name="T2" fmla="*/ 0 w 726"/>
              <a:gd name="T3" fmla="*/ 362 h 725"/>
              <a:gd name="T4" fmla="*/ 363 w 726"/>
              <a:gd name="T5" fmla="*/ 725 h 725"/>
              <a:gd name="T6" fmla="*/ 726 w 726"/>
              <a:gd name="T7" fmla="*/ 362 h 725"/>
              <a:gd name="T8" fmla="*/ 363 w 726"/>
              <a:gd name="T9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6" h="725">
                <a:moveTo>
                  <a:pt x="363" y="0"/>
                </a:moveTo>
                <a:cubicBezTo>
                  <a:pt x="363" y="200"/>
                  <a:pt x="201" y="362"/>
                  <a:pt x="0" y="362"/>
                </a:cubicBezTo>
                <a:cubicBezTo>
                  <a:pt x="0" y="562"/>
                  <a:pt x="163" y="725"/>
                  <a:pt x="363" y="725"/>
                </a:cubicBezTo>
                <a:cubicBezTo>
                  <a:pt x="563" y="725"/>
                  <a:pt x="726" y="562"/>
                  <a:pt x="726" y="362"/>
                </a:cubicBezTo>
                <a:cubicBezTo>
                  <a:pt x="726" y="162"/>
                  <a:pt x="563" y="0"/>
                  <a:pt x="363" y="0"/>
                </a:cubicBezTo>
                <a:close/>
              </a:path>
            </a:pathLst>
          </a:custGeom>
          <a:solidFill>
            <a:srgbClr val="F45474"/>
          </a:solidFill>
          <a:ln w="254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4210980" y="2965596"/>
            <a:ext cx="1662557" cy="1666504"/>
          </a:xfrm>
          <a:custGeom>
            <a:avLst/>
            <a:gdLst>
              <a:gd name="T0" fmla="*/ 363 w 725"/>
              <a:gd name="T1" fmla="*/ 0 h 725"/>
              <a:gd name="T2" fmla="*/ 0 w 725"/>
              <a:gd name="T3" fmla="*/ 362 h 725"/>
              <a:gd name="T4" fmla="*/ 363 w 725"/>
              <a:gd name="T5" fmla="*/ 725 h 725"/>
              <a:gd name="T6" fmla="*/ 725 w 725"/>
              <a:gd name="T7" fmla="*/ 362 h 725"/>
              <a:gd name="T8" fmla="*/ 363 w 725"/>
              <a:gd name="T9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5">
                <a:moveTo>
                  <a:pt x="363" y="0"/>
                </a:moveTo>
                <a:cubicBezTo>
                  <a:pt x="162" y="0"/>
                  <a:pt x="0" y="162"/>
                  <a:pt x="0" y="362"/>
                </a:cubicBezTo>
                <a:cubicBezTo>
                  <a:pt x="0" y="562"/>
                  <a:pt x="162" y="725"/>
                  <a:pt x="363" y="725"/>
                </a:cubicBezTo>
                <a:cubicBezTo>
                  <a:pt x="363" y="525"/>
                  <a:pt x="525" y="362"/>
                  <a:pt x="725" y="362"/>
                </a:cubicBezTo>
                <a:cubicBezTo>
                  <a:pt x="725" y="162"/>
                  <a:pt x="563" y="0"/>
                  <a:pt x="363" y="0"/>
                </a:cubicBezTo>
                <a:close/>
              </a:path>
            </a:pathLst>
          </a:custGeom>
          <a:solidFill>
            <a:srgbClr val="F45474"/>
          </a:solidFill>
          <a:ln w="254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9"/>
          <p:cNvSpPr/>
          <p:nvPr/>
        </p:nvSpPr>
        <p:spPr bwMode="auto">
          <a:xfrm>
            <a:off x="5202351" y="3956345"/>
            <a:ext cx="1662557" cy="1668792"/>
          </a:xfrm>
          <a:custGeom>
            <a:avLst/>
            <a:gdLst>
              <a:gd name="T0" fmla="*/ 362 w 725"/>
              <a:gd name="T1" fmla="*/ 0 h 726"/>
              <a:gd name="T2" fmla="*/ 0 w 725"/>
              <a:gd name="T3" fmla="*/ 363 h 726"/>
              <a:gd name="T4" fmla="*/ 362 w 725"/>
              <a:gd name="T5" fmla="*/ 726 h 726"/>
              <a:gd name="T6" fmla="*/ 725 w 725"/>
              <a:gd name="T7" fmla="*/ 363 h 726"/>
              <a:gd name="T8" fmla="*/ 362 w 725"/>
              <a:gd name="T9" fmla="*/ 0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726">
                <a:moveTo>
                  <a:pt x="362" y="0"/>
                </a:moveTo>
                <a:cubicBezTo>
                  <a:pt x="162" y="0"/>
                  <a:pt x="0" y="163"/>
                  <a:pt x="0" y="363"/>
                </a:cubicBezTo>
                <a:cubicBezTo>
                  <a:pt x="0" y="563"/>
                  <a:pt x="162" y="726"/>
                  <a:pt x="362" y="726"/>
                </a:cubicBezTo>
                <a:cubicBezTo>
                  <a:pt x="563" y="726"/>
                  <a:pt x="725" y="563"/>
                  <a:pt x="725" y="363"/>
                </a:cubicBezTo>
                <a:cubicBezTo>
                  <a:pt x="525" y="363"/>
                  <a:pt x="362" y="200"/>
                  <a:pt x="362" y="0"/>
                </a:cubicBezTo>
                <a:close/>
              </a:path>
            </a:pathLst>
          </a:custGeom>
          <a:solidFill>
            <a:srgbClr val="F45474"/>
          </a:solidFill>
          <a:ln w="254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18497" y="317451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600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01</a:t>
            </a:r>
          </a:p>
        </p:txBody>
      </p:sp>
      <p:sp>
        <p:nvSpPr>
          <p:cNvPr id="13" name="矩形 12"/>
          <p:cNvSpPr/>
          <p:nvPr/>
        </p:nvSpPr>
        <p:spPr>
          <a:xfrm>
            <a:off x="4361988" y="3798848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1200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5990951" y="279412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600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02</a:t>
            </a:r>
          </a:p>
        </p:txBody>
      </p:sp>
      <p:sp>
        <p:nvSpPr>
          <p:cNvPr id="15" name="矩形 14"/>
          <p:cNvSpPr/>
          <p:nvPr/>
        </p:nvSpPr>
        <p:spPr>
          <a:xfrm>
            <a:off x="5692332" y="2326275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1200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6427851" y="379884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600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03</a:t>
            </a:r>
          </a:p>
        </p:txBody>
      </p:sp>
      <p:sp>
        <p:nvSpPr>
          <p:cNvPr id="17" name="矩形 16"/>
          <p:cNvSpPr/>
          <p:nvPr/>
        </p:nvSpPr>
        <p:spPr>
          <a:xfrm>
            <a:off x="6914637" y="3434386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1200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5391607" y="413797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600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04</a:t>
            </a:r>
          </a:p>
        </p:txBody>
      </p:sp>
      <p:sp>
        <p:nvSpPr>
          <p:cNvPr id="19" name="矩形 18"/>
          <p:cNvSpPr/>
          <p:nvPr/>
        </p:nvSpPr>
        <p:spPr>
          <a:xfrm>
            <a:off x="5692331" y="4965926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1200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29" name="TextBox 76"/>
          <p:cNvSpPr txBox="1"/>
          <p:nvPr/>
        </p:nvSpPr>
        <p:spPr>
          <a:xfrm>
            <a:off x="4135123" y="407146"/>
            <a:ext cx="4170839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r>
              <a:rPr lang="en-US" altLang="zh-CN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28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3" name="TextBox 76"/>
          <p:cNvSpPr txBox="1"/>
          <p:nvPr/>
        </p:nvSpPr>
        <p:spPr>
          <a:xfrm>
            <a:off x="954780" y="2124994"/>
            <a:ext cx="2681925" cy="3371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替换内容</a:t>
            </a:r>
            <a:r>
              <a:rPr lang="en-US" altLang="zh-CN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282262" y="2503968"/>
            <a:ext cx="2697756" cy="8102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</a:p>
        </p:txBody>
      </p:sp>
      <p:sp>
        <p:nvSpPr>
          <p:cNvPr id="35" name="TextBox 76"/>
          <p:cNvSpPr txBox="1"/>
          <p:nvPr/>
        </p:nvSpPr>
        <p:spPr>
          <a:xfrm>
            <a:off x="972246" y="4253126"/>
            <a:ext cx="2681925" cy="3371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替换内容</a:t>
            </a:r>
            <a:r>
              <a:rPr lang="en-US" altLang="zh-CN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299728" y="4632100"/>
            <a:ext cx="2697756" cy="8102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</a:p>
        </p:txBody>
      </p:sp>
      <p:sp>
        <p:nvSpPr>
          <p:cNvPr id="39" name="TextBox 76"/>
          <p:cNvSpPr txBox="1"/>
          <p:nvPr/>
        </p:nvSpPr>
        <p:spPr>
          <a:xfrm>
            <a:off x="7978480" y="2118994"/>
            <a:ext cx="2681925" cy="3371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替换内容</a:t>
            </a:r>
            <a:r>
              <a:rPr lang="en-US" altLang="zh-CN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305962" y="2497968"/>
            <a:ext cx="2697756" cy="8102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</a:p>
        </p:txBody>
      </p:sp>
      <p:sp>
        <p:nvSpPr>
          <p:cNvPr id="41" name="TextBox 76"/>
          <p:cNvSpPr txBox="1"/>
          <p:nvPr/>
        </p:nvSpPr>
        <p:spPr>
          <a:xfrm>
            <a:off x="8146454" y="4169594"/>
            <a:ext cx="2681925" cy="3371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替换内容</a:t>
            </a:r>
            <a:r>
              <a:rPr lang="en-US" altLang="zh-CN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473936" y="4548568"/>
            <a:ext cx="2697756" cy="8102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edge/>
      </p:transition>
    </mc:Choice>
    <mc:Fallback xmlns="">
      <p:transition spd="slow" advClick="0" advTm="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33" grpId="0" animBg="1"/>
      <p:bldP spid="34" grpId="0" animBg="1"/>
      <p:bldP spid="35" grpId="0" animBg="1"/>
      <p:bldP spid="36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7" t="3038" r="5445" b="935"/>
          <a:stretch>
            <a:fillRect/>
          </a:stretch>
        </p:blipFill>
        <p:spPr>
          <a:xfrm>
            <a:off x="9579935" y="1"/>
            <a:ext cx="2612065" cy="2792396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09" y="930366"/>
            <a:ext cx="225382" cy="0"/>
          </a:xfrm>
          <a:prstGeom prst="line">
            <a:avLst/>
          </a:prstGeom>
          <a:ln w="22225" cap="rnd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空心弧 7"/>
          <p:cNvSpPr/>
          <p:nvPr/>
        </p:nvSpPr>
        <p:spPr>
          <a:xfrm>
            <a:off x="1365824" y="3642652"/>
            <a:ext cx="2011890" cy="2011890"/>
          </a:xfrm>
          <a:prstGeom prst="blockArc">
            <a:avLst>
              <a:gd name="adj1" fmla="val 16721984"/>
              <a:gd name="adj2" fmla="val 10691500"/>
              <a:gd name="adj3" fmla="val 6227"/>
            </a:avLst>
          </a:prstGeom>
          <a:solidFill>
            <a:srgbClr val="F4547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02355" y="4356208"/>
            <a:ext cx="1338828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altLang="zh-CN" sz="32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  <a:cs typeface="Segoe UI Light" panose="020B0502040204020203" pitchFamily="34" charset="0"/>
              </a:rPr>
              <a:t>83,000</a:t>
            </a:r>
            <a:endParaRPr lang="en-US" altLang="zh-CN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  <a:cs typeface="Segoe UI Light" panose="020B0502040204020203" pitchFamily="34" charset="0"/>
            </a:endParaRPr>
          </a:p>
        </p:txBody>
      </p:sp>
      <p:sp>
        <p:nvSpPr>
          <p:cNvPr id="10" name="空心弧 9"/>
          <p:cNvSpPr/>
          <p:nvPr/>
        </p:nvSpPr>
        <p:spPr>
          <a:xfrm>
            <a:off x="5090055" y="3642652"/>
            <a:ext cx="2011890" cy="2011890"/>
          </a:xfrm>
          <a:prstGeom prst="blockArc">
            <a:avLst>
              <a:gd name="adj1" fmla="val 12793947"/>
              <a:gd name="adj2" fmla="val 10691500"/>
              <a:gd name="adj3" fmla="val 6227"/>
            </a:avLst>
          </a:prstGeom>
          <a:solidFill>
            <a:srgbClr val="F4547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26586" y="4356208"/>
            <a:ext cx="1338828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altLang="zh-CN" sz="32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  <a:cs typeface="Segoe UI Light" panose="020B0502040204020203" pitchFamily="34" charset="0"/>
              </a:rPr>
              <a:t>95,421</a:t>
            </a:r>
            <a:endParaRPr lang="en-US" altLang="zh-CN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  <a:cs typeface="Segoe UI Light" panose="020B0502040204020203" pitchFamily="34" charset="0"/>
            </a:endParaRPr>
          </a:p>
        </p:txBody>
      </p:sp>
      <p:sp>
        <p:nvSpPr>
          <p:cNvPr id="12" name="空心弧 11"/>
          <p:cNvSpPr/>
          <p:nvPr/>
        </p:nvSpPr>
        <p:spPr>
          <a:xfrm>
            <a:off x="8987847" y="3642652"/>
            <a:ext cx="2011890" cy="2011890"/>
          </a:xfrm>
          <a:prstGeom prst="blockArc">
            <a:avLst>
              <a:gd name="adj1" fmla="val 19596203"/>
              <a:gd name="adj2" fmla="val 10691500"/>
              <a:gd name="adj3" fmla="val 6227"/>
            </a:avLst>
          </a:prstGeom>
          <a:solidFill>
            <a:srgbClr val="F4547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324378" y="4356208"/>
            <a:ext cx="1338828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altLang="zh-CN" sz="32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  <a:cs typeface="Segoe UI Light" panose="020B0502040204020203" pitchFamily="34" charset="0"/>
              </a:rPr>
              <a:t>56,245</a:t>
            </a:r>
            <a:endParaRPr lang="en-US" altLang="zh-CN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  <a:cs typeface="Segoe UI Light" panose="020B0502040204020203" pitchFamily="34" charset="0"/>
            </a:endParaRPr>
          </a:p>
        </p:txBody>
      </p:sp>
      <p:sp>
        <p:nvSpPr>
          <p:cNvPr id="20" name="TextBox 76"/>
          <p:cNvSpPr txBox="1"/>
          <p:nvPr/>
        </p:nvSpPr>
        <p:spPr>
          <a:xfrm>
            <a:off x="4135123" y="407146"/>
            <a:ext cx="4170839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r>
              <a:rPr lang="en-US" altLang="zh-CN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28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1" name="TextBox 76"/>
          <p:cNvSpPr txBox="1"/>
          <p:nvPr/>
        </p:nvSpPr>
        <p:spPr>
          <a:xfrm>
            <a:off x="695789" y="2590902"/>
            <a:ext cx="2681925" cy="3371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替换内容</a:t>
            </a:r>
            <a:r>
              <a:rPr lang="en-US" altLang="zh-CN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23271" y="2969876"/>
            <a:ext cx="2697756" cy="8102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</a:p>
        </p:txBody>
      </p:sp>
      <p:sp>
        <p:nvSpPr>
          <p:cNvPr id="23" name="TextBox 76"/>
          <p:cNvSpPr txBox="1"/>
          <p:nvPr/>
        </p:nvSpPr>
        <p:spPr>
          <a:xfrm>
            <a:off x="4532331" y="2590902"/>
            <a:ext cx="2681925" cy="3371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替换内容</a:t>
            </a:r>
            <a:r>
              <a:rPr lang="en-US" altLang="zh-CN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859813" y="2969876"/>
            <a:ext cx="2697756" cy="8102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</a:p>
        </p:txBody>
      </p:sp>
      <p:sp>
        <p:nvSpPr>
          <p:cNvPr id="25" name="TextBox 76"/>
          <p:cNvSpPr txBox="1"/>
          <p:nvPr/>
        </p:nvSpPr>
        <p:spPr>
          <a:xfrm>
            <a:off x="8368873" y="2590902"/>
            <a:ext cx="2681925" cy="3371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替换内容</a:t>
            </a:r>
            <a:r>
              <a:rPr lang="en-US" altLang="zh-CN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696355" y="2969876"/>
            <a:ext cx="2697756" cy="8102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edge/>
      </p:transition>
    </mc:Choice>
    <mc:Fallback xmlns="">
      <p:transition spd="slow" advClick="0" advTm="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7" t="3038" r="5445" b="935"/>
          <a:stretch>
            <a:fillRect/>
          </a:stretch>
        </p:blipFill>
        <p:spPr>
          <a:xfrm>
            <a:off x="9579935" y="1"/>
            <a:ext cx="2612065" cy="2792396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09" y="930366"/>
            <a:ext cx="225382" cy="0"/>
          </a:xfrm>
          <a:prstGeom prst="line">
            <a:avLst/>
          </a:prstGeom>
          <a:ln w="22225" cap="rnd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110077" y="3852539"/>
            <a:ext cx="261450" cy="1"/>
          </a:xfrm>
          <a:prstGeom prst="line">
            <a:avLst/>
          </a:prstGeom>
          <a:ln>
            <a:solidFill>
              <a:srgbClr val="F4547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7365043" y="2535065"/>
            <a:ext cx="1010353" cy="1"/>
          </a:xfrm>
          <a:prstGeom prst="line">
            <a:avLst/>
          </a:prstGeom>
          <a:ln>
            <a:solidFill>
              <a:srgbClr val="F4547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7365043" y="5179356"/>
            <a:ext cx="1010353" cy="1"/>
          </a:xfrm>
          <a:prstGeom prst="line">
            <a:avLst/>
          </a:prstGeom>
          <a:ln>
            <a:solidFill>
              <a:srgbClr val="F4547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3833177" y="3852539"/>
            <a:ext cx="261450" cy="1"/>
          </a:xfrm>
          <a:prstGeom prst="line">
            <a:avLst/>
          </a:prstGeom>
          <a:ln>
            <a:solidFill>
              <a:srgbClr val="F4547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3831677" y="2546356"/>
            <a:ext cx="1010353" cy="6755"/>
          </a:xfrm>
          <a:prstGeom prst="line">
            <a:avLst/>
          </a:prstGeom>
          <a:ln>
            <a:solidFill>
              <a:srgbClr val="F4547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12"/>
          <p:cNvSpPr>
            <a:spLocks noChangeAspect="1"/>
          </p:cNvSpPr>
          <p:nvPr/>
        </p:nvSpPr>
        <p:spPr>
          <a:xfrm>
            <a:off x="7023660" y="3362814"/>
            <a:ext cx="980438" cy="980438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14" name="圆角矩形 13"/>
          <p:cNvSpPr>
            <a:spLocks noChangeAspect="1"/>
          </p:cNvSpPr>
          <p:nvPr/>
        </p:nvSpPr>
        <p:spPr>
          <a:xfrm>
            <a:off x="4243145" y="3362814"/>
            <a:ext cx="980438" cy="980438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15" name="圆角矩形 14"/>
          <p:cNvSpPr>
            <a:spLocks noChangeAspect="1"/>
          </p:cNvSpPr>
          <p:nvPr/>
        </p:nvSpPr>
        <p:spPr>
          <a:xfrm>
            <a:off x="5004075" y="2044846"/>
            <a:ext cx="980438" cy="980438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16" name="圆角矩形 15"/>
          <p:cNvSpPr>
            <a:spLocks noChangeAspect="1"/>
          </p:cNvSpPr>
          <p:nvPr/>
        </p:nvSpPr>
        <p:spPr>
          <a:xfrm>
            <a:off x="5004075" y="4680782"/>
            <a:ext cx="980438" cy="980438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17" name="圆角矩形 16"/>
          <p:cNvSpPr>
            <a:spLocks noChangeAspect="1"/>
          </p:cNvSpPr>
          <p:nvPr/>
        </p:nvSpPr>
        <p:spPr>
          <a:xfrm>
            <a:off x="6262731" y="4680782"/>
            <a:ext cx="980438" cy="980438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18" name="圆角矩形 17"/>
          <p:cNvSpPr>
            <a:spLocks noChangeAspect="1"/>
          </p:cNvSpPr>
          <p:nvPr/>
        </p:nvSpPr>
        <p:spPr>
          <a:xfrm>
            <a:off x="6262731" y="2044846"/>
            <a:ext cx="980438" cy="980438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19" name="Freeform 133"/>
          <p:cNvSpPr>
            <a:spLocks noChangeAspect="1" noEditPoints="1"/>
          </p:cNvSpPr>
          <p:nvPr/>
        </p:nvSpPr>
        <p:spPr bwMode="auto">
          <a:xfrm>
            <a:off x="4454780" y="3599444"/>
            <a:ext cx="557170" cy="507177"/>
          </a:xfrm>
          <a:custGeom>
            <a:avLst/>
            <a:gdLst>
              <a:gd name="T0" fmla="*/ 4 w 66"/>
              <a:gd name="T1" fmla="*/ 17 h 60"/>
              <a:gd name="T2" fmla="*/ 28 w 66"/>
              <a:gd name="T3" fmla="*/ 15 h 60"/>
              <a:gd name="T4" fmla="*/ 32 w 66"/>
              <a:gd name="T5" fmla="*/ 3 h 60"/>
              <a:gd name="T6" fmla="*/ 63 w 66"/>
              <a:gd name="T7" fmla="*/ 3 h 60"/>
              <a:gd name="T8" fmla="*/ 51 w 66"/>
              <a:gd name="T9" fmla="*/ 60 h 60"/>
              <a:gd name="T10" fmla="*/ 38 w 66"/>
              <a:gd name="T11" fmla="*/ 8 h 60"/>
              <a:gd name="T12" fmla="*/ 28 w 66"/>
              <a:gd name="T13" fmla="*/ 60 h 60"/>
              <a:gd name="T14" fmla="*/ 20 w 66"/>
              <a:gd name="T15" fmla="*/ 20 h 60"/>
              <a:gd name="T16" fmla="*/ 6 w 66"/>
              <a:gd name="T17" fmla="*/ 60 h 60"/>
              <a:gd name="T18" fmla="*/ 44 w 66"/>
              <a:gd name="T19" fmla="*/ 20 h 60"/>
              <a:gd name="T20" fmla="*/ 45 w 66"/>
              <a:gd name="T21" fmla="*/ 16 h 60"/>
              <a:gd name="T22" fmla="*/ 45 w 66"/>
              <a:gd name="T23" fmla="*/ 13 h 60"/>
              <a:gd name="T24" fmla="*/ 44 w 66"/>
              <a:gd name="T25" fmla="*/ 9 h 60"/>
              <a:gd name="T26" fmla="*/ 46 w 66"/>
              <a:gd name="T27" fmla="*/ 27 h 60"/>
              <a:gd name="T28" fmla="*/ 44 w 66"/>
              <a:gd name="T29" fmla="*/ 30 h 60"/>
              <a:gd name="T30" fmla="*/ 46 w 66"/>
              <a:gd name="T31" fmla="*/ 30 h 60"/>
              <a:gd name="T32" fmla="*/ 44 w 66"/>
              <a:gd name="T33" fmla="*/ 41 h 60"/>
              <a:gd name="T34" fmla="*/ 45 w 66"/>
              <a:gd name="T35" fmla="*/ 37 h 60"/>
              <a:gd name="T36" fmla="*/ 41 w 66"/>
              <a:gd name="T37" fmla="*/ 21 h 60"/>
              <a:gd name="T38" fmla="*/ 39 w 66"/>
              <a:gd name="T39" fmla="*/ 17 h 60"/>
              <a:gd name="T40" fmla="*/ 42 w 66"/>
              <a:gd name="T41" fmla="*/ 13 h 60"/>
              <a:gd name="T42" fmla="*/ 39 w 66"/>
              <a:gd name="T43" fmla="*/ 24 h 60"/>
              <a:gd name="T44" fmla="*/ 42 w 66"/>
              <a:gd name="T45" fmla="*/ 23 h 60"/>
              <a:gd name="T46" fmla="*/ 39 w 66"/>
              <a:gd name="T47" fmla="*/ 35 h 60"/>
              <a:gd name="T48" fmla="*/ 41 w 66"/>
              <a:gd name="T49" fmla="*/ 31 h 60"/>
              <a:gd name="T50" fmla="*/ 41 w 66"/>
              <a:gd name="T51" fmla="*/ 41 h 60"/>
              <a:gd name="T52" fmla="*/ 39 w 66"/>
              <a:gd name="T53" fmla="*/ 38 h 60"/>
              <a:gd name="T54" fmla="*/ 46 w 66"/>
              <a:gd name="T55" fmla="*/ 48 h 60"/>
              <a:gd name="T56" fmla="*/ 39 w 66"/>
              <a:gd name="T57" fmla="*/ 45 h 60"/>
              <a:gd name="T58" fmla="*/ 42 w 66"/>
              <a:gd name="T59" fmla="*/ 44 h 60"/>
              <a:gd name="T60" fmla="*/ 11 w 66"/>
              <a:gd name="T61" fmla="*/ 34 h 60"/>
              <a:gd name="T62" fmla="*/ 12 w 66"/>
              <a:gd name="T63" fmla="*/ 30 h 60"/>
              <a:gd name="T64" fmla="*/ 17 w 66"/>
              <a:gd name="T65" fmla="*/ 33 h 60"/>
              <a:gd name="T66" fmla="*/ 15 w 66"/>
              <a:gd name="T67" fmla="*/ 30 h 60"/>
              <a:gd name="T68" fmla="*/ 18 w 66"/>
              <a:gd name="T69" fmla="*/ 26 h 60"/>
              <a:gd name="T70" fmla="*/ 15 w 66"/>
              <a:gd name="T71" fmla="*/ 37 h 60"/>
              <a:gd name="T72" fmla="*/ 18 w 66"/>
              <a:gd name="T73" fmla="*/ 36 h 60"/>
              <a:gd name="T74" fmla="*/ 15 w 66"/>
              <a:gd name="T75" fmla="*/ 48 h 60"/>
              <a:gd name="T76" fmla="*/ 17 w 66"/>
              <a:gd name="T77" fmla="*/ 44 h 60"/>
              <a:gd name="T78" fmla="*/ 17 w 66"/>
              <a:gd name="T79" fmla="*/ 55 h 60"/>
              <a:gd name="T80" fmla="*/ 15 w 66"/>
              <a:gd name="T81" fmla="*/ 51 h 60"/>
              <a:gd name="T82" fmla="*/ 13 w 66"/>
              <a:gd name="T83" fmla="*/ 27 h 60"/>
              <a:gd name="T84" fmla="*/ 11 w 66"/>
              <a:gd name="T85" fmla="*/ 37 h 60"/>
              <a:gd name="T86" fmla="*/ 13 w 66"/>
              <a:gd name="T87" fmla="*/ 37 h 60"/>
              <a:gd name="T88" fmla="*/ 11 w 66"/>
              <a:gd name="T89" fmla="*/ 48 h 60"/>
              <a:gd name="T90" fmla="*/ 12 w 66"/>
              <a:gd name="T91" fmla="*/ 44 h 60"/>
              <a:gd name="T92" fmla="*/ 12 w 66"/>
              <a:gd name="T93" fmla="*/ 55 h 60"/>
              <a:gd name="T94" fmla="*/ 11 w 66"/>
              <a:gd name="T95" fmla="*/ 5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6" h="60">
                <a:moveTo>
                  <a:pt x="0" y="55"/>
                </a:moveTo>
                <a:cubicBezTo>
                  <a:pt x="4" y="55"/>
                  <a:pt x="4" y="55"/>
                  <a:pt x="4" y="55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7"/>
                  <a:pt x="4" y="17"/>
                  <a:pt x="4" y="17"/>
                </a:cubicBezTo>
                <a:cubicBezTo>
                  <a:pt x="6" y="16"/>
                  <a:pt x="6" y="16"/>
                  <a:pt x="6" y="16"/>
                </a:cubicBezTo>
                <a:cubicBezTo>
                  <a:pt x="22" y="14"/>
                  <a:pt x="22" y="14"/>
                  <a:pt x="22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8" y="15"/>
                  <a:pt x="28" y="15"/>
                  <a:pt x="28" y="15"/>
                </a:cubicBezTo>
                <a:cubicBezTo>
                  <a:pt x="31" y="37"/>
                  <a:pt x="31" y="37"/>
                  <a:pt x="31" y="37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3"/>
                  <a:pt x="32" y="3"/>
                  <a:pt x="32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51" y="0"/>
                  <a:pt x="51" y="0"/>
                  <a:pt x="5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63" y="3"/>
                  <a:pt x="63" y="3"/>
                  <a:pt x="63" y="3"/>
                </a:cubicBezTo>
                <a:cubicBezTo>
                  <a:pt x="63" y="55"/>
                  <a:pt x="63" y="55"/>
                  <a:pt x="63" y="55"/>
                </a:cubicBezTo>
                <a:cubicBezTo>
                  <a:pt x="66" y="55"/>
                  <a:pt x="66" y="55"/>
                  <a:pt x="66" y="55"/>
                </a:cubicBezTo>
                <a:cubicBezTo>
                  <a:pt x="66" y="60"/>
                  <a:pt x="66" y="60"/>
                  <a:pt x="66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49" y="60"/>
                  <a:pt x="49" y="60"/>
                  <a:pt x="49" y="60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6"/>
                  <a:pt x="49" y="6"/>
                  <a:pt x="49" y="6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60"/>
                  <a:pt x="38" y="60"/>
                  <a:pt x="38" y="60"/>
                </a:cubicBezTo>
                <a:cubicBezTo>
                  <a:pt x="37" y="60"/>
                  <a:pt x="37" y="60"/>
                  <a:pt x="37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57"/>
                  <a:pt x="20" y="57"/>
                  <a:pt x="20" y="57"/>
                </a:cubicBezTo>
                <a:cubicBezTo>
                  <a:pt x="20" y="20"/>
                  <a:pt x="20" y="20"/>
                  <a:pt x="20" y="20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57"/>
                  <a:pt x="9" y="57"/>
                  <a:pt x="9" y="57"/>
                </a:cubicBezTo>
                <a:cubicBezTo>
                  <a:pt x="9" y="60"/>
                  <a:pt x="9" y="60"/>
                  <a:pt x="9" y="60"/>
                </a:cubicBezTo>
                <a:cubicBezTo>
                  <a:pt x="6" y="60"/>
                  <a:pt x="6" y="60"/>
                  <a:pt x="6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5"/>
                  <a:pt x="0" y="55"/>
                  <a:pt x="0" y="55"/>
                </a:cubicBezTo>
                <a:close/>
                <a:moveTo>
                  <a:pt x="44" y="16"/>
                </a:moveTo>
                <a:cubicBezTo>
                  <a:pt x="44" y="18"/>
                  <a:pt x="44" y="19"/>
                  <a:pt x="44" y="20"/>
                </a:cubicBezTo>
                <a:cubicBezTo>
                  <a:pt x="44" y="20"/>
                  <a:pt x="45" y="20"/>
                  <a:pt x="45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19"/>
                  <a:pt x="46" y="17"/>
                  <a:pt x="46" y="16"/>
                </a:cubicBezTo>
                <a:cubicBezTo>
                  <a:pt x="46" y="16"/>
                  <a:pt x="46" y="16"/>
                  <a:pt x="45" y="16"/>
                </a:cubicBezTo>
                <a:cubicBezTo>
                  <a:pt x="45" y="16"/>
                  <a:pt x="44" y="16"/>
                  <a:pt x="44" y="16"/>
                </a:cubicBezTo>
                <a:close/>
                <a:moveTo>
                  <a:pt x="44" y="9"/>
                </a:moveTo>
                <a:cubicBezTo>
                  <a:pt x="44" y="11"/>
                  <a:pt x="44" y="12"/>
                  <a:pt x="44" y="13"/>
                </a:cubicBezTo>
                <a:cubicBezTo>
                  <a:pt x="44" y="13"/>
                  <a:pt x="45" y="13"/>
                  <a:pt x="45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2"/>
                  <a:pt x="46" y="10"/>
                  <a:pt x="46" y="9"/>
                </a:cubicBezTo>
                <a:cubicBezTo>
                  <a:pt x="46" y="9"/>
                  <a:pt x="46" y="9"/>
                  <a:pt x="45" y="9"/>
                </a:cubicBezTo>
                <a:cubicBezTo>
                  <a:pt x="45" y="9"/>
                  <a:pt x="44" y="9"/>
                  <a:pt x="44" y="9"/>
                </a:cubicBezTo>
                <a:close/>
                <a:moveTo>
                  <a:pt x="44" y="23"/>
                </a:moveTo>
                <a:cubicBezTo>
                  <a:pt x="44" y="25"/>
                  <a:pt x="44" y="26"/>
                  <a:pt x="44" y="27"/>
                </a:cubicBezTo>
                <a:cubicBezTo>
                  <a:pt x="44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4"/>
                  <a:pt x="46" y="23"/>
                </a:cubicBezTo>
                <a:cubicBezTo>
                  <a:pt x="46" y="23"/>
                  <a:pt x="46" y="23"/>
                  <a:pt x="45" y="23"/>
                </a:cubicBezTo>
                <a:cubicBezTo>
                  <a:pt x="45" y="23"/>
                  <a:pt x="44" y="23"/>
                  <a:pt x="44" y="23"/>
                </a:cubicBezTo>
                <a:close/>
                <a:moveTo>
                  <a:pt x="44" y="30"/>
                </a:moveTo>
                <a:cubicBezTo>
                  <a:pt x="44" y="32"/>
                  <a:pt x="44" y="33"/>
                  <a:pt x="44" y="34"/>
                </a:cubicBezTo>
                <a:cubicBezTo>
                  <a:pt x="44" y="34"/>
                  <a:pt x="45" y="34"/>
                  <a:pt x="45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3"/>
                  <a:pt x="46" y="32"/>
                  <a:pt x="46" y="30"/>
                </a:cubicBezTo>
                <a:cubicBezTo>
                  <a:pt x="46" y="30"/>
                  <a:pt x="46" y="30"/>
                  <a:pt x="45" y="30"/>
                </a:cubicBezTo>
                <a:cubicBezTo>
                  <a:pt x="45" y="30"/>
                  <a:pt x="44" y="30"/>
                  <a:pt x="44" y="30"/>
                </a:cubicBezTo>
                <a:close/>
                <a:moveTo>
                  <a:pt x="44" y="37"/>
                </a:moveTo>
                <a:cubicBezTo>
                  <a:pt x="44" y="39"/>
                  <a:pt x="44" y="40"/>
                  <a:pt x="44" y="41"/>
                </a:cubicBezTo>
                <a:cubicBezTo>
                  <a:pt x="44" y="41"/>
                  <a:pt x="45" y="41"/>
                  <a:pt x="45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0"/>
                  <a:pt x="46" y="39"/>
                  <a:pt x="46" y="37"/>
                </a:cubicBezTo>
                <a:cubicBezTo>
                  <a:pt x="46" y="37"/>
                  <a:pt x="46" y="37"/>
                  <a:pt x="45" y="37"/>
                </a:cubicBezTo>
                <a:cubicBezTo>
                  <a:pt x="45" y="37"/>
                  <a:pt x="44" y="37"/>
                  <a:pt x="44" y="37"/>
                </a:cubicBezTo>
                <a:close/>
                <a:moveTo>
                  <a:pt x="39" y="17"/>
                </a:moveTo>
                <a:cubicBezTo>
                  <a:pt x="39" y="18"/>
                  <a:pt x="39" y="19"/>
                  <a:pt x="39" y="21"/>
                </a:cubicBezTo>
                <a:cubicBezTo>
                  <a:pt x="40" y="21"/>
                  <a:pt x="40" y="21"/>
                  <a:pt x="41" y="21"/>
                </a:cubicBezTo>
                <a:cubicBezTo>
                  <a:pt x="41" y="21"/>
                  <a:pt x="41" y="21"/>
                  <a:pt x="42" y="20"/>
                </a:cubicBezTo>
                <a:cubicBezTo>
                  <a:pt x="42" y="19"/>
                  <a:pt x="42" y="18"/>
                  <a:pt x="42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0" y="17"/>
                  <a:pt x="40" y="17"/>
                  <a:pt x="39" y="17"/>
                </a:cubicBezTo>
                <a:close/>
                <a:moveTo>
                  <a:pt x="39" y="10"/>
                </a:moveTo>
                <a:cubicBezTo>
                  <a:pt x="39" y="11"/>
                  <a:pt x="39" y="12"/>
                  <a:pt x="39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2" y="13"/>
                </a:cubicBezTo>
                <a:cubicBezTo>
                  <a:pt x="42" y="12"/>
                  <a:pt x="42" y="11"/>
                  <a:pt x="42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0" y="10"/>
                  <a:pt x="40" y="10"/>
                  <a:pt x="39" y="10"/>
                </a:cubicBezTo>
                <a:close/>
                <a:moveTo>
                  <a:pt x="39" y="24"/>
                </a:moveTo>
                <a:cubicBezTo>
                  <a:pt x="39" y="25"/>
                  <a:pt x="39" y="26"/>
                  <a:pt x="39" y="28"/>
                </a:cubicBezTo>
                <a:cubicBezTo>
                  <a:pt x="40" y="28"/>
                  <a:pt x="40" y="28"/>
                  <a:pt x="41" y="28"/>
                </a:cubicBezTo>
                <a:cubicBezTo>
                  <a:pt x="41" y="27"/>
                  <a:pt x="41" y="27"/>
                  <a:pt x="42" y="27"/>
                </a:cubicBezTo>
                <a:cubicBezTo>
                  <a:pt x="42" y="26"/>
                  <a:pt x="42" y="25"/>
                  <a:pt x="42" y="23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4"/>
                  <a:pt x="40" y="24"/>
                  <a:pt x="39" y="24"/>
                </a:cubicBezTo>
                <a:close/>
                <a:moveTo>
                  <a:pt x="39" y="31"/>
                </a:moveTo>
                <a:cubicBezTo>
                  <a:pt x="39" y="32"/>
                  <a:pt x="39" y="33"/>
                  <a:pt x="39" y="35"/>
                </a:cubicBezTo>
                <a:cubicBezTo>
                  <a:pt x="40" y="35"/>
                  <a:pt x="40" y="34"/>
                  <a:pt x="41" y="34"/>
                </a:cubicBezTo>
                <a:cubicBezTo>
                  <a:pt x="41" y="34"/>
                  <a:pt x="41" y="34"/>
                  <a:pt x="42" y="34"/>
                </a:cubicBezTo>
                <a:cubicBezTo>
                  <a:pt x="42" y="33"/>
                  <a:pt x="42" y="32"/>
                  <a:pt x="42" y="30"/>
                </a:cubicBezTo>
                <a:cubicBezTo>
                  <a:pt x="41" y="30"/>
                  <a:pt x="41" y="30"/>
                  <a:pt x="41" y="31"/>
                </a:cubicBezTo>
                <a:cubicBezTo>
                  <a:pt x="40" y="31"/>
                  <a:pt x="40" y="31"/>
                  <a:pt x="39" y="31"/>
                </a:cubicBezTo>
                <a:close/>
                <a:moveTo>
                  <a:pt x="39" y="38"/>
                </a:moveTo>
                <a:cubicBezTo>
                  <a:pt x="39" y="39"/>
                  <a:pt x="39" y="40"/>
                  <a:pt x="39" y="41"/>
                </a:cubicBezTo>
                <a:cubicBezTo>
                  <a:pt x="40" y="41"/>
                  <a:pt x="40" y="41"/>
                  <a:pt x="41" y="41"/>
                </a:cubicBezTo>
                <a:cubicBezTo>
                  <a:pt x="41" y="41"/>
                  <a:pt x="41" y="41"/>
                  <a:pt x="42" y="41"/>
                </a:cubicBezTo>
                <a:cubicBezTo>
                  <a:pt x="42" y="40"/>
                  <a:pt x="42" y="39"/>
                  <a:pt x="42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0" y="37"/>
                  <a:pt x="40" y="37"/>
                  <a:pt x="39" y="38"/>
                </a:cubicBezTo>
                <a:close/>
                <a:moveTo>
                  <a:pt x="44" y="44"/>
                </a:moveTo>
                <a:cubicBezTo>
                  <a:pt x="44" y="46"/>
                  <a:pt x="44" y="47"/>
                  <a:pt x="44" y="48"/>
                </a:cubicBezTo>
                <a:cubicBezTo>
                  <a:pt x="44" y="48"/>
                  <a:pt x="45" y="48"/>
                  <a:pt x="45" y="48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7"/>
                  <a:pt x="46" y="46"/>
                  <a:pt x="46" y="44"/>
                </a:cubicBezTo>
                <a:cubicBezTo>
                  <a:pt x="46" y="44"/>
                  <a:pt x="46" y="44"/>
                  <a:pt x="45" y="44"/>
                </a:cubicBezTo>
                <a:cubicBezTo>
                  <a:pt x="45" y="44"/>
                  <a:pt x="44" y="44"/>
                  <a:pt x="44" y="44"/>
                </a:cubicBezTo>
                <a:close/>
                <a:moveTo>
                  <a:pt x="39" y="45"/>
                </a:moveTo>
                <a:cubicBezTo>
                  <a:pt x="39" y="46"/>
                  <a:pt x="39" y="47"/>
                  <a:pt x="39" y="48"/>
                </a:cubicBezTo>
                <a:cubicBezTo>
                  <a:pt x="40" y="48"/>
                  <a:pt x="40" y="48"/>
                  <a:pt x="41" y="48"/>
                </a:cubicBezTo>
                <a:cubicBezTo>
                  <a:pt x="41" y="48"/>
                  <a:pt x="41" y="48"/>
                  <a:pt x="42" y="48"/>
                </a:cubicBezTo>
                <a:cubicBezTo>
                  <a:pt x="42" y="47"/>
                  <a:pt x="42" y="46"/>
                  <a:pt x="42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0" y="44"/>
                  <a:pt x="40" y="44"/>
                  <a:pt x="39" y="45"/>
                </a:cubicBezTo>
                <a:close/>
                <a:moveTo>
                  <a:pt x="11" y="30"/>
                </a:moveTo>
                <a:cubicBezTo>
                  <a:pt x="11" y="31"/>
                  <a:pt x="11" y="33"/>
                  <a:pt x="11" y="34"/>
                </a:cubicBezTo>
                <a:cubicBezTo>
                  <a:pt x="11" y="34"/>
                  <a:pt x="12" y="34"/>
                  <a:pt x="12" y="34"/>
                </a:cubicBezTo>
                <a:cubicBezTo>
                  <a:pt x="12" y="34"/>
                  <a:pt x="13" y="34"/>
                  <a:pt x="13" y="34"/>
                </a:cubicBezTo>
                <a:cubicBezTo>
                  <a:pt x="13" y="32"/>
                  <a:pt x="13" y="31"/>
                  <a:pt x="13" y="30"/>
                </a:cubicBezTo>
                <a:cubicBezTo>
                  <a:pt x="13" y="30"/>
                  <a:pt x="12" y="30"/>
                  <a:pt x="12" y="30"/>
                </a:cubicBezTo>
                <a:cubicBezTo>
                  <a:pt x="12" y="30"/>
                  <a:pt x="11" y="30"/>
                  <a:pt x="11" y="30"/>
                </a:cubicBezTo>
                <a:close/>
                <a:moveTo>
                  <a:pt x="15" y="30"/>
                </a:moveTo>
                <a:cubicBezTo>
                  <a:pt x="15" y="31"/>
                  <a:pt x="15" y="32"/>
                  <a:pt x="15" y="34"/>
                </a:cubicBezTo>
                <a:cubicBezTo>
                  <a:pt x="16" y="34"/>
                  <a:pt x="16" y="34"/>
                  <a:pt x="17" y="33"/>
                </a:cubicBezTo>
                <a:cubicBezTo>
                  <a:pt x="17" y="33"/>
                  <a:pt x="17" y="33"/>
                  <a:pt x="18" y="33"/>
                </a:cubicBezTo>
                <a:cubicBezTo>
                  <a:pt x="18" y="32"/>
                  <a:pt x="18" y="31"/>
                  <a:pt x="18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6" y="30"/>
                  <a:pt x="16" y="30"/>
                  <a:pt x="15" y="30"/>
                </a:cubicBezTo>
                <a:close/>
                <a:moveTo>
                  <a:pt x="15" y="23"/>
                </a:moveTo>
                <a:cubicBezTo>
                  <a:pt x="15" y="24"/>
                  <a:pt x="15" y="25"/>
                  <a:pt x="15" y="27"/>
                </a:cubicBezTo>
                <a:cubicBezTo>
                  <a:pt x="16" y="27"/>
                  <a:pt x="16" y="26"/>
                  <a:pt x="17" y="26"/>
                </a:cubicBezTo>
                <a:cubicBezTo>
                  <a:pt x="17" y="26"/>
                  <a:pt x="17" y="26"/>
                  <a:pt x="18" y="26"/>
                </a:cubicBezTo>
                <a:cubicBezTo>
                  <a:pt x="18" y="25"/>
                  <a:pt x="18" y="24"/>
                  <a:pt x="18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6" y="22"/>
                  <a:pt x="16" y="22"/>
                  <a:pt x="15" y="23"/>
                </a:cubicBezTo>
                <a:close/>
                <a:moveTo>
                  <a:pt x="15" y="37"/>
                </a:moveTo>
                <a:cubicBezTo>
                  <a:pt x="15" y="38"/>
                  <a:pt x="15" y="39"/>
                  <a:pt x="15" y="41"/>
                </a:cubicBezTo>
                <a:cubicBezTo>
                  <a:pt x="16" y="41"/>
                  <a:pt x="16" y="41"/>
                  <a:pt x="17" y="41"/>
                </a:cubicBezTo>
                <a:cubicBezTo>
                  <a:pt x="17" y="41"/>
                  <a:pt x="17" y="41"/>
                  <a:pt x="18" y="40"/>
                </a:cubicBezTo>
                <a:cubicBezTo>
                  <a:pt x="18" y="39"/>
                  <a:pt x="18" y="38"/>
                  <a:pt x="18" y="36"/>
                </a:cubicBezTo>
                <a:cubicBezTo>
                  <a:pt x="17" y="36"/>
                  <a:pt x="17" y="37"/>
                  <a:pt x="17" y="37"/>
                </a:cubicBezTo>
                <a:cubicBezTo>
                  <a:pt x="16" y="37"/>
                  <a:pt x="16" y="37"/>
                  <a:pt x="15" y="37"/>
                </a:cubicBezTo>
                <a:close/>
                <a:moveTo>
                  <a:pt x="15" y="44"/>
                </a:moveTo>
                <a:cubicBezTo>
                  <a:pt x="15" y="45"/>
                  <a:pt x="15" y="46"/>
                  <a:pt x="15" y="48"/>
                </a:cubicBezTo>
                <a:cubicBezTo>
                  <a:pt x="16" y="48"/>
                  <a:pt x="16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6"/>
                  <a:pt x="18" y="45"/>
                  <a:pt x="18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6" y="44"/>
                  <a:pt x="16" y="44"/>
                  <a:pt x="15" y="44"/>
                </a:cubicBezTo>
                <a:close/>
                <a:moveTo>
                  <a:pt x="15" y="51"/>
                </a:moveTo>
                <a:cubicBezTo>
                  <a:pt x="15" y="52"/>
                  <a:pt x="15" y="53"/>
                  <a:pt x="15" y="55"/>
                </a:cubicBezTo>
                <a:cubicBezTo>
                  <a:pt x="16" y="55"/>
                  <a:pt x="16" y="55"/>
                  <a:pt x="17" y="55"/>
                </a:cubicBezTo>
                <a:cubicBezTo>
                  <a:pt x="17" y="55"/>
                  <a:pt x="17" y="55"/>
                  <a:pt x="18" y="55"/>
                </a:cubicBezTo>
                <a:cubicBezTo>
                  <a:pt x="18" y="53"/>
                  <a:pt x="18" y="52"/>
                  <a:pt x="18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6" y="51"/>
                  <a:pt x="16" y="51"/>
                  <a:pt x="15" y="51"/>
                </a:cubicBezTo>
                <a:close/>
                <a:moveTo>
                  <a:pt x="11" y="23"/>
                </a:moveTo>
                <a:cubicBezTo>
                  <a:pt x="11" y="24"/>
                  <a:pt x="11" y="26"/>
                  <a:pt x="11" y="27"/>
                </a:cubicBezTo>
                <a:cubicBezTo>
                  <a:pt x="11" y="27"/>
                  <a:pt x="12" y="27"/>
                  <a:pt x="12" y="27"/>
                </a:cubicBezTo>
                <a:cubicBezTo>
                  <a:pt x="12" y="27"/>
                  <a:pt x="13" y="27"/>
                  <a:pt x="13" y="27"/>
                </a:cubicBezTo>
                <a:cubicBezTo>
                  <a:pt x="13" y="25"/>
                  <a:pt x="13" y="24"/>
                  <a:pt x="13" y="23"/>
                </a:cubicBezTo>
                <a:cubicBezTo>
                  <a:pt x="13" y="23"/>
                  <a:pt x="12" y="23"/>
                  <a:pt x="12" y="23"/>
                </a:cubicBezTo>
                <a:cubicBezTo>
                  <a:pt x="12" y="23"/>
                  <a:pt x="11" y="23"/>
                  <a:pt x="11" y="23"/>
                </a:cubicBezTo>
                <a:close/>
                <a:moveTo>
                  <a:pt x="11" y="37"/>
                </a:moveTo>
                <a:cubicBezTo>
                  <a:pt x="11" y="38"/>
                  <a:pt x="11" y="40"/>
                  <a:pt x="11" y="41"/>
                </a:cubicBezTo>
                <a:cubicBezTo>
                  <a:pt x="11" y="41"/>
                  <a:pt x="12" y="41"/>
                  <a:pt x="12" y="41"/>
                </a:cubicBezTo>
                <a:cubicBezTo>
                  <a:pt x="12" y="41"/>
                  <a:pt x="13" y="41"/>
                  <a:pt x="13" y="41"/>
                </a:cubicBezTo>
                <a:cubicBezTo>
                  <a:pt x="13" y="39"/>
                  <a:pt x="13" y="38"/>
                  <a:pt x="13" y="37"/>
                </a:cubicBezTo>
                <a:cubicBezTo>
                  <a:pt x="13" y="37"/>
                  <a:pt x="12" y="37"/>
                  <a:pt x="12" y="37"/>
                </a:cubicBezTo>
                <a:cubicBezTo>
                  <a:pt x="12" y="37"/>
                  <a:pt x="11" y="37"/>
                  <a:pt x="11" y="37"/>
                </a:cubicBezTo>
                <a:close/>
                <a:moveTo>
                  <a:pt x="11" y="44"/>
                </a:moveTo>
                <a:cubicBezTo>
                  <a:pt x="11" y="45"/>
                  <a:pt x="11" y="46"/>
                  <a:pt x="11" y="48"/>
                </a:cubicBezTo>
                <a:cubicBezTo>
                  <a:pt x="11" y="48"/>
                  <a:pt x="12" y="48"/>
                  <a:pt x="12" y="48"/>
                </a:cubicBezTo>
                <a:cubicBezTo>
                  <a:pt x="12" y="48"/>
                  <a:pt x="13" y="48"/>
                  <a:pt x="13" y="48"/>
                </a:cubicBezTo>
                <a:cubicBezTo>
                  <a:pt x="13" y="46"/>
                  <a:pt x="13" y="45"/>
                  <a:pt x="13" y="44"/>
                </a:cubicBezTo>
                <a:cubicBezTo>
                  <a:pt x="13" y="44"/>
                  <a:pt x="12" y="44"/>
                  <a:pt x="12" y="44"/>
                </a:cubicBezTo>
                <a:cubicBezTo>
                  <a:pt x="12" y="44"/>
                  <a:pt x="11" y="44"/>
                  <a:pt x="11" y="44"/>
                </a:cubicBezTo>
                <a:close/>
                <a:moveTo>
                  <a:pt x="11" y="51"/>
                </a:moveTo>
                <a:cubicBezTo>
                  <a:pt x="11" y="52"/>
                  <a:pt x="11" y="53"/>
                  <a:pt x="11" y="55"/>
                </a:cubicBezTo>
                <a:cubicBezTo>
                  <a:pt x="11" y="55"/>
                  <a:pt x="12" y="55"/>
                  <a:pt x="12" y="55"/>
                </a:cubicBezTo>
                <a:cubicBezTo>
                  <a:pt x="12" y="55"/>
                  <a:pt x="13" y="55"/>
                  <a:pt x="13" y="55"/>
                </a:cubicBezTo>
                <a:cubicBezTo>
                  <a:pt x="13" y="53"/>
                  <a:pt x="13" y="52"/>
                  <a:pt x="13" y="51"/>
                </a:cubicBezTo>
                <a:cubicBezTo>
                  <a:pt x="13" y="51"/>
                  <a:pt x="12" y="51"/>
                  <a:pt x="12" y="51"/>
                </a:cubicBezTo>
                <a:cubicBezTo>
                  <a:pt x="12" y="51"/>
                  <a:pt x="11" y="51"/>
                  <a:pt x="11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20" name="Freeform 391"/>
          <p:cNvSpPr>
            <a:spLocks noChangeAspect="1" noEditPoints="1"/>
          </p:cNvSpPr>
          <p:nvPr/>
        </p:nvSpPr>
        <p:spPr bwMode="auto">
          <a:xfrm>
            <a:off x="5259309" y="4972382"/>
            <a:ext cx="469970" cy="397237"/>
          </a:xfrm>
          <a:custGeom>
            <a:avLst/>
            <a:gdLst>
              <a:gd name="T0" fmla="*/ 39 w 71"/>
              <a:gd name="T1" fmla="*/ 0 h 60"/>
              <a:gd name="T2" fmla="*/ 51 w 71"/>
              <a:gd name="T3" fmla="*/ 42 h 60"/>
              <a:gd name="T4" fmla="*/ 53 w 71"/>
              <a:gd name="T5" fmla="*/ 39 h 60"/>
              <a:gd name="T6" fmla="*/ 43 w 71"/>
              <a:gd name="T7" fmla="*/ 13 h 60"/>
              <a:gd name="T8" fmla="*/ 50 w 71"/>
              <a:gd name="T9" fmla="*/ 6 h 60"/>
              <a:gd name="T10" fmla="*/ 69 w 71"/>
              <a:gd name="T11" fmla="*/ 11 h 60"/>
              <a:gd name="T12" fmla="*/ 57 w 71"/>
              <a:gd name="T13" fmla="*/ 12 h 60"/>
              <a:gd name="T14" fmla="*/ 50 w 71"/>
              <a:gd name="T15" fmla="*/ 10 h 60"/>
              <a:gd name="T16" fmla="*/ 46 w 71"/>
              <a:gd name="T17" fmla="*/ 13 h 60"/>
              <a:gd name="T18" fmla="*/ 56 w 71"/>
              <a:gd name="T19" fmla="*/ 40 h 60"/>
              <a:gd name="T20" fmla="*/ 58 w 71"/>
              <a:gd name="T21" fmla="*/ 39 h 60"/>
              <a:gd name="T22" fmla="*/ 59 w 71"/>
              <a:gd name="T23" fmla="*/ 23 h 60"/>
              <a:gd name="T24" fmla="*/ 64 w 71"/>
              <a:gd name="T25" fmla="*/ 17 h 60"/>
              <a:gd name="T26" fmla="*/ 64 w 71"/>
              <a:gd name="T27" fmla="*/ 28 h 60"/>
              <a:gd name="T28" fmla="*/ 63 w 71"/>
              <a:gd name="T29" fmla="*/ 36 h 60"/>
              <a:gd name="T30" fmla="*/ 56 w 71"/>
              <a:gd name="T31" fmla="*/ 45 h 60"/>
              <a:gd name="T32" fmla="*/ 39 w 71"/>
              <a:gd name="T33" fmla="*/ 50 h 60"/>
              <a:gd name="T34" fmla="*/ 0 w 71"/>
              <a:gd name="T35" fmla="*/ 60 h 60"/>
              <a:gd name="T36" fmla="*/ 8 w 71"/>
              <a:gd name="T37" fmla="*/ 8 h 60"/>
              <a:gd name="T38" fmla="*/ 32 w 71"/>
              <a:gd name="T39" fmla="*/ 22 h 60"/>
              <a:gd name="T40" fmla="*/ 8 w 71"/>
              <a:gd name="T41" fmla="*/ 8 h 60"/>
              <a:gd name="T42" fmla="*/ 10 w 71"/>
              <a:gd name="T43" fmla="*/ 32 h 60"/>
              <a:gd name="T44" fmla="*/ 10 w 71"/>
              <a:gd name="T45" fmla="*/ 50 h 60"/>
              <a:gd name="T46" fmla="*/ 29 w 71"/>
              <a:gd name="T47" fmla="*/ 50 h 60"/>
              <a:gd name="T48" fmla="*/ 29 w 71"/>
              <a:gd name="T49" fmla="*/ 32 h 60"/>
              <a:gd name="T50" fmla="*/ 27 w 71"/>
              <a:gd name="T51" fmla="*/ 41 h 60"/>
              <a:gd name="T52" fmla="*/ 15 w 71"/>
              <a:gd name="T53" fmla="*/ 34 h 60"/>
              <a:gd name="T54" fmla="*/ 15 w 71"/>
              <a:gd name="T55" fmla="*/ 48 h 60"/>
              <a:gd name="T56" fmla="*/ 27 w 71"/>
              <a:gd name="T57" fmla="*/ 41 h 60"/>
              <a:gd name="T58" fmla="*/ 20 w 71"/>
              <a:gd name="T59" fmla="*/ 30 h 60"/>
              <a:gd name="T60" fmla="*/ 9 w 71"/>
              <a:gd name="T61" fmla="*/ 41 h 60"/>
              <a:gd name="T62" fmla="*/ 20 w 71"/>
              <a:gd name="T63" fmla="*/ 51 h 60"/>
              <a:gd name="T64" fmla="*/ 30 w 71"/>
              <a:gd name="T65" fmla="*/ 41 h 60"/>
              <a:gd name="T66" fmla="*/ 39 w 71"/>
              <a:gd name="T67" fmla="*/ 44 h 60"/>
              <a:gd name="T68" fmla="*/ 45 w 71"/>
              <a:gd name="T69" fmla="*/ 4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1" h="60">
                <a:moveTo>
                  <a:pt x="0" y="0"/>
                </a:moveTo>
                <a:cubicBezTo>
                  <a:pt x="39" y="0"/>
                  <a:pt x="39" y="0"/>
                  <a:pt x="39" y="0"/>
                </a:cubicBezTo>
                <a:cubicBezTo>
                  <a:pt x="39" y="39"/>
                  <a:pt x="39" y="39"/>
                  <a:pt x="39" y="39"/>
                </a:cubicBezTo>
                <a:cubicBezTo>
                  <a:pt x="43" y="41"/>
                  <a:pt x="47" y="43"/>
                  <a:pt x="51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2" y="41"/>
                  <a:pt x="53" y="40"/>
                  <a:pt x="53" y="39"/>
                </a:cubicBezTo>
                <a:cubicBezTo>
                  <a:pt x="54" y="34"/>
                  <a:pt x="50" y="28"/>
                  <a:pt x="47" y="23"/>
                </a:cubicBezTo>
                <a:cubicBezTo>
                  <a:pt x="45" y="19"/>
                  <a:pt x="42" y="16"/>
                  <a:pt x="43" y="13"/>
                </a:cubicBezTo>
                <a:cubicBezTo>
                  <a:pt x="43" y="8"/>
                  <a:pt x="47" y="6"/>
                  <a:pt x="50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64" y="5"/>
                  <a:pt x="64" y="5"/>
                  <a:pt x="64" y="5"/>
                </a:cubicBezTo>
                <a:cubicBezTo>
                  <a:pt x="67" y="6"/>
                  <a:pt x="69" y="8"/>
                  <a:pt x="69" y="11"/>
                </a:cubicBezTo>
                <a:cubicBezTo>
                  <a:pt x="70" y="11"/>
                  <a:pt x="71" y="11"/>
                  <a:pt x="71" y="11"/>
                </a:cubicBezTo>
                <a:cubicBezTo>
                  <a:pt x="70" y="17"/>
                  <a:pt x="59" y="18"/>
                  <a:pt x="57" y="12"/>
                </a:cubicBezTo>
                <a:cubicBezTo>
                  <a:pt x="57" y="12"/>
                  <a:pt x="58" y="12"/>
                  <a:pt x="59" y="11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48" y="10"/>
                  <a:pt x="47" y="11"/>
                  <a:pt x="46" y="13"/>
                </a:cubicBezTo>
                <a:cubicBezTo>
                  <a:pt x="46" y="15"/>
                  <a:pt x="48" y="18"/>
                  <a:pt x="50" y="21"/>
                </a:cubicBezTo>
                <a:cubicBezTo>
                  <a:pt x="54" y="26"/>
                  <a:pt x="58" y="33"/>
                  <a:pt x="56" y="40"/>
                </a:cubicBezTo>
                <a:cubicBezTo>
                  <a:pt x="56" y="40"/>
                  <a:pt x="56" y="40"/>
                  <a:pt x="56" y="40"/>
                </a:cubicBezTo>
                <a:cubicBezTo>
                  <a:pt x="57" y="40"/>
                  <a:pt x="57" y="39"/>
                  <a:pt x="58" y="39"/>
                </a:cubicBezTo>
                <a:cubicBezTo>
                  <a:pt x="59" y="38"/>
                  <a:pt x="59" y="36"/>
                  <a:pt x="60" y="35"/>
                </a:cubicBezTo>
                <a:cubicBezTo>
                  <a:pt x="59" y="23"/>
                  <a:pt x="59" y="23"/>
                  <a:pt x="59" y="23"/>
                </a:cubicBezTo>
                <a:cubicBezTo>
                  <a:pt x="60" y="21"/>
                  <a:pt x="62" y="20"/>
                  <a:pt x="64" y="19"/>
                </a:cubicBezTo>
                <a:cubicBezTo>
                  <a:pt x="64" y="18"/>
                  <a:pt x="64" y="18"/>
                  <a:pt x="64" y="17"/>
                </a:cubicBezTo>
                <a:cubicBezTo>
                  <a:pt x="70" y="19"/>
                  <a:pt x="70" y="28"/>
                  <a:pt x="65" y="30"/>
                </a:cubicBezTo>
                <a:cubicBezTo>
                  <a:pt x="65" y="29"/>
                  <a:pt x="65" y="29"/>
                  <a:pt x="64" y="28"/>
                </a:cubicBezTo>
                <a:cubicBezTo>
                  <a:pt x="64" y="36"/>
                  <a:pt x="64" y="36"/>
                  <a:pt x="64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38"/>
                  <a:pt x="62" y="40"/>
                  <a:pt x="61" y="41"/>
                </a:cubicBezTo>
                <a:cubicBezTo>
                  <a:pt x="60" y="43"/>
                  <a:pt x="58" y="44"/>
                  <a:pt x="56" y="45"/>
                </a:cubicBezTo>
                <a:cubicBezTo>
                  <a:pt x="55" y="45"/>
                  <a:pt x="54" y="45"/>
                  <a:pt x="53" y="46"/>
                </a:cubicBezTo>
                <a:cubicBezTo>
                  <a:pt x="49" y="49"/>
                  <a:pt x="43" y="50"/>
                  <a:pt x="39" y="50"/>
                </a:cubicBezTo>
                <a:cubicBezTo>
                  <a:pt x="39" y="60"/>
                  <a:pt x="39" y="60"/>
                  <a:pt x="39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8" y="8"/>
                </a:moveTo>
                <a:cubicBezTo>
                  <a:pt x="8" y="22"/>
                  <a:pt x="8" y="22"/>
                  <a:pt x="8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8"/>
                  <a:pt x="32" y="8"/>
                  <a:pt x="32" y="8"/>
                </a:cubicBezTo>
                <a:cubicBezTo>
                  <a:pt x="8" y="8"/>
                  <a:pt x="8" y="8"/>
                  <a:pt x="8" y="8"/>
                </a:cubicBezTo>
                <a:close/>
                <a:moveTo>
                  <a:pt x="20" y="28"/>
                </a:moveTo>
                <a:cubicBezTo>
                  <a:pt x="16" y="28"/>
                  <a:pt x="13" y="29"/>
                  <a:pt x="10" y="32"/>
                </a:cubicBezTo>
                <a:cubicBezTo>
                  <a:pt x="8" y="34"/>
                  <a:pt x="7" y="37"/>
                  <a:pt x="7" y="41"/>
                </a:cubicBezTo>
                <a:cubicBezTo>
                  <a:pt x="7" y="44"/>
                  <a:pt x="8" y="48"/>
                  <a:pt x="10" y="50"/>
                </a:cubicBezTo>
                <a:cubicBezTo>
                  <a:pt x="13" y="52"/>
                  <a:pt x="16" y="54"/>
                  <a:pt x="20" y="54"/>
                </a:cubicBezTo>
                <a:cubicBezTo>
                  <a:pt x="23" y="54"/>
                  <a:pt x="26" y="52"/>
                  <a:pt x="29" y="50"/>
                </a:cubicBezTo>
                <a:cubicBezTo>
                  <a:pt x="31" y="48"/>
                  <a:pt x="32" y="44"/>
                  <a:pt x="32" y="41"/>
                </a:cubicBezTo>
                <a:cubicBezTo>
                  <a:pt x="32" y="37"/>
                  <a:pt x="31" y="34"/>
                  <a:pt x="29" y="32"/>
                </a:cubicBezTo>
                <a:cubicBezTo>
                  <a:pt x="26" y="29"/>
                  <a:pt x="23" y="28"/>
                  <a:pt x="20" y="28"/>
                </a:cubicBezTo>
                <a:close/>
                <a:moveTo>
                  <a:pt x="27" y="41"/>
                </a:moveTo>
                <a:cubicBezTo>
                  <a:pt x="21" y="37"/>
                  <a:pt x="21" y="37"/>
                  <a:pt x="21" y="37"/>
                </a:cubicBezTo>
                <a:cubicBezTo>
                  <a:pt x="15" y="34"/>
                  <a:pt x="15" y="34"/>
                  <a:pt x="15" y="34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8"/>
                  <a:pt x="15" y="48"/>
                  <a:pt x="15" y="48"/>
                </a:cubicBezTo>
                <a:cubicBezTo>
                  <a:pt x="21" y="44"/>
                  <a:pt x="21" y="44"/>
                  <a:pt x="21" y="44"/>
                </a:cubicBezTo>
                <a:cubicBezTo>
                  <a:pt x="27" y="41"/>
                  <a:pt x="27" y="41"/>
                  <a:pt x="27" y="41"/>
                </a:cubicBezTo>
                <a:close/>
                <a:moveTo>
                  <a:pt x="27" y="33"/>
                </a:moveTo>
                <a:cubicBezTo>
                  <a:pt x="25" y="31"/>
                  <a:pt x="22" y="30"/>
                  <a:pt x="20" y="30"/>
                </a:cubicBezTo>
                <a:cubicBezTo>
                  <a:pt x="17" y="30"/>
                  <a:pt x="14" y="31"/>
                  <a:pt x="12" y="33"/>
                </a:cubicBezTo>
                <a:cubicBezTo>
                  <a:pt x="10" y="35"/>
                  <a:pt x="9" y="38"/>
                  <a:pt x="9" y="41"/>
                </a:cubicBezTo>
                <a:cubicBezTo>
                  <a:pt x="9" y="44"/>
                  <a:pt x="10" y="46"/>
                  <a:pt x="12" y="48"/>
                </a:cubicBezTo>
                <a:cubicBezTo>
                  <a:pt x="14" y="50"/>
                  <a:pt x="17" y="51"/>
                  <a:pt x="20" y="51"/>
                </a:cubicBezTo>
                <a:cubicBezTo>
                  <a:pt x="22" y="51"/>
                  <a:pt x="25" y="50"/>
                  <a:pt x="27" y="48"/>
                </a:cubicBezTo>
                <a:cubicBezTo>
                  <a:pt x="29" y="46"/>
                  <a:pt x="30" y="44"/>
                  <a:pt x="30" y="41"/>
                </a:cubicBezTo>
                <a:cubicBezTo>
                  <a:pt x="30" y="38"/>
                  <a:pt x="29" y="35"/>
                  <a:pt x="27" y="33"/>
                </a:cubicBezTo>
                <a:close/>
                <a:moveTo>
                  <a:pt x="39" y="44"/>
                </a:moveTo>
                <a:cubicBezTo>
                  <a:pt x="39" y="46"/>
                  <a:pt x="39" y="46"/>
                  <a:pt x="39" y="46"/>
                </a:cubicBezTo>
                <a:cubicBezTo>
                  <a:pt x="41" y="46"/>
                  <a:pt x="43" y="46"/>
                  <a:pt x="45" y="46"/>
                </a:cubicBezTo>
                <a:cubicBezTo>
                  <a:pt x="43" y="45"/>
                  <a:pt x="41" y="45"/>
                  <a:pt x="39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21" name="Freeform 113"/>
          <p:cNvSpPr>
            <a:spLocks noChangeAspect="1" noEditPoints="1"/>
          </p:cNvSpPr>
          <p:nvPr/>
        </p:nvSpPr>
        <p:spPr bwMode="auto">
          <a:xfrm>
            <a:off x="6487604" y="4917412"/>
            <a:ext cx="530693" cy="507177"/>
          </a:xfrm>
          <a:custGeom>
            <a:avLst/>
            <a:gdLst>
              <a:gd name="T0" fmla="*/ 19 w 67"/>
              <a:gd name="T1" fmla="*/ 16 h 64"/>
              <a:gd name="T2" fmla="*/ 22 w 67"/>
              <a:gd name="T3" fmla="*/ 19 h 64"/>
              <a:gd name="T4" fmla="*/ 36 w 67"/>
              <a:gd name="T5" fmla="*/ 38 h 64"/>
              <a:gd name="T6" fmla="*/ 29 w 67"/>
              <a:gd name="T7" fmla="*/ 32 h 64"/>
              <a:gd name="T8" fmla="*/ 62 w 67"/>
              <a:gd name="T9" fmla="*/ 25 h 64"/>
              <a:gd name="T10" fmla="*/ 65 w 67"/>
              <a:gd name="T11" fmla="*/ 30 h 64"/>
              <a:gd name="T12" fmla="*/ 63 w 67"/>
              <a:gd name="T13" fmla="*/ 48 h 64"/>
              <a:gd name="T14" fmla="*/ 63 w 67"/>
              <a:gd name="T15" fmla="*/ 61 h 64"/>
              <a:gd name="T16" fmla="*/ 56 w 67"/>
              <a:gd name="T17" fmla="*/ 64 h 64"/>
              <a:gd name="T18" fmla="*/ 47 w 67"/>
              <a:gd name="T19" fmla="*/ 56 h 64"/>
              <a:gd name="T20" fmla="*/ 33 w 67"/>
              <a:gd name="T21" fmla="*/ 61 h 64"/>
              <a:gd name="T22" fmla="*/ 26 w 67"/>
              <a:gd name="T23" fmla="*/ 64 h 64"/>
              <a:gd name="T24" fmla="*/ 17 w 67"/>
              <a:gd name="T25" fmla="*/ 55 h 64"/>
              <a:gd name="T26" fmla="*/ 19 w 67"/>
              <a:gd name="T27" fmla="*/ 48 h 64"/>
              <a:gd name="T28" fmla="*/ 22 w 67"/>
              <a:gd name="T29" fmla="*/ 46 h 64"/>
              <a:gd name="T30" fmla="*/ 0 w 67"/>
              <a:gd name="T31" fmla="*/ 23 h 64"/>
              <a:gd name="T32" fmla="*/ 37 w 67"/>
              <a:gd name="T33" fmla="*/ 0 h 64"/>
              <a:gd name="T34" fmla="*/ 32 w 67"/>
              <a:gd name="T35" fmla="*/ 11 h 64"/>
              <a:gd name="T36" fmla="*/ 54 w 67"/>
              <a:gd name="T37" fmla="*/ 11 h 64"/>
              <a:gd name="T38" fmla="*/ 48 w 67"/>
              <a:gd name="T39" fmla="*/ 0 h 64"/>
              <a:gd name="T40" fmla="*/ 29 w 67"/>
              <a:gd name="T41" fmla="*/ 42 h 64"/>
              <a:gd name="T42" fmla="*/ 33 w 67"/>
              <a:gd name="T43" fmla="*/ 48 h 64"/>
              <a:gd name="T44" fmla="*/ 36 w 67"/>
              <a:gd name="T45" fmla="*/ 49 h 64"/>
              <a:gd name="T46" fmla="*/ 29 w 67"/>
              <a:gd name="T47" fmla="*/ 42 h 64"/>
              <a:gd name="T48" fmla="*/ 51 w 67"/>
              <a:gd name="T49" fmla="*/ 42 h 64"/>
              <a:gd name="T50" fmla="*/ 54 w 67"/>
              <a:gd name="T51" fmla="*/ 46 h 64"/>
              <a:gd name="T52" fmla="*/ 47 w 67"/>
              <a:gd name="T53" fmla="*/ 42 h 64"/>
              <a:gd name="T54" fmla="*/ 40 w 67"/>
              <a:gd name="T55" fmla="*/ 49 h 64"/>
              <a:gd name="T56" fmla="*/ 47 w 67"/>
              <a:gd name="T57" fmla="*/ 42 h 64"/>
              <a:gd name="T58" fmla="*/ 47 w 67"/>
              <a:gd name="T59" fmla="*/ 38 h 64"/>
              <a:gd name="T60" fmla="*/ 40 w 67"/>
              <a:gd name="T61" fmla="*/ 32 h 64"/>
              <a:gd name="T62" fmla="*/ 51 w 67"/>
              <a:gd name="T63" fmla="*/ 38 h 64"/>
              <a:gd name="T64" fmla="*/ 57 w 67"/>
              <a:gd name="T65" fmla="*/ 32 h 64"/>
              <a:gd name="T66" fmla="*/ 51 w 67"/>
              <a:gd name="T67" fmla="*/ 38 h 64"/>
              <a:gd name="T68" fmla="*/ 56 w 67"/>
              <a:gd name="T69" fmla="*/ 51 h 64"/>
              <a:gd name="T70" fmla="*/ 53 w 67"/>
              <a:gd name="T71" fmla="*/ 52 h 64"/>
              <a:gd name="T72" fmla="*/ 53 w 67"/>
              <a:gd name="T73" fmla="*/ 58 h 64"/>
              <a:gd name="T74" fmla="*/ 59 w 67"/>
              <a:gd name="T75" fmla="*/ 58 h 64"/>
              <a:gd name="T76" fmla="*/ 59 w 67"/>
              <a:gd name="T77" fmla="*/ 52 h 64"/>
              <a:gd name="T78" fmla="*/ 26 w 67"/>
              <a:gd name="T79" fmla="*/ 51 h 64"/>
              <a:gd name="T80" fmla="*/ 23 w 67"/>
              <a:gd name="T81" fmla="*/ 52 h 64"/>
              <a:gd name="T82" fmla="*/ 23 w 67"/>
              <a:gd name="T83" fmla="*/ 58 h 64"/>
              <a:gd name="T84" fmla="*/ 29 w 67"/>
              <a:gd name="T85" fmla="*/ 58 h 64"/>
              <a:gd name="T86" fmla="*/ 29 w 67"/>
              <a:gd name="T87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7" h="64">
                <a:moveTo>
                  <a:pt x="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9"/>
                  <a:pt x="22" y="19"/>
                  <a:pt x="22" y="19"/>
                </a:cubicBezTo>
                <a:cubicBezTo>
                  <a:pt x="27" y="38"/>
                  <a:pt x="27" y="38"/>
                  <a:pt x="27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2"/>
                  <a:pt x="36" y="32"/>
                  <a:pt x="36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28" y="25"/>
                  <a:pt x="28" y="25"/>
                  <a:pt x="28" y="25"/>
                </a:cubicBezTo>
                <a:cubicBezTo>
                  <a:pt x="62" y="25"/>
                  <a:pt x="62" y="25"/>
                  <a:pt x="62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5" y="30"/>
                  <a:pt x="65" y="30"/>
                  <a:pt x="65" y="30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7"/>
                  <a:pt x="62" y="47"/>
                  <a:pt x="63" y="48"/>
                </a:cubicBezTo>
                <a:cubicBezTo>
                  <a:pt x="65" y="50"/>
                  <a:pt x="66" y="52"/>
                  <a:pt x="66" y="55"/>
                </a:cubicBezTo>
                <a:cubicBezTo>
                  <a:pt x="66" y="57"/>
                  <a:pt x="65" y="60"/>
                  <a:pt x="63" y="61"/>
                </a:cubicBezTo>
                <a:cubicBezTo>
                  <a:pt x="63" y="61"/>
                  <a:pt x="63" y="61"/>
                  <a:pt x="63" y="61"/>
                </a:cubicBezTo>
                <a:cubicBezTo>
                  <a:pt x="61" y="63"/>
                  <a:pt x="59" y="64"/>
                  <a:pt x="56" y="64"/>
                </a:cubicBezTo>
                <a:cubicBezTo>
                  <a:pt x="54" y="64"/>
                  <a:pt x="51" y="63"/>
                  <a:pt x="50" y="61"/>
                </a:cubicBezTo>
                <a:cubicBezTo>
                  <a:pt x="48" y="60"/>
                  <a:pt x="47" y="58"/>
                  <a:pt x="47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35" y="58"/>
                  <a:pt x="34" y="60"/>
                  <a:pt x="33" y="61"/>
                </a:cubicBezTo>
                <a:cubicBezTo>
                  <a:pt x="33" y="61"/>
                  <a:pt x="33" y="61"/>
                  <a:pt x="33" y="61"/>
                </a:cubicBezTo>
                <a:cubicBezTo>
                  <a:pt x="31" y="63"/>
                  <a:pt x="29" y="64"/>
                  <a:pt x="26" y="64"/>
                </a:cubicBezTo>
                <a:cubicBezTo>
                  <a:pt x="24" y="64"/>
                  <a:pt x="21" y="63"/>
                  <a:pt x="19" y="61"/>
                </a:cubicBezTo>
                <a:cubicBezTo>
                  <a:pt x="18" y="60"/>
                  <a:pt x="17" y="57"/>
                  <a:pt x="17" y="55"/>
                </a:cubicBezTo>
                <a:cubicBezTo>
                  <a:pt x="17" y="52"/>
                  <a:pt x="18" y="50"/>
                  <a:pt x="19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20" y="47"/>
                  <a:pt x="21" y="47"/>
                  <a:pt x="22" y="46"/>
                </a:cubicBezTo>
                <a:cubicBezTo>
                  <a:pt x="16" y="23"/>
                  <a:pt x="16" y="23"/>
                  <a:pt x="16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6"/>
                  <a:pt x="0" y="16"/>
                  <a:pt x="0" y="16"/>
                </a:cubicBezTo>
                <a:close/>
                <a:moveTo>
                  <a:pt x="37" y="0"/>
                </a:moveTo>
                <a:cubicBezTo>
                  <a:pt x="37" y="11"/>
                  <a:pt x="37" y="11"/>
                  <a:pt x="37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43" y="22"/>
                  <a:pt x="43" y="22"/>
                  <a:pt x="43" y="22"/>
                </a:cubicBezTo>
                <a:cubicBezTo>
                  <a:pt x="54" y="11"/>
                  <a:pt x="54" y="11"/>
                  <a:pt x="54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0"/>
                  <a:pt x="48" y="0"/>
                  <a:pt x="48" y="0"/>
                </a:cubicBezTo>
                <a:cubicBezTo>
                  <a:pt x="37" y="0"/>
                  <a:pt x="37" y="0"/>
                  <a:pt x="37" y="0"/>
                </a:cubicBezTo>
                <a:close/>
                <a:moveTo>
                  <a:pt x="29" y="42"/>
                </a:moveTo>
                <a:cubicBezTo>
                  <a:pt x="30" y="46"/>
                  <a:pt x="30" y="46"/>
                  <a:pt x="30" y="46"/>
                </a:cubicBezTo>
                <a:cubicBezTo>
                  <a:pt x="31" y="46"/>
                  <a:pt x="32" y="47"/>
                  <a:pt x="33" y="48"/>
                </a:cubicBezTo>
                <a:cubicBezTo>
                  <a:pt x="33" y="48"/>
                  <a:pt x="33" y="48"/>
                  <a:pt x="33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2"/>
                  <a:pt x="36" y="42"/>
                  <a:pt x="36" y="42"/>
                </a:cubicBezTo>
                <a:cubicBezTo>
                  <a:pt x="29" y="42"/>
                  <a:pt x="29" y="42"/>
                  <a:pt x="29" y="42"/>
                </a:cubicBezTo>
                <a:close/>
                <a:moveTo>
                  <a:pt x="55" y="42"/>
                </a:moveTo>
                <a:cubicBezTo>
                  <a:pt x="51" y="42"/>
                  <a:pt x="51" y="42"/>
                  <a:pt x="51" y="42"/>
                </a:cubicBezTo>
                <a:cubicBezTo>
                  <a:pt x="51" y="47"/>
                  <a:pt x="51" y="47"/>
                  <a:pt x="51" y="47"/>
                </a:cubicBezTo>
                <a:cubicBezTo>
                  <a:pt x="52" y="46"/>
                  <a:pt x="53" y="46"/>
                  <a:pt x="54" y="46"/>
                </a:cubicBezTo>
                <a:cubicBezTo>
                  <a:pt x="55" y="42"/>
                  <a:pt x="55" y="42"/>
                  <a:pt x="55" y="42"/>
                </a:cubicBezTo>
                <a:close/>
                <a:moveTo>
                  <a:pt x="47" y="42"/>
                </a:moveTo>
                <a:cubicBezTo>
                  <a:pt x="40" y="42"/>
                  <a:pt x="40" y="42"/>
                  <a:pt x="40" y="42"/>
                </a:cubicBezTo>
                <a:cubicBezTo>
                  <a:pt x="40" y="49"/>
                  <a:pt x="40" y="49"/>
                  <a:pt x="40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2"/>
                  <a:pt x="47" y="42"/>
                  <a:pt x="47" y="42"/>
                </a:cubicBezTo>
                <a:close/>
                <a:moveTo>
                  <a:pt x="40" y="38"/>
                </a:moveTo>
                <a:cubicBezTo>
                  <a:pt x="47" y="38"/>
                  <a:pt x="47" y="38"/>
                  <a:pt x="47" y="38"/>
                </a:cubicBezTo>
                <a:cubicBezTo>
                  <a:pt x="47" y="32"/>
                  <a:pt x="47" y="32"/>
                  <a:pt x="47" y="32"/>
                </a:cubicBezTo>
                <a:cubicBezTo>
                  <a:pt x="40" y="32"/>
                  <a:pt x="40" y="32"/>
                  <a:pt x="40" y="32"/>
                </a:cubicBezTo>
                <a:cubicBezTo>
                  <a:pt x="40" y="38"/>
                  <a:pt x="40" y="38"/>
                  <a:pt x="40" y="38"/>
                </a:cubicBezTo>
                <a:close/>
                <a:moveTo>
                  <a:pt x="51" y="38"/>
                </a:moveTo>
                <a:cubicBezTo>
                  <a:pt x="56" y="38"/>
                  <a:pt x="56" y="38"/>
                  <a:pt x="56" y="38"/>
                </a:cubicBezTo>
                <a:cubicBezTo>
                  <a:pt x="57" y="32"/>
                  <a:pt x="57" y="32"/>
                  <a:pt x="57" y="32"/>
                </a:cubicBezTo>
                <a:cubicBezTo>
                  <a:pt x="51" y="32"/>
                  <a:pt x="51" y="32"/>
                  <a:pt x="51" y="32"/>
                </a:cubicBezTo>
                <a:cubicBezTo>
                  <a:pt x="51" y="38"/>
                  <a:pt x="51" y="38"/>
                  <a:pt x="51" y="38"/>
                </a:cubicBezTo>
                <a:close/>
                <a:moveTo>
                  <a:pt x="59" y="52"/>
                </a:moveTo>
                <a:cubicBezTo>
                  <a:pt x="59" y="51"/>
                  <a:pt x="57" y="51"/>
                  <a:pt x="56" y="51"/>
                </a:cubicBezTo>
                <a:cubicBezTo>
                  <a:pt x="55" y="51"/>
                  <a:pt x="54" y="51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3"/>
                  <a:pt x="52" y="54"/>
                  <a:pt x="52" y="55"/>
                </a:cubicBezTo>
                <a:cubicBezTo>
                  <a:pt x="52" y="56"/>
                  <a:pt x="53" y="57"/>
                  <a:pt x="53" y="58"/>
                </a:cubicBezTo>
                <a:cubicBezTo>
                  <a:pt x="54" y="58"/>
                  <a:pt x="55" y="59"/>
                  <a:pt x="56" y="59"/>
                </a:cubicBezTo>
                <a:cubicBezTo>
                  <a:pt x="57" y="59"/>
                  <a:pt x="59" y="58"/>
                  <a:pt x="59" y="58"/>
                </a:cubicBezTo>
                <a:cubicBezTo>
                  <a:pt x="60" y="57"/>
                  <a:pt x="60" y="56"/>
                  <a:pt x="60" y="55"/>
                </a:cubicBezTo>
                <a:cubicBezTo>
                  <a:pt x="60" y="54"/>
                  <a:pt x="60" y="53"/>
                  <a:pt x="59" y="52"/>
                </a:cubicBezTo>
                <a:close/>
                <a:moveTo>
                  <a:pt x="29" y="52"/>
                </a:moveTo>
                <a:cubicBezTo>
                  <a:pt x="28" y="51"/>
                  <a:pt x="27" y="51"/>
                  <a:pt x="26" y="51"/>
                </a:cubicBezTo>
                <a:cubicBezTo>
                  <a:pt x="25" y="51"/>
                  <a:pt x="24" y="51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53"/>
                  <a:pt x="22" y="54"/>
                  <a:pt x="22" y="55"/>
                </a:cubicBezTo>
                <a:cubicBezTo>
                  <a:pt x="22" y="56"/>
                  <a:pt x="23" y="57"/>
                  <a:pt x="23" y="58"/>
                </a:cubicBezTo>
                <a:cubicBezTo>
                  <a:pt x="24" y="58"/>
                  <a:pt x="25" y="59"/>
                  <a:pt x="26" y="59"/>
                </a:cubicBezTo>
                <a:cubicBezTo>
                  <a:pt x="27" y="59"/>
                  <a:pt x="28" y="58"/>
                  <a:pt x="29" y="58"/>
                </a:cubicBezTo>
                <a:cubicBezTo>
                  <a:pt x="30" y="57"/>
                  <a:pt x="30" y="56"/>
                  <a:pt x="30" y="55"/>
                </a:cubicBezTo>
                <a:cubicBezTo>
                  <a:pt x="30" y="54"/>
                  <a:pt x="30" y="53"/>
                  <a:pt x="29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22" name="Freeform 122"/>
          <p:cNvSpPr>
            <a:spLocks noChangeAspect="1" noEditPoints="1"/>
          </p:cNvSpPr>
          <p:nvPr/>
        </p:nvSpPr>
        <p:spPr bwMode="auto">
          <a:xfrm>
            <a:off x="7336241" y="3634831"/>
            <a:ext cx="355277" cy="436405"/>
          </a:xfrm>
          <a:custGeom>
            <a:avLst/>
            <a:gdLst>
              <a:gd name="T0" fmla="*/ 6 w 54"/>
              <a:gd name="T1" fmla="*/ 56 h 66"/>
              <a:gd name="T2" fmla="*/ 39 w 54"/>
              <a:gd name="T3" fmla="*/ 52 h 66"/>
              <a:gd name="T4" fmla="*/ 40 w 54"/>
              <a:gd name="T5" fmla="*/ 47 h 66"/>
              <a:gd name="T6" fmla="*/ 45 w 54"/>
              <a:gd name="T7" fmla="*/ 64 h 66"/>
              <a:gd name="T8" fmla="*/ 2 w 54"/>
              <a:gd name="T9" fmla="*/ 66 h 66"/>
              <a:gd name="T10" fmla="*/ 0 w 54"/>
              <a:gd name="T11" fmla="*/ 3 h 66"/>
              <a:gd name="T12" fmla="*/ 2 w 54"/>
              <a:gd name="T13" fmla="*/ 0 h 66"/>
              <a:gd name="T14" fmla="*/ 45 w 54"/>
              <a:gd name="T15" fmla="*/ 3 h 66"/>
              <a:gd name="T16" fmla="*/ 39 w 54"/>
              <a:gd name="T17" fmla="*/ 11 h 66"/>
              <a:gd name="T18" fmla="*/ 6 w 54"/>
              <a:gd name="T19" fmla="*/ 6 h 66"/>
              <a:gd name="T20" fmla="*/ 22 w 54"/>
              <a:gd name="T21" fmla="*/ 22 h 66"/>
              <a:gd name="T22" fmla="*/ 52 w 54"/>
              <a:gd name="T23" fmla="*/ 22 h 66"/>
              <a:gd name="T24" fmla="*/ 23 w 54"/>
              <a:gd name="T25" fmla="*/ 22 h 66"/>
              <a:gd name="T26" fmla="*/ 19 w 54"/>
              <a:gd name="T27" fmla="*/ 34 h 66"/>
              <a:gd name="T28" fmla="*/ 20 w 54"/>
              <a:gd name="T29" fmla="*/ 38 h 66"/>
              <a:gd name="T30" fmla="*/ 13 w 54"/>
              <a:gd name="T31" fmla="*/ 40 h 66"/>
              <a:gd name="T32" fmla="*/ 20 w 54"/>
              <a:gd name="T33" fmla="*/ 41 h 66"/>
              <a:gd name="T34" fmla="*/ 20 w 54"/>
              <a:gd name="T35" fmla="*/ 24 h 66"/>
              <a:gd name="T36" fmla="*/ 20 w 54"/>
              <a:gd name="T37" fmla="*/ 31 h 66"/>
              <a:gd name="T38" fmla="*/ 17 w 54"/>
              <a:gd name="T39" fmla="*/ 46 h 66"/>
              <a:gd name="T40" fmla="*/ 37 w 54"/>
              <a:gd name="T41" fmla="*/ 48 h 66"/>
              <a:gd name="T42" fmla="*/ 17 w 54"/>
              <a:gd name="T43" fmla="*/ 46 h 66"/>
              <a:gd name="T44" fmla="*/ 26 w 54"/>
              <a:gd name="T45" fmla="*/ 17 h 66"/>
              <a:gd name="T46" fmla="*/ 15 w 54"/>
              <a:gd name="T47" fmla="*/ 20 h 66"/>
              <a:gd name="T48" fmla="*/ 36 w 54"/>
              <a:gd name="T49" fmla="*/ 17 h 66"/>
              <a:gd name="T50" fmla="*/ 44 w 54"/>
              <a:gd name="T51" fmla="*/ 15 h 66"/>
              <a:gd name="T52" fmla="*/ 54 w 54"/>
              <a:gd name="T53" fmla="*/ 24 h 66"/>
              <a:gd name="T54" fmla="*/ 54 w 54"/>
              <a:gd name="T55" fmla="*/ 41 h 66"/>
              <a:gd name="T56" fmla="*/ 54 w 54"/>
              <a:gd name="T57" fmla="*/ 24 h 66"/>
              <a:gd name="T58" fmla="*/ 52 w 54"/>
              <a:gd name="T59" fmla="*/ 43 h 66"/>
              <a:gd name="T60" fmla="*/ 38 w 54"/>
              <a:gd name="T61" fmla="*/ 36 h 66"/>
              <a:gd name="T62" fmla="*/ 36 w 54"/>
              <a:gd name="T63" fmla="*/ 36 h 66"/>
              <a:gd name="T64" fmla="*/ 23 w 54"/>
              <a:gd name="T65" fmla="*/ 43 h 66"/>
              <a:gd name="T66" fmla="*/ 51 w 54"/>
              <a:gd name="T67" fmla="*/ 43 h 66"/>
              <a:gd name="T68" fmla="*/ 18 w 54"/>
              <a:gd name="T69" fmla="*/ 60 h 66"/>
              <a:gd name="T70" fmla="*/ 17 w 54"/>
              <a:gd name="T71" fmla="*/ 62 h 66"/>
              <a:gd name="T72" fmla="*/ 27 w 54"/>
              <a:gd name="T73" fmla="*/ 63 h 66"/>
              <a:gd name="T74" fmla="*/ 28 w 54"/>
              <a:gd name="T75" fmla="*/ 61 h 66"/>
              <a:gd name="T76" fmla="*/ 18 w 54"/>
              <a:gd name="T77" fmla="*/ 6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4" h="66">
                <a:moveTo>
                  <a:pt x="6" y="6"/>
                </a:moveTo>
                <a:cubicBezTo>
                  <a:pt x="6" y="56"/>
                  <a:pt x="6" y="56"/>
                  <a:pt x="6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39" y="52"/>
                  <a:pt x="39" y="52"/>
                  <a:pt x="39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0" y="47"/>
                  <a:pt x="40" y="47"/>
                  <a:pt x="40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64"/>
                  <a:pt x="45" y="64"/>
                  <a:pt x="45" y="64"/>
                </a:cubicBezTo>
                <a:cubicBezTo>
                  <a:pt x="45" y="65"/>
                  <a:pt x="44" y="66"/>
                  <a:pt x="4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5" y="1"/>
                  <a:pt x="45" y="3"/>
                </a:cubicBezTo>
                <a:cubicBezTo>
                  <a:pt x="45" y="11"/>
                  <a:pt x="45" y="11"/>
                  <a:pt x="45" y="11"/>
                </a:cubicBezTo>
                <a:cubicBezTo>
                  <a:pt x="39" y="11"/>
                  <a:pt x="39" y="11"/>
                  <a:pt x="39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6" y="6"/>
                  <a:pt x="6" y="6"/>
                  <a:pt x="6" y="6"/>
                </a:cubicBezTo>
                <a:close/>
                <a:moveTo>
                  <a:pt x="23" y="22"/>
                </a:moveTo>
                <a:cubicBezTo>
                  <a:pt x="23" y="22"/>
                  <a:pt x="22" y="22"/>
                  <a:pt x="22" y="22"/>
                </a:cubicBezTo>
                <a:cubicBezTo>
                  <a:pt x="37" y="33"/>
                  <a:pt x="37" y="33"/>
                  <a:pt x="37" y="33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22"/>
                  <a:pt x="52" y="22"/>
                  <a:pt x="51" y="22"/>
                </a:cubicBezTo>
                <a:cubicBezTo>
                  <a:pt x="23" y="22"/>
                  <a:pt x="23" y="22"/>
                  <a:pt x="23" y="22"/>
                </a:cubicBezTo>
                <a:close/>
                <a:moveTo>
                  <a:pt x="18" y="31"/>
                </a:moveTo>
                <a:cubicBezTo>
                  <a:pt x="19" y="34"/>
                  <a:pt x="19" y="34"/>
                  <a:pt x="19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8"/>
                  <a:pt x="20" y="38"/>
                  <a:pt x="20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3" y="40"/>
                  <a:pt x="13" y="40"/>
                  <a:pt x="13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1"/>
                  <a:pt x="20" y="41"/>
                  <a:pt x="20" y="41"/>
                </a:cubicBezTo>
                <a:cubicBezTo>
                  <a:pt x="32" y="33"/>
                  <a:pt x="32" y="33"/>
                  <a:pt x="32" y="33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31"/>
                  <a:pt x="20" y="31"/>
                  <a:pt x="2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17" y="46"/>
                </a:moveTo>
                <a:cubicBezTo>
                  <a:pt x="18" y="48"/>
                  <a:pt x="18" y="48"/>
                  <a:pt x="18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6" y="46"/>
                  <a:pt x="36" y="46"/>
                  <a:pt x="36" y="46"/>
                </a:cubicBezTo>
                <a:cubicBezTo>
                  <a:pt x="17" y="46"/>
                  <a:pt x="17" y="46"/>
                  <a:pt x="17" y="46"/>
                </a:cubicBezTo>
                <a:close/>
                <a:moveTo>
                  <a:pt x="25" y="15"/>
                </a:moveTo>
                <a:cubicBezTo>
                  <a:pt x="26" y="17"/>
                  <a:pt x="26" y="17"/>
                  <a:pt x="26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5" y="20"/>
                  <a:pt x="15" y="20"/>
                  <a:pt x="15" y="20"/>
                </a:cubicBezTo>
                <a:cubicBezTo>
                  <a:pt x="37" y="20"/>
                  <a:pt x="37" y="20"/>
                  <a:pt x="37" y="20"/>
                </a:cubicBezTo>
                <a:cubicBezTo>
                  <a:pt x="36" y="17"/>
                  <a:pt x="36" y="17"/>
                  <a:pt x="36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4" y="15"/>
                  <a:pt x="44" y="15"/>
                  <a:pt x="44" y="15"/>
                </a:cubicBezTo>
                <a:cubicBezTo>
                  <a:pt x="25" y="15"/>
                  <a:pt x="25" y="15"/>
                  <a:pt x="25" y="15"/>
                </a:cubicBezTo>
                <a:close/>
                <a:moveTo>
                  <a:pt x="54" y="24"/>
                </a:moveTo>
                <a:cubicBezTo>
                  <a:pt x="43" y="33"/>
                  <a:pt x="43" y="33"/>
                  <a:pt x="43" y="33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0"/>
                  <a:pt x="54" y="40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4"/>
                  <a:pt x="54" y="24"/>
                  <a:pt x="54" y="24"/>
                </a:cubicBezTo>
                <a:close/>
                <a:moveTo>
                  <a:pt x="52" y="43"/>
                </a:moveTo>
                <a:cubicBezTo>
                  <a:pt x="40" y="34"/>
                  <a:pt x="40" y="34"/>
                  <a:pt x="40" y="34"/>
                </a:cubicBezTo>
                <a:cubicBezTo>
                  <a:pt x="38" y="36"/>
                  <a:pt x="38" y="36"/>
                  <a:pt x="38" y="36"/>
                </a:cubicBezTo>
                <a:cubicBezTo>
                  <a:pt x="37" y="37"/>
                  <a:pt x="37" y="37"/>
                  <a:pt x="37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4" y="35"/>
                  <a:pt x="34" y="35"/>
                  <a:pt x="34" y="35"/>
                </a:cubicBezTo>
                <a:cubicBezTo>
                  <a:pt x="23" y="43"/>
                  <a:pt x="23" y="43"/>
                  <a:pt x="23" y="43"/>
                </a:cubicBezTo>
                <a:cubicBezTo>
                  <a:pt x="23" y="43"/>
                  <a:pt x="23" y="43"/>
                  <a:pt x="23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1" y="43"/>
                  <a:pt x="52" y="43"/>
                  <a:pt x="52" y="43"/>
                </a:cubicBezTo>
                <a:close/>
                <a:moveTo>
                  <a:pt x="18" y="60"/>
                </a:moveTo>
                <a:cubicBezTo>
                  <a:pt x="17" y="60"/>
                  <a:pt x="17" y="60"/>
                  <a:pt x="17" y="61"/>
                </a:cubicBezTo>
                <a:cubicBezTo>
                  <a:pt x="17" y="62"/>
                  <a:pt x="17" y="62"/>
                  <a:pt x="17" y="62"/>
                </a:cubicBezTo>
                <a:cubicBezTo>
                  <a:pt x="17" y="62"/>
                  <a:pt x="17" y="63"/>
                  <a:pt x="18" y="63"/>
                </a:cubicBezTo>
                <a:cubicBezTo>
                  <a:pt x="27" y="63"/>
                  <a:pt x="27" y="63"/>
                  <a:pt x="27" y="63"/>
                </a:cubicBezTo>
                <a:cubicBezTo>
                  <a:pt x="27" y="63"/>
                  <a:pt x="28" y="62"/>
                  <a:pt x="28" y="62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0"/>
                  <a:pt x="27" y="60"/>
                  <a:pt x="27" y="60"/>
                </a:cubicBezTo>
                <a:lnTo>
                  <a:pt x="18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23" name="Freeform 149"/>
          <p:cNvSpPr>
            <a:spLocks noChangeAspect="1"/>
          </p:cNvSpPr>
          <p:nvPr/>
        </p:nvSpPr>
        <p:spPr bwMode="auto">
          <a:xfrm>
            <a:off x="6490422" y="2334864"/>
            <a:ext cx="525057" cy="400403"/>
          </a:xfrm>
          <a:custGeom>
            <a:avLst/>
            <a:gdLst>
              <a:gd name="T0" fmla="*/ 7 w 139"/>
              <a:gd name="T1" fmla="*/ 99 h 106"/>
              <a:gd name="T2" fmla="*/ 14 w 139"/>
              <a:gd name="T3" fmla="*/ 99 h 106"/>
              <a:gd name="T4" fmla="*/ 14 w 139"/>
              <a:gd name="T5" fmla="*/ 59 h 106"/>
              <a:gd name="T6" fmla="*/ 21 w 139"/>
              <a:gd name="T7" fmla="*/ 56 h 106"/>
              <a:gd name="T8" fmla="*/ 21 w 139"/>
              <a:gd name="T9" fmla="*/ 99 h 106"/>
              <a:gd name="T10" fmla="*/ 26 w 139"/>
              <a:gd name="T11" fmla="*/ 99 h 106"/>
              <a:gd name="T12" fmla="*/ 26 w 139"/>
              <a:gd name="T13" fmla="*/ 54 h 106"/>
              <a:gd name="T14" fmla="*/ 33 w 139"/>
              <a:gd name="T15" fmla="*/ 52 h 106"/>
              <a:gd name="T16" fmla="*/ 33 w 139"/>
              <a:gd name="T17" fmla="*/ 99 h 106"/>
              <a:gd name="T18" fmla="*/ 40 w 139"/>
              <a:gd name="T19" fmla="*/ 99 h 106"/>
              <a:gd name="T20" fmla="*/ 40 w 139"/>
              <a:gd name="T21" fmla="*/ 49 h 106"/>
              <a:gd name="T22" fmla="*/ 40 w 139"/>
              <a:gd name="T23" fmla="*/ 49 h 106"/>
              <a:gd name="T24" fmla="*/ 47 w 139"/>
              <a:gd name="T25" fmla="*/ 56 h 106"/>
              <a:gd name="T26" fmla="*/ 47 w 139"/>
              <a:gd name="T27" fmla="*/ 99 h 106"/>
              <a:gd name="T28" fmla="*/ 52 w 139"/>
              <a:gd name="T29" fmla="*/ 99 h 106"/>
              <a:gd name="T30" fmla="*/ 52 w 139"/>
              <a:gd name="T31" fmla="*/ 61 h 106"/>
              <a:gd name="T32" fmla="*/ 59 w 139"/>
              <a:gd name="T33" fmla="*/ 59 h 106"/>
              <a:gd name="T34" fmla="*/ 59 w 139"/>
              <a:gd name="T35" fmla="*/ 99 h 106"/>
              <a:gd name="T36" fmla="*/ 64 w 139"/>
              <a:gd name="T37" fmla="*/ 99 h 106"/>
              <a:gd name="T38" fmla="*/ 64 w 139"/>
              <a:gd name="T39" fmla="*/ 56 h 106"/>
              <a:gd name="T40" fmla="*/ 71 w 139"/>
              <a:gd name="T41" fmla="*/ 52 h 106"/>
              <a:gd name="T42" fmla="*/ 71 w 139"/>
              <a:gd name="T43" fmla="*/ 99 h 106"/>
              <a:gd name="T44" fmla="*/ 76 w 139"/>
              <a:gd name="T45" fmla="*/ 99 h 106"/>
              <a:gd name="T46" fmla="*/ 76 w 139"/>
              <a:gd name="T47" fmla="*/ 49 h 106"/>
              <a:gd name="T48" fmla="*/ 83 w 139"/>
              <a:gd name="T49" fmla="*/ 45 h 106"/>
              <a:gd name="T50" fmla="*/ 83 w 139"/>
              <a:gd name="T51" fmla="*/ 99 h 106"/>
              <a:gd name="T52" fmla="*/ 90 w 139"/>
              <a:gd name="T53" fmla="*/ 99 h 106"/>
              <a:gd name="T54" fmla="*/ 90 w 139"/>
              <a:gd name="T55" fmla="*/ 42 h 106"/>
              <a:gd name="T56" fmla="*/ 97 w 139"/>
              <a:gd name="T57" fmla="*/ 40 h 106"/>
              <a:gd name="T58" fmla="*/ 97 w 139"/>
              <a:gd name="T59" fmla="*/ 99 h 106"/>
              <a:gd name="T60" fmla="*/ 102 w 139"/>
              <a:gd name="T61" fmla="*/ 99 h 106"/>
              <a:gd name="T62" fmla="*/ 102 w 139"/>
              <a:gd name="T63" fmla="*/ 38 h 106"/>
              <a:gd name="T64" fmla="*/ 109 w 139"/>
              <a:gd name="T65" fmla="*/ 33 h 106"/>
              <a:gd name="T66" fmla="*/ 109 w 139"/>
              <a:gd name="T67" fmla="*/ 99 h 106"/>
              <a:gd name="T68" fmla="*/ 135 w 139"/>
              <a:gd name="T69" fmla="*/ 99 h 106"/>
              <a:gd name="T70" fmla="*/ 135 w 139"/>
              <a:gd name="T71" fmla="*/ 106 h 106"/>
              <a:gd name="T72" fmla="*/ 7 w 139"/>
              <a:gd name="T73" fmla="*/ 106 h 106"/>
              <a:gd name="T74" fmla="*/ 0 w 139"/>
              <a:gd name="T75" fmla="*/ 106 h 106"/>
              <a:gd name="T76" fmla="*/ 0 w 139"/>
              <a:gd name="T77" fmla="*/ 99 h 106"/>
              <a:gd name="T78" fmla="*/ 0 w 139"/>
              <a:gd name="T79" fmla="*/ 2 h 106"/>
              <a:gd name="T80" fmla="*/ 7 w 139"/>
              <a:gd name="T81" fmla="*/ 2 h 106"/>
              <a:gd name="T82" fmla="*/ 7 w 139"/>
              <a:gd name="T83" fmla="*/ 40 h 106"/>
              <a:gd name="T84" fmla="*/ 42 w 139"/>
              <a:gd name="T85" fmla="*/ 26 h 106"/>
              <a:gd name="T86" fmla="*/ 45 w 139"/>
              <a:gd name="T87" fmla="*/ 23 h 106"/>
              <a:gd name="T88" fmla="*/ 50 w 139"/>
              <a:gd name="T89" fmla="*/ 28 h 106"/>
              <a:gd name="T90" fmla="*/ 54 w 139"/>
              <a:gd name="T91" fmla="*/ 38 h 106"/>
              <a:gd name="T92" fmla="*/ 109 w 139"/>
              <a:gd name="T93" fmla="*/ 12 h 106"/>
              <a:gd name="T94" fmla="*/ 102 w 139"/>
              <a:gd name="T95" fmla="*/ 0 h 106"/>
              <a:gd name="T96" fmla="*/ 121 w 139"/>
              <a:gd name="T97" fmla="*/ 0 h 106"/>
              <a:gd name="T98" fmla="*/ 139 w 139"/>
              <a:gd name="T99" fmla="*/ 2 h 106"/>
              <a:gd name="T100" fmla="*/ 130 w 139"/>
              <a:gd name="T101" fmla="*/ 16 h 106"/>
              <a:gd name="T102" fmla="*/ 121 w 139"/>
              <a:gd name="T103" fmla="*/ 33 h 106"/>
              <a:gd name="T104" fmla="*/ 113 w 139"/>
              <a:gd name="T105" fmla="*/ 21 h 106"/>
              <a:gd name="T106" fmla="*/ 57 w 139"/>
              <a:gd name="T107" fmla="*/ 49 h 106"/>
              <a:gd name="T108" fmla="*/ 52 w 139"/>
              <a:gd name="T109" fmla="*/ 52 h 106"/>
              <a:gd name="T110" fmla="*/ 47 w 139"/>
              <a:gd name="T111" fmla="*/ 47 h 106"/>
              <a:gd name="T112" fmla="*/ 42 w 139"/>
              <a:gd name="T113" fmla="*/ 38 h 106"/>
              <a:gd name="T114" fmla="*/ 7 w 139"/>
              <a:gd name="T115" fmla="*/ 54 h 106"/>
              <a:gd name="T116" fmla="*/ 7 w 139"/>
              <a:gd name="T117" fmla="*/ 9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" h="106">
                <a:moveTo>
                  <a:pt x="7" y="99"/>
                </a:moveTo>
                <a:lnTo>
                  <a:pt x="14" y="99"/>
                </a:lnTo>
                <a:lnTo>
                  <a:pt x="14" y="59"/>
                </a:lnTo>
                <a:lnTo>
                  <a:pt x="21" y="56"/>
                </a:lnTo>
                <a:lnTo>
                  <a:pt x="21" y="99"/>
                </a:lnTo>
                <a:lnTo>
                  <a:pt x="26" y="99"/>
                </a:lnTo>
                <a:lnTo>
                  <a:pt x="26" y="54"/>
                </a:lnTo>
                <a:lnTo>
                  <a:pt x="33" y="52"/>
                </a:lnTo>
                <a:lnTo>
                  <a:pt x="33" y="99"/>
                </a:lnTo>
                <a:lnTo>
                  <a:pt x="40" y="99"/>
                </a:lnTo>
                <a:lnTo>
                  <a:pt x="40" y="49"/>
                </a:lnTo>
                <a:lnTo>
                  <a:pt x="40" y="49"/>
                </a:lnTo>
                <a:lnTo>
                  <a:pt x="47" y="56"/>
                </a:lnTo>
                <a:lnTo>
                  <a:pt x="47" y="99"/>
                </a:lnTo>
                <a:lnTo>
                  <a:pt x="52" y="99"/>
                </a:lnTo>
                <a:lnTo>
                  <a:pt x="52" y="61"/>
                </a:lnTo>
                <a:lnTo>
                  <a:pt x="59" y="59"/>
                </a:lnTo>
                <a:lnTo>
                  <a:pt x="59" y="99"/>
                </a:lnTo>
                <a:lnTo>
                  <a:pt x="64" y="99"/>
                </a:lnTo>
                <a:lnTo>
                  <a:pt x="64" y="56"/>
                </a:lnTo>
                <a:lnTo>
                  <a:pt x="71" y="52"/>
                </a:lnTo>
                <a:lnTo>
                  <a:pt x="71" y="99"/>
                </a:lnTo>
                <a:lnTo>
                  <a:pt x="76" y="99"/>
                </a:lnTo>
                <a:lnTo>
                  <a:pt x="76" y="49"/>
                </a:lnTo>
                <a:lnTo>
                  <a:pt x="83" y="45"/>
                </a:lnTo>
                <a:lnTo>
                  <a:pt x="83" y="99"/>
                </a:lnTo>
                <a:lnTo>
                  <a:pt x="90" y="99"/>
                </a:lnTo>
                <a:lnTo>
                  <a:pt x="90" y="42"/>
                </a:lnTo>
                <a:lnTo>
                  <a:pt x="97" y="40"/>
                </a:lnTo>
                <a:lnTo>
                  <a:pt x="97" y="99"/>
                </a:lnTo>
                <a:lnTo>
                  <a:pt x="102" y="99"/>
                </a:lnTo>
                <a:lnTo>
                  <a:pt x="102" y="38"/>
                </a:lnTo>
                <a:lnTo>
                  <a:pt x="109" y="33"/>
                </a:lnTo>
                <a:lnTo>
                  <a:pt x="109" y="99"/>
                </a:lnTo>
                <a:lnTo>
                  <a:pt x="135" y="99"/>
                </a:lnTo>
                <a:lnTo>
                  <a:pt x="135" y="106"/>
                </a:lnTo>
                <a:lnTo>
                  <a:pt x="7" y="106"/>
                </a:lnTo>
                <a:lnTo>
                  <a:pt x="0" y="106"/>
                </a:lnTo>
                <a:lnTo>
                  <a:pt x="0" y="99"/>
                </a:lnTo>
                <a:lnTo>
                  <a:pt x="0" y="2"/>
                </a:lnTo>
                <a:lnTo>
                  <a:pt x="7" y="2"/>
                </a:lnTo>
                <a:lnTo>
                  <a:pt x="7" y="40"/>
                </a:lnTo>
                <a:lnTo>
                  <a:pt x="42" y="26"/>
                </a:lnTo>
                <a:lnTo>
                  <a:pt x="45" y="23"/>
                </a:lnTo>
                <a:lnTo>
                  <a:pt x="50" y="28"/>
                </a:lnTo>
                <a:lnTo>
                  <a:pt x="54" y="38"/>
                </a:lnTo>
                <a:lnTo>
                  <a:pt x="109" y="12"/>
                </a:lnTo>
                <a:lnTo>
                  <a:pt x="102" y="0"/>
                </a:lnTo>
                <a:lnTo>
                  <a:pt x="121" y="0"/>
                </a:lnTo>
                <a:lnTo>
                  <a:pt x="139" y="2"/>
                </a:lnTo>
                <a:lnTo>
                  <a:pt x="130" y="16"/>
                </a:lnTo>
                <a:lnTo>
                  <a:pt x="121" y="33"/>
                </a:lnTo>
                <a:lnTo>
                  <a:pt x="113" y="21"/>
                </a:lnTo>
                <a:lnTo>
                  <a:pt x="57" y="49"/>
                </a:lnTo>
                <a:lnTo>
                  <a:pt x="52" y="52"/>
                </a:lnTo>
                <a:lnTo>
                  <a:pt x="47" y="47"/>
                </a:lnTo>
                <a:lnTo>
                  <a:pt x="42" y="38"/>
                </a:lnTo>
                <a:lnTo>
                  <a:pt x="7" y="54"/>
                </a:lnTo>
                <a:lnTo>
                  <a:pt x="7" y="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24" name="Freeform 321"/>
          <p:cNvSpPr>
            <a:spLocks noChangeAspect="1" noEditPoints="1"/>
          </p:cNvSpPr>
          <p:nvPr/>
        </p:nvSpPr>
        <p:spPr bwMode="auto">
          <a:xfrm>
            <a:off x="5302948" y="2296692"/>
            <a:ext cx="382691" cy="476746"/>
          </a:xfrm>
          <a:custGeom>
            <a:avLst/>
            <a:gdLst>
              <a:gd name="T0" fmla="*/ 27 w 50"/>
              <a:gd name="T1" fmla="*/ 1 h 62"/>
              <a:gd name="T2" fmla="*/ 32 w 50"/>
              <a:gd name="T3" fmla="*/ 18 h 62"/>
              <a:gd name="T4" fmla="*/ 27 w 50"/>
              <a:gd name="T5" fmla="*/ 21 h 62"/>
              <a:gd name="T6" fmla="*/ 27 w 50"/>
              <a:gd name="T7" fmla="*/ 23 h 62"/>
              <a:gd name="T8" fmla="*/ 29 w 50"/>
              <a:gd name="T9" fmla="*/ 24 h 62"/>
              <a:gd name="T10" fmla="*/ 30 w 50"/>
              <a:gd name="T11" fmla="*/ 26 h 62"/>
              <a:gd name="T12" fmla="*/ 50 w 50"/>
              <a:gd name="T13" fmla="*/ 38 h 62"/>
              <a:gd name="T14" fmla="*/ 46 w 50"/>
              <a:gd name="T15" fmla="*/ 42 h 62"/>
              <a:gd name="T16" fmla="*/ 29 w 50"/>
              <a:gd name="T17" fmla="*/ 38 h 62"/>
              <a:gd name="T18" fmla="*/ 29 w 50"/>
              <a:gd name="T19" fmla="*/ 33 h 62"/>
              <a:gd name="T20" fmla="*/ 27 w 50"/>
              <a:gd name="T21" fmla="*/ 31 h 62"/>
              <a:gd name="T22" fmla="*/ 27 w 50"/>
              <a:gd name="T23" fmla="*/ 32 h 62"/>
              <a:gd name="T24" fmla="*/ 31 w 50"/>
              <a:gd name="T25" fmla="*/ 62 h 62"/>
              <a:gd name="T26" fmla="*/ 18 w 50"/>
              <a:gd name="T27" fmla="*/ 62 h 62"/>
              <a:gd name="T28" fmla="*/ 23 w 50"/>
              <a:gd name="T29" fmla="*/ 32 h 62"/>
              <a:gd name="T30" fmla="*/ 3 w 50"/>
              <a:gd name="T31" fmla="*/ 44 h 62"/>
              <a:gd name="T32" fmla="*/ 1 w 50"/>
              <a:gd name="T33" fmla="*/ 38 h 62"/>
              <a:gd name="T34" fmla="*/ 13 w 50"/>
              <a:gd name="T35" fmla="*/ 25 h 62"/>
              <a:gd name="T36" fmla="*/ 18 w 50"/>
              <a:gd name="T37" fmla="*/ 28 h 62"/>
              <a:gd name="T38" fmla="*/ 20 w 50"/>
              <a:gd name="T39" fmla="*/ 27 h 62"/>
              <a:gd name="T40" fmla="*/ 20 w 50"/>
              <a:gd name="T41" fmla="*/ 26 h 62"/>
              <a:gd name="T42" fmla="*/ 21 w 50"/>
              <a:gd name="T43" fmla="*/ 23 h 62"/>
              <a:gd name="T44" fmla="*/ 21 w 50"/>
              <a:gd name="T45" fmla="*/ 0 h 62"/>
              <a:gd name="T46" fmla="*/ 27 w 50"/>
              <a:gd name="T47" fmla="*/ 1 h 62"/>
              <a:gd name="T48" fmla="*/ 4 w 50"/>
              <a:gd name="T49" fmla="*/ 29 h 62"/>
              <a:gd name="T50" fmla="*/ 9 w 50"/>
              <a:gd name="T51" fmla="*/ 23 h 62"/>
              <a:gd name="T52" fmla="*/ 17 w 50"/>
              <a:gd name="T53" fmla="*/ 9 h 62"/>
              <a:gd name="T54" fmla="*/ 16 w 50"/>
              <a:gd name="T55" fmla="*/ 8 h 62"/>
              <a:gd name="T56" fmla="*/ 4 w 50"/>
              <a:gd name="T57" fmla="*/ 29 h 62"/>
              <a:gd name="T58" fmla="*/ 33 w 50"/>
              <a:gd name="T59" fmla="*/ 9 h 62"/>
              <a:gd name="T60" fmla="*/ 36 w 50"/>
              <a:gd name="T61" fmla="*/ 16 h 62"/>
              <a:gd name="T62" fmla="*/ 44 w 50"/>
              <a:gd name="T63" fmla="*/ 29 h 62"/>
              <a:gd name="T64" fmla="*/ 45 w 50"/>
              <a:gd name="T65" fmla="*/ 30 h 62"/>
              <a:gd name="T66" fmla="*/ 33 w 50"/>
              <a:gd name="T67" fmla="*/ 9 h 62"/>
              <a:gd name="T68" fmla="*/ 25 w 50"/>
              <a:gd name="T69" fmla="*/ 25 h 62"/>
              <a:gd name="T70" fmla="*/ 23 w 50"/>
              <a:gd name="T71" fmla="*/ 25 h 62"/>
              <a:gd name="T72" fmla="*/ 22 w 50"/>
              <a:gd name="T73" fmla="*/ 27 h 62"/>
              <a:gd name="T74" fmla="*/ 23 w 50"/>
              <a:gd name="T75" fmla="*/ 29 h 62"/>
              <a:gd name="T76" fmla="*/ 24 w 50"/>
              <a:gd name="T77" fmla="*/ 30 h 62"/>
              <a:gd name="T78" fmla="*/ 26 w 50"/>
              <a:gd name="T79" fmla="*/ 29 h 62"/>
              <a:gd name="T80" fmla="*/ 27 w 50"/>
              <a:gd name="T81" fmla="*/ 27 h 62"/>
              <a:gd name="T82" fmla="*/ 27 w 50"/>
              <a:gd name="T83" fmla="*/ 25 h 62"/>
              <a:gd name="T84" fmla="*/ 25 w 50"/>
              <a:gd name="T85" fmla="*/ 25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0" h="62">
                <a:moveTo>
                  <a:pt x="27" y="1"/>
                </a:moveTo>
                <a:cubicBezTo>
                  <a:pt x="32" y="18"/>
                  <a:pt x="32" y="18"/>
                  <a:pt x="32" y="18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3"/>
                  <a:pt x="27" y="23"/>
                  <a:pt x="27" y="23"/>
                </a:cubicBezTo>
                <a:cubicBezTo>
                  <a:pt x="28" y="23"/>
                  <a:pt x="28" y="23"/>
                  <a:pt x="29" y="24"/>
                </a:cubicBezTo>
                <a:cubicBezTo>
                  <a:pt x="29" y="25"/>
                  <a:pt x="29" y="25"/>
                  <a:pt x="30" y="26"/>
                </a:cubicBezTo>
                <a:cubicBezTo>
                  <a:pt x="50" y="38"/>
                  <a:pt x="50" y="38"/>
                  <a:pt x="50" y="38"/>
                </a:cubicBezTo>
                <a:cubicBezTo>
                  <a:pt x="46" y="42"/>
                  <a:pt x="46" y="42"/>
                  <a:pt x="46" y="42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33"/>
                  <a:pt x="29" y="33"/>
                  <a:pt x="29" y="33"/>
                </a:cubicBezTo>
                <a:cubicBezTo>
                  <a:pt x="27" y="31"/>
                  <a:pt x="27" y="31"/>
                  <a:pt x="27" y="31"/>
                </a:cubicBezTo>
                <a:cubicBezTo>
                  <a:pt x="27" y="32"/>
                  <a:pt x="27" y="32"/>
                  <a:pt x="27" y="32"/>
                </a:cubicBezTo>
                <a:cubicBezTo>
                  <a:pt x="31" y="62"/>
                  <a:pt x="31" y="62"/>
                  <a:pt x="31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23" y="32"/>
                  <a:pt x="23" y="32"/>
                  <a:pt x="23" y="32"/>
                </a:cubicBezTo>
                <a:cubicBezTo>
                  <a:pt x="3" y="44"/>
                  <a:pt x="3" y="44"/>
                  <a:pt x="3" y="44"/>
                </a:cubicBezTo>
                <a:cubicBezTo>
                  <a:pt x="1" y="38"/>
                  <a:pt x="1" y="38"/>
                  <a:pt x="1" y="38"/>
                </a:cubicBezTo>
                <a:cubicBezTo>
                  <a:pt x="13" y="25"/>
                  <a:pt x="13" y="25"/>
                  <a:pt x="13" y="25"/>
                </a:cubicBezTo>
                <a:cubicBezTo>
                  <a:pt x="18" y="28"/>
                  <a:pt x="18" y="28"/>
                  <a:pt x="18" y="28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6"/>
                </a:cubicBezTo>
                <a:cubicBezTo>
                  <a:pt x="20" y="25"/>
                  <a:pt x="20" y="24"/>
                  <a:pt x="21" y="23"/>
                </a:cubicBezTo>
                <a:cubicBezTo>
                  <a:pt x="21" y="0"/>
                  <a:pt x="21" y="0"/>
                  <a:pt x="21" y="0"/>
                </a:cubicBezTo>
                <a:cubicBezTo>
                  <a:pt x="27" y="1"/>
                  <a:pt x="27" y="1"/>
                  <a:pt x="27" y="1"/>
                </a:cubicBezTo>
                <a:close/>
                <a:moveTo>
                  <a:pt x="4" y="29"/>
                </a:moveTo>
                <a:cubicBezTo>
                  <a:pt x="9" y="23"/>
                  <a:pt x="9" y="23"/>
                  <a:pt x="9" y="23"/>
                </a:cubicBezTo>
                <a:cubicBezTo>
                  <a:pt x="7" y="18"/>
                  <a:pt x="9" y="12"/>
                  <a:pt x="17" y="9"/>
                </a:cubicBezTo>
                <a:cubicBezTo>
                  <a:pt x="16" y="8"/>
                  <a:pt x="17" y="8"/>
                  <a:pt x="16" y="8"/>
                </a:cubicBezTo>
                <a:cubicBezTo>
                  <a:pt x="5" y="11"/>
                  <a:pt x="0" y="22"/>
                  <a:pt x="4" y="29"/>
                </a:cubicBezTo>
                <a:close/>
                <a:moveTo>
                  <a:pt x="33" y="9"/>
                </a:moveTo>
                <a:cubicBezTo>
                  <a:pt x="36" y="16"/>
                  <a:pt x="36" y="16"/>
                  <a:pt x="36" y="16"/>
                </a:cubicBezTo>
                <a:cubicBezTo>
                  <a:pt x="42" y="16"/>
                  <a:pt x="45" y="21"/>
                  <a:pt x="44" y="29"/>
                </a:cubicBezTo>
                <a:cubicBezTo>
                  <a:pt x="45" y="29"/>
                  <a:pt x="45" y="29"/>
                  <a:pt x="45" y="30"/>
                </a:cubicBezTo>
                <a:cubicBezTo>
                  <a:pt x="49" y="18"/>
                  <a:pt x="41" y="9"/>
                  <a:pt x="33" y="9"/>
                </a:cubicBezTo>
                <a:close/>
                <a:moveTo>
                  <a:pt x="25" y="25"/>
                </a:moveTo>
                <a:cubicBezTo>
                  <a:pt x="24" y="24"/>
                  <a:pt x="24" y="25"/>
                  <a:pt x="23" y="25"/>
                </a:cubicBezTo>
                <a:cubicBezTo>
                  <a:pt x="22" y="25"/>
                  <a:pt x="22" y="26"/>
                  <a:pt x="22" y="27"/>
                </a:cubicBezTo>
                <a:cubicBezTo>
                  <a:pt x="22" y="27"/>
                  <a:pt x="22" y="28"/>
                  <a:pt x="23" y="29"/>
                </a:cubicBezTo>
                <a:cubicBezTo>
                  <a:pt x="23" y="29"/>
                  <a:pt x="24" y="29"/>
                  <a:pt x="24" y="30"/>
                </a:cubicBezTo>
                <a:cubicBezTo>
                  <a:pt x="25" y="30"/>
                  <a:pt x="26" y="29"/>
                  <a:pt x="26" y="29"/>
                </a:cubicBezTo>
                <a:cubicBezTo>
                  <a:pt x="27" y="29"/>
                  <a:pt x="27" y="28"/>
                  <a:pt x="27" y="27"/>
                </a:cubicBezTo>
                <a:cubicBezTo>
                  <a:pt x="27" y="27"/>
                  <a:pt x="27" y="26"/>
                  <a:pt x="27" y="25"/>
                </a:cubicBezTo>
                <a:cubicBezTo>
                  <a:pt x="26" y="25"/>
                  <a:pt x="26" y="25"/>
                  <a:pt x="25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 flipV="1">
            <a:off x="3816603" y="5179356"/>
            <a:ext cx="1010353" cy="1"/>
          </a:xfrm>
          <a:prstGeom prst="line">
            <a:avLst/>
          </a:prstGeom>
          <a:ln>
            <a:solidFill>
              <a:srgbClr val="F45474"/>
            </a:solidFill>
            <a:headEnd type="none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76"/>
          <p:cNvSpPr txBox="1"/>
          <p:nvPr/>
        </p:nvSpPr>
        <p:spPr>
          <a:xfrm>
            <a:off x="909942" y="2084825"/>
            <a:ext cx="2681925" cy="3371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替换内容</a:t>
            </a:r>
            <a:r>
              <a:rPr lang="en-US" altLang="zh-CN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96767" y="2461966"/>
            <a:ext cx="2697756" cy="8102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</a:p>
        </p:txBody>
      </p:sp>
      <p:sp>
        <p:nvSpPr>
          <p:cNvPr id="39" name="TextBox 76"/>
          <p:cNvSpPr txBox="1"/>
          <p:nvPr/>
        </p:nvSpPr>
        <p:spPr>
          <a:xfrm>
            <a:off x="991369" y="3499874"/>
            <a:ext cx="2681925" cy="3371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替换内容</a:t>
            </a:r>
            <a:r>
              <a:rPr lang="en-US" altLang="zh-CN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078194" y="3877015"/>
            <a:ext cx="2697756" cy="8102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</a:p>
        </p:txBody>
      </p:sp>
      <p:sp>
        <p:nvSpPr>
          <p:cNvPr id="43" name="TextBox 76"/>
          <p:cNvSpPr txBox="1"/>
          <p:nvPr/>
        </p:nvSpPr>
        <p:spPr>
          <a:xfrm>
            <a:off x="1080143" y="4794091"/>
            <a:ext cx="2681925" cy="3371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替换内容</a:t>
            </a:r>
            <a:r>
              <a:rPr lang="en-US" altLang="zh-CN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166968" y="5171232"/>
            <a:ext cx="2697756" cy="8102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</a:p>
        </p:txBody>
      </p:sp>
      <p:sp>
        <p:nvSpPr>
          <p:cNvPr id="45" name="TextBox 76"/>
          <p:cNvSpPr txBox="1"/>
          <p:nvPr/>
        </p:nvSpPr>
        <p:spPr>
          <a:xfrm>
            <a:off x="8389510" y="2084825"/>
            <a:ext cx="2681925" cy="3371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替换内容</a:t>
            </a:r>
            <a:r>
              <a:rPr lang="en-US" altLang="zh-CN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476335" y="2461966"/>
            <a:ext cx="2697756" cy="8102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</a:p>
        </p:txBody>
      </p:sp>
      <p:sp>
        <p:nvSpPr>
          <p:cNvPr id="47" name="TextBox 76"/>
          <p:cNvSpPr txBox="1"/>
          <p:nvPr/>
        </p:nvSpPr>
        <p:spPr>
          <a:xfrm>
            <a:off x="8473169" y="3264839"/>
            <a:ext cx="2681925" cy="3371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替换内容</a:t>
            </a:r>
            <a:r>
              <a:rPr lang="en-US" altLang="zh-CN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559994" y="3641980"/>
            <a:ext cx="2697756" cy="8102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</a:p>
        </p:txBody>
      </p:sp>
      <p:sp>
        <p:nvSpPr>
          <p:cNvPr id="49" name="TextBox 76"/>
          <p:cNvSpPr txBox="1"/>
          <p:nvPr/>
        </p:nvSpPr>
        <p:spPr>
          <a:xfrm>
            <a:off x="8479819" y="4648019"/>
            <a:ext cx="2681925" cy="3371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替换内容</a:t>
            </a:r>
            <a:r>
              <a:rPr lang="en-US" altLang="zh-CN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566644" y="5025160"/>
            <a:ext cx="2697756" cy="8102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</a:p>
        </p:txBody>
      </p:sp>
      <p:sp>
        <p:nvSpPr>
          <p:cNvPr id="51" name="TextBox 76"/>
          <p:cNvSpPr txBox="1"/>
          <p:nvPr/>
        </p:nvSpPr>
        <p:spPr>
          <a:xfrm>
            <a:off x="4135123" y="407146"/>
            <a:ext cx="4170839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r>
              <a:rPr lang="en-US" altLang="zh-CN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28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edge/>
      </p:transition>
    </mc:Choice>
    <mc:Fallback xmlns="">
      <p:transition spd="slow" advClick="0" advTm="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3" grpId="0" animBg="1"/>
      <p:bldP spid="34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7" t="3038" r="5445" b="935"/>
          <a:stretch>
            <a:fillRect/>
          </a:stretch>
        </p:blipFill>
        <p:spPr>
          <a:xfrm>
            <a:off x="9579935" y="1"/>
            <a:ext cx="2612065" cy="2792396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09" y="930366"/>
            <a:ext cx="225382" cy="0"/>
          </a:xfrm>
          <a:prstGeom prst="line">
            <a:avLst/>
          </a:prstGeom>
          <a:ln w="22225" cap="rnd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Off-page Connector 47"/>
          <p:cNvSpPr/>
          <p:nvPr/>
        </p:nvSpPr>
        <p:spPr>
          <a:xfrm rot="16200000">
            <a:off x="6789926" y="4486969"/>
            <a:ext cx="801267" cy="780978"/>
          </a:xfrm>
          <a:prstGeom prst="ellipse">
            <a:avLst/>
          </a:prstGeom>
          <a:solidFill>
            <a:srgbClr val="F4547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9" name="Freeform 61"/>
          <p:cNvSpPr/>
          <p:nvPr/>
        </p:nvSpPr>
        <p:spPr bwMode="auto">
          <a:xfrm>
            <a:off x="6958065" y="4638293"/>
            <a:ext cx="460613" cy="478331"/>
          </a:xfrm>
          <a:custGeom>
            <a:avLst/>
            <a:gdLst>
              <a:gd name="T0" fmla="*/ 99 w 137"/>
              <a:gd name="T1" fmla="*/ 57 h 142"/>
              <a:gd name="T2" fmla="*/ 137 w 137"/>
              <a:gd name="T3" fmla="*/ 57 h 142"/>
              <a:gd name="T4" fmla="*/ 76 w 137"/>
              <a:gd name="T5" fmla="*/ 4 h 142"/>
              <a:gd name="T6" fmla="*/ 69 w 137"/>
              <a:gd name="T7" fmla="*/ 0 h 142"/>
              <a:gd name="T8" fmla="*/ 62 w 137"/>
              <a:gd name="T9" fmla="*/ 4 h 142"/>
              <a:gd name="T10" fmla="*/ 0 w 137"/>
              <a:gd name="T11" fmla="*/ 57 h 142"/>
              <a:gd name="T12" fmla="*/ 39 w 137"/>
              <a:gd name="T13" fmla="*/ 57 h 142"/>
              <a:gd name="T14" fmla="*/ 62 w 137"/>
              <a:gd name="T15" fmla="*/ 4 h 142"/>
              <a:gd name="T16" fmla="*/ 62 w 137"/>
              <a:gd name="T17" fmla="*/ 5 h 142"/>
              <a:gd name="T18" fmla="*/ 43 w 137"/>
              <a:gd name="T19" fmla="*/ 57 h 142"/>
              <a:gd name="T20" fmla="*/ 64 w 137"/>
              <a:gd name="T21" fmla="*/ 57 h 142"/>
              <a:gd name="T22" fmla="*/ 64 w 137"/>
              <a:gd name="T23" fmla="*/ 122 h 142"/>
              <a:gd name="T24" fmla="*/ 64 w 137"/>
              <a:gd name="T25" fmla="*/ 125 h 142"/>
              <a:gd name="T26" fmla="*/ 64 w 137"/>
              <a:gd name="T27" fmla="*/ 130 h 142"/>
              <a:gd name="T28" fmla="*/ 76 w 137"/>
              <a:gd name="T29" fmla="*/ 142 h 142"/>
              <a:gd name="T30" fmla="*/ 87 w 137"/>
              <a:gd name="T31" fmla="*/ 130 h 142"/>
              <a:gd name="T32" fmla="*/ 87 w 137"/>
              <a:gd name="T33" fmla="*/ 125 h 142"/>
              <a:gd name="T34" fmla="*/ 79 w 137"/>
              <a:gd name="T35" fmla="*/ 125 h 142"/>
              <a:gd name="T36" fmla="*/ 79 w 137"/>
              <a:gd name="T37" fmla="*/ 127 h 142"/>
              <a:gd name="T38" fmla="*/ 79 w 137"/>
              <a:gd name="T39" fmla="*/ 129 h 142"/>
              <a:gd name="T40" fmla="*/ 76 w 137"/>
              <a:gd name="T41" fmla="*/ 133 h 142"/>
              <a:gd name="T42" fmla="*/ 72 w 137"/>
              <a:gd name="T43" fmla="*/ 129 h 142"/>
              <a:gd name="T44" fmla="*/ 72 w 137"/>
              <a:gd name="T45" fmla="*/ 127 h 142"/>
              <a:gd name="T46" fmla="*/ 72 w 137"/>
              <a:gd name="T47" fmla="*/ 125 h 142"/>
              <a:gd name="T48" fmla="*/ 72 w 137"/>
              <a:gd name="T49" fmla="*/ 111 h 142"/>
              <a:gd name="T50" fmla="*/ 72 w 137"/>
              <a:gd name="T51" fmla="*/ 57 h 142"/>
              <a:gd name="T52" fmla="*/ 94 w 137"/>
              <a:gd name="T53" fmla="*/ 57 h 142"/>
              <a:gd name="T54" fmla="*/ 76 w 137"/>
              <a:gd name="T55" fmla="*/ 5 h 142"/>
              <a:gd name="T56" fmla="*/ 76 w 137"/>
              <a:gd name="T57" fmla="*/ 4 h 142"/>
              <a:gd name="T58" fmla="*/ 99 w 137"/>
              <a:gd name="T59" fmla="*/ 57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7" h="142">
                <a:moveTo>
                  <a:pt x="99" y="57"/>
                </a:moveTo>
                <a:cubicBezTo>
                  <a:pt x="137" y="57"/>
                  <a:pt x="137" y="57"/>
                  <a:pt x="137" y="57"/>
                </a:cubicBezTo>
                <a:cubicBezTo>
                  <a:pt x="130" y="28"/>
                  <a:pt x="105" y="7"/>
                  <a:pt x="76" y="4"/>
                </a:cubicBezTo>
                <a:cubicBezTo>
                  <a:pt x="74" y="1"/>
                  <a:pt x="72" y="0"/>
                  <a:pt x="69" y="0"/>
                </a:cubicBezTo>
                <a:cubicBezTo>
                  <a:pt x="66" y="0"/>
                  <a:pt x="64" y="1"/>
                  <a:pt x="62" y="4"/>
                </a:cubicBezTo>
                <a:cubicBezTo>
                  <a:pt x="32" y="6"/>
                  <a:pt x="7" y="28"/>
                  <a:pt x="0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24"/>
                  <a:pt x="58" y="7"/>
                  <a:pt x="62" y="4"/>
                </a:cubicBezTo>
                <a:cubicBezTo>
                  <a:pt x="62" y="4"/>
                  <a:pt x="62" y="5"/>
                  <a:pt x="62" y="5"/>
                </a:cubicBezTo>
                <a:cubicBezTo>
                  <a:pt x="41" y="31"/>
                  <a:pt x="43" y="57"/>
                  <a:pt x="43" y="57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122"/>
                  <a:pt x="64" y="122"/>
                  <a:pt x="64" y="122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6"/>
                  <a:pt x="69" y="142"/>
                  <a:pt x="76" y="142"/>
                </a:cubicBezTo>
                <a:cubicBezTo>
                  <a:pt x="82" y="142"/>
                  <a:pt x="87" y="136"/>
                  <a:pt x="87" y="130"/>
                </a:cubicBezTo>
                <a:cubicBezTo>
                  <a:pt x="87" y="125"/>
                  <a:pt x="87" y="125"/>
                  <a:pt x="87" y="125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79" y="127"/>
                  <a:pt x="79" y="127"/>
                  <a:pt x="79" y="127"/>
                </a:cubicBezTo>
                <a:cubicBezTo>
                  <a:pt x="79" y="129"/>
                  <a:pt x="79" y="129"/>
                  <a:pt x="79" y="129"/>
                </a:cubicBezTo>
                <a:cubicBezTo>
                  <a:pt x="79" y="131"/>
                  <a:pt x="78" y="133"/>
                  <a:pt x="76" y="133"/>
                </a:cubicBezTo>
                <a:cubicBezTo>
                  <a:pt x="74" y="133"/>
                  <a:pt x="72" y="131"/>
                  <a:pt x="72" y="129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2" y="57"/>
                  <a:pt x="72" y="57"/>
                  <a:pt x="72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7" y="31"/>
                  <a:pt x="76" y="5"/>
                </a:cubicBezTo>
                <a:cubicBezTo>
                  <a:pt x="76" y="5"/>
                  <a:pt x="76" y="4"/>
                  <a:pt x="76" y="4"/>
                </a:cubicBezTo>
                <a:cubicBezTo>
                  <a:pt x="80" y="7"/>
                  <a:pt x="99" y="24"/>
                  <a:pt x="99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0" name="Flowchart: Off-page Connector 32"/>
          <p:cNvSpPr/>
          <p:nvPr/>
        </p:nvSpPr>
        <p:spPr>
          <a:xfrm rot="16200000">
            <a:off x="6797173" y="2469318"/>
            <a:ext cx="801267" cy="780977"/>
          </a:xfrm>
          <a:prstGeom prst="ellipse">
            <a:avLst/>
          </a:prstGeom>
          <a:solidFill>
            <a:srgbClr val="F4547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6939684" y="2679092"/>
            <a:ext cx="511864" cy="361431"/>
          </a:xfrm>
          <a:custGeom>
            <a:avLst/>
            <a:gdLst>
              <a:gd name="T0" fmla="*/ 218 w 219"/>
              <a:gd name="T1" fmla="*/ 117 h 154"/>
              <a:gd name="T2" fmla="*/ 219 w 219"/>
              <a:gd name="T3" fmla="*/ 118 h 154"/>
              <a:gd name="T4" fmla="*/ 218 w 219"/>
              <a:gd name="T5" fmla="*/ 119 h 154"/>
              <a:gd name="T6" fmla="*/ 174 w 219"/>
              <a:gd name="T7" fmla="*/ 153 h 154"/>
              <a:gd name="T8" fmla="*/ 172 w 219"/>
              <a:gd name="T9" fmla="*/ 153 h 154"/>
              <a:gd name="T10" fmla="*/ 171 w 219"/>
              <a:gd name="T11" fmla="*/ 151 h 154"/>
              <a:gd name="T12" fmla="*/ 179 w 219"/>
              <a:gd name="T13" fmla="*/ 133 h 154"/>
              <a:gd name="T14" fmla="*/ 113 w 219"/>
              <a:gd name="T15" fmla="*/ 106 h 154"/>
              <a:gd name="T16" fmla="*/ 126 w 219"/>
              <a:gd name="T17" fmla="*/ 89 h 154"/>
              <a:gd name="T18" fmla="*/ 131 w 219"/>
              <a:gd name="T19" fmla="*/ 82 h 154"/>
              <a:gd name="T20" fmla="*/ 179 w 219"/>
              <a:gd name="T21" fmla="*/ 103 h 154"/>
              <a:gd name="T22" fmla="*/ 171 w 219"/>
              <a:gd name="T23" fmla="*/ 85 h 154"/>
              <a:gd name="T24" fmla="*/ 172 w 219"/>
              <a:gd name="T25" fmla="*/ 83 h 154"/>
              <a:gd name="T26" fmla="*/ 173 w 219"/>
              <a:gd name="T27" fmla="*/ 82 h 154"/>
              <a:gd name="T28" fmla="*/ 174 w 219"/>
              <a:gd name="T29" fmla="*/ 83 h 154"/>
              <a:gd name="T30" fmla="*/ 218 w 219"/>
              <a:gd name="T31" fmla="*/ 117 h 154"/>
              <a:gd name="T32" fmla="*/ 45 w 219"/>
              <a:gd name="T33" fmla="*/ 71 h 154"/>
              <a:gd name="T34" fmla="*/ 46 w 219"/>
              <a:gd name="T35" fmla="*/ 71 h 154"/>
              <a:gd name="T36" fmla="*/ 47 w 219"/>
              <a:gd name="T37" fmla="*/ 71 h 154"/>
              <a:gd name="T38" fmla="*/ 47 w 219"/>
              <a:gd name="T39" fmla="*/ 69 h 154"/>
              <a:gd name="T40" fmla="*/ 40 w 219"/>
              <a:gd name="T41" fmla="*/ 50 h 154"/>
              <a:gd name="T42" fmla="*/ 87 w 219"/>
              <a:gd name="T43" fmla="*/ 72 h 154"/>
              <a:gd name="T44" fmla="*/ 93 w 219"/>
              <a:gd name="T45" fmla="*/ 65 h 154"/>
              <a:gd name="T46" fmla="*/ 106 w 219"/>
              <a:gd name="T47" fmla="*/ 49 h 154"/>
              <a:gd name="T48" fmla="*/ 40 w 219"/>
              <a:gd name="T49" fmla="*/ 21 h 154"/>
              <a:gd name="T50" fmla="*/ 47 w 219"/>
              <a:gd name="T51" fmla="*/ 2 h 154"/>
              <a:gd name="T52" fmla="*/ 47 w 219"/>
              <a:gd name="T53" fmla="*/ 0 h 154"/>
              <a:gd name="T54" fmla="*/ 45 w 219"/>
              <a:gd name="T55" fmla="*/ 0 h 154"/>
              <a:gd name="T56" fmla="*/ 0 w 219"/>
              <a:gd name="T57" fmla="*/ 34 h 154"/>
              <a:gd name="T58" fmla="*/ 0 w 219"/>
              <a:gd name="T59" fmla="*/ 35 h 154"/>
              <a:gd name="T60" fmla="*/ 0 w 219"/>
              <a:gd name="T61" fmla="*/ 37 h 154"/>
              <a:gd name="T62" fmla="*/ 45 w 219"/>
              <a:gd name="T63" fmla="*/ 71 h 154"/>
              <a:gd name="T64" fmla="*/ 121 w 219"/>
              <a:gd name="T65" fmla="*/ 86 h 154"/>
              <a:gd name="T66" fmla="*/ 179 w 219"/>
              <a:gd name="T67" fmla="*/ 50 h 154"/>
              <a:gd name="T68" fmla="*/ 171 w 219"/>
              <a:gd name="T69" fmla="*/ 69 h 154"/>
              <a:gd name="T70" fmla="*/ 172 w 219"/>
              <a:gd name="T71" fmla="*/ 71 h 154"/>
              <a:gd name="T72" fmla="*/ 173 w 219"/>
              <a:gd name="T73" fmla="*/ 71 h 154"/>
              <a:gd name="T74" fmla="*/ 174 w 219"/>
              <a:gd name="T75" fmla="*/ 71 h 154"/>
              <a:gd name="T76" fmla="*/ 218 w 219"/>
              <a:gd name="T77" fmla="*/ 37 h 154"/>
              <a:gd name="T78" fmla="*/ 219 w 219"/>
              <a:gd name="T79" fmla="*/ 35 h 154"/>
              <a:gd name="T80" fmla="*/ 218 w 219"/>
              <a:gd name="T81" fmla="*/ 34 h 154"/>
              <a:gd name="T82" fmla="*/ 174 w 219"/>
              <a:gd name="T83" fmla="*/ 0 h 154"/>
              <a:gd name="T84" fmla="*/ 172 w 219"/>
              <a:gd name="T85" fmla="*/ 0 h 154"/>
              <a:gd name="T86" fmla="*/ 171 w 219"/>
              <a:gd name="T87" fmla="*/ 2 h 154"/>
              <a:gd name="T88" fmla="*/ 179 w 219"/>
              <a:gd name="T89" fmla="*/ 21 h 154"/>
              <a:gd name="T90" fmla="*/ 97 w 219"/>
              <a:gd name="T91" fmla="*/ 69 h 154"/>
              <a:gd name="T92" fmla="*/ 40 w 219"/>
              <a:gd name="T93" fmla="*/ 103 h 154"/>
              <a:gd name="T94" fmla="*/ 47 w 219"/>
              <a:gd name="T95" fmla="*/ 85 h 154"/>
              <a:gd name="T96" fmla="*/ 47 w 219"/>
              <a:gd name="T97" fmla="*/ 83 h 154"/>
              <a:gd name="T98" fmla="*/ 46 w 219"/>
              <a:gd name="T99" fmla="*/ 82 h 154"/>
              <a:gd name="T100" fmla="*/ 45 w 219"/>
              <a:gd name="T101" fmla="*/ 83 h 154"/>
              <a:gd name="T102" fmla="*/ 0 w 219"/>
              <a:gd name="T103" fmla="*/ 117 h 154"/>
              <a:gd name="T104" fmla="*/ 0 w 219"/>
              <a:gd name="T105" fmla="*/ 118 h 154"/>
              <a:gd name="T106" fmla="*/ 0 w 219"/>
              <a:gd name="T107" fmla="*/ 119 h 154"/>
              <a:gd name="T108" fmla="*/ 45 w 219"/>
              <a:gd name="T109" fmla="*/ 153 h 154"/>
              <a:gd name="T110" fmla="*/ 47 w 219"/>
              <a:gd name="T111" fmla="*/ 153 h 154"/>
              <a:gd name="T112" fmla="*/ 47 w 219"/>
              <a:gd name="T113" fmla="*/ 151 h 154"/>
              <a:gd name="T114" fmla="*/ 40 w 219"/>
              <a:gd name="T115" fmla="*/ 133 h 154"/>
              <a:gd name="T116" fmla="*/ 121 w 219"/>
              <a:gd name="T117" fmla="*/ 8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9" h="154">
                <a:moveTo>
                  <a:pt x="218" y="117"/>
                </a:moveTo>
                <a:cubicBezTo>
                  <a:pt x="219" y="117"/>
                  <a:pt x="219" y="117"/>
                  <a:pt x="219" y="118"/>
                </a:cubicBezTo>
                <a:cubicBezTo>
                  <a:pt x="219" y="119"/>
                  <a:pt x="219" y="119"/>
                  <a:pt x="218" y="119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74" y="154"/>
                  <a:pt x="173" y="154"/>
                  <a:pt x="172" y="153"/>
                </a:cubicBezTo>
                <a:cubicBezTo>
                  <a:pt x="171" y="153"/>
                  <a:pt x="171" y="152"/>
                  <a:pt x="171" y="151"/>
                </a:cubicBezTo>
                <a:cubicBezTo>
                  <a:pt x="179" y="133"/>
                  <a:pt x="179" y="133"/>
                  <a:pt x="179" y="133"/>
                </a:cubicBezTo>
                <a:cubicBezTo>
                  <a:pt x="145" y="131"/>
                  <a:pt x="126" y="119"/>
                  <a:pt x="113" y="106"/>
                </a:cubicBezTo>
                <a:cubicBezTo>
                  <a:pt x="118" y="100"/>
                  <a:pt x="122" y="94"/>
                  <a:pt x="126" y="89"/>
                </a:cubicBezTo>
                <a:cubicBezTo>
                  <a:pt x="128" y="86"/>
                  <a:pt x="130" y="84"/>
                  <a:pt x="131" y="82"/>
                </a:cubicBezTo>
                <a:cubicBezTo>
                  <a:pt x="141" y="93"/>
                  <a:pt x="154" y="102"/>
                  <a:pt x="179" y="103"/>
                </a:cubicBezTo>
                <a:cubicBezTo>
                  <a:pt x="171" y="85"/>
                  <a:pt x="171" y="85"/>
                  <a:pt x="171" y="85"/>
                </a:cubicBezTo>
                <a:cubicBezTo>
                  <a:pt x="171" y="84"/>
                  <a:pt x="171" y="83"/>
                  <a:pt x="172" y="83"/>
                </a:cubicBezTo>
                <a:cubicBezTo>
                  <a:pt x="172" y="82"/>
                  <a:pt x="173" y="82"/>
                  <a:pt x="173" y="82"/>
                </a:cubicBezTo>
                <a:cubicBezTo>
                  <a:pt x="173" y="82"/>
                  <a:pt x="174" y="82"/>
                  <a:pt x="174" y="83"/>
                </a:cubicBezTo>
                <a:lnTo>
                  <a:pt x="218" y="117"/>
                </a:lnTo>
                <a:close/>
                <a:moveTo>
                  <a:pt x="45" y="71"/>
                </a:moveTo>
                <a:cubicBezTo>
                  <a:pt x="45" y="71"/>
                  <a:pt x="45" y="71"/>
                  <a:pt x="46" y="71"/>
                </a:cubicBezTo>
                <a:cubicBezTo>
                  <a:pt x="46" y="71"/>
                  <a:pt x="46" y="71"/>
                  <a:pt x="47" y="71"/>
                </a:cubicBezTo>
                <a:cubicBezTo>
                  <a:pt x="47" y="70"/>
                  <a:pt x="48" y="69"/>
                  <a:pt x="47" y="69"/>
                </a:cubicBezTo>
                <a:cubicBezTo>
                  <a:pt x="40" y="50"/>
                  <a:pt x="40" y="50"/>
                  <a:pt x="40" y="50"/>
                </a:cubicBezTo>
                <a:cubicBezTo>
                  <a:pt x="65" y="52"/>
                  <a:pt x="77" y="61"/>
                  <a:pt x="87" y="72"/>
                </a:cubicBezTo>
                <a:cubicBezTo>
                  <a:pt x="89" y="70"/>
                  <a:pt x="91" y="68"/>
                  <a:pt x="93" y="65"/>
                </a:cubicBezTo>
                <a:cubicBezTo>
                  <a:pt x="96" y="60"/>
                  <a:pt x="101" y="54"/>
                  <a:pt x="106" y="49"/>
                </a:cubicBezTo>
                <a:cubicBezTo>
                  <a:pt x="92" y="35"/>
                  <a:pt x="73" y="23"/>
                  <a:pt x="40" y="21"/>
                </a:cubicBezTo>
                <a:cubicBezTo>
                  <a:pt x="47" y="2"/>
                  <a:pt x="47" y="2"/>
                  <a:pt x="47" y="2"/>
                </a:cubicBezTo>
                <a:cubicBezTo>
                  <a:pt x="48" y="1"/>
                  <a:pt x="47" y="1"/>
                  <a:pt x="47" y="0"/>
                </a:cubicBezTo>
                <a:cubicBezTo>
                  <a:pt x="46" y="0"/>
                  <a:pt x="45" y="0"/>
                  <a:pt x="45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4"/>
                  <a:pt x="0" y="35"/>
                  <a:pt x="0" y="35"/>
                </a:cubicBezTo>
                <a:cubicBezTo>
                  <a:pt x="0" y="36"/>
                  <a:pt x="0" y="36"/>
                  <a:pt x="0" y="37"/>
                </a:cubicBezTo>
                <a:lnTo>
                  <a:pt x="45" y="71"/>
                </a:lnTo>
                <a:close/>
                <a:moveTo>
                  <a:pt x="121" y="86"/>
                </a:moveTo>
                <a:cubicBezTo>
                  <a:pt x="134" y="67"/>
                  <a:pt x="145" y="53"/>
                  <a:pt x="179" y="50"/>
                </a:cubicBezTo>
                <a:cubicBezTo>
                  <a:pt x="171" y="69"/>
                  <a:pt x="171" y="69"/>
                  <a:pt x="171" y="69"/>
                </a:cubicBezTo>
                <a:cubicBezTo>
                  <a:pt x="171" y="69"/>
                  <a:pt x="171" y="70"/>
                  <a:pt x="172" y="71"/>
                </a:cubicBezTo>
                <a:cubicBezTo>
                  <a:pt x="172" y="71"/>
                  <a:pt x="173" y="71"/>
                  <a:pt x="173" y="71"/>
                </a:cubicBezTo>
                <a:cubicBezTo>
                  <a:pt x="173" y="71"/>
                  <a:pt x="174" y="71"/>
                  <a:pt x="174" y="71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9" y="36"/>
                  <a:pt x="219" y="36"/>
                  <a:pt x="219" y="35"/>
                </a:cubicBezTo>
                <a:cubicBezTo>
                  <a:pt x="219" y="35"/>
                  <a:pt x="219" y="34"/>
                  <a:pt x="218" y="34"/>
                </a:cubicBezTo>
                <a:cubicBezTo>
                  <a:pt x="174" y="0"/>
                  <a:pt x="174" y="0"/>
                  <a:pt x="174" y="0"/>
                </a:cubicBezTo>
                <a:cubicBezTo>
                  <a:pt x="174" y="0"/>
                  <a:pt x="173" y="0"/>
                  <a:pt x="172" y="0"/>
                </a:cubicBezTo>
                <a:cubicBezTo>
                  <a:pt x="171" y="1"/>
                  <a:pt x="171" y="1"/>
                  <a:pt x="171" y="2"/>
                </a:cubicBezTo>
                <a:cubicBezTo>
                  <a:pt x="179" y="21"/>
                  <a:pt x="179" y="21"/>
                  <a:pt x="179" y="21"/>
                </a:cubicBezTo>
                <a:cubicBezTo>
                  <a:pt x="130" y="23"/>
                  <a:pt x="112" y="48"/>
                  <a:pt x="97" y="69"/>
                </a:cubicBezTo>
                <a:cubicBezTo>
                  <a:pt x="84" y="87"/>
                  <a:pt x="74" y="101"/>
                  <a:pt x="40" y="103"/>
                </a:cubicBezTo>
                <a:cubicBezTo>
                  <a:pt x="47" y="85"/>
                  <a:pt x="47" y="85"/>
                  <a:pt x="47" y="85"/>
                </a:cubicBezTo>
                <a:cubicBezTo>
                  <a:pt x="48" y="84"/>
                  <a:pt x="47" y="83"/>
                  <a:pt x="47" y="83"/>
                </a:cubicBezTo>
                <a:cubicBezTo>
                  <a:pt x="46" y="82"/>
                  <a:pt x="46" y="82"/>
                  <a:pt x="46" y="82"/>
                </a:cubicBezTo>
                <a:cubicBezTo>
                  <a:pt x="45" y="82"/>
                  <a:pt x="45" y="82"/>
                  <a:pt x="45" y="83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8"/>
                </a:cubicBezTo>
                <a:cubicBezTo>
                  <a:pt x="0" y="119"/>
                  <a:pt x="0" y="119"/>
                  <a:pt x="0" y="119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5" y="154"/>
                  <a:pt x="46" y="154"/>
                  <a:pt x="47" y="153"/>
                </a:cubicBezTo>
                <a:cubicBezTo>
                  <a:pt x="47" y="153"/>
                  <a:pt x="48" y="152"/>
                  <a:pt x="47" y="151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89" y="131"/>
                  <a:pt x="107" y="106"/>
                  <a:pt x="121" y="8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id-ID" sz="140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" name="Flowchart: Off-page Connector 47"/>
          <p:cNvSpPr/>
          <p:nvPr/>
        </p:nvSpPr>
        <p:spPr>
          <a:xfrm rot="16200000">
            <a:off x="1299525" y="4486970"/>
            <a:ext cx="801267" cy="780978"/>
          </a:xfrm>
          <a:prstGeom prst="ellipse">
            <a:avLst/>
          </a:prstGeom>
          <a:solidFill>
            <a:srgbClr val="F4547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7" name="Flowchart: Off-page Connector 32"/>
          <p:cNvSpPr/>
          <p:nvPr/>
        </p:nvSpPr>
        <p:spPr>
          <a:xfrm rot="16200000">
            <a:off x="1306769" y="2469319"/>
            <a:ext cx="801267" cy="780977"/>
          </a:xfrm>
          <a:prstGeom prst="ellipse">
            <a:avLst/>
          </a:prstGeom>
          <a:solidFill>
            <a:srgbClr val="F4547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8" name="Freeform 381"/>
          <p:cNvSpPr>
            <a:spLocks noEditPoints="1"/>
          </p:cNvSpPr>
          <p:nvPr/>
        </p:nvSpPr>
        <p:spPr bwMode="auto">
          <a:xfrm>
            <a:off x="1437068" y="2585309"/>
            <a:ext cx="540670" cy="540670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97 w 288"/>
              <a:gd name="T11" fmla="*/ 136 h 288"/>
              <a:gd name="T12" fmla="*/ 194 w 288"/>
              <a:gd name="T13" fmla="*/ 99 h 288"/>
              <a:gd name="T14" fmla="*/ 242 w 288"/>
              <a:gd name="T15" fmla="*/ 99 h 288"/>
              <a:gd name="T16" fmla="*/ 252 w 288"/>
              <a:gd name="T17" fmla="*/ 136 h 288"/>
              <a:gd name="T18" fmla="*/ 197 w 288"/>
              <a:gd name="T19" fmla="*/ 136 h 288"/>
              <a:gd name="T20" fmla="*/ 37 w 288"/>
              <a:gd name="T21" fmla="*/ 136 h 288"/>
              <a:gd name="T22" fmla="*/ 46 w 288"/>
              <a:gd name="T23" fmla="*/ 99 h 288"/>
              <a:gd name="T24" fmla="*/ 95 w 288"/>
              <a:gd name="T25" fmla="*/ 99 h 288"/>
              <a:gd name="T26" fmla="*/ 92 w 288"/>
              <a:gd name="T27" fmla="*/ 136 h 288"/>
              <a:gd name="T28" fmla="*/ 37 w 288"/>
              <a:gd name="T29" fmla="*/ 136 h 288"/>
              <a:gd name="T30" fmla="*/ 111 w 288"/>
              <a:gd name="T31" fmla="*/ 99 h 288"/>
              <a:gd name="T32" fmla="*/ 178 w 288"/>
              <a:gd name="T33" fmla="*/ 99 h 288"/>
              <a:gd name="T34" fmla="*/ 181 w 288"/>
              <a:gd name="T35" fmla="*/ 136 h 288"/>
              <a:gd name="T36" fmla="*/ 108 w 288"/>
              <a:gd name="T37" fmla="*/ 136 h 288"/>
              <a:gd name="T38" fmla="*/ 111 w 288"/>
              <a:gd name="T39" fmla="*/ 99 h 288"/>
              <a:gd name="T40" fmla="*/ 37 w 288"/>
              <a:gd name="T41" fmla="*/ 152 h 288"/>
              <a:gd name="T42" fmla="*/ 92 w 288"/>
              <a:gd name="T43" fmla="*/ 152 h 288"/>
              <a:gd name="T44" fmla="*/ 95 w 288"/>
              <a:gd name="T45" fmla="*/ 190 h 288"/>
              <a:gd name="T46" fmla="*/ 47 w 288"/>
              <a:gd name="T47" fmla="*/ 190 h 288"/>
              <a:gd name="T48" fmla="*/ 37 w 288"/>
              <a:gd name="T49" fmla="*/ 152 h 288"/>
              <a:gd name="T50" fmla="*/ 108 w 288"/>
              <a:gd name="T51" fmla="*/ 152 h 288"/>
              <a:gd name="T52" fmla="*/ 181 w 288"/>
              <a:gd name="T53" fmla="*/ 152 h 288"/>
              <a:gd name="T54" fmla="*/ 178 w 288"/>
              <a:gd name="T55" fmla="*/ 190 h 288"/>
              <a:gd name="T56" fmla="*/ 111 w 288"/>
              <a:gd name="T57" fmla="*/ 190 h 288"/>
              <a:gd name="T58" fmla="*/ 108 w 288"/>
              <a:gd name="T59" fmla="*/ 152 h 288"/>
              <a:gd name="T60" fmla="*/ 197 w 288"/>
              <a:gd name="T61" fmla="*/ 152 h 288"/>
              <a:gd name="T62" fmla="*/ 252 w 288"/>
              <a:gd name="T63" fmla="*/ 152 h 288"/>
              <a:gd name="T64" fmla="*/ 242 w 288"/>
              <a:gd name="T65" fmla="*/ 190 h 288"/>
              <a:gd name="T66" fmla="*/ 194 w 288"/>
              <a:gd name="T67" fmla="*/ 190 h 288"/>
              <a:gd name="T68" fmla="*/ 197 w 288"/>
              <a:gd name="T69" fmla="*/ 152 h 288"/>
              <a:gd name="T70" fmla="*/ 233 w 288"/>
              <a:gd name="T71" fmla="*/ 82 h 288"/>
              <a:gd name="T72" fmla="*/ 191 w 288"/>
              <a:gd name="T73" fmla="*/ 82 h 288"/>
              <a:gd name="T74" fmla="*/ 180 w 288"/>
              <a:gd name="T75" fmla="*/ 42 h 288"/>
              <a:gd name="T76" fmla="*/ 233 w 288"/>
              <a:gd name="T77" fmla="*/ 82 h 288"/>
              <a:gd name="T78" fmla="*/ 160 w 288"/>
              <a:gd name="T79" fmla="*/ 37 h 288"/>
              <a:gd name="T80" fmla="*/ 175 w 288"/>
              <a:gd name="T81" fmla="*/ 82 h 288"/>
              <a:gd name="T82" fmla="*/ 114 w 288"/>
              <a:gd name="T83" fmla="*/ 82 h 288"/>
              <a:gd name="T84" fmla="*/ 128 w 288"/>
              <a:gd name="T85" fmla="*/ 37 h 288"/>
              <a:gd name="T86" fmla="*/ 144 w 288"/>
              <a:gd name="T87" fmla="*/ 36 h 288"/>
              <a:gd name="T88" fmla="*/ 160 w 288"/>
              <a:gd name="T89" fmla="*/ 37 h 288"/>
              <a:gd name="T90" fmla="*/ 109 w 288"/>
              <a:gd name="T91" fmla="*/ 42 h 288"/>
              <a:gd name="T92" fmla="*/ 97 w 288"/>
              <a:gd name="T93" fmla="*/ 82 h 288"/>
              <a:gd name="T94" fmla="*/ 56 w 288"/>
              <a:gd name="T95" fmla="*/ 82 h 288"/>
              <a:gd name="T96" fmla="*/ 109 w 288"/>
              <a:gd name="T97" fmla="*/ 42 h 288"/>
              <a:gd name="T98" fmla="*/ 56 w 288"/>
              <a:gd name="T99" fmla="*/ 206 h 288"/>
              <a:gd name="T100" fmla="*/ 97 w 288"/>
              <a:gd name="T101" fmla="*/ 206 h 288"/>
              <a:gd name="T102" fmla="*/ 109 w 288"/>
              <a:gd name="T103" fmla="*/ 246 h 288"/>
              <a:gd name="T104" fmla="*/ 56 w 288"/>
              <a:gd name="T105" fmla="*/ 206 h 288"/>
              <a:gd name="T106" fmla="*/ 128 w 288"/>
              <a:gd name="T107" fmla="*/ 251 h 288"/>
              <a:gd name="T108" fmla="*/ 114 w 288"/>
              <a:gd name="T109" fmla="*/ 206 h 288"/>
              <a:gd name="T110" fmla="*/ 175 w 288"/>
              <a:gd name="T111" fmla="*/ 206 h 288"/>
              <a:gd name="T112" fmla="*/ 160 w 288"/>
              <a:gd name="T113" fmla="*/ 251 h 288"/>
              <a:gd name="T114" fmla="*/ 144 w 288"/>
              <a:gd name="T115" fmla="*/ 252 h 288"/>
              <a:gd name="T116" fmla="*/ 128 w 288"/>
              <a:gd name="T117" fmla="*/ 251 h 288"/>
              <a:gd name="T118" fmla="*/ 180 w 288"/>
              <a:gd name="T119" fmla="*/ 246 h 288"/>
              <a:gd name="T120" fmla="*/ 191 w 288"/>
              <a:gd name="T121" fmla="*/ 206 h 288"/>
              <a:gd name="T122" fmla="*/ 232 w 288"/>
              <a:gd name="T123" fmla="*/ 206 h 288"/>
              <a:gd name="T124" fmla="*/ 180 w 288"/>
              <a:gd name="T125" fmla="*/ 24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97" y="136"/>
                </a:moveTo>
                <a:cubicBezTo>
                  <a:pt x="197" y="123"/>
                  <a:pt x="196" y="110"/>
                  <a:pt x="194" y="99"/>
                </a:cubicBezTo>
                <a:cubicBezTo>
                  <a:pt x="242" y="99"/>
                  <a:pt x="242" y="99"/>
                  <a:pt x="242" y="99"/>
                </a:cubicBezTo>
                <a:cubicBezTo>
                  <a:pt x="247" y="110"/>
                  <a:pt x="251" y="123"/>
                  <a:pt x="252" y="136"/>
                </a:cubicBezTo>
                <a:lnTo>
                  <a:pt x="197" y="136"/>
                </a:lnTo>
                <a:close/>
                <a:moveTo>
                  <a:pt x="37" y="136"/>
                </a:moveTo>
                <a:cubicBezTo>
                  <a:pt x="38" y="123"/>
                  <a:pt x="41" y="110"/>
                  <a:pt x="46" y="99"/>
                </a:cubicBezTo>
                <a:cubicBezTo>
                  <a:pt x="95" y="99"/>
                  <a:pt x="95" y="99"/>
                  <a:pt x="95" y="99"/>
                </a:cubicBezTo>
                <a:cubicBezTo>
                  <a:pt x="93" y="110"/>
                  <a:pt x="92" y="123"/>
                  <a:pt x="92" y="136"/>
                </a:cubicBezTo>
                <a:lnTo>
                  <a:pt x="37" y="136"/>
                </a:lnTo>
                <a:close/>
                <a:moveTo>
                  <a:pt x="111" y="99"/>
                </a:moveTo>
                <a:cubicBezTo>
                  <a:pt x="178" y="99"/>
                  <a:pt x="178" y="99"/>
                  <a:pt x="178" y="99"/>
                </a:cubicBezTo>
                <a:cubicBezTo>
                  <a:pt x="179" y="110"/>
                  <a:pt x="181" y="123"/>
                  <a:pt x="181" y="136"/>
                </a:cubicBezTo>
                <a:cubicBezTo>
                  <a:pt x="108" y="136"/>
                  <a:pt x="108" y="136"/>
                  <a:pt x="108" y="136"/>
                </a:cubicBezTo>
                <a:cubicBezTo>
                  <a:pt x="108" y="123"/>
                  <a:pt x="109" y="110"/>
                  <a:pt x="111" y="99"/>
                </a:cubicBezTo>
                <a:close/>
                <a:moveTo>
                  <a:pt x="37" y="152"/>
                </a:moveTo>
                <a:cubicBezTo>
                  <a:pt x="92" y="152"/>
                  <a:pt x="92" y="152"/>
                  <a:pt x="92" y="152"/>
                </a:cubicBezTo>
                <a:cubicBezTo>
                  <a:pt x="92" y="166"/>
                  <a:pt x="93" y="179"/>
                  <a:pt x="95" y="190"/>
                </a:cubicBezTo>
                <a:cubicBezTo>
                  <a:pt x="47" y="190"/>
                  <a:pt x="47" y="190"/>
                  <a:pt x="47" y="190"/>
                </a:cubicBezTo>
                <a:cubicBezTo>
                  <a:pt x="41" y="179"/>
                  <a:pt x="38" y="166"/>
                  <a:pt x="37" y="152"/>
                </a:cubicBezTo>
                <a:close/>
                <a:moveTo>
                  <a:pt x="108" y="152"/>
                </a:moveTo>
                <a:cubicBezTo>
                  <a:pt x="181" y="152"/>
                  <a:pt x="181" y="152"/>
                  <a:pt x="181" y="152"/>
                </a:cubicBezTo>
                <a:cubicBezTo>
                  <a:pt x="180" y="166"/>
                  <a:pt x="179" y="179"/>
                  <a:pt x="178" y="190"/>
                </a:cubicBezTo>
                <a:cubicBezTo>
                  <a:pt x="111" y="190"/>
                  <a:pt x="111" y="190"/>
                  <a:pt x="111" y="190"/>
                </a:cubicBezTo>
                <a:cubicBezTo>
                  <a:pt x="109" y="179"/>
                  <a:pt x="108" y="166"/>
                  <a:pt x="108" y="152"/>
                </a:cubicBezTo>
                <a:close/>
                <a:moveTo>
                  <a:pt x="197" y="152"/>
                </a:moveTo>
                <a:cubicBezTo>
                  <a:pt x="252" y="152"/>
                  <a:pt x="252" y="152"/>
                  <a:pt x="252" y="152"/>
                </a:cubicBezTo>
                <a:cubicBezTo>
                  <a:pt x="251" y="166"/>
                  <a:pt x="247" y="179"/>
                  <a:pt x="242" y="190"/>
                </a:cubicBezTo>
                <a:cubicBezTo>
                  <a:pt x="194" y="190"/>
                  <a:pt x="194" y="190"/>
                  <a:pt x="194" y="190"/>
                </a:cubicBezTo>
                <a:cubicBezTo>
                  <a:pt x="196" y="179"/>
                  <a:pt x="197" y="166"/>
                  <a:pt x="197" y="152"/>
                </a:cubicBezTo>
                <a:close/>
                <a:moveTo>
                  <a:pt x="233" y="82"/>
                </a:moveTo>
                <a:cubicBezTo>
                  <a:pt x="191" y="82"/>
                  <a:pt x="191" y="82"/>
                  <a:pt x="191" y="82"/>
                </a:cubicBezTo>
                <a:cubicBezTo>
                  <a:pt x="188" y="67"/>
                  <a:pt x="184" y="53"/>
                  <a:pt x="180" y="42"/>
                </a:cubicBezTo>
                <a:cubicBezTo>
                  <a:pt x="201" y="50"/>
                  <a:pt x="220" y="64"/>
                  <a:pt x="233" y="82"/>
                </a:cubicBezTo>
                <a:close/>
                <a:moveTo>
                  <a:pt x="160" y="37"/>
                </a:moveTo>
                <a:cubicBezTo>
                  <a:pt x="166" y="49"/>
                  <a:pt x="171" y="64"/>
                  <a:pt x="175" y="82"/>
                </a:cubicBezTo>
                <a:cubicBezTo>
                  <a:pt x="114" y="82"/>
                  <a:pt x="114" y="82"/>
                  <a:pt x="114" y="82"/>
                </a:cubicBezTo>
                <a:cubicBezTo>
                  <a:pt x="118" y="64"/>
                  <a:pt x="123" y="49"/>
                  <a:pt x="128" y="37"/>
                </a:cubicBezTo>
                <a:cubicBezTo>
                  <a:pt x="134" y="37"/>
                  <a:pt x="139" y="36"/>
                  <a:pt x="144" y="36"/>
                </a:cubicBezTo>
                <a:cubicBezTo>
                  <a:pt x="150" y="36"/>
                  <a:pt x="155" y="37"/>
                  <a:pt x="160" y="37"/>
                </a:cubicBezTo>
                <a:close/>
                <a:moveTo>
                  <a:pt x="109" y="42"/>
                </a:moveTo>
                <a:cubicBezTo>
                  <a:pt x="104" y="53"/>
                  <a:pt x="100" y="67"/>
                  <a:pt x="97" y="82"/>
                </a:cubicBezTo>
                <a:cubicBezTo>
                  <a:pt x="56" y="82"/>
                  <a:pt x="56" y="82"/>
                  <a:pt x="56" y="82"/>
                </a:cubicBezTo>
                <a:cubicBezTo>
                  <a:pt x="69" y="64"/>
                  <a:pt x="87" y="50"/>
                  <a:pt x="109" y="42"/>
                </a:cubicBezTo>
                <a:close/>
                <a:moveTo>
                  <a:pt x="56" y="206"/>
                </a:moveTo>
                <a:cubicBezTo>
                  <a:pt x="97" y="206"/>
                  <a:pt x="97" y="206"/>
                  <a:pt x="97" y="206"/>
                </a:cubicBezTo>
                <a:cubicBezTo>
                  <a:pt x="100" y="222"/>
                  <a:pt x="104" y="235"/>
                  <a:pt x="109" y="246"/>
                </a:cubicBezTo>
                <a:cubicBezTo>
                  <a:pt x="87" y="239"/>
                  <a:pt x="69" y="225"/>
                  <a:pt x="56" y="206"/>
                </a:cubicBezTo>
                <a:close/>
                <a:moveTo>
                  <a:pt x="128" y="251"/>
                </a:moveTo>
                <a:cubicBezTo>
                  <a:pt x="123" y="240"/>
                  <a:pt x="118" y="225"/>
                  <a:pt x="114" y="206"/>
                </a:cubicBezTo>
                <a:cubicBezTo>
                  <a:pt x="175" y="206"/>
                  <a:pt x="175" y="206"/>
                  <a:pt x="175" y="206"/>
                </a:cubicBezTo>
                <a:cubicBezTo>
                  <a:pt x="171" y="225"/>
                  <a:pt x="166" y="240"/>
                  <a:pt x="160" y="251"/>
                </a:cubicBezTo>
                <a:cubicBezTo>
                  <a:pt x="155" y="252"/>
                  <a:pt x="150" y="252"/>
                  <a:pt x="144" y="252"/>
                </a:cubicBezTo>
                <a:cubicBezTo>
                  <a:pt x="139" y="252"/>
                  <a:pt x="133" y="252"/>
                  <a:pt x="128" y="251"/>
                </a:cubicBezTo>
                <a:close/>
                <a:moveTo>
                  <a:pt x="180" y="246"/>
                </a:moveTo>
                <a:cubicBezTo>
                  <a:pt x="184" y="235"/>
                  <a:pt x="188" y="222"/>
                  <a:pt x="191" y="206"/>
                </a:cubicBezTo>
                <a:cubicBezTo>
                  <a:pt x="232" y="206"/>
                  <a:pt x="232" y="206"/>
                  <a:pt x="232" y="206"/>
                </a:cubicBezTo>
                <a:cubicBezTo>
                  <a:pt x="219" y="225"/>
                  <a:pt x="201" y="238"/>
                  <a:pt x="180" y="2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Freeform 56"/>
          <p:cNvSpPr>
            <a:spLocks noEditPoints="1"/>
          </p:cNvSpPr>
          <p:nvPr/>
        </p:nvSpPr>
        <p:spPr bwMode="auto">
          <a:xfrm>
            <a:off x="1455864" y="4637211"/>
            <a:ext cx="476980" cy="476980"/>
          </a:xfrm>
          <a:custGeom>
            <a:avLst/>
            <a:gdLst>
              <a:gd name="T0" fmla="*/ 83 w 167"/>
              <a:gd name="T1" fmla="*/ 0 h 167"/>
              <a:gd name="T2" fmla="*/ 0 w 167"/>
              <a:gd name="T3" fmla="*/ 84 h 167"/>
              <a:gd name="T4" fmla="*/ 83 w 167"/>
              <a:gd name="T5" fmla="*/ 167 h 167"/>
              <a:gd name="T6" fmla="*/ 167 w 167"/>
              <a:gd name="T7" fmla="*/ 84 h 167"/>
              <a:gd name="T8" fmla="*/ 83 w 167"/>
              <a:gd name="T9" fmla="*/ 0 h 167"/>
              <a:gd name="T10" fmla="*/ 73 w 167"/>
              <a:gd name="T11" fmla="*/ 125 h 167"/>
              <a:gd name="T12" fmla="*/ 52 w 167"/>
              <a:gd name="T13" fmla="*/ 125 h 167"/>
              <a:gd name="T14" fmla="*/ 52 w 167"/>
              <a:gd name="T15" fmla="*/ 84 h 167"/>
              <a:gd name="T16" fmla="*/ 52 w 167"/>
              <a:gd name="T17" fmla="*/ 42 h 167"/>
              <a:gd name="T18" fmla="*/ 73 w 167"/>
              <a:gd name="T19" fmla="*/ 42 h 167"/>
              <a:gd name="T20" fmla="*/ 73 w 167"/>
              <a:gd name="T21" fmla="*/ 125 h 167"/>
              <a:gd name="T22" fmla="*/ 114 w 167"/>
              <a:gd name="T23" fmla="*/ 125 h 167"/>
              <a:gd name="T24" fmla="*/ 94 w 167"/>
              <a:gd name="T25" fmla="*/ 125 h 167"/>
              <a:gd name="T26" fmla="*/ 94 w 167"/>
              <a:gd name="T27" fmla="*/ 84 h 167"/>
              <a:gd name="T28" fmla="*/ 94 w 167"/>
              <a:gd name="T29" fmla="*/ 42 h 167"/>
              <a:gd name="T30" fmla="*/ 114 w 167"/>
              <a:gd name="T31" fmla="*/ 42 h 167"/>
              <a:gd name="T32" fmla="*/ 114 w 167"/>
              <a:gd name="T33" fmla="*/ 125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7" h="167">
                <a:moveTo>
                  <a:pt x="83" y="0"/>
                </a:moveTo>
                <a:cubicBezTo>
                  <a:pt x="37" y="0"/>
                  <a:pt x="0" y="38"/>
                  <a:pt x="0" y="84"/>
                </a:cubicBezTo>
                <a:cubicBezTo>
                  <a:pt x="0" y="130"/>
                  <a:pt x="37" y="167"/>
                  <a:pt x="83" y="167"/>
                </a:cubicBezTo>
                <a:cubicBezTo>
                  <a:pt x="129" y="167"/>
                  <a:pt x="167" y="130"/>
                  <a:pt x="167" y="84"/>
                </a:cubicBezTo>
                <a:cubicBezTo>
                  <a:pt x="167" y="38"/>
                  <a:pt x="129" y="0"/>
                  <a:pt x="83" y="0"/>
                </a:cubicBezTo>
                <a:close/>
                <a:moveTo>
                  <a:pt x="73" y="125"/>
                </a:moveTo>
                <a:cubicBezTo>
                  <a:pt x="52" y="125"/>
                  <a:pt x="52" y="125"/>
                  <a:pt x="52" y="125"/>
                </a:cubicBezTo>
                <a:cubicBezTo>
                  <a:pt x="52" y="84"/>
                  <a:pt x="52" y="84"/>
                  <a:pt x="52" y="84"/>
                </a:cubicBezTo>
                <a:cubicBezTo>
                  <a:pt x="52" y="42"/>
                  <a:pt x="52" y="42"/>
                  <a:pt x="52" y="42"/>
                </a:cubicBezTo>
                <a:cubicBezTo>
                  <a:pt x="73" y="42"/>
                  <a:pt x="73" y="42"/>
                  <a:pt x="73" y="42"/>
                </a:cubicBezTo>
                <a:lnTo>
                  <a:pt x="73" y="125"/>
                </a:lnTo>
                <a:close/>
                <a:moveTo>
                  <a:pt x="114" y="125"/>
                </a:moveTo>
                <a:cubicBezTo>
                  <a:pt x="94" y="125"/>
                  <a:pt x="94" y="125"/>
                  <a:pt x="94" y="125"/>
                </a:cubicBezTo>
                <a:cubicBezTo>
                  <a:pt x="94" y="84"/>
                  <a:pt x="94" y="84"/>
                  <a:pt x="94" y="84"/>
                </a:cubicBezTo>
                <a:cubicBezTo>
                  <a:pt x="94" y="42"/>
                  <a:pt x="94" y="42"/>
                  <a:pt x="94" y="42"/>
                </a:cubicBezTo>
                <a:cubicBezTo>
                  <a:pt x="114" y="42"/>
                  <a:pt x="114" y="42"/>
                  <a:pt x="114" y="42"/>
                </a:cubicBezTo>
                <a:lnTo>
                  <a:pt x="114" y="1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4135123" y="407146"/>
            <a:ext cx="4170839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r>
              <a:rPr lang="en-US" altLang="zh-CN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28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5" name="TextBox 76"/>
          <p:cNvSpPr txBox="1"/>
          <p:nvPr/>
        </p:nvSpPr>
        <p:spPr>
          <a:xfrm>
            <a:off x="1964760" y="2464108"/>
            <a:ext cx="2681925" cy="3371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替换内容</a:t>
            </a:r>
            <a:r>
              <a:rPr lang="en-US" altLang="zh-CN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92242" y="2843082"/>
            <a:ext cx="2697756" cy="8102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</a:p>
        </p:txBody>
      </p:sp>
      <p:sp>
        <p:nvSpPr>
          <p:cNvPr id="27" name="TextBox 76"/>
          <p:cNvSpPr txBox="1"/>
          <p:nvPr/>
        </p:nvSpPr>
        <p:spPr>
          <a:xfrm>
            <a:off x="2079039" y="4405094"/>
            <a:ext cx="2681925" cy="3371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替换内容</a:t>
            </a:r>
            <a:r>
              <a:rPr lang="en-US" altLang="zh-CN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406521" y="4784068"/>
            <a:ext cx="2697756" cy="8102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</a:p>
        </p:txBody>
      </p:sp>
      <p:sp>
        <p:nvSpPr>
          <p:cNvPr id="29" name="TextBox 76"/>
          <p:cNvSpPr txBox="1"/>
          <p:nvPr/>
        </p:nvSpPr>
        <p:spPr>
          <a:xfrm>
            <a:off x="7559916" y="2496895"/>
            <a:ext cx="2681925" cy="3371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替换内容</a:t>
            </a:r>
            <a:r>
              <a:rPr lang="en-US" altLang="zh-CN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887398" y="2875869"/>
            <a:ext cx="2697756" cy="8102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</a:p>
        </p:txBody>
      </p:sp>
      <p:sp>
        <p:nvSpPr>
          <p:cNvPr id="32" name="TextBox 76"/>
          <p:cNvSpPr txBox="1"/>
          <p:nvPr/>
        </p:nvSpPr>
        <p:spPr>
          <a:xfrm>
            <a:off x="7903575" y="4469751"/>
            <a:ext cx="2681925" cy="3371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替换内容</a:t>
            </a:r>
            <a:r>
              <a:rPr lang="en-US" altLang="zh-CN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231057" y="4848725"/>
            <a:ext cx="2697756" cy="8102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edge/>
      </p:transition>
    </mc:Choice>
    <mc:Fallback xmlns="">
      <p:transition spd="slow" advClick="0" advTm="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76"/>
          <p:cNvSpPr txBox="1"/>
          <p:nvPr/>
        </p:nvSpPr>
        <p:spPr>
          <a:xfrm>
            <a:off x="1071580" y="3127299"/>
            <a:ext cx="30989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PART 03</a:t>
            </a:r>
            <a:endParaRPr lang="zh-CN" altLang="en-US" sz="54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4" name="文本框 21"/>
          <p:cNvSpPr txBox="1"/>
          <p:nvPr/>
        </p:nvSpPr>
        <p:spPr>
          <a:xfrm>
            <a:off x="1071580" y="5051498"/>
            <a:ext cx="3867699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7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template</a:t>
            </a:r>
          </a:p>
          <a:p>
            <a:pPr>
              <a:lnSpc>
                <a:spcPct val="130000"/>
              </a:lnSpc>
            </a:pPr>
            <a:r>
              <a:rPr lang="en-US" altLang="zh-CN" sz="7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Applicable to enterprise introduction, summary report, sales marketing, chart </a:t>
            </a:r>
            <a:r>
              <a:rPr lang="en-US" altLang="zh-CN" sz="7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dataa</a:t>
            </a:r>
            <a:endParaRPr lang="zh-CN" altLang="en-US" sz="7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71580" y="4591456"/>
            <a:ext cx="3745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1071580" y="4015913"/>
            <a:ext cx="4170839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r>
              <a:rPr lang="en-US" altLang="zh-CN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28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pic>
        <p:nvPicPr>
          <p:cNvPr id="3" name="图片 2" descr="3c9d93ad47e06a34d849c9948ba9d5b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920" y="-5715"/>
            <a:ext cx="6638925" cy="5775325"/>
          </a:xfrm>
          <a:prstGeom prst="rect">
            <a:avLst/>
          </a:prstGeom>
        </p:spPr>
      </p:pic>
      <p:pic>
        <p:nvPicPr>
          <p:cNvPr id="5" name="图片 4" descr="3c9d93ad47e06a34d849c9948ba9d5b9"/>
          <p:cNvPicPr>
            <a:picLocks noChangeAspect="1"/>
          </p:cNvPicPr>
          <p:nvPr/>
        </p:nvPicPr>
        <p:blipFill>
          <a:blip r:embed="rId3"/>
          <a:srcRect l="14161" t="13946" r="55896" b="38938"/>
          <a:stretch>
            <a:fillRect/>
          </a:stretch>
        </p:blipFill>
        <p:spPr>
          <a:xfrm rot="1800000">
            <a:off x="2369820" y="-993775"/>
            <a:ext cx="1901190" cy="2692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edge/>
      </p:transition>
    </mc:Choice>
    <mc:Fallback xmlns="">
      <p:transition spd="slow" advClick="0" advTm="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7" t="3038" r="5445" b="935"/>
          <a:stretch>
            <a:fillRect/>
          </a:stretch>
        </p:blipFill>
        <p:spPr>
          <a:xfrm>
            <a:off x="9579935" y="1"/>
            <a:ext cx="2612065" cy="2792396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09" y="930366"/>
            <a:ext cx="225382" cy="0"/>
          </a:xfrm>
          <a:prstGeom prst="line">
            <a:avLst/>
          </a:prstGeom>
          <a:ln w="22225" cap="rnd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76"/>
          <p:cNvSpPr txBox="1"/>
          <p:nvPr/>
        </p:nvSpPr>
        <p:spPr>
          <a:xfrm>
            <a:off x="4135123" y="407146"/>
            <a:ext cx="4170839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r>
              <a:rPr lang="en-US" altLang="zh-CN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28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55877" y="2753847"/>
            <a:ext cx="2391303" cy="9220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178"/>
          <p:cNvSpPr>
            <a:spLocks noEditPoints="1"/>
          </p:cNvSpPr>
          <p:nvPr/>
        </p:nvSpPr>
        <p:spPr bwMode="auto">
          <a:xfrm>
            <a:off x="6589986" y="2685087"/>
            <a:ext cx="504720" cy="380138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26" name="Text Placeholder 3"/>
          <p:cNvSpPr txBox="1"/>
          <p:nvPr/>
        </p:nvSpPr>
        <p:spPr>
          <a:xfrm>
            <a:off x="1845335" y="2269591"/>
            <a:ext cx="519373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4547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</a:t>
            </a:r>
          </a:p>
        </p:txBody>
      </p:sp>
      <p:cxnSp>
        <p:nvCxnSpPr>
          <p:cNvPr id="27" name="Straight Connector 97"/>
          <p:cNvCxnSpPr/>
          <p:nvPr/>
        </p:nvCxnSpPr>
        <p:spPr>
          <a:xfrm>
            <a:off x="2549528" y="2568769"/>
            <a:ext cx="1785817" cy="0"/>
          </a:xfrm>
          <a:prstGeom prst="line">
            <a:avLst/>
          </a:prstGeom>
          <a:ln w="19050" cap="rnd">
            <a:solidFill>
              <a:srgbClr val="F45474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/>
          <p:cNvSpPr txBox="1"/>
          <p:nvPr/>
        </p:nvSpPr>
        <p:spPr>
          <a:xfrm>
            <a:off x="4572828" y="2269591"/>
            <a:ext cx="519373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4547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</a:t>
            </a:r>
          </a:p>
        </p:txBody>
      </p:sp>
      <p:cxnSp>
        <p:nvCxnSpPr>
          <p:cNvPr id="29" name="Straight Connector 102"/>
          <p:cNvCxnSpPr/>
          <p:nvPr/>
        </p:nvCxnSpPr>
        <p:spPr>
          <a:xfrm>
            <a:off x="5248446" y="2568769"/>
            <a:ext cx="1785817" cy="0"/>
          </a:xfrm>
          <a:prstGeom prst="line">
            <a:avLst/>
          </a:prstGeom>
          <a:ln w="19050" cap="rnd">
            <a:solidFill>
              <a:srgbClr val="F45474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3"/>
          <p:cNvSpPr txBox="1"/>
          <p:nvPr/>
        </p:nvSpPr>
        <p:spPr>
          <a:xfrm>
            <a:off x="7231818" y="2269591"/>
            <a:ext cx="519373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4547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03</a:t>
            </a:r>
          </a:p>
        </p:txBody>
      </p:sp>
      <p:cxnSp>
        <p:nvCxnSpPr>
          <p:cNvPr id="32" name="Straight Connector 110"/>
          <p:cNvCxnSpPr/>
          <p:nvPr/>
        </p:nvCxnSpPr>
        <p:spPr>
          <a:xfrm>
            <a:off x="7926486" y="2568769"/>
            <a:ext cx="1785817" cy="0"/>
          </a:xfrm>
          <a:prstGeom prst="line">
            <a:avLst/>
          </a:prstGeom>
          <a:ln w="19050" cap="rnd">
            <a:solidFill>
              <a:srgbClr val="F4547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111"/>
          <p:cNvCxnSpPr/>
          <p:nvPr/>
        </p:nvCxnSpPr>
        <p:spPr>
          <a:xfrm rot="10800000" flipV="1">
            <a:off x="7823395" y="2568768"/>
            <a:ext cx="1888910" cy="1540235"/>
          </a:xfrm>
          <a:prstGeom prst="bentConnector3">
            <a:avLst>
              <a:gd name="adj1" fmla="val -6981"/>
            </a:avLst>
          </a:prstGeom>
          <a:ln w="19050">
            <a:solidFill>
              <a:srgbClr val="F454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3"/>
          <p:cNvSpPr txBox="1"/>
          <p:nvPr/>
        </p:nvSpPr>
        <p:spPr>
          <a:xfrm>
            <a:off x="1845335" y="3810283"/>
            <a:ext cx="519373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4547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06</a:t>
            </a:r>
          </a:p>
        </p:txBody>
      </p:sp>
      <p:sp>
        <p:nvSpPr>
          <p:cNvPr id="35" name="Text Placeholder 3"/>
          <p:cNvSpPr txBox="1"/>
          <p:nvPr/>
        </p:nvSpPr>
        <p:spPr>
          <a:xfrm>
            <a:off x="4572828" y="3810283"/>
            <a:ext cx="519373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4547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05</a:t>
            </a:r>
          </a:p>
        </p:txBody>
      </p:sp>
      <p:sp>
        <p:nvSpPr>
          <p:cNvPr id="36" name="Text Placeholder 3"/>
          <p:cNvSpPr txBox="1"/>
          <p:nvPr/>
        </p:nvSpPr>
        <p:spPr>
          <a:xfrm>
            <a:off x="7231818" y="3810283"/>
            <a:ext cx="519373" cy="61555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4547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04</a:t>
            </a:r>
          </a:p>
        </p:txBody>
      </p:sp>
      <p:cxnSp>
        <p:nvCxnSpPr>
          <p:cNvPr id="37" name="Straight Connector 124"/>
          <p:cNvCxnSpPr/>
          <p:nvPr/>
        </p:nvCxnSpPr>
        <p:spPr>
          <a:xfrm flipH="1">
            <a:off x="5210346" y="4109003"/>
            <a:ext cx="1785817" cy="0"/>
          </a:xfrm>
          <a:prstGeom prst="line">
            <a:avLst/>
          </a:prstGeom>
          <a:ln w="19050" cap="rnd">
            <a:solidFill>
              <a:srgbClr val="F45474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25"/>
          <p:cNvCxnSpPr/>
          <p:nvPr/>
        </p:nvCxnSpPr>
        <p:spPr>
          <a:xfrm flipH="1">
            <a:off x="2511428" y="4109003"/>
            <a:ext cx="1785817" cy="0"/>
          </a:xfrm>
          <a:prstGeom prst="line">
            <a:avLst/>
          </a:prstGeom>
          <a:ln w="19050" cap="rnd">
            <a:solidFill>
              <a:srgbClr val="F45474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4907602" y="2757030"/>
            <a:ext cx="2391303" cy="9220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566791" y="2752619"/>
            <a:ext cx="2391303" cy="9220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151339" y="4286828"/>
            <a:ext cx="2391303" cy="9220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945702" y="4282654"/>
            <a:ext cx="2391303" cy="9220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566791" y="4282654"/>
            <a:ext cx="2391303" cy="9220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edge/>
      </p:transition>
    </mc:Choice>
    <mc:Fallback xmlns="">
      <p:transition spd="slow" advClick="0" advTm="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8" grpId="0"/>
      <p:bldP spid="30" grpId="0"/>
      <p:bldP spid="34" grpId="0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514906" y="2158409"/>
            <a:ext cx="2083982" cy="2083982"/>
          </a:xfrm>
          <a:prstGeom prst="rect">
            <a:avLst/>
          </a:prstGeom>
          <a:blipFill dpi="0" rotWithShape="1">
            <a:blip r:embed="rId4"/>
            <a:srcRect/>
            <a:stretch>
              <a:fillRect l="-2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290075" y="2158409"/>
            <a:ext cx="2083982" cy="2083982"/>
          </a:xfrm>
          <a:prstGeom prst="rect">
            <a:avLst/>
          </a:prstGeom>
          <a:solidFill>
            <a:srgbClr val="F45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7" t="3038" r="5445" b="935"/>
          <a:stretch>
            <a:fillRect/>
          </a:stretch>
        </p:blipFill>
        <p:spPr>
          <a:xfrm>
            <a:off x="9579935" y="1"/>
            <a:ext cx="2612065" cy="2792396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09" y="930366"/>
            <a:ext cx="225382" cy="0"/>
          </a:xfrm>
          <a:prstGeom prst="line">
            <a:avLst/>
          </a:prstGeom>
          <a:ln w="22225" cap="rnd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593112" y="4322219"/>
            <a:ext cx="9005776" cy="1961622"/>
          </a:xfrm>
          <a:prstGeom prst="rect">
            <a:avLst/>
          </a:prstGeom>
          <a:solidFill>
            <a:srgbClr val="F45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MH_Other_12"/>
          <p:cNvSpPr/>
          <p:nvPr>
            <p:custDataLst>
              <p:tags r:id="rId1"/>
            </p:custDataLst>
          </p:nvPr>
        </p:nvSpPr>
        <p:spPr bwMode="auto">
          <a:xfrm>
            <a:off x="6806341" y="2707495"/>
            <a:ext cx="1060503" cy="1060506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2125390" y="4578517"/>
            <a:ext cx="1310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125390" y="4978627"/>
            <a:ext cx="8060601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请在此添加文字说明，编辑文字。请在此添加文字说明，编辑文字。请在此添加文字说明，编辑文字。请在此添加文字说明，编辑文字。请在此添加文字说明，编辑文字。请在此添加文字说明，编辑文字。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4135123" y="407146"/>
            <a:ext cx="4170839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r>
              <a:rPr lang="en-US" altLang="zh-CN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28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93215" y="2158365"/>
            <a:ext cx="4484370" cy="2084070"/>
          </a:xfrm>
          <a:prstGeom prst="rect">
            <a:avLst/>
          </a:prstGeom>
          <a:blipFill dpi="0" rotWithShape="1">
            <a:blip r:embed="rId4"/>
            <a:srcRect/>
            <a:stretch>
              <a:fillRect l="-2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edge/>
      </p:transition>
    </mc:Choice>
    <mc:Fallback xmlns="">
      <p:transition spd="slow" advClick="0" advTm="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2" grpId="0" animBg="1"/>
      <p:bldP spid="11" grpId="0" animBg="1"/>
      <p:bldP spid="12" grpId="0"/>
      <p:bldP spid="13" grpId="0"/>
      <p:bldP spid="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7" t="3038" r="5445" b="935"/>
          <a:stretch>
            <a:fillRect/>
          </a:stretch>
        </p:blipFill>
        <p:spPr>
          <a:xfrm>
            <a:off x="9579935" y="1"/>
            <a:ext cx="2612065" cy="2792396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09" y="930366"/>
            <a:ext cx="225382" cy="0"/>
          </a:xfrm>
          <a:prstGeom prst="line">
            <a:avLst/>
          </a:prstGeom>
          <a:ln w="22225" cap="rnd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剪去单角的矩形 7"/>
          <p:cNvSpPr/>
          <p:nvPr/>
        </p:nvSpPr>
        <p:spPr>
          <a:xfrm>
            <a:off x="1910589" y="2595625"/>
            <a:ext cx="958866" cy="958864"/>
          </a:xfrm>
          <a:prstGeom prst="snip1Rect">
            <a:avLst/>
          </a:prstGeom>
          <a:solidFill>
            <a:srgbClr val="F454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剪去单角的矩形 8"/>
          <p:cNvSpPr/>
          <p:nvPr/>
        </p:nvSpPr>
        <p:spPr>
          <a:xfrm>
            <a:off x="4433869" y="4059585"/>
            <a:ext cx="958866" cy="958864"/>
          </a:xfrm>
          <a:prstGeom prst="snip1Rect">
            <a:avLst/>
          </a:prstGeom>
          <a:solidFill>
            <a:srgbClr val="F454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剪去单角的矩形 9"/>
          <p:cNvSpPr/>
          <p:nvPr/>
        </p:nvSpPr>
        <p:spPr>
          <a:xfrm>
            <a:off x="6957148" y="2595626"/>
            <a:ext cx="958866" cy="958864"/>
          </a:xfrm>
          <a:prstGeom prst="snip1Rect">
            <a:avLst/>
          </a:prstGeom>
          <a:solidFill>
            <a:srgbClr val="F454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剪去单角的矩形 10"/>
          <p:cNvSpPr/>
          <p:nvPr/>
        </p:nvSpPr>
        <p:spPr>
          <a:xfrm>
            <a:off x="9480425" y="4059586"/>
            <a:ext cx="958866" cy="958864"/>
          </a:xfrm>
          <a:prstGeom prst="snip1Rect">
            <a:avLst/>
          </a:prstGeom>
          <a:solidFill>
            <a:srgbClr val="F454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76"/>
          <p:cNvSpPr txBox="1"/>
          <p:nvPr/>
        </p:nvSpPr>
        <p:spPr>
          <a:xfrm>
            <a:off x="1832944" y="2721114"/>
            <a:ext cx="1124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01</a:t>
            </a:r>
            <a:endParaRPr lang="zh-CN" altLang="en-US" sz="4000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1" name="TextBox 76"/>
          <p:cNvSpPr txBox="1"/>
          <p:nvPr/>
        </p:nvSpPr>
        <p:spPr>
          <a:xfrm>
            <a:off x="4370816" y="4185074"/>
            <a:ext cx="1124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02</a:t>
            </a:r>
            <a:endParaRPr lang="zh-CN" altLang="en-US" sz="4000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2" name="TextBox 76"/>
          <p:cNvSpPr txBox="1"/>
          <p:nvPr/>
        </p:nvSpPr>
        <p:spPr>
          <a:xfrm>
            <a:off x="6865904" y="2721114"/>
            <a:ext cx="1124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03</a:t>
            </a:r>
            <a:endParaRPr lang="zh-CN" altLang="en-US" sz="4000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3" name="TextBox 76"/>
          <p:cNvSpPr txBox="1"/>
          <p:nvPr/>
        </p:nvSpPr>
        <p:spPr>
          <a:xfrm>
            <a:off x="9397699" y="4185074"/>
            <a:ext cx="1124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04</a:t>
            </a:r>
            <a:endParaRPr lang="zh-CN" altLang="en-US" sz="4000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4135123" y="407146"/>
            <a:ext cx="4170839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r>
              <a:rPr lang="en-US" altLang="zh-CN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28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5" name="TextBox 76"/>
          <p:cNvSpPr txBox="1"/>
          <p:nvPr/>
        </p:nvSpPr>
        <p:spPr>
          <a:xfrm>
            <a:off x="2782205" y="2695616"/>
            <a:ext cx="2681925" cy="3371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替换内容</a:t>
            </a:r>
            <a:r>
              <a:rPr lang="en-US" altLang="zh-CN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109687" y="3074590"/>
            <a:ext cx="2697756" cy="8102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</a:p>
        </p:txBody>
      </p:sp>
      <p:sp>
        <p:nvSpPr>
          <p:cNvPr id="27" name="TextBox 76"/>
          <p:cNvSpPr txBox="1"/>
          <p:nvPr/>
        </p:nvSpPr>
        <p:spPr>
          <a:xfrm>
            <a:off x="1313329" y="4169914"/>
            <a:ext cx="2681925" cy="3371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替换内容</a:t>
            </a:r>
            <a:r>
              <a:rPr lang="en-US" altLang="zh-CN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640811" y="4548888"/>
            <a:ext cx="2697756" cy="8102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</a:p>
        </p:txBody>
      </p:sp>
      <p:sp>
        <p:nvSpPr>
          <p:cNvPr id="29" name="TextBox 76"/>
          <p:cNvSpPr txBox="1"/>
          <p:nvPr/>
        </p:nvSpPr>
        <p:spPr>
          <a:xfrm>
            <a:off x="8218776" y="2754844"/>
            <a:ext cx="2681925" cy="3371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替换内容</a:t>
            </a:r>
            <a:r>
              <a:rPr lang="en-US" altLang="zh-CN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546258" y="3133818"/>
            <a:ext cx="2697756" cy="8102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</a:p>
        </p:txBody>
      </p:sp>
      <p:sp>
        <p:nvSpPr>
          <p:cNvPr id="32" name="TextBox 76"/>
          <p:cNvSpPr txBox="1"/>
          <p:nvPr/>
        </p:nvSpPr>
        <p:spPr>
          <a:xfrm>
            <a:off x="6269459" y="4179853"/>
            <a:ext cx="2681925" cy="3371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替换内容</a:t>
            </a:r>
            <a:r>
              <a:rPr lang="en-US" altLang="zh-CN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596941" y="4558827"/>
            <a:ext cx="2697756" cy="8102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edge/>
      </p:transition>
    </mc:Choice>
    <mc:Fallback xmlns="">
      <p:transition spd="slow" advClick="0" advTm="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0" grpId="0"/>
      <p:bldP spid="21" grpId="0"/>
      <p:bldP spid="22" grpId="0"/>
      <p:bldP spid="23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7" t="3038" r="5445" b="935"/>
          <a:stretch>
            <a:fillRect/>
          </a:stretch>
        </p:blipFill>
        <p:spPr>
          <a:xfrm>
            <a:off x="9579935" y="1"/>
            <a:ext cx="2612065" cy="2792396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09" y="930366"/>
            <a:ext cx="225382" cy="0"/>
          </a:xfrm>
          <a:prstGeom prst="line">
            <a:avLst/>
          </a:prstGeom>
          <a:ln w="22225" cap="rnd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35"/>
          <p:cNvSpPr/>
          <p:nvPr/>
        </p:nvSpPr>
        <p:spPr bwMode="auto">
          <a:xfrm>
            <a:off x="6831260" y="3213202"/>
            <a:ext cx="620995" cy="1280323"/>
          </a:xfrm>
          <a:custGeom>
            <a:avLst/>
            <a:gdLst>
              <a:gd name="T0" fmla="*/ 54 w 66"/>
              <a:gd name="T1" fmla="*/ 2 h 138"/>
              <a:gd name="T2" fmla="*/ 33 w 66"/>
              <a:gd name="T3" fmla="*/ 75 h 138"/>
              <a:gd name="T4" fmla="*/ 33 w 66"/>
              <a:gd name="T5" fmla="*/ 76 h 138"/>
              <a:gd name="T6" fmla="*/ 15 w 66"/>
              <a:gd name="T7" fmla="*/ 111 h 138"/>
              <a:gd name="T8" fmla="*/ 13 w 66"/>
              <a:gd name="T9" fmla="*/ 115 h 138"/>
              <a:gd name="T10" fmla="*/ 0 w 66"/>
              <a:gd name="T11" fmla="*/ 138 h 138"/>
              <a:gd name="T12" fmla="*/ 14 w 66"/>
              <a:gd name="T13" fmla="*/ 138 h 138"/>
              <a:gd name="T14" fmla="*/ 23 w 66"/>
              <a:gd name="T15" fmla="*/ 121 h 138"/>
              <a:gd name="T16" fmla="*/ 25 w 66"/>
              <a:gd name="T17" fmla="*/ 117 h 138"/>
              <a:gd name="T18" fmla="*/ 43 w 66"/>
              <a:gd name="T19" fmla="*/ 81 h 138"/>
              <a:gd name="T20" fmla="*/ 66 w 66"/>
              <a:gd name="T21" fmla="*/ 2 h 138"/>
              <a:gd name="T22" fmla="*/ 66 w 66"/>
              <a:gd name="T23" fmla="*/ 0 h 138"/>
              <a:gd name="T24" fmla="*/ 54 w 66"/>
              <a:gd name="T25" fmla="*/ 0 h 138"/>
              <a:gd name="T26" fmla="*/ 54 w 66"/>
              <a:gd name="T27" fmla="*/ 2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6" h="138">
                <a:moveTo>
                  <a:pt x="54" y="2"/>
                </a:moveTo>
                <a:cubicBezTo>
                  <a:pt x="54" y="28"/>
                  <a:pt x="47" y="53"/>
                  <a:pt x="33" y="75"/>
                </a:cubicBezTo>
                <a:cubicBezTo>
                  <a:pt x="33" y="76"/>
                  <a:pt x="33" y="76"/>
                  <a:pt x="33" y="76"/>
                </a:cubicBezTo>
                <a:cubicBezTo>
                  <a:pt x="23" y="94"/>
                  <a:pt x="17" y="107"/>
                  <a:pt x="15" y="111"/>
                </a:cubicBezTo>
                <a:cubicBezTo>
                  <a:pt x="14" y="112"/>
                  <a:pt x="13" y="113"/>
                  <a:pt x="13" y="115"/>
                </a:cubicBezTo>
                <a:cubicBezTo>
                  <a:pt x="8" y="122"/>
                  <a:pt x="4" y="130"/>
                  <a:pt x="0" y="138"/>
                </a:cubicBezTo>
                <a:cubicBezTo>
                  <a:pt x="14" y="138"/>
                  <a:pt x="14" y="138"/>
                  <a:pt x="14" y="138"/>
                </a:cubicBezTo>
                <a:cubicBezTo>
                  <a:pt x="17" y="131"/>
                  <a:pt x="21" y="124"/>
                  <a:pt x="23" y="121"/>
                </a:cubicBezTo>
                <a:cubicBezTo>
                  <a:pt x="24" y="119"/>
                  <a:pt x="25" y="118"/>
                  <a:pt x="25" y="117"/>
                </a:cubicBezTo>
                <a:cubicBezTo>
                  <a:pt x="28" y="112"/>
                  <a:pt x="37" y="95"/>
                  <a:pt x="43" y="81"/>
                </a:cubicBezTo>
                <a:cubicBezTo>
                  <a:pt x="58" y="58"/>
                  <a:pt x="66" y="30"/>
                  <a:pt x="66" y="2"/>
                </a:cubicBezTo>
                <a:cubicBezTo>
                  <a:pt x="66" y="1"/>
                  <a:pt x="66" y="0"/>
                  <a:pt x="66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4" y="1"/>
                  <a:pt x="54" y="2"/>
                </a:cubicBezTo>
                <a:close/>
              </a:path>
            </a:pathLst>
          </a:custGeom>
          <a:solidFill>
            <a:srgbClr val="F4547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58176" y="1917546"/>
            <a:ext cx="2690981" cy="4454298"/>
            <a:chOff x="4676620" y="1743303"/>
            <a:chExt cx="2690981" cy="4454298"/>
          </a:xfrm>
          <a:solidFill>
            <a:srgbClr val="F45474"/>
          </a:solidFill>
          <a:effectLst/>
        </p:grpSpPr>
        <p:sp>
          <p:nvSpPr>
            <p:cNvPr id="10" name="Freeform 22"/>
            <p:cNvSpPr/>
            <p:nvPr/>
          </p:nvSpPr>
          <p:spPr bwMode="auto">
            <a:xfrm>
              <a:off x="5999318" y="4319283"/>
              <a:ext cx="877828" cy="1878318"/>
            </a:xfrm>
            <a:custGeom>
              <a:avLst/>
              <a:gdLst>
                <a:gd name="T0" fmla="*/ 82 w 96"/>
                <a:gd name="T1" fmla="*/ 0 h 206"/>
                <a:gd name="T2" fmla="*/ 74 w 96"/>
                <a:gd name="T3" fmla="*/ 29 h 206"/>
                <a:gd name="T4" fmla="*/ 71 w 96"/>
                <a:gd name="T5" fmla="*/ 50 h 206"/>
                <a:gd name="T6" fmla="*/ 57 w 96"/>
                <a:gd name="T7" fmla="*/ 75 h 206"/>
                <a:gd name="T8" fmla="*/ 57 w 96"/>
                <a:gd name="T9" fmla="*/ 85 h 206"/>
                <a:gd name="T10" fmla="*/ 52 w 96"/>
                <a:gd name="T11" fmla="*/ 94 h 206"/>
                <a:gd name="T12" fmla="*/ 55 w 96"/>
                <a:gd name="T13" fmla="*/ 102 h 206"/>
                <a:gd name="T14" fmla="*/ 56 w 96"/>
                <a:gd name="T15" fmla="*/ 103 h 206"/>
                <a:gd name="T16" fmla="*/ 56 w 96"/>
                <a:gd name="T17" fmla="*/ 104 h 206"/>
                <a:gd name="T18" fmla="*/ 52 w 96"/>
                <a:gd name="T19" fmla="*/ 112 h 206"/>
                <a:gd name="T20" fmla="*/ 55 w 96"/>
                <a:gd name="T21" fmla="*/ 119 h 206"/>
                <a:gd name="T22" fmla="*/ 56 w 96"/>
                <a:gd name="T23" fmla="*/ 121 h 206"/>
                <a:gd name="T24" fmla="*/ 56 w 96"/>
                <a:gd name="T25" fmla="*/ 121 h 206"/>
                <a:gd name="T26" fmla="*/ 52 w 96"/>
                <a:gd name="T27" fmla="*/ 130 h 206"/>
                <a:gd name="T28" fmla="*/ 55 w 96"/>
                <a:gd name="T29" fmla="*/ 137 h 206"/>
                <a:gd name="T30" fmla="*/ 56 w 96"/>
                <a:gd name="T31" fmla="*/ 138 h 206"/>
                <a:gd name="T32" fmla="*/ 55 w 96"/>
                <a:gd name="T33" fmla="*/ 139 h 206"/>
                <a:gd name="T34" fmla="*/ 52 w 96"/>
                <a:gd name="T35" fmla="*/ 147 h 206"/>
                <a:gd name="T36" fmla="*/ 55 w 96"/>
                <a:gd name="T37" fmla="*/ 155 h 206"/>
                <a:gd name="T38" fmla="*/ 57 w 96"/>
                <a:gd name="T39" fmla="*/ 157 h 206"/>
                <a:gd name="T40" fmla="*/ 57 w 96"/>
                <a:gd name="T41" fmla="*/ 157 h 206"/>
                <a:gd name="T42" fmla="*/ 20 w 96"/>
                <a:gd name="T43" fmla="*/ 191 h 206"/>
                <a:gd name="T44" fmla="*/ 20 w 96"/>
                <a:gd name="T45" fmla="*/ 191 h 206"/>
                <a:gd name="T46" fmla="*/ 1 w 96"/>
                <a:gd name="T47" fmla="*/ 194 h 206"/>
                <a:gd name="T48" fmla="*/ 1 w 96"/>
                <a:gd name="T49" fmla="*/ 194 h 206"/>
                <a:gd name="T50" fmla="*/ 0 w 96"/>
                <a:gd name="T51" fmla="*/ 194 h 206"/>
                <a:gd name="T52" fmla="*/ 0 w 96"/>
                <a:gd name="T53" fmla="*/ 206 h 206"/>
                <a:gd name="T54" fmla="*/ 1 w 96"/>
                <a:gd name="T55" fmla="*/ 206 h 206"/>
                <a:gd name="T56" fmla="*/ 1 w 96"/>
                <a:gd name="T57" fmla="*/ 206 h 206"/>
                <a:gd name="T58" fmla="*/ 29 w 96"/>
                <a:gd name="T59" fmla="*/ 198 h 206"/>
                <a:gd name="T60" fmla="*/ 66 w 96"/>
                <a:gd name="T61" fmla="*/ 165 h 206"/>
                <a:gd name="T62" fmla="*/ 71 w 96"/>
                <a:gd name="T63" fmla="*/ 156 h 206"/>
                <a:gd name="T64" fmla="*/ 67 w 96"/>
                <a:gd name="T65" fmla="*/ 148 h 206"/>
                <a:gd name="T66" fmla="*/ 69 w 96"/>
                <a:gd name="T67" fmla="*/ 148 h 206"/>
                <a:gd name="T68" fmla="*/ 69 w 96"/>
                <a:gd name="T69" fmla="*/ 144 h 206"/>
                <a:gd name="T70" fmla="*/ 70 w 96"/>
                <a:gd name="T71" fmla="*/ 138 h 206"/>
                <a:gd name="T72" fmla="*/ 69 w 96"/>
                <a:gd name="T73" fmla="*/ 133 h 206"/>
                <a:gd name="T74" fmla="*/ 69 w 96"/>
                <a:gd name="T75" fmla="*/ 126 h 206"/>
                <a:gd name="T76" fmla="*/ 71 w 96"/>
                <a:gd name="T77" fmla="*/ 121 h 206"/>
                <a:gd name="T78" fmla="*/ 67 w 96"/>
                <a:gd name="T79" fmla="*/ 113 h 206"/>
                <a:gd name="T80" fmla="*/ 69 w 96"/>
                <a:gd name="T81" fmla="*/ 113 h 206"/>
                <a:gd name="T82" fmla="*/ 69 w 96"/>
                <a:gd name="T83" fmla="*/ 109 h 206"/>
                <a:gd name="T84" fmla="*/ 71 w 96"/>
                <a:gd name="T85" fmla="*/ 103 h 206"/>
                <a:gd name="T86" fmla="*/ 67 w 96"/>
                <a:gd name="T87" fmla="*/ 95 h 206"/>
                <a:gd name="T88" fmla="*/ 69 w 96"/>
                <a:gd name="T89" fmla="*/ 95 h 206"/>
                <a:gd name="T90" fmla="*/ 69 w 96"/>
                <a:gd name="T91" fmla="*/ 78 h 206"/>
                <a:gd name="T92" fmla="*/ 82 w 96"/>
                <a:gd name="T93" fmla="*/ 54 h 206"/>
                <a:gd name="T94" fmla="*/ 83 w 96"/>
                <a:gd name="T95" fmla="*/ 53 h 206"/>
                <a:gd name="T96" fmla="*/ 86 w 96"/>
                <a:gd name="T97" fmla="*/ 29 h 206"/>
                <a:gd name="T98" fmla="*/ 86 w 96"/>
                <a:gd name="T99" fmla="*/ 29 h 206"/>
                <a:gd name="T100" fmla="*/ 86 w 96"/>
                <a:gd name="T101" fmla="*/ 28 h 206"/>
                <a:gd name="T102" fmla="*/ 96 w 96"/>
                <a:gd name="T103" fmla="*/ 0 h 206"/>
                <a:gd name="T104" fmla="*/ 82 w 96"/>
                <a:gd name="T10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6" h="206">
                  <a:moveTo>
                    <a:pt x="82" y="0"/>
                  </a:moveTo>
                  <a:cubicBezTo>
                    <a:pt x="77" y="11"/>
                    <a:pt x="73" y="21"/>
                    <a:pt x="74" y="29"/>
                  </a:cubicBezTo>
                  <a:cubicBezTo>
                    <a:pt x="73" y="39"/>
                    <a:pt x="71" y="47"/>
                    <a:pt x="71" y="50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4" y="87"/>
                    <a:pt x="52" y="90"/>
                    <a:pt x="52" y="94"/>
                  </a:cubicBezTo>
                  <a:cubicBezTo>
                    <a:pt x="52" y="97"/>
                    <a:pt x="53" y="100"/>
                    <a:pt x="55" y="102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3" y="106"/>
                    <a:pt x="52" y="109"/>
                    <a:pt x="52" y="112"/>
                  </a:cubicBezTo>
                  <a:cubicBezTo>
                    <a:pt x="52" y="115"/>
                    <a:pt x="53" y="117"/>
                    <a:pt x="55" y="119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53" y="123"/>
                    <a:pt x="52" y="126"/>
                    <a:pt x="52" y="130"/>
                  </a:cubicBezTo>
                  <a:cubicBezTo>
                    <a:pt x="52" y="132"/>
                    <a:pt x="53" y="135"/>
                    <a:pt x="55" y="137"/>
                  </a:cubicBezTo>
                  <a:cubicBezTo>
                    <a:pt x="56" y="138"/>
                    <a:pt x="56" y="138"/>
                    <a:pt x="56" y="138"/>
                  </a:cubicBezTo>
                  <a:cubicBezTo>
                    <a:pt x="55" y="139"/>
                    <a:pt x="55" y="139"/>
                    <a:pt x="55" y="139"/>
                  </a:cubicBezTo>
                  <a:cubicBezTo>
                    <a:pt x="53" y="141"/>
                    <a:pt x="52" y="144"/>
                    <a:pt x="52" y="147"/>
                  </a:cubicBezTo>
                  <a:cubicBezTo>
                    <a:pt x="52" y="150"/>
                    <a:pt x="53" y="153"/>
                    <a:pt x="55" y="155"/>
                  </a:cubicBezTo>
                  <a:cubicBezTo>
                    <a:pt x="57" y="157"/>
                    <a:pt x="57" y="157"/>
                    <a:pt x="57" y="157"/>
                  </a:cubicBezTo>
                  <a:cubicBezTo>
                    <a:pt x="57" y="157"/>
                    <a:pt x="57" y="157"/>
                    <a:pt x="57" y="157"/>
                  </a:cubicBezTo>
                  <a:cubicBezTo>
                    <a:pt x="20" y="191"/>
                    <a:pt x="20" y="191"/>
                    <a:pt x="20" y="191"/>
                  </a:cubicBezTo>
                  <a:cubicBezTo>
                    <a:pt x="20" y="191"/>
                    <a:pt x="20" y="191"/>
                    <a:pt x="20" y="191"/>
                  </a:cubicBezTo>
                  <a:cubicBezTo>
                    <a:pt x="18" y="192"/>
                    <a:pt x="11" y="194"/>
                    <a:pt x="1" y="194"/>
                  </a:cubicBezTo>
                  <a:cubicBezTo>
                    <a:pt x="1" y="194"/>
                    <a:pt x="1" y="194"/>
                    <a:pt x="1" y="194"/>
                  </a:cubicBezTo>
                  <a:cubicBezTo>
                    <a:pt x="1" y="194"/>
                    <a:pt x="0" y="194"/>
                    <a:pt x="0" y="194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06"/>
                    <a:pt x="1" y="206"/>
                    <a:pt x="1" y="206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7" y="206"/>
                    <a:pt x="24" y="206"/>
                    <a:pt x="29" y="198"/>
                  </a:cubicBezTo>
                  <a:cubicBezTo>
                    <a:pt x="66" y="165"/>
                    <a:pt x="66" y="165"/>
                    <a:pt x="66" y="165"/>
                  </a:cubicBezTo>
                  <a:cubicBezTo>
                    <a:pt x="69" y="163"/>
                    <a:pt x="71" y="159"/>
                    <a:pt x="71" y="156"/>
                  </a:cubicBezTo>
                  <a:cubicBezTo>
                    <a:pt x="71" y="153"/>
                    <a:pt x="69" y="150"/>
                    <a:pt x="67" y="148"/>
                  </a:cubicBezTo>
                  <a:cubicBezTo>
                    <a:pt x="69" y="148"/>
                    <a:pt x="69" y="148"/>
                    <a:pt x="69" y="148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70" y="142"/>
                    <a:pt x="70" y="140"/>
                    <a:pt x="70" y="138"/>
                  </a:cubicBezTo>
                  <a:cubicBezTo>
                    <a:pt x="70" y="136"/>
                    <a:pt x="70" y="134"/>
                    <a:pt x="69" y="133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70" y="125"/>
                    <a:pt x="71" y="123"/>
                    <a:pt x="71" y="121"/>
                  </a:cubicBezTo>
                  <a:cubicBezTo>
                    <a:pt x="71" y="118"/>
                    <a:pt x="69" y="115"/>
                    <a:pt x="67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70" y="107"/>
                    <a:pt x="71" y="105"/>
                    <a:pt x="71" y="103"/>
                  </a:cubicBezTo>
                  <a:cubicBezTo>
                    <a:pt x="71" y="100"/>
                    <a:pt x="69" y="97"/>
                    <a:pt x="67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5" y="42"/>
                    <a:pt x="86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5" y="22"/>
                    <a:pt x="90" y="10"/>
                    <a:pt x="96" y="0"/>
                  </a:cubicBez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Freeform 23"/>
            <p:cNvSpPr/>
            <p:nvPr/>
          </p:nvSpPr>
          <p:spPr bwMode="auto">
            <a:xfrm>
              <a:off x="5151950" y="4319283"/>
              <a:ext cx="862494" cy="1878318"/>
            </a:xfrm>
            <a:custGeom>
              <a:avLst/>
              <a:gdLst>
                <a:gd name="T0" fmla="*/ 77 w 94"/>
                <a:gd name="T1" fmla="*/ 191 h 206"/>
                <a:gd name="T2" fmla="*/ 77 w 94"/>
                <a:gd name="T3" fmla="*/ 191 h 206"/>
                <a:gd name="T4" fmla="*/ 42 w 94"/>
                <a:gd name="T5" fmla="*/ 160 h 206"/>
                <a:gd name="T6" fmla="*/ 44 w 94"/>
                <a:gd name="T7" fmla="*/ 153 h 206"/>
                <a:gd name="T8" fmla="*/ 41 w 94"/>
                <a:gd name="T9" fmla="*/ 146 h 206"/>
                <a:gd name="T10" fmla="*/ 40 w 94"/>
                <a:gd name="T11" fmla="*/ 145 h 206"/>
                <a:gd name="T12" fmla="*/ 41 w 94"/>
                <a:gd name="T13" fmla="*/ 144 h 206"/>
                <a:gd name="T14" fmla="*/ 44 w 94"/>
                <a:gd name="T15" fmla="*/ 136 h 206"/>
                <a:gd name="T16" fmla="*/ 41 w 94"/>
                <a:gd name="T17" fmla="*/ 128 h 206"/>
                <a:gd name="T18" fmla="*/ 40 w 94"/>
                <a:gd name="T19" fmla="*/ 127 h 206"/>
                <a:gd name="T20" fmla="*/ 41 w 94"/>
                <a:gd name="T21" fmla="*/ 126 h 206"/>
                <a:gd name="T22" fmla="*/ 44 w 94"/>
                <a:gd name="T23" fmla="*/ 118 h 206"/>
                <a:gd name="T24" fmla="*/ 41 w 94"/>
                <a:gd name="T25" fmla="*/ 110 h 206"/>
                <a:gd name="T26" fmla="*/ 40 w 94"/>
                <a:gd name="T27" fmla="*/ 109 h 206"/>
                <a:gd name="T28" fmla="*/ 41 w 94"/>
                <a:gd name="T29" fmla="*/ 109 h 206"/>
                <a:gd name="T30" fmla="*/ 44 w 94"/>
                <a:gd name="T31" fmla="*/ 101 h 206"/>
                <a:gd name="T32" fmla="*/ 39 w 94"/>
                <a:gd name="T33" fmla="*/ 91 h 206"/>
                <a:gd name="T34" fmla="*/ 39 w 94"/>
                <a:gd name="T35" fmla="*/ 74 h 206"/>
                <a:gd name="T36" fmla="*/ 36 w 94"/>
                <a:gd name="T37" fmla="*/ 72 h 206"/>
                <a:gd name="T38" fmla="*/ 24 w 94"/>
                <a:gd name="T39" fmla="*/ 51 h 206"/>
                <a:gd name="T40" fmla="*/ 22 w 94"/>
                <a:gd name="T41" fmla="*/ 29 h 206"/>
                <a:gd name="T42" fmla="*/ 13 w 94"/>
                <a:gd name="T43" fmla="*/ 0 h 206"/>
                <a:gd name="T44" fmla="*/ 0 w 94"/>
                <a:gd name="T45" fmla="*/ 0 h 206"/>
                <a:gd name="T46" fmla="*/ 10 w 94"/>
                <a:gd name="T47" fmla="*/ 28 h 206"/>
                <a:gd name="T48" fmla="*/ 10 w 94"/>
                <a:gd name="T49" fmla="*/ 29 h 206"/>
                <a:gd name="T50" fmla="*/ 10 w 94"/>
                <a:gd name="T51" fmla="*/ 29 h 206"/>
                <a:gd name="T52" fmla="*/ 13 w 94"/>
                <a:gd name="T53" fmla="*/ 53 h 206"/>
                <a:gd name="T54" fmla="*/ 13 w 94"/>
                <a:gd name="T55" fmla="*/ 54 h 206"/>
                <a:gd name="T56" fmla="*/ 27 w 94"/>
                <a:gd name="T57" fmla="*/ 80 h 206"/>
                <a:gd name="T58" fmla="*/ 27 w 94"/>
                <a:gd name="T59" fmla="*/ 104 h 206"/>
                <a:gd name="T60" fmla="*/ 25 w 94"/>
                <a:gd name="T61" fmla="*/ 109 h 206"/>
                <a:gd name="T62" fmla="*/ 29 w 94"/>
                <a:gd name="T63" fmla="*/ 117 h 206"/>
                <a:gd name="T64" fmla="*/ 30 w 94"/>
                <a:gd name="T65" fmla="*/ 118 h 206"/>
                <a:gd name="T66" fmla="*/ 25 w 94"/>
                <a:gd name="T67" fmla="*/ 127 h 206"/>
                <a:gd name="T68" fmla="*/ 29 w 94"/>
                <a:gd name="T69" fmla="*/ 135 h 206"/>
                <a:gd name="T70" fmla="*/ 30 w 94"/>
                <a:gd name="T71" fmla="*/ 136 h 206"/>
                <a:gd name="T72" fmla="*/ 25 w 94"/>
                <a:gd name="T73" fmla="*/ 145 h 206"/>
                <a:gd name="T74" fmla="*/ 29 w 94"/>
                <a:gd name="T75" fmla="*/ 153 h 206"/>
                <a:gd name="T76" fmla="*/ 27 w 94"/>
                <a:gd name="T77" fmla="*/ 153 h 206"/>
                <a:gd name="T78" fmla="*/ 27 w 94"/>
                <a:gd name="T79" fmla="*/ 162 h 206"/>
                <a:gd name="T80" fmla="*/ 67 w 94"/>
                <a:gd name="T81" fmla="*/ 198 h 206"/>
                <a:gd name="T82" fmla="*/ 94 w 94"/>
                <a:gd name="T83" fmla="*/ 206 h 206"/>
                <a:gd name="T84" fmla="*/ 94 w 94"/>
                <a:gd name="T85" fmla="*/ 194 h 206"/>
                <a:gd name="T86" fmla="*/ 77 w 94"/>
                <a:gd name="T87" fmla="*/ 19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4" h="206">
                  <a:moveTo>
                    <a:pt x="77" y="191"/>
                  </a:moveTo>
                  <a:cubicBezTo>
                    <a:pt x="77" y="191"/>
                    <a:pt x="77" y="191"/>
                    <a:pt x="77" y="191"/>
                  </a:cubicBezTo>
                  <a:cubicBezTo>
                    <a:pt x="42" y="160"/>
                    <a:pt x="42" y="160"/>
                    <a:pt x="42" y="160"/>
                  </a:cubicBezTo>
                  <a:cubicBezTo>
                    <a:pt x="43" y="158"/>
                    <a:pt x="44" y="156"/>
                    <a:pt x="44" y="153"/>
                  </a:cubicBezTo>
                  <a:cubicBezTo>
                    <a:pt x="44" y="150"/>
                    <a:pt x="43" y="148"/>
                    <a:pt x="41" y="146"/>
                  </a:cubicBezTo>
                  <a:cubicBezTo>
                    <a:pt x="40" y="145"/>
                    <a:pt x="40" y="145"/>
                    <a:pt x="40" y="145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43" y="142"/>
                    <a:pt x="44" y="139"/>
                    <a:pt x="44" y="136"/>
                  </a:cubicBezTo>
                  <a:cubicBezTo>
                    <a:pt x="44" y="133"/>
                    <a:pt x="43" y="130"/>
                    <a:pt x="41" y="12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1" y="126"/>
                    <a:pt x="41" y="126"/>
                    <a:pt x="41" y="126"/>
                  </a:cubicBezTo>
                  <a:cubicBezTo>
                    <a:pt x="43" y="124"/>
                    <a:pt x="44" y="121"/>
                    <a:pt x="44" y="118"/>
                  </a:cubicBezTo>
                  <a:cubicBezTo>
                    <a:pt x="44" y="115"/>
                    <a:pt x="43" y="112"/>
                    <a:pt x="41" y="110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43" y="106"/>
                    <a:pt x="44" y="104"/>
                    <a:pt x="44" y="101"/>
                  </a:cubicBezTo>
                  <a:cubicBezTo>
                    <a:pt x="44" y="97"/>
                    <a:pt x="42" y="93"/>
                    <a:pt x="39" y="9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0" y="68"/>
                    <a:pt x="26" y="55"/>
                    <a:pt x="24" y="51"/>
                  </a:cubicBezTo>
                  <a:cubicBezTo>
                    <a:pt x="24" y="49"/>
                    <a:pt x="23" y="40"/>
                    <a:pt x="22" y="29"/>
                  </a:cubicBezTo>
                  <a:cubicBezTo>
                    <a:pt x="22" y="21"/>
                    <a:pt x="18" y="11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0"/>
                    <a:pt x="10" y="22"/>
                    <a:pt x="10" y="28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42"/>
                    <a:pt x="13" y="53"/>
                    <a:pt x="13" y="53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5"/>
                    <a:pt x="18" y="71"/>
                    <a:pt x="27" y="80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26" y="106"/>
                    <a:pt x="25" y="107"/>
                    <a:pt x="25" y="109"/>
                  </a:cubicBezTo>
                  <a:cubicBezTo>
                    <a:pt x="25" y="112"/>
                    <a:pt x="27" y="115"/>
                    <a:pt x="29" y="117"/>
                  </a:cubicBezTo>
                  <a:cubicBezTo>
                    <a:pt x="29" y="118"/>
                    <a:pt x="29" y="118"/>
                    <a:pt x="30" y="118"/>
                  </a:cubicBezTo>
                  <a:cubicBezTo>
                    <a:pt x="27" y="120"/>
                    <a:pt x="25" y="123"/>
                    <a:pt x="25" y="127"/>
                  </a:cubicBezTo>
                  <a:cubicBezTo>
                    <a:pt x="25" y="130"/>
                    <a:pt x="27" y="133"/>
                    <a:pt x="29" y="135"/>
                  </a:cubicBezTo>
                  <a:cubicBezTo>
                    <a:pt x="29" y="135"/>
                    <a:pt x="29" y="136"/>
                    <a:pt x="30" y="136"/>
                  </a:cubicBezTo>
                  <a:cubicBezTo>
                    <a:pt x="27" y="138"/>
                    <a:pt x="25" y="141"/>
                    <a:pt x="25" y="145"/>
                  </a:cubicBezTo>
                  <a:cubicBezTo>
                    <a:pt x="25" y="148"/>
                    <a:pt x="27" y="151"/>
                    <a:pt x="29" y="153"/>
                  </a:cubicBezTo>
                  <a:cubicBezTo>
                    <a:pt x="27" y="153"/>
                    <a:pt x="27" y="153"/>
                    <a:pt x="27" y="153"/>
                  </a:cubicBezTo>
                  <a:cubicBezTo>
                    <a:pt x="27" y="162"/>
                    <a:pt x="27" y="162"/>
                    <a:pt x="27" y="162"/>
                  </a:cubicBezTo>
                  <a:cubicBezTo>
                    <a:pt x="67" y="198"/>
                    <a:pt x="67" y="198"/>
                    <a:pt x="67" y="198"/>
                  </a:cubicBezTo>
                  <a:cubicBezTo>
                    <a:pt x="72" y="205"/>
                    <a:pt x="88" y="206"/>
                    <a:pt x="94" y="206"/>
                  </a:cubicBezTo>
                  <a:cubicBezTo>
                    <a:pt x="94" y="194"/>
                    <a:pt x="94" y="194"/>
                    <a:pt x="94" y="194"/>
                  </a:cubicBezTo>
                  <a:cubicBezTo>
                    <a:pt x="85" y="194"/>
                    <a:pt x="78" y="192"/>
                    <a:pt x="77" y="1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Freeform 24"/>
            <p:cNvSpPr/>
            <p:nvPr/>
          </p:nvSpPr>
          <p:spPr bwMode="auto">
            <a:xfrm>
              <a:off x="4676620" y="3061959"/>
              <a:ext cx="594163" cy="1257323"/>
            </a:xfrm>
            <a:custGeom>
              <a:avLst/>
              <a:gdLst>
                <a:gd name="T0" fmla="*/ 53 w 65"/>
                <a:gd name="T1" fmla="*/ 115 h 138"/>
                <a:gd name="T2" fmla="*/ 51 w 65"/>
                <a:gd name="T3" fmla="*/ 111 h 138"/>
                <a:gd name="T4" fmla="*/ 30 w 65"/>
                <a:gd name="T5" fmla="*/ 70 h 138"/>
                <a:gd name="T6" fmla="*/ 30 w 65"/>
                <a:gd name="T7" fmla="*/ 70 h 138"/>
                <a:gd name="T8" fmla="*/ 12 w 65"/>
                <a:gd name="T9" fmla="*/ 2 h 138"/>
                <a:gd name="T10" fmla="*/ 12 w 65"/>
                <a:gd name="T11" fmla="*/ 0 h 138"/>
                <a:gd name="T12" fmla="*/ 0 w 65"/>
                <a:gd name="T13" fmla="*/ 0 h 138"/>
                <a:gd name="T14" fmla="*/ 0 w 65"/>
                <a:gd name="T15" fmla="*/ 2 h 138"/>
                <a:gd name="T16" fmla="*/ 19 w 65"/>
                <a:gd name="T17" fmla="*/ 76 h 138"/>
                <a:gd name="T18" fmla="*/ 40 w 65"/>
                <a:gd name="T19" fmla="*/ 117 h 138"/>
                <a:gd name="T20" fmla="*/ 42 w 65"/>
                <a:gd name="T21" fmla="*/ 121 h 138"/>
                <a:gd name="T22" fmla="*/ 52 w 65"/>
                <a:gd name="T23" fmla="*/ 138 h 138"/>
                <a:gd name="T24" fmla="*/ 65 w 65"/>
                <a:gd name="T25" fmla="*/ 138 h 138"/>
                <a:gd name="T26" fmla="*/ 53 w 65"/>
                <a:gd name="T27" fmla="*/ 1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138">
                  <a:moveTo>
                    <a:pt x="53" y="115"/>
                  </a:moveTo>
                  <a:cubicBezTo>
                    <a:pt x="52" y="113"/>
                    <a:pt x="51" y="112"/>
                    <a:pt x="51" y="111"/>
                  </a:cubicBezTo>
                  <a:cubicBezTo>
                    <a:pt x="47" y="105"/>
                    <a:pt x="36" y="83"/>
                    <a:pt x="30" y="7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18" y="49"/>
                    <a:pt x="12" y="26"/>
                    <a:pt x="12" y="2"/>
                  </a:cubicBezTo>
                  <a:cubicBezTo>
                    <a:pt x="12" y="1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8"/>
                    <a:pt x="7" y="54"/>
                    <a:pt x="19" y="76"/>
                  </a:cubicBezTo>
                  <a:cubicBezTo>
                    <a:pt x="26" y="89"/>
                    <a:pt x="37" y="111"/>
                    <a:pt x="40" y="117"/>
                  </a:cubicBezTo>
                  <a:cubicBezTo>
                    <a:pt x="41" y="118"/>
                    <a:pt x="41" y="119"/>
                    <a:pt x="42" y="121"/>
                  </a:cubicBezTo>
                  <a:cubicBezTo>
                    <a:pt x="44" y="124"/>
                    <a:pt x="48" y="131"/>
                    <a:pt x="52" y="138"/>
                  </a:cubicBezTo>
                  <a:cubicBezTo>
                    <a:pt x="65" y="138"/>
                    <a:pt x="65" y="138"/>
                    <a:pt x="65" y="138"/>
                  </a:cubicBezTo>
                  <a:cubicBezTo>
                    <a:pt x="61" y="130"/>
                    <a:pt x="57" y="122"/>
                    <a:pt x="53" y="1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Freeform 25"/>
            <p:cNvSpPr/>
            <p:nvPr/>
          </p:nvSpPr>
          <p:spPr bwMode="auto">
            <a:xfrm>
              <a:off x="6014444" y="1743303"/>
              <a:ext cx="1353157" cy="1318656"/>
            </a:xfrm>
            <a:custGeom>
              <a:avLst/>
              <a:gdLst>
                <a:gd name="T0" fmla="*/ 1 w 148"/>
                <a:gd name="T1" fmla="*/ 12 h 145"/>
                <a:gd name="T2" fmla="*/ 136 w 148"/>
                <a:gd name="T3" fmla="*/ 145 h 145"/>
                <a:gd name="T4" fmla="*/ 148 w 148"/>
                <a:gd name="T5" fmla="*/ 145 h 145"/>
                <a:gd name="T6" fmla="*/ 1 w 148"/>
                <a:gd name="T7" fmla="*/ 0 h 145"/>
                <a:gd name="T8" fmla="*/ 0 w 148"/>
                <a:gd name="T9" fmla="*/ 0 h 145"/>
                <a:gd name="T10" fmla="*/ 0 w 148"/>
                <a:gd name="T11" fmla="*/ 12 h 145"/>
                <a:gd name="T12" fmla="*/ 1 w 148"/>
                <a:gd name="T13" fmla="*/ 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145">
                  <a:moveTo>
                    <a:pt x="1" y="12"/>
                  </a:moveTo>
                  <a:cubicBezTo>
                    <a:pt x="75" y="12"/>
                    <a:pt x="135" y="71"/>
                    <a:pt x="136" y="145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7" y="64"/>
                    <a:pt x="8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Freeform 27"/>
            <p:cNvSpPr/>
            <p:nvPr/>
          </p:nvSpPr>
          <p:spPr bwMode="auto">
            <a:xfrm>
              <a:off x="4676620" y="1743303"/>
              <a:ext cx="1337824" cy="1318656"/>
            </a:xfrm>
            <a:custGeom>
              <a:avLst/>
              <a:gdLst>
                <a:gd name="T0" fmla="*/ 146 w 146"/>
                <a:gd name="T1" fmla="*/ 12 h 145"/>
                <a:gd name="T2" fmla="*/ 146 w 146"/>
                <a:gd name="T3" fmla="*/ 0 h 145"/>
                <a:gd name="T4" fmla="*/ 0 w 146"/>
                <a:gd name="T5" fmla="*/ 145 h 145"/>
                <a:gd name="T6" fmla="*/ 12 w 146"/>
                <a:gd name="T7" fmla="*/ 145 h 145"/>
                <a:gd name="T8" fmla="*/ 146 w 146"/>
                <a:gd name="T9" fmla="*/ 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45">
                  <a:moveTo>
                    <a:pt x="146" y="12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66" y="0"/>
                    <a:pt x="1" y="65"/>
                    <a:pt x="0" y="145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3" y="71"/>
                    <a:pt x="73" y="12"/>
                    <a:pt x="14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6057241" y="2955947"/>
            <a:ext cx="60925" cy="6092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600000" lon="600000" rev="0"/>
            </a:camera>
            <a:lightRig rig="threePt" dir="t"/>
          </a:scene3d>
          <a:sp3d z="49877">
            <a:bevelT w="49877" h="49877"/>
            <a:bevelB w="49877" h="49877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045123" y="4261283"/>
            <a:ext cx="575222" cy="575222"/>
            <a:chOff x="8173482" y="3250109"/>
            <a:chExt cx="729123" cy="729123"/>
          </a:xfrm>
          <a:solidFill>
            <a:srgbClr val="F45474"/>
          </a:solidFill>
          <a:effectLst/>
        </p:grpSpPr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8184998" y="3261625"/>
              <a:ext cx="706090" cy="70609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8173482" y="3250109"/>
              <a:ext cx="729123" cy="729123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651202" y="4163016"/>
            <a:ext cx="575222" cy="575222"/>
            <a:chOff x="8173482" y="3250109"/>
            <a:chExt cx="729123" cy="729123"/>
          </a:xfrm>
          <a:solidFill>
            <a:srgbClr val="F45474"/>
          </a:solidFill>
          <a:effectLst/>
        </p:grpSpPr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8184998" y="3261625"/>
              <a:ext cx="706090" cy="70609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8173482" y="3250109"/>
              <a:ext cx="729123" cy="729123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452515" y="2808057"/>
            <a:ext cx="575222" cy="575222"/>
            <a:chOff x="8173482" y="3250109"/>
            <a:chExt cx="729123" cy="729123"/>
          </a:xfrm>
          <a:solidFill>
            <a:srgbClr val="F45474"/>
          </a:solidFill>
          <a:effectLst/>
        </p:grpSpPr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8184998" y="3261625"/>
              <a:ext cx="706090" cy="70609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8173482" y="3250109"/>
              <a:ext cx="729123" cy="729123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138778" y="2737330"/>
            <a:ext cx="575222" cy="575222"/>
            <a:chOff x="8173482" y="3250109"/>
            <a:chExt cx="729123" cy="729123"/>
          </a:xfrm>
          <a:solidFill>
            <a:srgbClr val="F45474"/>
          </a:solidFill>
          <a:effectLst/>
        </p:grpSpPr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8184998" y="3261625"/>
              <a:ext cx="706090" cy="706090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8173482" y="3250109"/>
              <a:ext cx="729123" cy="729123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</p:grpSp>
      <p:sp>
        <p:nvSpPr>
          <p:cNvPr id="28" name="KSO_Shape"/>
          <p:cNvSpPr>
            <a:spLocks noChangeAspect="1"/>
          </p:cNvSpPr>
          <p:nvPr/>
        </p:nvSpPr>
        <p:spPr>
          <a:xfrm>
            <a:off x="4582639" y="2990413"/>
            <a:ext cx="314975" cy="210511"/>
          </a:xfrm>
          <a:custGeom>
            <a:avLst/>
            <a:gdLst/>
            <a:ahLst/>
            <a:cxnLst/>
            <a:rect l="l" t="t" r="r" b="b"/>
            <a:pathLst>
              <a:path w="4974795" h="3320682">
                <a:moveTo>
                  <a:pt x="1897867" y="1805825"/>
                </a:moveTo>
                <a:lnTo>
                  <a:pt x="2485737" y="2315734"/>
                </a:lnTo>
                <a:lnTo>
                  <a:pt x="3073607" y="1805825"/>
                </a:lnTo>
                <a:lnTo>
                  <a:pt x="4820061" y="3320682"/>
                </a:lnTo>
                <a:lnTo>
                  <a:pt x="151413" y="3320682"/>
                </a:lnTo>
                <a:close/>
                <a:moveTo>
                  <a:pt x="0" y="159634"/>
                </a:moveTo>
                <a:lnTo>
                  <a:pt x="1788328" y="1710812"/>
                </a:lnTo>
                <a:lnTo>
                  <a:pt x="0" y="3261996"/>
                </a:lnTo>
                <a:close/>
                <a:moveTo>
                  <a:pt x="4974795" y="156753"/>
                </a:moveTo>
                <a:lnTo>
                  <a:pt x="4974795" y="3264872"/>
                </a:lnTo>
                <a:lnTo>
                  <a:pt x="3183146" y="1710812"/>
                </a:lnTo>
                <a:close/>
                <a:moveTo>
                  <a:pt x="35040" y="0"/>
                </a:moveTo>
                <a:lnTo>
                  <a:pt x="4936434" y="0"/>
                </a:lnTo>
                <a:lnTo>
                  <a:pt x="2485737" y="2125709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29" name="KSO_Shape"/>
          <p:cNvSpPr>
            <a:spLocks noChangeAspect="1"/>
          </p:cNvSpPr>
          <p:nvPr/>
        </p:nvSpPr>
        <p:spPr>
          <a:xfrm>
            <a:off x="5193657" y="4415612"/>
            <a:ext cx="278155" cy="266564"/>
          </a:xfrm>
          <a:custGeom>
            <a:avLst/>
            <a:gdLst/>
            <a:ahLst/>
            <a:cxnLst/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30" name="KSO_Shape"/>
          <p:cNvSpPr>
            <a:spLocks noChangeAspect="1"/>
          </p:cNvSpPr>
          <p:nvPr/>
        </p:nvSpPr>
        <p:spPr>
          <a:xfrm flipH="1">
            <a:off x="7301012" y="2881281"/>
            <a:ext cx="279756" cy="257840"/>
          </a:xfrm>
          <a:custGeom>
            <a:avLst/>
            <a:gdLst/>
            <a:ahLst/>
            <a:cxnLst/>
            <a:rect l="l" t="t" r="r" b="b"/>
            <a:pathLst>
              <a:path w="2922576" h="2692126">
                <a:moveTo>
                  <a:pt x="553896" y="1279436"/>
                </a:moveTo>
                <a:cubicBezTo>
                  <a:pt x="792021" y="1473111"/>
                  <a:pt x="992046" y="1742986"/>
                  <a:pt x="1211121" y="1974761"/>
                </a:cubicBezTo>
                <a:lnTo>
                  <a:pt x="1201596" y="2431961"/>
                </a:lnTo>
                <a:cubicBezTo>
                  <a:pt x="947596" y="2384336"/>
                  <a:pt x="769796" y="2336711"/>
                  <a:pt x="639621" y="2117636"/>
                </a:cubicBezTo>
                <a:cubicBezTo>
                  <a:pt x="509446" y="1898561"/>
                  <a:pt x="582471" y="1558836"/>
                  <a:pt x="553896" y="1279436"/>
                </a:cubicBezTo>
                <a:close/>
                <a:moveTo>
                  <a:pt x="1414250" y="349940"/>
                </a:moveTo>
                <a:lnTo>
                  <a:pt x="1576175" y="702365"/>
                </a:lnTo>
                <a:lnTo>
                  <a:pt x="1840671" y="351223"/>
                </a:lnTo>
                <a:cubicBezTo>
                  <a:pt x="1946050" y="474823"/>
                  <a:pt x="2011221" y="645739"/>
                  <a:pt x="2011221" y="834547"/>
                </a:cubicBezTo>
                <a:cubicBezTo>
                  <a:pt x="2019964" y="1198269"/>
                  <a:pt x="1873746" y="1469720"/>
                  <a:pt x="1527496" y="1508764"/>
                </a:cubicBezTo>
                <a:lnTo>
                  <a:pt x="1534971" y="2136686"/>
                </a:lnTo>
                <a:cubicBezTo>
                  <a:pt x="1804846" y="1854111"/>
                  <a:pt x="2036621" y="1552486"/>
                  <a:pt x="2344596" y="1288961"/>
                </a:cubicBezTo>
                <a:cubicBezTo>
                  <a:pt x="2347771" y="1504861"/>
                  <a:pt x="2350946" y="1939836"/>
                  <a:pt x="2192196" y="2193836"/>
                </a:cubicBezTo>
                <a:cubicBezTo>
                  <a:pt x="1995346" y="2466886"/>
                  <a:pt x="1623871" y="2444661"/>
                  <a:pt x="1344471" y="2441486"/>
                </a:cubicBezTo>
                <a:lnTo>
                  <a:pt x="1353780" y="1510652"/>
                </a:lnTo>
                <a:cubicBezTo>
                  <a:pt x="992542" y="1480514"/>
                  <a:pt x="840254" y="1205525"/>
                  <a:pt x="849171" y="834547"/>
                </a:cubicBezTo>
                <a:cubicBezTo>
                  <a:pt x="853745" y="644286"/>
                  <a:pt x="913894" y="479273"/>
                  <a:pt x="1011904" y="360081"/>
                </a:cubicBezTo>
                <a:lnTo>
                  <a:pt x="1014200" y="359465"/>
                </a:lnTo>
                <a:lnTo>
                  <a:pt x="1214225" y="683315"/>
                </a:lnTo>
                <a:close/>
                <a:moveTo>
                  <a:pt x="480281" y="174535"/>
                </a:moveTo>
                <a:cubicBezTo>
                  <a:pt x="324175" y="174535"/>
                  <a:pt x="197626" y="319405"/>
                  <a:pt x="197626" y="498111"/>
                </a:cubicBezTo>
                <a:lnTo>
                  <a:pt x="197626" y="2194015"/>
                </a:lnTo>
                <a:cubicBezTo>
                  <a:pt x="197626" y="2372721"/>
                  <a:pt x="324175" y="2517591"/>
                  <a:pt x="480281" y="2517591"/>
                </a:cubicBezTo>
                <a:lnTo>
                  <a:pt x="2458598" y="2517591"/>
                </a:lnTo>
                <a:cubicBezTo>
                  <a:pt x="2614704" y="2517591"/>
                  <a:pt x="2741253" y="2372721"/>
                  <a:pt x="2741253" y="2194015"/>
                </a:cubicBezTo>
                <a:lnTo>
                  <a:pt x="2741253" y="498111"/>
                </a:lnTo>
                <a:cubicBezTo>
                  <a:pt x="2741253" y="319405"/>
                  <a:pt x="2614704" y="174535"/>
                  <a:pt x="2458598" y="174535"/>
                </a:cubicBezTo>
                <a:close/>
                <a:moveTo>
                  <a:pt x="324765" y="0"/>
                </a:moveTo>
                <a:lnTo>
                  <a:pt x="2597811" y="0"/>
                </a:lnTo>
                <a:cubicBezTo>
                  <a:pt x="2777173" y="0"/>
                  <a:pt x="2922576" y="166453"/>
                  <a:pt x="2922576" y="371783"/>
                </a:cubicBezTo>
                <a:lnTo>
                  <a:pt x="2922576" y="2320344"/>
                </a:lnTo>
                <a:cubicBezTo>
                  <a:pt x="2922576" y="2525673"/>
                  <a:pt x="2777173" y="2692126"/>
                  <a:pt x="2597811" y="2692126"/>
                </a:cubicBezTo>
                <a:lnTo>
                  <a:pt x="324765" y="2692126"/>
                </a:lnTo>
                <a:cubicBezTo>
                  <a:pt x="145402" y="2692126"/>
                  <a:pt x="0" y="2525673"/>
                  <a:pt x="0" y="2320344"/>
                </a:cubicBezTo>
                <a:lnTo>
                  <a:pt x="0" y="371783"/>
                </a:lnTo>
                <a:cubicBezTo>
                  <a:pt x="0" y="166453"/>
                  <a:pt x="145402" y="0"/>
                  <a:pt x="32476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32" name="KSO_Shape"/>
          <p:cNvSpPr>
            <a:spLocks noChangeAspect="1"/>
          </p:cNvSpPr>
          <p:nvPr/>
        </p:nvSpPr>
        <p:spPr>
          <a:xfrm>
            <a:off x="6755570" y="4320526"/>
            <a:ext cx="366486" cy="260203"/>
          </a:xfrm>
          <a:custGeom>
            <a:avLst/>
            <a:gdLst>
              <a:gd name="connsiteX0" fmla="*/ 236286 w 472572"/>
              <a:gd name="connsiteY0" fmla="*/ 238384 h 335351"/>
              <a:gd name="connsiteX1" fmla="*/ 297849 w 472572"/>
              <a:gd name="connsiteY1" fmla="*/ 277381 h 335351"/>
              <a:gd name="connsiteX2" fmla="*/ 236286 w 472572"/>
              <a:gd name="connsiteY2" fmla="*/ 335351 h 335351"/>
              <a:gd name="connsiteX3" fmla="*/ 174722 w 472572"/>
              <a:gd name="connsiteY3" fmla="*/ 277381 h 335351"/>
              <a:gd name="connsiteX4" fmla="*/ 236286 w 472572"/>
              <a:gd name="connsiteY4" fmla="*/ 238384 h 335351"/>
              <a:gd name="connsiteX5" fmla="*/ 236286 w 472572"/>
              <a:gd name="connsiteY5" fmla="*/ 153779 h 335351"/>
              <a:gd name="connsiteX6" fmla="*/ 360886 w 472572"/>
              <a:gd name="connsiteY6" fmla="*/ 218025 h 335351"/>
              <a:gd name="connsiteX7" fmla="*/ 331907 w 472572"/>
              <a:gd name="connsiteY7" fmla="*/ 245311 h 335351"/>
              <a:gd name="connsiteX8" fmla="*/ 236286 w 472572"/>
              <a:gd name="connsiteY8" fmla="*/ 193327 h 335351"/>
              <a:gd name="connsiteX9" fmla="*/ 140664 w 472572"/>
              <a:gd name="connsiteY9" fmla="*/ 245311 h 335351"/>
              <a:gd name="connsiteX10" fmla="*/ 111686 w 472572"/>
              <a:gd name="connsiteY10" fmla="*/ 218025 h 335351"/>
              <a:gd name="connsiteX11" fmla="*/ 236286 w 472572"/>
              <a:gd name="connsiteY11" fmla="*/ 153779 h 335351"/>
              <a:gd name="connsiteX12" fmla="*/ 236285 w 472572"/>
              <a:gd name="connsiteY12" fmla="*/ 72334 h 335351"/>
              <a:gd name="connsiteX13" fmla="*/ 420037 w 472572"/>
              <a:gd name="connsiteY13" fmla="*/ 162327 h 335351"/>
              <a:gd name="connsiteX14" fmla="*/ 389766 w 472572"/>
              <a:gd name="connsiteY14" fmla="*/ 190830 h 335351"/>
              <a:gd name="connsiteX15" fmla="*/ 236285 w 472572"/>
              <a:gd name="connsiteY15" fmla="*/ 114013 h 335351"/>
              <a:gd name="connsiteX16" fmla="*/ 82804 w 472572"/>
              <a:gd name="connsiteY16" fmla="*/ 190829 h 335351"/>
              <a:gd name="connsiteX17" fmla="*/ 52534 w 472572"/>
              <a:gd name="connsiteY17" fmla="*/ 162327 h 335351"/>
              <a:gd name="connsiteX18" fmla="*/ 236285 w 472572"/>
              <a:gd name="connsiteY18" fmla="*/ 72334 h 335351"/>
              <a:gd name="connsiteX19" fmla="*/ 236286 w 472572"/>
              <a:gd name="connsiteY19" fmla="*/ 0 h 335351"/>
              <a:gd name="connsiteX20" fmla="*/ 472572 w 472572"/>
              <a:gd name="connsiteY20" fmla="*/ 112859 h 335351"/>
              <a:gd name="connsiteX21" fmla="*/ 443240 w 472572"/>
              <a:gd name="connsiteY21" fmla="*/ 140479 h 335351"/>
              <a:gd name="connsiteX22" fmla="*/ 236286 w 472572"/>
              <a:gd name="connsiteY22" fmla="*/ 40387 h 335351"/>
              <a:gd name="connsiteX23" fmla="*/ 29332 w 472572"/>
              <a:gd name="connsiteY23" fmla="*/ 140479 h 335351"/>
              <a:gd name="connsiteX24" fmla="*/ 0 w 472572"/>
              <a:gd name="connsiteY24" fmla="*/ 112859 h 335351"/>
              <a:gd name="connsiteX25" fmla="*/ 236286 w 472572"/>
              <a:gd name="connsiteY25" fmla="*/ 0 h 33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2572" h="335351">
                <a:moveTo>
                  <a:pt x="236286" y="238384"/>
                </a:moveTo>
                <a:cubicBezTo>
                  <a:pt x="263564" y="238384"/>
                  <a:pt x="287156" y="254165"/>
                  <a:pt x="297849" y="277381"/>
                </a:cubicBezTo>
                <a:lnTo>
                  <a:pt x="236286" y="335351"/>
                </a:lnTo>
                <a:lnTo>
                  <a:pt x="174722" y="277381"/>
                </a:lnTo>
                <a:cubicBezTo>
                  <a:pt x="185416" y="254165"/>
                  <a:pt x="209008" y="238384"/>
                  <a:pt x="236286" y="238384"/>
                </a:cubicBezTo>
                <a:close/>
                <a:moveTo>
                  <a:pt x="236286" y="153779"/>
                </a:moveTo>
                <a:cubicBezTo>
                  <a:pt x="287723" y="153779"/>
                  <a:pt x="333263" y="179027"/>
                  <a:pt x="360886" y="218025"/>
                </a:cubicBezTo>
                <a:lnTo>
                  <a:pt x="331907" y="245311"/>
                </a:lnTo>
                <a:cubicBezTo>
                  <a:pt x="311651" y="213977"/>
                  <a:pt x="276380" y="193327"/>
                  <a:pt x="236286" y="193327"/>
                </a:cubicBezTo>
                <a:cubicBezTo>
                  <a:pt x="196191" y="193327"/>
                  <a:pt x="160920" y="213977"/>
                  <a:pt x="140664" y="245311"/>
                </a:cubicBezTo>
                <a:lnTo>
                  <a:pt x="111686" y="218025"/>
                </a:lnTo>
                <a:cubicBezTo>
                  <a:pt x="139308" y="179027"/>
                  <a:pt x="184848" y="153779"/>
                  <a:pt x="236286" y="153779"/>
                </a:cubicBezTo>
                <a:close/>
                <a:moveTo>
                  <a:pt x="236285" y="72334"/>
                </a:moveTo>
                <a:cubicBezTo>
                  <a:pt x="311099" y="72334"/>
                  <a:pt x="377756" y="107256"/>
                  <a:pt x="420037" y="162327"/>
                </a:cubicBezTo>
                <a:lnTo>
                  <a:pt x="389766" y="190830"/>
                </a:lnTo>
                <a:cubicBezTo>
                  <a:pt x="354994" y="143968"/>
                  <a:pt x="299138" y="114013"/>
                  <a:pt x="236285" y="114013"/>
                </a:cubicBezTo>
                <a:cubicBezTo>
                  <a:pt x="173433" y="114013"/>
                  <a:pt x="117576" y="143967"/>
                  <a:pt x="82804" y="190829"/>
                </a:cubicBezTo>
                <a:lnTo>
                  <a:pt x="52534" y="162327"/>
                </a:lnTo>
                <a:cubicBezTo>
                  <a:pt x="94815" y="107256"/>
                  <a:pt x="161472" y="72334"/>
                  <a:pt x="236285" y="72334"/>
                </a:cubicBezTo>
                <a:close/>
                <a:moveTo>
                  <a:pt x="236286" y="0"/>
                </a:moveTo>
                <a:cubicBezTo>
                  <a:pt x="331854" y="0"/>
                  <a:pt x="417244" y="43584"/>
                  <a:pt x="472572" y="112859"/>
                </a:cubicBezTo>
                <a:lnTo>
                  <a:pt x="443240" y="140479"/>
                </a:lnTo>
                <a:cubicBezTo>
                  <a:pt x="395198" y="79129"/>
                  <a:pt x="320266" y="40387"/>
                  <a:pt x="236286" y="40387"/>
                </a:cubicBezTo>
                <a:cubicBezTo>
                  <a:pt x="152305" y="40387"/>
                  <a:pt x="77373" y="79129"/>
                  <a:pt x="29332" y="140479"/>
                </a:cubicBezTo>
                <a:lnTo>
                  <a:pt x="0" y="112859"/>
                </a:lnTo>
                <a:cubicBezTo>
                  <a:pt x="55328" y="43584"/>
                  <a:pt x="140717" y="0"/>
                  <a:pt x="236286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lt"/>
            </a:endParaRPr>
          </a:p>
        </p:txBody>
      </p:sp>
      <p:sp>
        <p:nvSpPr>
          <p:cNvPr id="33" name="Freeform 817"/>
          <p:cNvSpPr>
            <a:spLocks noEditPoints="1"/>
          </p:cNvSpPr>
          <p:nvPr/>
        </p:nvSpPr>
        <p:spPr bwMode="auto">
          <a:xfrm>
            <a:off x="5235660" y="2578539"/>
            <a:ext cx="1720680" cy="1720680"/>
          </a:xfrm>
          <a:custGeom>
            <a:avLst/>
            <a:gdLst>
              <a:gd name="T0" fmla="*/ 85 w 174"/>
              <a:gd name="T1" fmla="*/ 72 h 174"/>
              <a:gd name="T2" fmla="*/ 119 w 174"/>
              <a:gd name="T3" fmla="*/ 109 h 174"/>
              <a:gd name="T4" fmla="*/ 87 w 174"/>
              <a:gd name="T5" fmla="*/ 0 h 174"/>
              <a:gd name="T6" fmla="*/ 87 w 174"/>
              <a:gd name="T7" fmla="*/ 0 h 174"/>
              <a:gd name="T8" fmla="*/ 129 w 174"/>
              <a:gd name="T9" fmla="*/ 38 h 174"/>
              <a:gd name="T10" fmla="*/ 111 w 174"/>
              <a:gd name="T11" fmla="*/ 36 h 174"/>
              <a:gd name="T12" fmla="*/ 113 w 174"/>
              <a:gd name="T13" fmla="*/ 28 h 174"/>
              <a:gd name="T14" fmla="*/ 103 w 174"/>
              <a:gd name="T15" fmla="*/ 27 h 174"/>
              <a:gd name="T16" fmla="*/ 100 w 174"/>
              <a:gd name="T17" fmla="*/ 30 h 174"/>
              <a:gd name="T18" fmla="*/ 93 w 174"/>
              <a:gd name="T19" fmla="*/ 27 h 174"/>
              <a:gd name="T20" fmla="*/ 82 w 174"/>
              <a:gd name="T21" fmla="*/ 25 h 174"/>
              <a:gd name="T22" fmla="*/ 79 w 174"/>
              <a:gd name="T23" fmla="*/ 25 h 174"/>
              <a:gd name="T24" fmla="*/ 78 w 174"/>
              <a:gd name="T25" fmla="*/ 41 h 174"/>
              <a:gd name="T26" fmla="*/ 87 w 174"/>
              <a:gd name="T27" fmla="*/ 44 h 174"/>
              <a:gd name="T28" fmla="*/ 96 w 174"/>
              <a:gd name="T29" fmla="*/ 32 h 174"/>
              <a:gd name="T30" fmla="*/ 107 w 174"/>
              <a:gd name="T31" fmla="*/ 38 h 174"/>
              <a:gd name="T32" fmla="*/ 98 w 174"/>
              <a:gd name="T33" fmla="*/ 52 h 174"/>
              <a:gd name="T34" fmla="*/ 108 w 174"/>
              <a:gd name="T35" fmla="*/ 54 h 174"/>
              <a:gd name="T36" fmla="*/ 117 w 174"/>
              <a:gd name="T37" fmla="*/ 53 h 174"/>
              <a:gd name="T38" fmla="*/ 104 w 174"/>
              <a:gd name="T39" fmla="*/ 55 h 174"/>
              <a:gd name="T40" fmla="*/ 93 w 174"/>
              <a:gd name="T41" fmla="*/ 64 h 174"/>
              <a:gd name="T42" fmla="*/ 88 w 174"/>
              <a:gd name="T43" fmla="*/ 70 h 174"/>
              <a:gd name="T44" fmla="*/ 72 w 174"/>
              <a:gd name="T45" fmla="*/ 75 h 174"/>
              <a:gd name="T46" fmla="*/ 77 w 174"/>
              <a:gd name="T47" fmla="*/ 89 h 174"/>
              <a:gd name="T48" fmla="*/ 84 w 174"/>
              <a:gd name="T49" fmla="*/ 97 h 174"/>
              <a:gd name="T50" fmla="*/ 100 w 174"/>
              <a:gd name="T51" fmla="*/ 95 h 174"/>
              <a:gd name="T52" fmla="*/ 116 w 174"/>
              <a:gd name="T53" fmla="*/ 102 h 174"/>
              <a:gd name="T54" fmla="*/ 121 w 174"/>
              <a:gd name="T55" fmla="*/ 109 h 174"/>
              <a:gd name="T56" fmla="*/ 137 w 174"/>
              <a:gd name="T57" fmla="*/ 114 h 174"/>
              <a:gd name="T58" fmla="*/ 130 w 174"/>
              <a:gd name="T59" fmla="*/ 132 h 174"/>
              <a:gd name="T60" fmla="*/ 122 w 174"/>
              <a:gd name="T61" fmla="*/ 139 h 174"/>
              <a:gd name="T62" fmla="*/ 113 w 174"/>
              <a:gd name="T63" fmla="*/ 148 h 174"/>
              <a:gd name="T64" fmla="*/ 101 w 174"/>
              <a:gd name="T65" fmla="*/ 161 h 174"/>
              <a:gd name="T66" fmla="*/ 94 w 174"/>
              <a:gd name="T67" fmla="*/ 159 h 174"/>
              <a:gd name="T68" fmla="*/ 97 w 174"/>
              <a:gd name="T69" fmla="*/ 136 h 174"/>
              <a:gd name="T70" fmla="*/ 86 w 174"/>
              <a:gd name="T71" fmla="*/ 114 h 174"/>
              <a:gd name="T72" fmla="*/ 88 w 174"/>
              <a:gd name="T73" fmla="*/ 99 h 174"/>
              <a:gd name="T74" fmla="*/ 75 w 174"/>
              <a:gd name="T75" fmla="*/ 93 h 174"/>
              <a:gd name="T76" fmla="*/ 56 w 174"/>
              <a:gd name="T77" fmla="*/ 82 h 174"/>
              <a:gd name="T78" fmla="*/ 52 w 174"/>
              <a:gd name="T79" fmla="*/ 79 h 174"/>
              <a:gd name="T80" fmla="*/ 40 w 174"/>
              <a:gd name="T81" fmla="*/ 67 h 174"/>
              <a:gd name="T82" fmla="*/ 34 w 174"/>
              <a:gd name="T83" fmla="*/ 46 h 174"/>
              <a:gd name="T84" fmla="*/ 59 w 174"/>
              <a:gd name="T85" fmla="*/ 17 h 174"/>
              <a:gd name="T86" fmla="*/ 55 w 174"/>
              <a:gd name="T87" fmla="*/ 22 h 174"/>
              <a:gd name="T88" fmla="*/ 65 w 174"/>
              <a:gd name="T89" fmla="*/ 21 h 174"/>
              <a:gd name="T90" fmla="*/ 73 w 174"/>
              <a:gd name="T91" fmla="*/ 19 h 174"/>
              <a:gd name="T92" fmla="*/ 76 w 174"/>
              <a:gd name="T93" fmla="*/ 14 h 174"/>
              <a:gd name="T94" fmla="*/ 71 w 174"/>
              <a:gd name="T95" fmla="*/ 11 h 174"/>
              <a:gd name="T96" fmla="*/ 96 w 174"/>
              <a:gd name="T97" fmla="*/ 12 h 174"/>
              <a:gd name="T98" fmla="*/ 102 w 174"/>
              <a:gd name="T99" fmla="*/ 11 h 174"/>
              <a:gd name="T100" fmla="*/ 158 w 174"/>
              <a:gd name="T101" fmla="*/ 64 h 174"/>
              <a:gd name="T102" fmla="*/ 163 w 174"/>
              <a:gd name="T103" fmla="*/ 72 h 174"/>
              <a:gd name="T104" fmla="*/ 157 w 174"/>
              <a:gd name="T105" fmla="*/ 69 h 174"/>
              <a:gd name="T106" fmla="*/ 154 w 174"/>
              <a:gd name="T107" fmla="*/ 100 h 174"/>
              <a:gd name="T108" fmla="*/ 156 w 174"/>
              <a:gd name="T109" fmla="*/ 84 h 174"/>
              <a:gd name="T110" fmla="*/ 164 w 174"/>
              <a:gd name="T111" fmla="*/ 87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4" h="174">
                <a:moveTo>
                  <a:pt x="85" y="72"/>
                </a:moveTo>
                <a:cubicBezTo>
                  <a:pt x="85" y="72"/>
                  <a:pt x="85" y="72"/>
                  <a:pt x="85" y="72"/>
                </a:cubicBezTo>
                <a:cubicBezTo>
                  <a:pt x="85" y="72"/>
                  <a:pt x="85" y="72"/>
                  <a:pt x="85" y="72"/>
                </a:cubicBezTo>
                <a:cubicBezTo>
                  <a:pt x="85" y="72"/>
                  <a:pt x="85" y="72"/>
                  <a:pt x="85" y="72"/>
                </a:cubicBezTo>
                <a:close/>
                <a:moveTo>
                  <a:pt x="119" y="109"/>
                </a:moveTo>
                <a:cubicBezTo>
                  <a:pt x="119" y="109"/>
                  <a:pt x="119" y="109"/>
                  <a:pt x="119" y="109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19" y="109"/>
                  <a:pt x="119" y="109"/>
                  <a:pt x="119" y="109"/>
                </a:cubicBezTo>
                <a:close/>
                <a:moveTo>
                  <a:pt x="120" y="109"/>
                </a:moveTo>
                <a:cubicBezTo>
                  <a:pt x="119" y="109"/>
                  <a:pt x="119" y="109"/>
                  <a:pt x="119" y="109"/>
                </a:cubicBezTo>
                <a:cubicBezTo>
                  <a:pt x="119" y="109"/>
                  <a:pt x="119" y="109"/>
                  <a:pt x="120" y="109"/>
                </a:cubicBezTo>
                <a:close/>
                <a:moveTo>
                  <a:pt x="87" y="0"/>
                </a:moveTo>
                <a:cubicBezTo>
                  <a:pt x="39" y="0"/>
                  <a:pt x="0" y="39"/>
                  <a:pt x="0" y="87"/>
                </a:cubicBezTo>
                <a:cubicBezTo>
                  <a:pt x="0" y="135"/>
                  <a:pt x="39" y="174"/>
                  <a:pt x="87" y="174"/>
                </a:cubicBezTo>
                <a:cubicBezTo>
                  <a:pt x="135" y="174"/>
                  <a:pt x="174" y="135"/>
                  <a:pt x="174" y="87"/>
                </a:cubicBezTo>
                <a:cubicBezTo>
                  <a:pt x="174" y="39"/>
                  <a:pt x="135" y="0"/>
                  <a:pt x="87" y="0"/>
                </a:cubicBezTo>
                <a:close/>
                <a:moveTo>
                  <a:pt x="143" y="34"/>
                </a:moveTo>
                <a:cubicBezTo>
                  <a:pt x="140" y="34"/>
                  <a:pt x="138" y="34"/>
                  <a:pt x="135" y="36"/>
                </a:cubicBezTo>
                <a:cubicBezTo>
                  <a:pt x="134" y="36"/>
                  <a:pt x="134" y="37"/>
                  <a:pt x="132" y="37"/>
                </a:cubicBezTo>
                <a:cubicBezTo>
                  <a:pt x="131" y="38"/>
                  <a:pt x="130" y="37"/>
                  <a:pt x="129" y="38"/>
                </a:cubicBezTo>
                <a:cubicBezTo>
                  <a:pt x="125" y="39"/>
                  <a:pt x="126" y="48"/>
                  <a:pt x="120" y="46"/>
                </a:cubicBezTo>
                <a:cubicBezTo>
                  <a:pt x="118" y="46"/>
                  <a:pt x="116" y="43"/>
                  <a:pt x="115" y="41"/>
                </a:cubicBezTo>
                <a:cubicBezTo>
                  <a:pt x="114" y="39"/>
                  <a:pt x="112" y="38"/>
                  <a:pt x="113" y="36"/>
                </a:cubicBezTo>
                <a:cubicBezTo>
                  <a:pt x="113" y="36"/>
                  <a:pt x="112" y="36"/>
                  <a:pt x="111" y="36"/>
                </a:cubicBezTo>
                <a:cubicBezTo>
                  <a:pt x="112" y="34"/>
                  <a:pt x="115" y="34"/>
                  <a:pt x="116" y="33"/>
                </a:cubicBezTo>
                <a:cubicBezTo>
                  <a:pt x="117" y="31"/>
                  <a:pt x="112" y="31"/>
                  <a:pt x="111" y="30"/>
                </a:cubicBezTo>
                <a:cubicBezTo>
                  <a:pt x="113" y="29"/>
                  <a:pt x="113" y="31"/>
                  <a:pt x="115" y="31"/>
                </a:cubicBezTo>
                <a:cubicBezTo>
                  <a:pt x="116" y="30"/>
                  <a:pt x="114" y="28"/>
                  <a:pt x="113" y="28"/>
                </a:cubicBezTo>
                <a:cubicBezTo>
                  <a:pt x="113" y="28"/>
                  <a:pt x="108" y="30"/>
                  <a:pt x="111" y="27"/>
                </a:cubicBezTo>
                <a:cubicBezTo>
                  <a:pt x="107" y="25"/>
                  <a:pt x="104" y="22"/>
                  <a:pt x="100" y="20"/>
                </a:cubicBezTo>
                <a:cubicBezTo>
                  <a:pt x="100" y="23"/>
                  <a:pt x="105" y="24"/>
                  <a:pt x="107" y="25"/>
                </a:cubicBezTo>
                <a:cubicBezTo>
                  <a:pt x="106" y="26"/>
                  <a:pt x="105" y="28"/>
                  <a:pt x="103" y="27"/>
                </a:cubicBezTo>
                <a:cubicBezTo>
                  <a:pt x="102" y="27"/>
                  <a:pt x="103" y="25"/>
                  <a:pt x="101" y="25"/>
                </a:cubicBezTo>
                <a:cubicBezTo>
                  <a:pt x="100" y="28"/>
                  <a:pt x="104" y="27"/>
                  <a:pt x="104" y="29"/>
                </a:cubicBezTo>
                <a:cubicBezTo>
                  <a:pt x="104" y="31"/>
                  <a:pt x="103" y="30"/>
                  <a:pt x="102" y="30"/>
                </a:cubicBezTo>
                <a:cubicBezTo>
                  <a:pt x="102" y="30"/>
                  <a:pt x="100" y="29"/>
                  <a:pt x="100" y="30"/>
                </a:cubicBezTo>
                <a:cubicBezTo>
                  <a:pt x="100" y="31"/>
                  <a:pt x="102" y="30"/>
                  <a:pt x="103" y="32"/>
                </a:cubicBezTo>
                <a:cubicBezTo>
                  <a:pt x="100" y="32"/>
                  <a:pt x="99" y="31"/>
                  <a:pt x="96" y="29"/>
                </a:cubicBezTo>
                <a:cubicBezTo>
                  <a:pt x="94" y="28"/>
                  <a:pt x="93" y="28"/>
                  <a:pt x="90" y="28"/>
                </a:cubicBezTo>
                <a:cubicBezTo>
                  <a:pt x="90" y="28"/>
                  <a:pt x="92" y="27"/>
                  <a:pt x="93" y="27"/>
                </a:cubicBezTo>
                <a:cubicBezTo>
                  <a:pt x="93" y="26"/>
                  <a:pt x="95" y="25"/>
                  <a:pt x="95" y="24"/>
                </a:cubicBezTo>
                <a:cubicBezTo>
                  <a:pt x="95" y="23"/>
                  <a:pt x="95" y="23"/>
                  <a:pt x="93" y="22"/>
                </a:cubicBezTo>
                <a:cubicBezTo>
                  <a:pt x="92" y="21"/>
                  <a:pt x="90" y="19"/>
                  <a:pt x="89" y="19"/>
                </a:cubicBezTo>
                <a:cubicBezTo>
                  <a:pt x="83" y="18"/>
                  <a:pt x="87" y="24"/>
                  <a:pt x="82" y="25"/>
                </a:cubicBezTo>
                <a:cubicBezTo>
                  <a:pt x="82" y="25"/>
                  <a:pt x="83" y="25"/>
                  <a:pt x="83" y="25"/>
                </a:cubicBezTo>
                <a:cubicBezTo>
                  <a:pt x="82" y="25"/>
                  <a:pt x="82" y="25"/>
                  <a:pt x="82" y="25"/>
                </a:cubicBezTo>
                <a:cubicBezTo>
                  <a:pt x="82" y="25"/>
                  <a:pt x="82" y="25"/>
                  <a:pt x="82" y="25"/>
                </a:cubicBezTo>
                <a:cubicBezTo>
                  <a:pt x="81" y="25"/>
                  <a:pt x="79" y="25"/>
                  <a:pt x="79" y="25"/>
                </a:cubicBezTo>
                <a:cubicBezTo>
                  <a:pt x="78" y="26"/>
                  <a:pt x="78" y="27"/>
                  <a:pt x="78" y="28"/>
                </a:cubicBezTo>
                <a:cubicBezTo>
                  <a:pt x="77" y="29"/>
                  <a:pt x="75" y="29"/>
                  <a:pt x="74" y="30"/>
                </a:cubicBezTo>
                <a:cubicBezTo>
                  <a:pt x="73" y="31"/>
                  <a:pt x="71" y="32"/>
                  <a:pt x="70" y="34"/>
                </a:cubicBezTo>
                <a:cubicBezTo>
                  <a:pt x="68" y="38"/>
                  <a:pt x="75" y="39"/>
                  <a:pt x="78" y="41"/>
                </a:cubicBezTo>
                <a:cubicBezTo>
                  <a:pt x="80" y="41"/>
                  <a:pt x="84" y="42"/>
                  <a:pt x="84" y="43"/>
                </a:cubicBezTo>
                <a:cubicBezTo>
                  <a:pt x="85" y="44"/>
                  <a:pt x="83" y="46"/>
                  <a:pt x="85" y="47"/>
                </a:cubicBezTo>
                <a:cubicBezTo>
                  <a:pt x="86" y="47"/>
                  <a:pt x="87" y="47"/>
                  <a:pt x="88" y="46"/>
                </a:cubicBezTo>
                <a:cubicBezTo>
                  <a:pt x="89" y="45"/>
                  <a:pt x="88" y="45"/>
                  <a:pt x="87" y="44"/>
                </a:cubicBezTo>
                <a:cubicBezTo>
                  <a:pt x="87" y="42"/>
                  <a:pt x="88" y="43"/>
                  <a:pt x="89" y="42"/>
                </a:cubicBezTo>
                <a:cubicBezTo>
                  <a:pt x="91" y="40"/>
                  <a:pt x="90" y="40"/>
                  <a:pt x="90" y="37"/>
                </a:cubicBezTo>
                <a:cubicBezTo>
                  <a:pt x="89" y="36"/>
                  <a:pt x="88" y="33"/>
                  <a:pt x="89" y="32"/>
                </a:cubicBezTo>
                <a:cubicBezTo>
                  <a:pt x="91" y="30"/>
                  <a:pt x="94" y="32"/>
                  <a:pt x="96" y="32"/>
                </a:cubicBezTo>
                <a:cubicBezTo>
                  <a:pt x="97" y="33"/>
                  <a:pt x="98" y="35"/>
                  <a:pt x="99" y="36"/>
                </a:cubicBezTo>
                <a:cubicBezTo>
                  <a:pt x="99" y="36"/>
                  <a:pt x="100" y="37"/>
                  <a:pt x="101" y="37"/>
                </a:cubicBezTo>
                <a:cubicBezTo>
                  <a:pt x="103" y="37"/>
                  <a:pt x="102" y="36"/>
                  <a:pt x="103" y="35"/>
                </a:cubicBezTo>
                <a:cubicBezTo>
                  <a:pt x="105" y="33"/>
                  <a:pt x="106" y="36"/>
                  <a:pt x="107" y="38"/>
                </a:cubicBezTo>
                <a:cubicBezTo>
                  <a:pt x="108" y="40"/>
                  <a:pt x="108" y="41"/>
                  <a:pt x="110" y="42"/>
                </a:cubicBezTo>
                <a:cubicBezTo>
                  <a:pt x="111" y="42"/>
                  <a:pt x="114" y="45"/>
                  <a:pt x="113" y="46"/>
                </a:cubicBezTo>
                <a:cubicBezTo>
                  <a:pt x="113" y="47"/>
                  <a:pt x="110" y="48"/>
                  <a:pt x="109" y="49"/>
                </a:cubicBezTo>
                <a:cubicBezTo>
                  <a:pt x="105" y="50"/>
                  <a:pt x="99" y="47"/>
                  <a:pt x="98" y="52"/>
                </a:cubicBezTo>
                <a:cubicBezTo>
                  <a:pt x="99" y="52"/>
                  <a:pt x="103" y="49"/>
                  <a:pt x="104" y="50"/>
                </a:cubicBezTo>
                <a:cubicBezTo>
                  <a:pt x="105" y="51"/>
                  <a:pt x="104" y="52"/>
                  <a:pt x="104" y="53"/>
                </a:cubicBezTo>
                <a:cubicBezTo>
                  <a:pt x="105" y="55"/>
                  <a:pt x="106" y="54"/>
                  <a:pt x="108" y="53"/>
                </a:cubicBezTo>
                <a:cubicBezTo>
                  <a:pt x="108" y="54"/>
                  <a:pt x="108" y="54"/>
                  <a:pt x="108" y="54"/>
                </a:cubicBezTo>
                <a:cubicBezTo>
                  <a:pt x="110" y="53"/>
                  <a:pt x="110" y="53"/>
                  <a:pt x="111" y="51"/>
                </a:cubicBezTo>
                <a:cubicBezTo>
                  <a:pt x="111" y="50"/>
                  <a:pt x="112" y="49"/>
                  <a:pt x="112" y="48"/>
                </a:cubicBezTo>
                <a:cubicBezTo>
                  <a:pt x="114" y="47"/>
                  <a:pt x="114" y="48"/>
                  <a:pt x="115" y="49"/>
                </a:cubicBezTo>
                <a:cubicBezTo>
                  <a:pt x="115" y="49"/>
                  <a:pt x="118" y="53"/>
                  <a:pt x="117" y="53"/>
                </a:cubicBezTo>
                <a:cubicBezTo>
                  <a:pt x="114" y="52"/>
                  <a:pt x="111" y="52"/>
                  <a:pt x="109" y="54"/>
                </a:cubicBezTo>
                <a:cubicBezTo>
                  <a:pt x="107" y="55"/>
                  <a:pt x="106" y="56"/>
                  <a:pt x="104" y="57"/>
                </a:cubicBezTo>
                <a:cubicBezTo>
                  <a:pt x="104" y="57"/>
                  <a:pt x="101" y="57"/>
                  <a:pt x="101" y="57"/>
                </a:cubicBezTo>
                <a:cubicBezTo>
                  <a:pt x="102" y="56"/>
                  <a:pt x="104" y="55"/>
                  <a:pt x="104" y="55"/>
                </a:cubicBezTo>
                <a:cubicBezTo>
                  <a:pt x="102" y="54"/>
                  <a:pt x="101" y="55"/>
                  <a:pt x="99" y="57"/>
                </a:cubicBezTo>
                <a:cubicBezTo>
                  <a:pt x="98" y="57"/>
                  <a:pt x="97" y="59"/>
                  <a:pt x="96" y="60"/>
                </a:cubicBezTo>
                <a:cubicBezTo>
                  <a:pt x="95" y="60"/>
                  <a:pt x="94" y="61"/>
                  <a:pt x="94" y="61"/>
                </a:cubicBezTo>
                <a:cubicBezTo>
                  <a:pt x="93" y="62"/>
                  <a:pt x="93" y="63"/>
                  <a:pt x="93" y="64"/>
                </a:cubicBezTo>
                <a:cubicBezTo>
                  <a:pt x="92" y="64"/>
                  <a:pt x="91" y="64"/>
                  <a:pt x="91" y="64"/>
                </a:cubicBezTo>
                <a:cubicBezTo>
                  <a:pt x="90" y="65"/>
                  <a:pt x="91" y="66"/>
                  <a:pt x="91" y="67"/>
                </a:cubicBezTo>
                <a:cubicBezTo>
                  <a:pt x="91" y="68"/>
                  <a:pt x="88" y="69"/>
                  <a:pt x="88" y="70"/>
                </a:cubicBezTo>
                <a:cubicBezTo>
                  <a:pt x="88" y="70"/>
                  <a:pt x="88" y="70"/>
                  <a:pt x="88" y="70"/>
                </a:cubicBezTo>
                <a:cubicBezTo>
                  <a:pt x="87" y="70"/>
                  <a:pt x="86" y="71"/>
                  <a:pt x="85" y="72"/>
                </a:cubicBezTo>
                <a:cubicBezTo>
                  <a:pt x="86" y="74"/>
                  <a:pt x="87" y="77"/>
                  <a:pt x="86" y="78"/>
                </a:cubicBezTo>
                <a:cubicBezTo>
                  <a:pt x="85" y="81"/>
                  <a:pt x="84" y="76"/>
                  <a:pt x="83" y="75"/>
                </a:cubicBezTo>
                <a:cubicBezTo>
                  <a:pt x="81" y="72"/>
                  <a:pt x="76" y="74"/>
                  <a:pt x="72" y="75"/>
                </a:cubicBezTo>
                <a:cubicBezTo>
                  <a:pt x="68" y="75"/>
                  <a:pt x="64" y="80"/>
                  <a:pt x="67" y="85"/>
                </a:cubicBezTo>
                <a:cubicBezTo>
                  <a:pt x="68" y="87"/>
                  <a:pt x="70" y="88"/>
                  <a:pt x="72" y="87"/>
                </a:cubicBezTo>
                <a:cubicBezTo>
                  <a:pt x="75" y="87"/>
                  <a:pt x="75" y="84"/>
                  <a:pt x="77" y="84"/>
                </a:cubicBezTo>
                <a:cubicBezTo>
                  <a:pt x="81" y="84"/>
                  <a:pt x="77" y="87"/>
                  <a:pt x="77" y="89"/>
                </a:cubicBezTo>
                <a:cubicBezTo>
                  <a:pt x="77" y="90"/>
                  <a:pt x="77" y="90"/>
                  <a:pt x="79" y="90"/>
                </a:cubicBezTo>
                <a:cubicBezTo>
                  <a:pt x="80" y="91"/>
                  <a:pt x="81" y="90"/>
                  <a:pt x="82" y="91"/>
                </a:cubicBezTo>
                <a:cubicBezTo>
                  <a:pt x="82" y="91"/>
                  <a:pt x="82" y="93"/>
                  <a:pt x="83" y="92"/>
                </a:cubicBezTo>
                <a:cubicBezTo>
                  <a:pt x="82" y="93"/>
                  <a:pt x="82" y="96"/>
                  <a:pt x="84" y="97"/>
                </a:cubicBezTo>
                <a:cubicBezTo>
                  <a:pt x="85" y="98"/>
                  <a:pt x="87" y="97"/>
                  <a:pt x="89" y="98"/>
                </a:cubicBezTo>
                <a:cubicBezTo>
                  <a:pt x="92" y="99"/>
                  <a:pt x="90" y="98"/>
                  <a:pt x="93" y="96"/>
                </a:cubicBezTo>
                <a:cubicBezTo>
                  <a:pt x="95" y="95"/>
                  <a:pt x="95" y="96"/>
                  <a:pt x="97" y="96"/>
                </a:cubicBezTo>
                <a:cubicBezTo>
                  <a:pt x="98" y="96"/>
                  <a:pt x="98" y="95"/>
                  <a:pt x="100" y="95"/>
                </a:cubicBezTo>
                <a:cubicBezTo>
                  <a:pt x="101" y="95"/>
                  <a:pt x="101" y="96"/>
                  <a:pt x="103" y="97"/>
                </a:cubicBezTo>
                <a:cubicBezTo>
                  <a:pt x="103" y="97"/>
                  <a:pt x="104" y="96"/>
                  <a:pt x="105" y="96"/>
                </a:cubicBezTo>
                <a:cubicBezTo>
                  <a:pt x="107" y="97"/>
                  <a:pt x="109" y="98"/>
                  <a:pt x="111" y="100"/>
                </a:cubicBezTo>
                <a:cubicBezTo>
                  <a:pt x="113" y="101"/>
                  <a:pt x="114" y="101"/>
                  <a:pt x="116" y="102"/>
                </a:cubicBezTo>
                <a:cubicBezTo>
                  <a:pt x="118" y="102"/>
                  <a:pt x="120" y="104"/>
                  <a:pt x="120" y="106"/>
                </a:cubicBezTo>
                <a:cubicBezTo>
                  <a:pt x="120" y="106"/>
                  <a:pt x="119" y="108"/>
                  <a:pt x="119" y="109"/>
                </a:cubicBezTo>
                <a:cubicBezTo>
                  <a:pt x="119" y="109"/>
                  <a:pt x="122" y="108"/>
                  <a:pt x="123" y="108"/>
                </a:cubicBezTo>
                <a:cubicBezTo>
                  <a:pt x="122" y="109"/>
                  <a:pt x="121" y="110"/>
                  <a:pt x="121" y="109"/>
                </a:cubicBezTo>
                <a:cubicBezTo>
                  <a:pt x="121" y="110"/>
                  <a:pt x="122" y="110"/>
                  <a:pt x="122" y="111"/>
                </a:cubicBezTo>
                <a:cubicBezTo>
                  <a:pt x="123" y="108"/>
                  <a:pt x="125" y="109"/>
                  <a:pt x="126" y="110"/>
                </a:cubicBezTo>
                <a:cubicBezTo>
                  <a:pt x="128" y="111"/>
                  <a:pt x="130" y="111"/>
                  <a:pt x="132" y="111"/>
                </a:cubicBezTo>
                <a:cubicBezTo>
                  <a:pt x="133" y="112"/>
                  <a:pt x="136" y="113"/>
                  <a:pt x="137" y="114"/>
                </a:cubicBezTo>
                <a:cubicBezTo>
                  <a:pt x="138" y="115"/>
                  <a:pt x="138" y="117"/>
                  <a:pt x="137" y="119"/>
                </a:cubicBezTo>
                <a:cubicBezTo>
                  <a:pt x="135" y="121"/>
                  <a:pt x="134" y="121"/>
                  <a:pt x="133" y="123"/>
                </a:cubicBezTo>
                <a:cubicBezTo>
                  <a:pt x="132" y="125"/>
                  <a:pt x="133" y="127"/>
                  <a:pt x="132" y="129"/>
                </a:cubicBezTo>
                <a:cubicBezTo>
                  <a:pt x="132" y="131"/>
                  <a:pt x="131" y="130"/>
                  <a:pt x="130" y="132"/>
                </a:cubicBezTo>
                <a:cubicBezTo>
                  <a:pt x="128" y="133"/>
                  <a:pt x="130" y="133"/>
                  <a:pt x="128" y="134"/>
                </a:cubicBezTo>
                <a:cubicBezTo>
                  <a:pt x="126" y="135"/>
                  <a:pt x="124" y="134"/>
                  <a:pt x="123" y="137"/>
                </a:cubicBezTo>
                <a:cubicBezTo>
                  <a:pt x="123" y="136"/>
                  <a:pt x="123" y="136"/>
                  <a:pt x="123" y="136"/>
                </a:cubicBezTo>
                <a:cubicBezTo>
                  <a:pt x="123" y="137"/>
                  <a:pt x="122" y="138"/>
                  <a:pt x="122" y="139"/>
                </a:cubicBezTo>
                <a:cubicBezTo>
                  <a:pt x="121" y="140"/>
                  <a:pt x="121" y="141"/>
                  <a:pt x="120" y="142"/>
                </a:cubicBezTo>
                <a:cubicBezTo>
                  <a:pt x="119" y="143"/>
                  <a:pt x="115" y="148"/>
                  <a:pt x="115" y="147"/>
                </a:cubicBezTo>
                <a:cubicBezTo>
                  <a:pt x="115" y="147"/>
                  <a:pt x="112" y="148"/>
                  <a:pt x="112" y="147"/>
                </a:cubicBezTo>
                <a:cubicBezTo>
                  <a:pt x="112" y="148"/>
                  <a:pt x="112" y="148"/>
                  <a:pt x="113" y="148"/>
                </a:cubicBezTo>
                <a:cubicBezTo>
                  <a:pt x="112" y="152"/>
                  <a:pt x="110" y="153"/>
                  <a:pt x="106" y="153"/>
                </a:cubicBezTo>
                <a:cubicBezTo>
                  <a:pt x="107" y="155"/>
                  <a:pt x="105" y="154"/>
                  <a:pt x="104" y="155"/>
                </a:cubicBezTo>
                <a:cubicBezTo>
                  <a:pt x="103" y="156"/>
                  <a:pt x="103" y="158"/>
                  <a:pt x="103" y="158"/>
                </a:cubicBezTo>
                <a:cubicBezTo>
                  <a:pt x="103" y="159"/>
                  <a:pt x="101" y="161"/>
                  <a:pt x="101" y="161"/>
                </a:cubicBezTo>
                <a:cubicBezTo>
                  <a:pt x="101" y="162"/>
                  <a:pt x="102" y="162"/>
                  <a:pt x="102" y="163"/>
                </a:cubicBezTo>
                <a:cubicBezTo>
                  <a:pt x="99" y="163"/>
                  <a:pt x="96" y="164"/>
                  <a:pt x="93" y="164"/>
                </a:cubicBezTo>
                <a:cubicBezTo>
                  <a:pt x="94" y="163"/>
                  <a:pt x="94" y="163"/>
                  <a:pt x="92" y="163"/>
                </a:cubicBezTo>
                <a:cubicBezTo>
                  <a:pt x="93" y="161"/>
                  <a:pt x="94" y="161"/>
                  <a:pt x="94" y="159"/>
                </a:cubicBezTo>
                <a:cubicBezTo>
                  <a:pt x="94" y="159"/>
                  <a:pt x="94" y="159"/>
                  <a:pt x="94" y="158"/>
                </a:cubicBezTo>
                <a:cubicBezTo>
                  <a:pt x="95" y="156"/>
                  <a:pt x="95" y="157"/>
                  <a:pt x="94" y="155"/>
                </a:cubicBezTo>
                <a:cubicBezTo>
                  <a:pt x="94" y="152"/>
                  <a:pt x="95" y="151"/>
                  <a:pt x="96" y="147"/>
                </a:cubicBezTo>
                <a:cubicBezTo>
                  <a:pt x="97" y="144"/>
                  <a:pt x="97" y="139"/>
                  <a:pt x="97" y="136"/>
                </a:cubicBezTo>
                <a:cubicBezTo>
                  <a:pt x="98" y="134"/>
                  <a:pt x="98" y="130"/>
                  <a:pt x="98" y="129"/>
                </a:cubicBezTo>
                <a:cubicBezTo>
                  <a:pt x="97" y="127"/>
                  <a:pt x="94" y="125"/>
                  <a:pt x="92" y="124"/>
                </a:cubicBezTo>
                <a:cubicBezTo>
                  <a:pt x="90" y="122"/>
                  <a:pt x="89" y="120"/>
                  <a:pt x="88" y="118"/>
                </a:cubicBezTo>
                <a:cubicBezTo>
                  <a:pt x="87" y="117"/>
                  <a:pt x="86" y="116"/>
                  <a:pt x="86" y="114"/>
                </a:cubicBezTo>
                <a:cubicBezTo>
                  <a:pt x="85" y="112"/>
                  <a:pt x="86" y="113"/>
                  <a:pt x="86" y="112"/>
                </a:cubicBezTo>
                <a:cubicBezTo>
                  <a:pt x="86" y="110"/>
                  <a:pt x="86" y="109"/>
                  <a:pt x="86" y="107"/>
                </a:cubicBezTo>
                <a:cubicBezTo>
                  <a:pt x="87" y="106"/>
                  <a:pt x="89" y="105"/>
                  <a:pt x="89" y="103"/>
                </a:cubicBezTo>
                <a:cubicBezTo>
                  <a:pt x="90" y="101"/>
                  <a:pt x="89" y="99"/>
                  <a:pt x="88" y="99"/>
                </a:cubicBezTo>
                <a:cubicBezTo>
                  <a:pt x="87" y="99"/>
                  <a:pt x="86" y="99"/>
                  <a:pt x="85" y="99"/>
                </a:cubicBezTo>
                <a:cubicBezTo>
                  <a:pt x="84" y="99"/>
                  <a:pt x="82" y="98"/>
                  <a:pt x="81" y="97"/>
                </a:cubicBezTo>
                <a:cubicBezTo>
                  <a:pt x="80" y="96"/>
                  <a:pt x="79" y="94"/>
                  <a:pt x="78" y="93"/>
                </a:cubicBezTo>
                <a:cubicBezTo>
                  <a:pt x="77" y="93"/>
                  <a:pt x="76" y="93"/>
                  <a:pt x="75" y="93"/>
                </a:cubicBezTo>
                <a:cubicBezTo>
                  <a:pt x="73" y="92"/>
                  <a:pt x="72" y="91"/>
                  <a:pt x="71" y="90"/>
                </a:cubicBezTo>
                <a:cubicBezTo>
                  <a:pt x="70" y="89"/>
                  <a:pt x="69" y="90"/>
                  <a:pt x="67" y="90"/>
                </a:cubicBezTo>
                <a:cubicBezTo>
                  <a:pt x="65" y="90"/>
                  <a:pt x="63" y="88"/>
                  <a:pt x="62" y="88"/>
                </a:cubicBezTo>
                <a:cubicBezTo>
                  <a:pt x="59" y="87"/>
                  <a:pt x="57" y="85"/>
                  <a:pt x="56" y="82"/>
                </a:cubicBezTo>
                <a:cubicBezTo>
                  <a:pt x="55" y="80"/>
                  <a:pt x="54" y="79"/>
                  <a:pt x="52" y="77"/>
                </a:cubicBezTo>
                <a:cubicBezTo>
                  <a:pt x="51" y="75"/>
                  <a:pt x="50" y="73"/>
                  <a:pt x="47" y="72"/>
                </a:cubicBezTo>
                <a:cubicBezTo>
                  <a:pt x="47" y="72"/>
                  <a:pt x="48" y="74"/>
                  <a:pt x="48" y="75"/>
                </a:cubicBezTo>
                <a:cubicBezTo>
                  <a:pt x="49" y="76"/>
                  <a:pt x="50" y="78"/>
                  <a:pt x="52" y="79"/>
                </a:cubicBezTo>
                <a:cubicBezTo>
                  <a:pt x="53" y="82"/>
                  <a:pt x="52" y="82"/>
                  <a:pt x="51" y="80"/>
                </a:cubicBezTo>
                <a:cubicBezTo>
                  <a:pt x="49" y="77"/>
                  <a:pt x="47" y="75"/>
                  <a:pt x="45" y="72"/>
                </a:cubicBezTo>
                <a:cubicBezTo>
                  <a:pt x="44" y="71"/>
                  <a:pt x="45" y="70"/>
                  <a:pt x="44" y="69"/>
                </a:cubicBezTo>
                <a:cubicBezTo>
                  <a:pt x="43" y="68"/>
                  <a:pt x="41" y="68"/>
                  <a:pt x="40" y="67"/>
                </a:cubicBezTo>
                <a:cubicBezTo>
                  <a:pt x="37" y="64"/>
                  <a:pt x="36" y="59"/>
                  <a:pt x="36" y="55"/>
                </a:cubicBezTo>
                <a:cubicBezTo>
                  <a:pt x="36" y="53"/>
                  <a:pt x="37" y="52"/>
                  <a:pt x="37" y="51"/>
                </a:cubicBezTo>
                <a:cubicBezTo>
                  <a:pt x="37" y="49"/>
                  <a:pt x="36" y="48"/>
                  <a:pt x="35" y="48"/>
                </a:cubicBezTo>
                <a:cubicBezTo>
                  <a:pt x="35" y="47"/>
                  <a:pt x="34" y="46"/>
                  <a:pt x="34" y="46"/>
                </a:cubicBezTo>
                <a:cubicBezTo>
                  <a:pt x="33" y="45"/>
                  <a:pt x="32" y="43"/>
                  <a:pt x="31" y="42"/>
                </a:cubicBezTo>
                <a:cubicBezTo>
                  <a:pt x="30" y="41"/>
                  <a:pt x="28" y="40"/>
                  <a:pt x="27" y="39"/>
                </a:cubicBezTo>
                <a:cubicBezTo>
                  <a:pt x="35" y="29"/>
                  <a:pt x="46" y="20"/>
                  <a:pt x="58" y="15"/>
                </a:cubicBezTo>
                <a:cubicBezTo>
                  <a:pt x="58" y="16"/>
                  <a:pt x="58" y="17"/>
                  <a:pt x="59" y="17"/>
                </a:cubicBezTo>
                <a:cubicBezTo>
                  <a:pt x="60" y="19"/>
                  <a:pt x="61" y="19"/>
                  <a:pt x="63" y="19"/>
                </a:cubicBezTo>
                <a:cubicBezTo>
                  <a:pt x="62" y="21"/>
                  <a:pt x="60" y="21"/>
                  <a:pt x="58" y="21"/>
                </a:cubicBezTo>
                <a:cubicBezTo>
                  <a:pt x="56" y="21"/>
                  <a:pt x="53" y="20"/>
                  <a:pt x="52" y="22"/>
                </a:cubicBezTo>
                <a:cubicBezTo>
                  <a:pt x="53" y="23"/>
                  <a:pt x="55" y="25"/>
                  <a:pt x="55" y="22"/>
                </a:cubicBezTo>
                <a:cubicBezTo>
                  <a:pt x="57" y="22"/>
                  <a:pt x="59" y="22"/>
                  <a:pt x="61" y="23"/>
                </a:cubicBezTo>
                <a:cubicBezTo>
                  <a:pt x="62" y="23"/>
                  <a:pt x="65" y="24"/>
                  <a:pt x="65" y="23"/>
                </a:cubicBezTo>
                <a:cubicBezTo>
                  <a:pt x="66" y="23"/>
                  <a:pt x="66" y="21"/>
                  <a:pt x="66" y="21"/>
                </a:cubicBezTo>
                <a:cubicBezTo>
                  <a:pt x="66" y="21"/>
                  <a:pt x="65" y="21"/>
                  <a:pt x="65" y="21"/>
                </a:cubicBezTo>
                <a:cubicBezTo>
                  <a:pt x="66" y="19"/>
                  <a:pt x="67" y="20"/>
                  <a:pt x="69" y="21"/>
                </a:cubicBezTo>
                <a:cubicBezTo>
                  <a:pt x="67" y="22"/>
                  <a:pt x="68" y="25"/>
                  <a:pt x="70" y="23"/>
                </a:cubicBezTo>
                <a:cubicBezTo>
                  <a:pt x="72" y="21"/>
                  <a:pt x="70" y="20"/>
                  <a:pt x="68" y="19"/>
                </a:cubicBezTo>
                <a:cubicBezTo>
                  <a:pt x="70" y="16"/>
                  <a:pt x="71" y="16"/>
                  <a:pt x="73" y="19"/>
                </a:cubicBezTo>
                <a:cubicBezTo>
                  <a:pt x="73" y="17"/>
                  <a:pt x="74" y="18"/>
                  <a:pt x="76" y="18"/>
                </a:cubicBezTo>
                <a:cubicBezTo>
                  <a:pt x="76" y="17"/>
                  <a:pt x="76" y="17"/>
                  <a:pt x="76" y="17"/>
                </a:cubicBezTo>
                <a:cubicBezTo>
                  <a:pt x="75" y="17"/>
                  <a:pt x="74" y="17"/>
                  <a:pt x="74" y="17"/>
                </a:cubicBezTo>
                <a:cubicBezTo>
                  <a:pt x="75" y="15"/>
                  <a:pt x="74" y="14"/>
                  <a:pt x="76" y="14"/>
                </a:cubicBezTo>
                <a:cubicBezTo>
                  <a:pt x="78" y="13"/>
                  <a:pt x="83" y="13"/>
                  <a:pt x="83" y="12"/>
                </a:cubicBezTo>
                <a:cubicBezTo>
                  <a:pt x="80" y="13"/>
                  <a:pt x="76" y="13"/>
                  <a:pt x="73" y="14"/>
                </a:cubicBezTo>
                <a:cubicBezTo>
                  <a:pt x="72" y="15"/>
                  <a:pt x="70" y="17"/>
                  <a:pt x="69" y="16"/>
                </a:cubicBezTo>
                <a:cubicBezTo>
                  <a:pt x="68" y="14"/>
                  <a:pt x="70" y="12"/>
                  <a:pt x="71" y="11"/>
                </a:cubicBezTo>
                <a:cubicBezTo>
                  <a:pt x="71" y="11"/>
                  <a:pt x="71" y="11"/>
                  <a:pt x="71" y="11"/>
                </a:cubicBezTo>
                <a:cubicBezTo>
                  <a:pt x="76" y="10"/>
                  <a:pt x="81" y="10"/>
                  <a:pt x="87" y="10"/>
                </a:cubicBezTo>
                <a:cubicBezTo>
                  <a:pt x="91" y="10"/>
                  <a:pt x="94" y="10"/>
                  <a:pt x="98" y="10"/>
                </a:cubicBezTo>
                <a:cubicBezTo>
                  <a:pt x="96" y="11"/>
                  <a:pt x="97" y="11"/>
                  <a:pt x="96" y="12"/>
                </a:cubicBezTo>
                <a:cubicBezTo>
                  <a:pt x="95" y="13"/>
                  <a:pt x="92" y="14"/>
                  <a:pt x="90" y="15"/>
                </a:cubicBezTo>
                <a:cubicBezTo>
                  <a:pt x="92" y="15"/>
                  <a:pt x="98" y="17"/>
                  <a:pt x="100" y="14"/>
                </a:cubicBezTo>
                <a:cubicBezTo>
                  <a:pt x="99" y="14"/>
                  <a:pt x="98" y="14"/>
                  <a:pt x="97" y="14"/>
                </a:cubicBezTo>
                <a:cubicBezTo>
                  <a:pt x="99" y="13"/>
                  <a:pt x="100" y="12"/>
                  <a:pt x="102" y="11"/>
                </a:cubicBezTo>
                <a:cubicBezTo>
                  <a:pt x="118" y="14"/>
                  <a:pt x="132" y="22"/>
                  <a:pt x="143" y="34"/>
                </a:cubicBezTo>
                <a:cubicBezTo>
                  <a:pt x="143" y="34"/>
                  <a:pt x="143" y="34"/>
                  <a:pt x="143" y="34"/>
                </a:cubicBezTo>
                <a:close/>
                <a:moveTo>
                  <a:pt x="157" y="64"/>
                </a:moveTo>
                <a:cubicBezTo>
                  <a:pt x="157" y="64"/>
                  <a:pt x="157" y="64"/>
                  <a:pt x="158" y="64"/>
                </a:cubicBezTo>
                <a:cubicBezTo>
                  <a:pt x="158" y="63"/>
                  <a:pt x="158" y="63"/>
                  <a:pt x="158" y="62"/>
                </a:cubicBezTo>
                <a:cubicBezTo>
                  <a:pt x="159" y="62"/>
                  <a:pt x="159" y="62"/>
                  <a:pt x="159" y="61"/>
                </a:cubicBezTo>
                <a:cubicBezTo>
                  <a:pt x="160" y="61"/>
                  <a:pt x="160" y="61"/>
                  <a:pt x="160" y="61"/>
                </a:cubicBezTo>
                <a:cubicBezTo>
                  <a:pt x="161" y="65"/>
                  <a:pt x="162" y="68"/>
                  <a:pt x="163" y="72"/>
                </a:cubicBezTo>
                <a:cubicBezTo>
                  <a:pt x="163" y="72"/>
                  <a:pt x="163" y="72"/>
                  <a:pt x="163" y="72"/>
                </a:cubicBezTo>
                <a:cubicBezTo>
                  <a:pt x="163" y="72"/>
                  <a:pt x="161" y="73"/>
                  <a:pt x="161" y="73"/>
                </a:cubicBezTo>
                <a:cubicBezTo>
                  <a:pt x="160" y="73"/>
                  <a:pt x="160" y="72"/>
                  <a:pt x="159" y="71"/>
                </a:cubicBezTo>
                <a:cubicBezTo>
                  <a:pt x="158" y="71"/>
                  <a:pt x="158" y="70"/>
                  <a:pt x="157" y="69"/>
                </a:cubicBezTo>
                <a:cubicBezTo>
                  <a:pt x="157" y="69"/>
                  <a:pt x="157" y="68"/>
                  <a:pt x="157" y="67"/>
                </a:cubicBezTo>
                <a:cubicBezTo>
                  <a:pt x="157" y="66"/>
                  <a:pt x="157" y="65"/>
                  <a:pt x="157" y="64"/>
                </a:cubicBezTo>
                <a:close/>
                <a:moveTo>
                  <a:pt x="158" y="104"/>
                </a:moveTo>
                <a:cubicBezTo>
                  <a:pt x="156" y="103"/>
                  <a:pt x="155" y="101"/>
                  <a:pt x="154" y="100"/>
                </a:cubicBezTo>
                <a:cubicBezTo>
                  <a:pt x="152" y="98"/>
                  <a:pt x="153" y="96"/>
                  <a:pt x="153" y="94"/>
                </a:cubicBezTo>
                <a:cubicBezTo>
                  <a:pt x="153" y="92"/>
                  <a:pt x="152" y="90"/>
                  <a:pt x="153" y="88"/>
                </a:cubicBezTo>
                <a:cubicBezTo>
                  <a:pt x="154" y="88"/>
                  <a:pt x="154" y="87"/>
                  <a:pt x="155" y="87"/>
                </a:cubicBezTo>
                <a:cubicBezTo>
                  <a:pt x="155" y="86"/>
                  <a:pt x="155" y="85"/>
                  <a:pt x="156" y="84"/>
                </a:cubicBezTo>
                <a:cubicBezTo>
                  <a:pt x="157" y="82"/>
                  <a:pt x="158" y="82"/>
                  <a:pt x="159" y="81"/>
                </a:cubicBezTo>
                <a:cubicBezTo>
                  <a:pt x="160" y="80"/>
                  <a:pt x="160" y="80"/>
                  <a:pt x="161" y="78"/>
                </a:cubicBezTo>
                <a:cubicBezTo>
                  <a:pt x="161" y="78"/>
                  <a:pt x="162" y="76"/>
                  <a:pt x="163" y="75"/>
                </a:cubicBezTo>
                <a:cubicBezTo>
                  <a:pt x="164" y="79"/>
                  <a:pt x="164" y="83"/>
                  <a:pt x="164" y="87"/>
                </a:cubicBezTo>
                <a:cubicBezTo>
                  <a:pt x="164" y="94"/>
                  <a:pt x="163" y="101"/>
                  <a:pt x="162" y="107"/>
                </a:cubicBezTo>
                <a:cubicBezTo>
                  <a:pt x="160" y="107"/>
                  <a:pt x="159" y="105"/>
                  <a:pt x="158" y="104"/>
                </a:cubicBezTo>
                <a:close/>
              </a:path>
            </a:pathLst>
          </a:custGeom>
          <a:solidFill>
            <a:srgbClr val="F4547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extBox 76"/>
          <p:cNvSpPr txBox="1"/>
          <p:nvPr/>
        </p:nvSpPr>
        <p:spPr>
          <a:xfrm>
            <a:off x="4135123" y="407146"/>
            <a:ext cx="4170839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r>
              <a:rPr lang="en-US" altLang="zh-CN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28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43" name="TextBox 76"/>
          <p:cNvSpPr txBox="1"/>
          <p:nvPr/>
        </p:nvSpPr>
        <p:spPr>
          <a:xfrm>
            <a:off x="1693185" y="2857228"/>
            <a:ext cx="2681925" cy="3371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替换内容</a:t>
            </a:r>
            <a:r>
              <a:rPr lang="en-US" altLang="zh-CN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020667" y="3236202"/>
            <a:ext cx="2697756" cy="8102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</a:p>
        </p:txBody>
      </p:sp>
      <p:sp>
        <p:nvSpPr>
          <p:cNvPr id="45" name="TextBox 76"/>
          <p:cNvSpPr txBox="1"/>
          <p:nvPr/>
        </p:nvSpPr>
        <p:spPr>
          <a:xfrm>
            <a:off x="2211001" y="4295827"/>
            <a:ext cx="2681925" cy="3371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替换内容</a:t>
            </a:r>
            <a:r>
              <a:rPr lang="en-US" altLang="zh-CN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538483" y="4674801"/>
            <a:ext cx="2697756" cy="8102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</a:p>
        </p:txBody>
      </p:sp>
      <p:sp>
        <p:nvSpPr>
          <p:cNvPr id="47" name="TextBox 76"/>
          <p:cNvSpPr txBox="1"/>
          <p:nvPr/>
        </p:nvSpPr>
        <p:spPr>
          <a:xfrm>
            <a:off x="7106342" y="2884197"/>
            <a:ext cx="2681925" cy="3371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替换内容</a:t>
            </a:r>
            <a:r>
              <a:rPr lang="en-US" altLang="zh-CN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433824" y="3263171"/>
            <a:ext cx="2697756" cy="8102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</a:p>
        </p:txBody>
      </p:sp>
      <p:sp>
        <p:nvSpPr>
          <p:cNvPr id="49" name="TextBox 76"/>
          <p:cNvSpPr txBox="1"/>
          <p:nvPr/>
        </p:nvSpPr>
        <p:spPr>
          <a:xfrm>
            <a:off x="6660233" y="4314499"/>
            <a:ext cx="2681925" cy="3371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替换内容</a:t>
            </a:r>
            <a:r>
              <a:rPr lang="en-US" altLang="zh-CN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987715" y="4693473"/>
            <a:ext cx="2697756" cy="8102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edge/>
      </p:transition>
    </mc:Choice>
    <mc:Fallback xmlns="">
      <p:transition spd="slow" advClick="0" advTm="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c9d93ad47e06a34d849c9948ba9d5b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595" y="-4445"/>
            <a:ext cx="4032250" cy="3507740"/>
          </a:xfrm>
          <a:prstGeom prst="rect">
            <a:avLst/>
          </a:prstGeom>
        </p:spPr>
      </p:pic>
      <p:sp>
        <p:nvSpPr>
          <p:cNvPr id="12" name="Text Box 3"/>
          <p:cNvSpPr>
            <a:spLocks noChangeArrowheads="1"/>
          </p:cNvSpPr>
          <p:nvPr/>
        </p:nvSpPr>
        <p:spPr bwMode="auto">
          <a:xfrm>
            <a:off x="8619031" y="3028482"/>
            <a:ext cx="861774" cy="1408399"/>
          </a:xfrm>
          <a:prstGeom prst="rect">
            <a:avLst/>
          </a:prstGeom>
          <a:noFill/>
          <a:effectLst/>
        </p:spPr>
        <p:txBody>
          <a:bodyPr vert="eaVert"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  <a:sym typeface="Calibri" panose="020F0502020204030204" pitchFamily="34" charset="0"/>
              </a:rPr>
              <a:t>目 录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叶根友毛笔行书" panose="02010601030101010101" pitchFamily="2" charset="-122"/>
              <a:ea typeface="叶根友毛笔行书" panose="02010601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4" name="椭圆 1"/>
          <p:cNvSpPr>
            <a:spLocks noChangeArrowheads="1"/>
          </p:cNvSpPr>
          <p:nvPr/>
        </p:nvSpPr>
        <p:spPr bwMode="auto">
          <a:xfrm>
            <a:off x="999514" y="1675546"/>
            <a:ext cx="727831" cy="727831"/>
          </a:xfrm>
          <a:prstGeom prst="roundRect">
            <a:avLst/>
          </a:prstGeom>
          <a:solidFill>
            <a:srgbClr val="F45474"/>
          </a:solidFill>
          <a:ln w="19050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2">
                  <a:lumMod val="25000"/>
                </a:schemeClr>
              </a:solidFill>
              <a:latin typeface="汉仪南宫体简" panose="02010609000101010101" pitchFamily="49" charset="-122"/>
              <a:ea typeface="汉仪南宫体简" panose="02010609000101010101" pitchFamily="49" charset="-122"/>
            </a:endParaRPr>
          </a:p>
        </p:txBody>
      </p:sp>
      <p:sp>
        <p:nvSpPr>
          <p:cNvPr id="15" name="TextBox 32"/>
          <p:cNvSpPr txBox="1">
            <a:spLocks noChangeArrowheads="1"/>
          </p:cNvSpPr>
          <p:nvPr/>
        </p:nvSpPr>
        <p:spPr bwMode="auto">
          <a:xfrm>
            <a:off x="1062707" y="1753721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肆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324091" y="3018898"/>
            <a:ext cx="461665" cy="14275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CONTENT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9" name="椭圆 1"/>
          <p:cNvSpPr>
            <a:spLocks noChangeArrowheads="1"/>
          </p:cNvSpPr>
          <p:nvPr/>
        </p:nvSpPr>
        <p:spPr bwMode="auto">
          <a:xfrm>
            <a:off x="3014926" y="1675546"/>
            <a:ext cx="727831" cy="727831"/>
          </a:xfrm>
          <a:prstGeom prst="roundRect">
            <a:avLst/>
          </a:prstGeom>
          <a:solidFill>
            <a:srgbClr val="F45474"/>
          </a:solidFill>
          <a:ln w="19050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2">
                  <a:lumMod val="25000"/>
                </a:schemeClr>
              </a:solidFill>
              <a:latin typeface="汉仪南宫体简" panose="02010609000101010101" pitchFamily="49" charset="-122"/>
              <a:ea typeface="汉仪南宫体简" panose="02010609000101010101" pitchFamily="49" charset="-122"/>
            </a:endParaRPr>
          </a:p>
        </p:txBody>
      </p:sp>
      <p:sp>
        <p:nvSpPr>
          <p:cNvPr id="20" name="TextBox 32"/>
          <p:cNvSpPr txBox="1">
            <a:spLocks noChangeArrowheads="1"/>
          </p:cNvSpPr>
          <p:nvPr/>
        </p:nvSpPr>
        <p:spPr bwMode="auto">
          <a:xfrm>
            <a:off x="3078119" y="1753721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叁</a:t>
            </a:r>
          </a:p>
        </p:txBody>
      </p:sp>
      <p:sp>
        <p:nvSpPr>
          <p:cNvPr id="23" name="椭圆 1"/>
          <p:cNvSpPr>
            <a:spLocks noChangeArrowheads="1"/>
          </p:cNvSpPr>
          <p:nvPr/>
        </p:nvSpPr>
        <p:spPr bwMode="auto">
          <a:xfrm>
            <a:off x="5030338" y="1675546"/>
            <a:ext cx="727831" cy="727831"/>
          </a:xfrm>
          <a:prstGeom prst="roundRect">
            <a:avLst/>
          </a:prstGeom>
          <a:solidFill>
            <a:srgbClr val="F45474"/>
          </a:solidFill>
          <a:ln w="19050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2">
                  <a:lumMod val="25000"/>
                </a:schemeClr>
              </a:solidFill>
              <a:latin typeface="汉仪南宫体简" panose="02010609000101010101" pitchFamily="49" charset="-122"/>
              <a:ea typeface="汉仪南宫体简" panose="02010609000101010101" pitchFamily="49" charset="-122"/>
            </a:endParaRPr>
          </a:p>
        </p:txBody>
      </p:sp>
      <p:sp>
        <p:nvSpPr>
          <p:cNvPr id="24" name="TextBox 32"/>
          <p:cNvSpPr txBox="1">
            <a:spLocks noChangeArrowheads="1"/>
          </p:cNvSpPr>
          <p:nvPr/>
        </p:nvSpPr>
        <p:spPr bwMode="auto">
          <a:xfrm>
            <a:off x="5093531" y="1753721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贰</a:t>
            </a:r>
          </a:p>
        </p:txBody>
      </p:sp>
      <p:sp>
        <p:nvSpPr>
          <p:cNvPr id="27" name="椭圆 1"/>
          <p:cNvSpPr>
            <a:spLocks noChangeArrowheads="1"/>
          </p:cNvSpPr>
          <p:nvPr/>
        </p:nvSpPr>
        <p:spPr bwMode="auto">
          <a:xfrm>
            <a:off x="7045750" y="1675546"/>
            <a:ext cx="727831" cy="727831"/>
          </a:xfrm>
          <a:prstGeom prst="roundRect">
            <a:avLst/>
          </a:prstGeom>
          <a:solidFill>
            <a:srgbClr val="F45474"/>
          </a:solidFill>
          <a:ln w="19050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2">
                  <a:lumMod val="25000"/>
                </a:schemeClr>
              </a:solidFill>
              <a:latin typeface="汉仪南宫体简" panose="02010609000101010101" pitchFamily="49" charset="-122"/>
              <a:ea typeface="汉仪南宫体简" panose="02010609000101010101" pitchFamily="49" charset="-122"/>
            </a:endParaRPr>
          </a:p>
        </p:txBody>
      </p:sp>
      <p:sp>
        <p:nvSpPr>
          <p:cNvPr id="28" name="TextBox 32"/>
          <p:cNvSpPr txBox="1">
            <a:spLocks noChangeArrowheads="1"/>
          </p:cNvSpPr>
          <p:nvPr/>
        </p:nvSpPr>
        <p:spPr bwMode="auto">
          <a:xfrm>
            <a:off x="7108943" y="1753721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壹</a:t>
            </a:r>
          </a:p>
        </p:txBody>
      </p:sp>
      <p:sp>
        <p:nvSpPr>
          <p:cNvPr id="34" name="文本框 33"/>
          <p:cNvSpPr txBox="1"/>
          <p:nvPr/>
        </p:nvSpPr>
        <p:spPr>
          <a:xfrm rot="5400000">
            <a:off x="-385799" y="3942514"/>
            <a:ext cx="3341205" cy="5708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2400" b="1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替换内容</a:t>
            </a:r>
            <a:r>
              <a:rPr lang="en-US" altLang="zh-CN" sz="2400" b="1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</a:p>
        </p:txBody>
      </p:sp>
      <p:sp>
        <p:nvSpPr>
          <p:cNvPr id="35" name="文本框 34"/>
          <p:cNvSpPr txBox="1"/>
          <p:nvPr/>
        </p:nvSpPr>
        <p:spPr>
          <a:xfrm rot="5400000">
            <a:off x="1779307" y="3927275"/>
            <a:ext cx="3341205" cy="5708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2400" b="1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替换内容</a:t>
            </a:r>
            <a:r>
              <a:rPr lang="en-US" altLang="zh-CN" sz="2400" b="1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</a:p>
        </p:txBody>
      </p:sp>
      <p:sp>
        <p:nvSpPr>
          <p:cNvPr id="36" name="文本框 35"/>
          <p:cNvSpPr txBox="1"/>
          <p:nvPr/>
        </p:nvSpPr>
        <p:spPr>
          <a:xfrm rot="5400000">
            <a:off x="3794476" y="3927275"/>
            <a:ext cx="3341205" cy="5708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2400" b="1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替换内容</a:t>
            </a:r>
            <a:r>
              <a:rPr lang="en-US" altLang="zh-CN" sz="2400" b="1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</a:p>
        </p:txBody>
      </p:sp>
      <p:sp>
        <p:nvSpPr>
          <p:cNvPr id="37" name="文本框 36"/>
          <p:cNvSpPr txBox="1"/>
          <p:nvPr/>
        </p:nvSpPr>
        <p:spPr>
          <a:xfrm rot="5400000">
            <a:off x="5879211" y="3881554"/>
            <a:ext cx="3341205" cy="5708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2400" b="1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替换内容</a:t>
            </a:r>
            <a:r>
              <a:rPr lang="en-US" altLang="zh-CN" sz="2400" b="1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edge/>
      </p:transition>
    </mc:Choice>
    <mc:Fallback xmlns="">
      <p:transition spd="slow" advClick="0" advTm="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4" grpId="0" bldLvl="0" animBg="1"/>
      <p:bldP spid="15" grpId="0" bldLvl="0" animBg="1"/>
      <p:bldP spid="18" grpId="0"/>
      <p:bldP spid="19" grpId="0" bldLvl="0" animBg="1"/>
      <p:bldP spid="20" grpId="0" bldLvl="0" animBg="1"/>
      <p:bldP spid="23" grpId="0" bldLvl="0" animBg="1"/>
      <p:bldP spid="24" grpId="0" bldLvl="0" animBg="1"/>
      <p:bldP spid="27" grpId="0" bldLvl="0" animBg="1"/>
      <p:bldP spid="28" grpId="0" bldLvl="0" animBg="1"/>
      <p:bldP spid="34" grpId="0" bldLvl="0" animBg="1"/>
      <p:bldP spid="35" grpId="0" bldLvl="0" animBg="1"/>
      <p:bldP spid="36" grpId="0" bldLvl="0" animBg="1"/>
      <p:bldP spid="3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76"/>
          <p:cNvSpPr txBox="1"/>
          <p:nvPr/>
        </p:nvSpPr>
        <p:spPr>
          <a:xfrm>
            <a:off x="1071580" y="3127299"/>
            <a:ext cx="30989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PART 04</a:t>
            </a:r>
            <a:endParaRPr lang="zh-CN" altLang="en-US" sz="54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4" name="文本框 21"/>
          <p:cNvSpPr txBox="1"/>
          <p:nvPr/>
        </p:nvSpPr>
        <p:spPr>
          <a:xfrm>
            <a:off x="1071580" y="5051498"/>
            <a:ext cx="3867699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7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template</a:t>
            </a:r>
          </a:p>
          <a:p>
            <a:pPr>
              <a:lnSpc>
                <a:spcPct val="130000"/>
              </a:lnSpc>
            </a:pPr>
            <a:r>
              <a:rPr lang="en-US" altLang="zh-CN" sz="7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Applicable to enterprise introduction, summary report, sales marketing, chart </a:t>
            </a:r>
            <a:r>
              <a:rPr lang="en-US" altLang="zh-CN" sz="7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dataa</a:t>
            </a:r>
            <a:endParaRPr lang="zh-CN" altLang="en-US" sz="7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71580" y="4591456"/>
            <a:ext cx="3745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1071580" y="4015913"/>
            <a:ext cx="4466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r>
              <a:rPr lang="en-US" altLang="zh-CN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28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pic>
        <p:nvPicPr>
          <p:cNvPr id="3" name="图片 2" descr="3c9d93ad47e06a34d849c9948ba9d5b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920" y="-5715"/>
            <a:ext cx="6638925" cy="5775325"/>
          </a:xfrm>
          <a:prstGeom prst="rect">
            <a:avLst/>
          </a:prstGeom>
        </p:spPr>
      </p:pic>
      <p:pic>
        <p:nvPicPr>
          <p:cNvPr id="5" name="图片 4" descr="3c9d93ad47e06a34d849c9948ba9d5b9"/>
          <p:cNvPicPr>
            <a:picLocks noChangeAspect="1"/>
          </p:cNvPicPr>
          <p:nvPr/>
        </p:nvPicPr>
        <p:blipFill>
          <a:blip r:embed="rId3"/>
          <a:srcRect l="14161" t="13946" r="55896" b="38938"/>
          <a:stretch>
            <a:fillRect/>
          </a:stretch>
        </p:blipFill>
        <p:spPr>
          <a:xfrm rot="1800000">
            <a:off x="2369820" y="-993775"/>
            <a:ext cx="1901190" cy="2692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edge/>
      </p:transition>
    </mc:Choice>
    <mc:Fallback xmlns="">
      <p:transition spd="slow" advClick="0" advTm="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7" t="3038" r="5445" b="935"/>
          <a:stretch>
            <a:fillRect/>
          </a:stretch>
        </p:blipFill>
        <p:spPr>
          <a:xfrm>
            <a:off x="9579935" y="1"/>
            <a:ext cx="2612065" cy="2792396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09" y="930366"/>
            <a:ext cx="225382" cy="0"/>
          </a:xfrm>
          <a:prstGeom prst="line">
            <a:avLst/>
          </a:prstGeom>
          <a:ln w="22225" cap="rnd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76"/>
          <p:cNvSpPr txBox="1"/>
          <p:nvPr/>
        </p:nvSpPr>
        <p:spPr>
          <a:xfrm>
            <a:off x="4135123" y="407146"/>
            <a:ext cx="4170839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r>
              <a:rPr lang="en-US" altLang="zh-CN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28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6" name="Freeform 42"/>
          <p:cNvSpPr>
            <a:spLocks noEditPoints="1"/>
          </p:cNvSpPr>
          <p:nvPr/>
        </p:nvSpPr>
        <p:spPr bwMode="auto">
          <a:xfrm>
            <a:off x="2625313" y="2993561"/>
            <a:ext cx="504720" cy="434443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7" name="Freeform 178"/>
          <p:cNvSpPr>
            <a:spLocks noEditPoints="1"/>
          </p:cNvSpPr>
          <p:nvPr/>
        </p:nvSpPr>
        <p:spPr bwMode="auto">
          <a:xfrm>
            <a:off x="6686374" y="3020713"/>
            <a:ext cx="504720" cy="380138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8" name="矩形 7"/>
          <p:cNvSpPr/>
          <p:nvPr/>
        </p:nvSpPr>
        <p:spPr>
          <a:xfrm>
            <a:off x="3290078" y="2623063"/>
            <a:ext cx="2820266" cy="3371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sz="1600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endParaRPr lang="zh-CN" altLang="en-US" sz="1600" dirty="0">
              <a:solidFill>
                <a:srgbClr val="F4547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Sev01"/>
          <p:cNvSpPr/>
          <p:nvPr/>
        </p:nvSpPr>
        <p:spPr>
          <a:xfrm>
            <a:off x="2087564" y="2540011"/>
            <a:ext cx="1209747" cy="1209747"/>
          </a:xfrm>
          <a:prstGeom prst="roundRect">
            <a:avLst/>
          </a:prstGeom>
          <a:solidFill>
            <a:srgbClr val="F45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1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10" name="Rounded Rectangle 33"/>
          <p:cNvSpPr/>
          <p:nvPr/>
        </p:nvSpPr>
        <p:spPr>
          <a:xfrm>
            <a:off x="2671263" y="2424797"/>
            <a:ext cx="3341206" cy="1440174"/>
          </a:xfrm>
          <a:prstGeom prst="roundRect">
            <a:avLst>
              <a:gd name="adj" fmla="val 5551"/>
            </a:avLst>
          </a:prstGeom>
          <a:noFill/>
          <a:ln>
            <a:solidFill>
              <a:srgbClr val="F45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37"/>
          <p:cNvSpPr/>
          <p:nvPr/>
        </p:nvSpPr>
        <p:spPr>
          <a:xfrm>
            <a:off x="6156326" y="2424797"/>
            <a:ext cx="3341206" cy="1440174"/>
          </a:xfrm>
          <a:prstGeom prst="roundRect">
            <a:avLst>
              <a:gd name="adj" fmla="val 5551"/>
            </a:avLst>
          </a:prstGeom>
          <a:noFill/>
          <a:ln>
            <a:solidFill>
              <a:srgbClr val="F45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ev02"/>
          <p:cNvSpPr/>
          <p:nvPr/>
        </p:nvSpPr>
        <p:spPr>
          <a:xfrm>
            <a:off x="8915588" y="2540010"/>
            <a:ext cx="1209747" cy="1209747"/>
          </a:xfrm>
          <a:prstGeom prst="roundRect">
            <a:avLst/>
          </a:prstGeom>
          <a:solidFill>
            <a:srgbClr val="F45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13" name="Rounded Rectangle 42"/>
          <p:cNvSpPr/>
          <p:nvPr/>
        </p:nvSpPr>
        <p:spPr>
          <a:xfrm>
            <a:off x="2671263" y="4162632"/>
            <a:ext cx="3341206" cy="1440174"/>
          </a:xfrm>
          <a:prstGeom prst="roundRect">
            <a:avLst>
              <a:gd name="adj" fmla="val 5551"/>
            </a:avLst>
          </a:prstGeom>
          <a:noFill/>
          <a:ln>
            <a:solidFill>
              <a:srgbClr val="F45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44"/>
          <p:cNvSpPr/>
          <p:nvPr/>
        </p:nvSpPr>
        <p:spPr>
          <a:xfrm>
            <a:off x="6156326" y="4162632"/>
            <a:ext cx="3341206" cy="1440174"/>
          </a:xfrm>
          <a:prstGeom prst="roundRect">
            <a:avLst>
              <a:gd name="adj" fmla="val 5551"/>
            </a:avLst>
          </a:prstGeom>
          <a:noFill/>
          <a:ln>
            <a:solidFill>
              <a:srgbClr val="F45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ev03"/>
          <p:cNvSpPr/>
          <p:nvPr/>
        </p:nvSpPr>
        <p:spPr>
          <a:xfrm>
            <a:off x="2087564" y="4293233"/>
            <a:ext cx="1209747" cy="1209747"/>
          </a:xfrm>
          <a:prstGeom prst="roundRect">
            <a:avLst/>
          </a:prstGeom>
          <a:solidFill>
            <a:srgbClr val="F45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3">
                  <a:lumMod val="50000"/>
                </a:schemeClr>
              </a:solidFill>
              <a:latin typeface="FontAwesome" pitchFamily="2" charset="0"/>
              <a:cs typeface="+mj-cs"/>
            </a:endParaRPr>
          </a:p>
        </p:txBody>
      </p:sp>
      <p:sp>
        <p:nvSpPr>
          <p:cNvPr id="16" name="Sev04"/>
          <p:cNvSpPr/>
          <p:nvPr/>
        </p:nvSpPr>
        <p:spPr>
          <a:xfrm>
            <a:off x="8918493" y="4273983"/>
            <a:ext cx="1209747" cy="1209747"/>
          </a:xfrm>
          <a:prstGeom prst="roundRect">
            <a:avLst/>
          </a:prstGeom>
          <a:solidFill>
            <a:srgbClr val="F45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4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494332" y="3033974"/>
            <a:ext cx="2283766" cy="8299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240267" y="2619200"/>
            <a:ext cx="2820266" cy="3371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sz="1600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endParaRPr lang="zh-CN" altLang="en-US" sz="1600" dirty="0">
              <a:solidFill>
                <a:srgbClr val="F4547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444521" y="3030111"/>
            <a:ext cx="2283766" cy="8299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282391" y="4360898"/>
            <a:ext cx="2820266" cy="3371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sz="1600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endParaRPr lang="zh-CN" altLang="en-US" sz="1600" dirty="0">
              <a:solidFill>
                <a:srgbClr val="F4547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486645" y="4771809"/>
            <a:ext cx="2283766" cy="8299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258330" y="4305354"/>
            <a:ext cx="2820266" cy="3371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sz="1600" dirty="0">
                <a:solidFill>
                  <a:srgbClr val="F45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endParaRPr lang="zh-CN" altLang="en-US" sz="1600" dirty="0">
              <a:solidFill>
                <a:srgbClr val="F4547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462584" y="4716265"/>
            <a:ext cx="2283766" cy="8299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42"/>
          <p:cNvSpPr>
            <a:spLocks noEditPoints="1"/>
          </p:cNvSpPr>
          <p:nvPr/>
        </p:nvSpPr>
        <p:spPr bwMode="auto">
          <a:xfrm>
            <a:off x="2440077" y="2927663"/>
            <a:ext cx="504720" cy="434443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26" name="Freeform 86"/>
          <p:cNvSpPr>
            <a:spLocks noEditPoints="1"/>
          </p:cNvSpPr>
          <p:nvPr/>
        </p:nvSpPr>
        <p:spPr bwMode="auto">
          <a:xfrm>
            <a:off x="9347640" y="2854107"/>
            <a:ext cx="345642" cy="581553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27" name="Freeform 52"/>
          <p:cNvSpPr>
            <a:spLocks noEditPoints="1"/>
          </p:cNvSpPr>
          <p:nvPr/>
        </p:nvSpPr>
        <p:spPr bwMode="auto">
          <a:xfrm>
            <a:off x="9291770" y="4629691"/>
            <a:ext cx="463193" cy="498331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28" name="Freeform 178"/>
          <p:cNvSpPr>
            <a:spLocks noEditPoints="1"/>
          </p:cNvSpPr>
          <p:nvPr/>
        </p:nvSpPr>
        <p:spPr bwMode="auto">
          <a:xfrm>
            <a:off x="2440077" y="4708037"/>
            <a:ext cx="504720" cy="380138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edge/>
      </p:transition>
    </mc:Choice>
    <mc:Fallback xmlns="">
      <p:transition spd="slow" advClick="0" advTm="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7" t="3038" r="5445" b="935"/>
          <a:stretch>
            <a:fillRect/>
          </a:stretch>
        </p:blipFill>
        <p:spPr>
          <a:xfrm>
            <a:off x="9579935" y="1"/>
            <a:ext cx="2612065" cy="2792396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09" y="930366"/>
            <a:ext cx="225382" cy="0"/>
          </a:xfrm>
          <a:prstGeom prst="line">
            <a:avLst/>
          </a:prstGeom>
          <a:ln w="22225" cap="rnd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 rot="2700000">
            <a:off x="1448525" y="2856618"/>
            <a:ext cx="4048065" cy="1833623"/>
          </a:xfrm>
          <a:prstGeom prst="ellipse">
            <a:avLst/>
          </a:prstGeom>
          <a:noFill/>
          <a:ln w="28575" cap="rnd">
            <a:solidFill>
              <a:srgbClr val="F4547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 rot="8100000">
            <a:off x="1445205" y="2853298"/>
            <a:ext cx="4048065" cy="1833623"/>
          </a:xfrm>
          <a:prstGeom prst="ellipse">
            <a:avLst/>
          </a:prstGeom>
          <a:noFill/>
          <a:ln w="28575" cap="rnd">
            <a:solidFill>
              <a:srgbClr val="F4547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943419" y="2255514"/>
            <a:ext cx="1398111" cy="1398111"/>
          </a:xfrm>
          <a:prstGeom prst="ellipse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668377" y="2255514"/>
            <a:ext cx="1398111" cy="1398111"/>
          </a:xfrm>
          <a:prstGeom prst="ellipse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668377" y="3921975"/>
            <a:ext cx="1398111" cy="1398111"/>
          </a:xfrm>
          <a:prstGeom prst="ellipse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943419" y="3936326"/>
            <a:ext cx="1398111" cy="1398111"/>
          </a:xfrm>
          <a:prstGeom prst="ellipse">
            <a:avLst/>
          </a:prstGeom>
          <a:solidFill>
            <a:srgbClr val="F454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53879" y="2586940"/>
            <a:ext cx="5636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S</a:t>
            </a:r>
            <a:endParaRPr lang="zh-CN" altLang="en-US" sz="3600" b="1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024916" y="2609193"/>
            <a:ext cx="7875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W</a:t>
            </a:r>
            <a:endParaRPr lang="zh-CN" altLang="en-US" sz="3600" b="1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296736" y="4280813"/>
            <a:ext cx="7223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O</a:t>
            </a:r>
            <a:endParaRPr lang="zh-CN" altLang="en-US" sz="3600" b="1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66146" y="4280814"/>
            <a:ext cx="5208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T</a:t>
            </a:r>
            <a:endParaRPr lang="zh-CN" altLang="en-US" sz="3600" b="1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6350028" y="1459741"/>
            <a:ext cx="1955934" cy="555214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替换内容</a:t>
            </a:r>
            <a:r>
              <a:rPr lang="en-US" altLang="zh-CN" sz="1400" b="1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1400" b="1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6" name="TextBox 76"/>
          <p:cNvSpPr txBox="1"/>
          <p:nvPr/>
        </p:nvSpPr>
        <p:spPr>
          <a:xfrm>
            <a:off x="4135123" y="407146"/>
            <a:ext cx="4170839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r>
              <a:rPr lang="en-US" altLang="zh-CN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28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245193" y="1912277"/>
            <a:ext cx="2697756" cy="8102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</a:p>
        </p:txBody>
      </p:sp>
      <p:sp>
        <p:nvSpPr>
          <p:cNvPr id="29" name="TextBox 76"/>
          <p:cNvSpPr txBox="1"/>
          <p:nvPr/>
        </p:nvSpPr>
        <p:spPr>
          <a:xfrm>
            <a:off x="6350028" y="2648215"/>
            <a:ext cx="1955934" cy="555214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替换内容</a:t>
            </a:r>
            <a:r>
              <a:rPr lang="en-US" altLang="zh-CN" sz="1400" b="1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1400" b="1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245193" y="3100751"/>
            <a:ext cx="2697756" cy="8102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</a:p>
        </p:txBody>
      </p:sp>
      <p:sp>
        <p:nvSpPr>
          <p:cNvPr id="32" name="TextBox 76"/>
          <p:cNvSpPr txBox="1"/>
          <p:nvPr/>
        </p:nvSpPr>
        <p:spPr>
          <a:xfrm>
            <a:off x="6428359" y="3876445"/>
            <a:ext cx="1955934" cy="555214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替换内容</a:t>
            </a:r>
            <a:r>
              <a:rPr lang="en-US" altLang="zh-CN" sz="1400" b="1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1400" b="1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323524" y="4328981"/>
            <a:ext cx="2697756" cy="8102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</a:p>
        </p:txBody>
      </p:sp>
      <p:sp>
        <p:nvSpPr>
          <p:cNvPr id="34" name="TextBox 76"/>
          <p:cNvSpPr txBox="1"/>
          <p:nvPr/>
        </p:nvSpPr>
        <p:spPr>
          <a:xfrm>
            <a:off x="6441611" y="4985407"/>
            <a:ext cx="1955934" cy="555214"/>
          </a:xfrm>
          <a:prstGeom prst="roundRect">
            <a:avLst/>
          </a:prstGeom>
          <a:solidFill>
            <a:srgbClr val="F45474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替换内容</a:t>
            </a:r>
            <a:r>
              <a:rPr lang="en-US" altLang="zh-CN" sz="1400" b="1" dirty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1400" b="1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336776" y="5437943"/>
            <a:ext cx="2697756" cy="8102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edge/>
      </p:transition>
    </mc:Choice>
    <mc:Fallback xmlns="">
      <p:transition spd="slow" advClick="0" advTm="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7" t="3038" r="5445" b="935"/>
          <a:stretch>
            <a:fillRect/>
          </a:stretch>
        </p:blipFill>
        <p:spPr>
          <a:xfrm>
            <a:off x="9579935" y="1"/>
            <a:ext cx="2612065" cy="2792396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09" y="930366"/>
            <a:ext cx="225382" cy="0"/>
          </a:xfrm>
          <a:prstGeom prst="line">
            <a:avLst/>
          </a:prstGeom>
          <a:ln w="22225" cap="rnd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51"/>
          <p:cNvSpPr>
            <a:spLocks noChangeArrowheads="1"/>
          </p:cNvSpPr>
          <p:nvPr/>
        </p:nvSpPr>
        <p:spPr bwMode="auto">
          <a:xfrm rot="18900000" flipH="1">
            <a:off x="1824202" y="3046943"/>
            <a:ext cx="955449" cy="943992"/>
          </a:xfrm>
          <a:prstGeom prst="rect">
            <a:avLst/>
          </a:prstGeom>
          <a:solidFill>
            <a:srgbClr val="F45474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Freeform 7"/>
          <p:cNvSpPr>
            <a:spLocks noChangeArrowheads="1"/>
          </p:cNvSpPr>
          <p:nvPr/>
        </p:nvSpPr>
        <p:spPr bwMode="auto">
          <a:xfrm>
            <a:off x="2037289" y="3232533"/>
            <a:ext cx="538441" cy="540733"/>
          </a:xfrm>
          <a:custGeom>
            <a:avLst/>
            <a:gdLst>
              <a:gd name="T0" fmla="*/ 2147483647 w 167"/>
              <a:gd name="T1" fmla="*/ 2147483647 h 170"/>
              <a:gd name="T2" fmla="*/ 2147483647 w 167"/>
              <a:gd name="T3" fmla="*/ 2147483647 h 170"/>
              <a:gd name="T4" fmla="*/ 2147483647 w 167"/>
              <a:gd name="T5" fmla="*/ 2147483647 h 170"/>
              <a:gd name="T6" fmla="*/ 2147483647 w 167"/>
              <a:gd name="T7" fmla="*/ 2147483647 h 170"/>
              <a:gd name="T8" fmla="*/ 2147483647 w 167"/>
              <a:gd name="T9" fmla="*/ 2147483647 h 170"/>
              <a:gd name="T10" fmla="*/ 2147483647 w 167"/>
              <a:gd name="T11" fmla="*/ 2147483647 h 170"/>
              <a:gd name="T12" fmla="*/ 2147483647 w 167"/>
              <a:gd name="T13" fmla="*/ 2147483647 h 170"/>
              <a:gd name="T14" fmla="*/ 2147483647 w 167"/>
              <a:gd name="T15" fmla="*/ 2147483647 h 170"/>
              <a:gd name="T16" fmla="*/ 2147483647 w 167"/>
              <a:gd name="T17" fmla="*/ 2147483647 h 170"/>
              <a:gd name="T18" fmla="*/ 2147483647 w 167"/>
              <a:gd name="T19" fmla="*/ 2147483647 h 170"/>
              <a:gd name="T20" fmla="*/ 2147483647 w 167"/>
              <a:gd name="T21" fmla="*/ 2147483647 h 170"/>
              <a:gd name="T22" fmla="*/ 2147483647 w 167"/>
              <a:gd name="T23" fmla="*/ 2147483647 h 170"/>
              <a:gd name="T24" fmla="*/ 2147483647 w 167"/>
              <a:gd name="T25" fmla="*/ 2147483647 h 170"/>
              <a:gd name="T26" fmla="*/ 2147483647 w 167"/>
              <a:gd name="T27" fmla="*/ 2147483647 h 170"/>
              <a:gd name="T28" fmla="*/ 2147483647 w 167"/>
              <a:gd name="T29" fmla="*/ 2147483647 h 170"/>
              <a:gd name="T30" fmla="*/ 2147483647 w 167"/>
              <a:gd name="T31" fmla="*/ 2147483647 h 170"/>
              <a:gd name="T32" fmla="*/ 2147483647 w 167"/>
              <a:gd name="T33" fmla="*/ 2147483647 h 170"/>
              <a:gd name="T34" fmla="*/ 2147483647 w 167"/>
              <a:gd name="T35" fmla="*/ 2147483647 h 170"/>
              <a:gd name="T36" fmla="*/ 2147483647 w 167"/>
              <a:gd name="T37" fmla="*/ 2147483647 h 170"/>
              <a:gd name="T38" fmla="*/ 2147483647 w 167"/>
              <a:gd name="T39" fmla="*/ 2147483647 h 170"/>
              <a:gd name="T40" fmla="*/ 2147483647 w 167"/>
              <a:gd name="T41" fmla="*/ 2147483647 h 170"/>
              <a:gd name="T42" fmla="*/ 2147483647 w 167"/>
              <a:gd name="T43" fmla="*/ 2147483647 h 170"/>
              <a:gd name="T44" fmla="*/ 2147483647 w 167"/>
              <a:gd name="T45" fmla="*/ 2147483647 h 170"/>
              <a:gd name="T46" fmla="*/ 2147483647 w 167"/>
              <a:gd name="T47" fmla="*/ 2147483647 h 170"/>
              <a:gd name="T48" fmla="*/ 2147483647 w 167"/>
              <a:gd name="T49" fmla="*/ 2147483647 h 170"/>
              <a:gd name="T50" fmla="*/ 2147483647 w 167"/>
              <a:gd name="T51" fmla="*/ 2147483647 h 170"/>
              <a:gd name="T52" fmla="*/ 2147483647 w 167"/>
              <a:gd name="T53" fmla="*/ 2147483647 h 170"/>
              <a:gd name="T54" fmla="*/ 2147483647 w 167"/>
              <a:gd name="T55" fmla="*/ 2147483647 h 170"/>
              <a:gd name="T56" fmla="*/ 2147483647 w 167"/>
              <a:gd name="T57" fmla="*/ 2147483647 h 170"/>
              <a:gd name="T58" fmla="*/ 2147483647 w 167"/>
              <a:gd name="T59" fmla="*/ 2147483647 h 17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67"/>
              <a:gd name="T91" fmla="*/ 0 h 170"/>
              <a:gd name="T92" fmla="*/ 167 w 167"/>
              <a:gd name="T93" fmla="*/ 170 h 17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67" h="170">
                <a:moveTo>
                  <a:pt x="48" y="170"/>
                </a:moveTo>
                <a:cubicBezTo>
                  <a:pt x="37" y="170"/>
                  <a:pt x="26" y="166"/>
                  <a:pt x="18" y="158"/>
                </a:cubicBezTo>
                <a:cubicBezTo>
                  <a:pt x="4" y="143"/>
                  <a:pt x="0" y="117"/>
                  <a:pt x="20" y="97"/>
                </a:cubicBezTo>
                <a:cubicBezTo>
                  <a:pt x="32" y="85"/>
                  <a:pt x="81" y="36"/>
                  <a:pt x="105" y="12"/>
                </a:cubicBezTo>
                <a:cubicBezTo>
                  <a:pt x="114" y="3"/>
                  <a:pt x="125" y="0"/>
                  <a:pt x="135" y="3"/>
                </a:cubicBezTo>
                <a:cubicBezTo>
                  <a:pt x="146" y="5"/>
                  <a:pt x="154" y="14"/>
                  <a:pt x="157" y="24"/>
                </a:cubicBezTo>
                <a:cubicBezTo>
                  <a:pt x="160" y="35"/>
                  <a:pt x="156" y="46"/>
                  <a:pt x="148" y="54"/>
                </a:cubicBezTo>
                <a:cubicBezTo>
                  <a:pt x="66" y="136"/>
                  <a:pt x="66" y="136"/>
                  <a:pt x="66" y="136"/>
                </a:cubicBezTo>
                <a:cubicBezTo>
                  <a:pt x="62" y="140"/>
                  <a:pt x="57" y="143"/>
                  <a:pt x="51" y="143"/>
                </a:cubicBezTo>
                <a:cubicBezTo>
                  <a:pt x="46" y="144"/>
                  <a:pt x="41" y="142"/>
                  <a:pt x="38" y="139"/>
                </a:cubicBezTo>
                <a:cubicBezTo>
                  <a:pt x="31" y="133"/>
                  <a:pt x="30" y="121"/>
                  <a:pt x="41" y="110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1"/>
                  <a:pt x="104" y="51"/>
                  <a:pt x="106" y="53"/>
                </a:cubicBezTo>
                <a:cubicBezTo>
                  <a:pt x="109" y="55"/>
                  <a:pt x="109" y="59"/>
                  <a:pt x="106" y="62"/>
                </a:cubicBezTo>
                <a:cubicBezTo>
                  <a:pt x="49" y="119"/>
                  <a:pt x="49" y="119"/>
                  <a:pt x="49" y="119"/>
                </a:cubicBezTo>
                <a:cubicBezTo>
                  <a:pt x="44" y="124"/>
                  <a:pt x="44" y="128"/>
                  <a:pt x="46" y="130"/>
                </a:cubicBezTo>
                <a:cubicBezTo>
                  <a:pt x="47" y="131"/>
                  <a:pt x="48" y="132"/>
                  <a:pt x="50" y="132"/>
                </a:cubicBezTo>
                <a:cubicBezTo>
                  <a:pt x="52" y="131"/>
                  <a:pt x="55" y="130"/>
                  <a:pt x="58" y="127"/>
                </a:cubicBezTo>
                <a:cubicBezTo>
                  <a:pt x="139" y="46"/>
                  <a:pt x="139" y="46"/>
                  <a:pt x="139" y="46"/>
                </a:cubicBezTo>
                <a:cubicBezTo>
                  <a:pt x="145" y="40"/>
                  <a:pt x="147" y="34"/>
                  <a:pt x="145" y="27"/>
                </a:cubicBezTo>
                <a:cubicBezTo>
                  <a:pt x="144" y="21"/>
                  <a:pt x="138" y="16"/>
                  <a:pt x="132" y="14"/>
                </a:cubicBezTo>
                <a:cubicBezTo>
                  <a:pt x="126" y="13"/>
                  <a:pt x="119" y="15"/>
                  <a:pt x="114" y="20"/>
                </a:cubicBezTo>
                <a:cubicBezTo>
                  <a:pt x="89" y="45"/>
                  <a:pt x="41" y="93"/>
                  <a:pt x="29" y="105"/>
                </a:cubicBezTo>
                <a:cubicBezTo>
                  <a:pt x="13" y="121"/>
                  <a:pt x="17" y="139"/>
                  <a:pt x="27" y="150"/>
                </a:cubicBezTo>
                <a:cubicBezTo>
                  <a:pt x="37" y="160"/>
                  <a:pt x="55" y="164"/>
                  <a:pt x="71" y="148"/>
                </a:cubicBezTo>
                <a:cubicBezTo>
                  <a:pt x="156" y="63"/>
                  <a:pt x="156" y="63"/>
                  <a:pt x="156" y="63"/>
                </a:cubicBezTo>
                <a:cubicBezTo>
                  <a:pt x="159" y="60"/>
                  <a:pt x="162" y="60"/>
                  <a:pt x="165" y="63"/>
                </a:cubicBezTo>
                <a:cubicBezTo>
                  <a:pt x="167" y="65"/>
                  <a:pt x="167" y="69"/>
                  <a:pt x="165" y="71"/>
                </a:cubicBezTo>
                <a:cubicBezTo>
                  <a:pt x="80" y="156"/>
                  <a:pt x="80" y="156"/>
                  <a:pt x="80" y="156"/>
                </a:cubicBezTo>
                <a:cubicBezTo>
                  <a:pt x="70" y="166"/>
                  <a:pt x="58" y="170"/>
                  <a:pt x="48" y="1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Oval 51"/>
          <p:cNvSpPr>
            <a:spLocks noChangeArrowheads="1"/>
          </p:cNvSpPr>
          <p:nvPr/>
        </p:nvSpPr>
        <p:spPr bwMode="auto">
          <a:xfrm rot="18900000" flipH="1">
            <a:off x="5119541" y="3562945"/>
            <a:ext cx="1879890" cy="1857348"/>
          </a:xfrm>
          <a:prstGeom prst="rect">
            <a:avLst/>
          </a:prstGeom>
          <a:blipFill dpi="0" rotWithShape="1">
            <a:blip r:embed="rId4"/>
            <a:srcRect/>
            <a:stretch>
              <a:fillRect r="-20000"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Oval 51"/>
          <p:cNvSpPr>
            <a:spLocks noChangeArrowheads="1"/>
          </p:cNvSpPr>
          <p:nvPr/>
        </p:nvSpPr>
        <p:spPr bwMode="auto">
          <a:xfrm rot="18900000" flipH="1">
            <a:off x="9384065" y="3046943"/>
            <a:ext cx="955449" cy="943992"/>
          </a:xfrm>
          <a:prstGeom prst="rect">
            <a:avLst/>
          </a:prstGeom>
          <a:solidFill>
            <a:srgbClr val="F45474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Freeform 9"/>
          <p:cNvSpPr>
            <a:spLocks noEditPoints="1" noChangeArrowheads="1"/>
          </p:cNvSpPr>
          <p:nvPr/>
        </p:nvSpPr>
        <p:spPr bwMode="auto">
          <a:xfrm>
            <a:off x="9624647" y="3310435"/>
            <a:ext cx="513238" cy="407841"/>
          </a:xfrm>
          <a:custGeom>
            <a:avLst/>
            <a:gdLst>
              <a:gd name="T0" fmla="*/ 2147483647 w 159"/>
              <a:gd name="T1" fmla="*/ 2147483647 h 128"/>
              <a:gd name="T2" fmla="*/ 2147483647 w 159"/>
              <a:gd name="T3" fmla="*/ 2147483647 h 128"/>
              <a:gd name="T4" fmla="*/ 2147483647 w 159"/>
              <a:gd name="T5" fmla="*/ 2147483647 h 128"/>
              <a:gd name="T6" fmla="*/ 2147483647 w 159"/>
              <a:gd name="T7" fmla="*/ 2147483647 h 128"/>
              <a:gd name="T8" fmla="*/ 2147483647 w 159"/>
              <a:gd name="T9" fmla="*/ 2147483647 h 128"/>
              <a:gd name="T10" fmla="*/ 2147483647 w 159"/>
              <a:gd name="T11" fmla="*/ 2147483647 h 128"/>
              <a:gd name="T12" fmla="*/ 2147483647 w 159"/>
              <a:gd name="T13" fmla="*/ 2147483647 h 128"/>
              <a:gd name="T14" fmla="*/ 2147483647 w 159"/>
              <a:gd name="T15" fmla="*/ 2147483647 h 128"/>
              <a:gd name="T16" fmla="*/ 2147483647 w 159"/>
              <a:gd name="T17" fmla="*/ 2147483647 h 128"/>
              <a:gd name="T18" fmla="*/ 2147483647 w 159"/>
              <a:gd name="T19" fmla="*/ 2147483647 h 128"/>
              <a:gd name="T20" fmla="*/ 2147483647 w 159"/>
              <a:gd name="T21" fmla="*/ 2147483647 h 128"/>
              <a:gd name="T22" fmla="*/ 2147483647 w 159"/>
              <a:gd name="T23" fmla="*/ 2147483647 h 128"/>
              <a:gd name="T24" fmla="*/ 2147483647 w 159"/>
              <a:gd name="T25" fmla="*/ 2147483647 h 128"/>
              <a:gd name="T26" fmla="*/ 2147483647 w 159"/>
              <a:gd name="T27" fmla="*/ 2147483647 h 128"/>
              <a:gd name="T28" fmla="*/ 2147483647 w 159"/>
              <a:gd name="T29" fmla="*/ 2147483647 h 128"/>
              <a:gd name="T30" fmla="*/ 2147483647 w 159"/>
              <a:gd name="T31" fmla="*/ 2147483647 h 128"/>
              <a:gd name="T32" fmla="*/ 2147483647 w 159"/>
              <a:gd name="T33" fmla="*/ 2147483647 h 128"/>
              <a:gd name="T34" fmla="*/ 2147483647 w 159"/>
              <a:gd name="T35" fmla="*/ 2147483647 h 128"/>
              <a:gd name="T36" fmla="*/ 2147483647 w 159"/>
              <a:gd name="T37" fmla="*/ 2147483647 h 128"/>
              <a:gd name="T38" fmla="*/ 2147483647 w 159"/>
              <a:gd name="T39" fmla="*/ 2147483647 h 128"/>
              <a:gd name="T40" fmla="*/ 2147483647 w 159"/>
              <a:gd name="T41" fmla="*/ 2147483647 h 128"/>
              <a:gd name="T42" fmla="*/ 2147483647 w 159"/>
              <a:gd name="T43" fmla="*/ 2147483647 h 12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59"/>
              <a:gd name="T67" fmla="*/ 0 h 128"/>
              <a:gd name="T68" fmla="*/ 159 w 159"/>
              <a:gd name="T69" fmla="*/ 128 h 12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59" h="128">
                <a:moveTo>
                  <a:pt x="54" y="126"/>
                </a:moveTo>
                <a:cubicBezTo>
                  <a:pt x="54" y="128"/>
                  <a:pt x="55" y="128"/>
                  <a:pt x="57" y="127"/>
                </a:cubicBezTo>
                <a:cubicBezTo>
                  <a:pt x="59" y="125"/>
                  <a:pt x="81" y="105"/>
                  <a:pt x="81" y="105"/>
                </a:cubicBezTo>
                <a:cubicBezTo>
                  <a:pt x="54" y="91"/>
                  <a:pt x="54" y="91"/>
                  <a:pt x="54" y="91"/>
                </a:cubicBezTo>
                <a:cubicBezTo>
                  <a:pt x="54" y="126"/>
                  <a:pt x="54" y="126"/>
                  <a:pt x="54" y="126"/>
                </a:cubicBezTo>
                <a:close/>
                <a:moveTo>
                  <a:pt x="154" y="1"/>
                </a:moveTo>
                <a:cubicBezTo>
                  <a:pt x="151" y="2"/>
                  <a:pt x="5" y="53"/>
                  <a:pt x="3" y="54"/>
                </a:cubicBezTo>
                <a:cubicBezTo>
                  <a:pt x="0" y="55"/>
                  <a:pt x="0" y="57"/>
                  <a:pt x="2" y="58"/>
                </a:cubicBezTo>
                <a:cubicBezTo>
                  <a:pt x="6" y="60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54" y="79"/>
                  <a:pt x="54" y="79"/>
                  <a:pt x="54" y="79"/>
                </a:cubicBezTo>
                <a:cubicBezTo>
                  <a:pt x="54" y="79"/>
                  <a:pt x="147" y="11"/>
                  <a:pt x="148" y="10"/>
                </a:cubicBezTo>
                <a:cubicBezTo>
                  <a:pt x="150" y="9"/>
                  <a:pt x="151" y="11"/>
                  <a:pt x="150" y="12"/>
                </a:cubicBezTo>
                <a:cubicBezTo>
                  <a:pt x="149" y="13"/>
                  <a:pt x="83" y="85"/>
                  <a:pt x="83" y="85"/>
                </a:cubicBezTo>
                <a:cubicBezTo>
                  <a:pt x="83" y="85"/>
                  <a:pt x="83" y="85"/>
                  <a:pt x="83" y="85"/>
                </a:cubicBezTo>
                <a:cubicBezTo>
                  <a:pt x="79" y="89"/>
                  <a:pt x="79" y="89"/>
                  <a:pt x="79" y="89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124" y="113"/>
                  <a:pt x="127" y="115"/>
                </a:cubicBezTo>
                <a:cubicBezTo>
                  <a:pt x="129" y="116"/>
                  <a:pt x="132" y="115"/>
                  <a:pt x="133" y="112"/>
                </a:cubicBezTo>
                <a:cubicBezTo>
                  <a:pt x="134" y="108"/>
                  <a:pt x="158" y="7"/>
                  <a:pt x="158" y="5"/>
                </a:cubicBezTo>
                <a:cubicBezTo>
                  <a:pt x="159" y="2"/>
                  <a:pt x="157" y="0"/>
                  <a:pt x="15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76"/>
          <p:cNvSpPr txBox="1"/>
          <p:nvPr/>
        </p:nvSpPr>
        <p:spPr>
          <a:xfrm>
            <a:off x="4135123" y="407146"/>
            <a:ext cx="4170839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r>
              <a:rPr lang="en-US" altLang="zh-CN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28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1" name="TextBox 76"/>
          <p:cNvSpPr txBox="1"/>
          <p:nvPr/>
        </p:nvSpPr>
        <p:spPr>
          <a:xfrm>
            <a:off x="666848" y="4447489"/>
            <a:ext cx="2681925" cy="3371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替换内容</a:t>
            </a:r>
            <a:r>
              <a:rPr lang="en-US" altLang="zh-CN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94330" y="4826463"/>
            <a:ext cx="2697756" cy="8102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</a:p>
        </p:txBody>
      </p:sp>
      <p:sp>
        <p:nvSpPr>
          <p:cNvPr id="23" name="TextBox 76"/>
          <p:cNvSpPr txBox="1"/>
          <p:nvPr/>
        </p:nvSpPr>
        <p:spPr>
          <a:xfrm>
            <a:off x="8359692" y="4447489"/>
            <a:ext cx="2681925" cy="3371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替换内容</a:t>
            </a:r>
            <a:r>
              <a:rPr lang="en-US" altLang="zh-CN" sz="16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16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687174" y="4826463"/>
            <a:ext cx="2697756" cy="8102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edge/>
      </p:transition>
    </mc:Choice>
    <mc:Fallback xmlns="">
      <p:transition spd="slow" advClick="0" advTm="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7" t="3038" r="5445" b="935"/>
          <a:stretch>
            <a:fillRect/>
          </a:stretch>
        </p:blipFill>
        <p:spPr>
          <a:xfrm>
            <a:off x="9579935" y="1"/>
            <a:ext cx="2612065" cy="2792396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09" y="930366"/>
            <a:ext cx="225382" cy="0"/>
          </a:xfrm>
          <a:prstGeom prst="line">
            <a:avLst/>
          </a:prstGeom>
          <a:ln w="22225" cap="rnd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76"/>
          <p:cNvSpPr txBox="1"/>
          <p:nvPr/>
        </p:nvSpPr>
        <p:spPr>
          <a:xfrm>
            <a:off x="4135123" y="407146"/>
            <a:ext cx="4170839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r>
              <a:rPr lang="en-US" altLang="zh-CN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28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7" name="U-Turn Arrow 61"/>
          <p:cNvSpPr/>
          <p:nvPr/>
        </p:nvSpPr>
        <p:spPr>
          <a:xfrm rot="16200000" flipV="1">
            <a:off x="7976024" y="1796744"/>
            <a:ext cx="1061035" cy="3276600"/>
          </a:xfrm>
          <a:prstGeom prst="uturnArrow">
            <a:avLst>
              <a:gd name="adj1" fmla="val 11268"/>
              <a:gd name="adj2" fmla="val 25000"/>
              <a:gd name="adj3" fmla="val 0"/>
              <a:gd name="adj4" fmla="val 40317"/>
              <a:gd name="adj5" fmla="val 100000"/>
            </a:avLst>
          </a:prstGeom>
          <a:solidFill>
            <a:srgbClr val="F45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U-Turn Arrow 62"/>
          <p:cNvSpPr/>
          <p:nvPr/>
        </p:nvSpPr>
        <p:spPr>
          <a:xfrm rot="5400000" flipV="1">
            <a:off x="3404022" y="1266227"/>
            <a:ext cx="1061035" cy="3276600"/>
          </a:xfrm>
          <a:prstGeom prst="uturnArrow">
            <a:avLst>
              <a:gd name="adj1" fmla="val 11268"/>
              <a:gd name="adj2" fmla="val 25000"/>
              <a:gd name="adj3" fmla="val 0"/>
              <a:gd name="adj4" fmla="val 40317"/>
              <a:gd name="adj5" fmla="val 100000"/>
            </a:avLst>
          </a:prstGeom>
          <a:solidFill>
            <a:srgbClr val="F45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U-Turn Arrow 64"/>
          <p:cNvSpPr/>
          <p:nvPr/>
        </p:nvSpPr>
        <p:spPr>
          <a:xfrm rot="5400000" flipV="1">
            <a:off x="3404022" y="2741728"/>
            <a:ext cx="1061035" cy="3276600"/>
          </a:xfrm>
          <a:prstGeom prst="uturnArrow">
            <a:avLst>
              <a:gd name="adj1" fmla="val 11268"/>
              <a:gd name="adj2" fmla="val 25000"/>
              <a:gd name="adj3" fmla="val 0"/>
              <a:gd name="adj4" fmla="val 40317"/>
              <a:gd name="adj5" fmla="val 100000"/>
            </a:avLst>
          </a:prstGeom>
          <a:solidFill>
            <a:srgbClr val="F45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U-Turn Arrow 69"/>
          <p:cNvSpPr/>
          <p:nvPr/>
        </p:nvSpPr>
        <p:spPr>
          <a:xfrm rot="16200000" flipV="1">
            <a:off x="7976024" y="3272245"/>
            <a:ext cx="1061035" cy="3276600"/>
          </a:xfrm>
          <a:prstGeom prst="uturnArrow">
            <a:avLst>
              <a:gd name="adj1" fmla="val 11268"/>
              <a:gd name="adj2" fmla="val 25000"/>
              <a:gd name="adj3" fmla="val 0"/>
              <a:gd name="adj4" fmla="val 40317"/>
              <a:gd name="adj5" fmla="val 100000"/>
            </a:avLst>
          </a:prstGeom>
          <a:solidFill>
            <a:srgbClr val="F45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8" name="Group 117"/>
          <p:cNvGrpSpPr/>
          <p:nvPr/>
        </p:nvGrpSpPr>
        <p:grpSpPr>
          <a:xfrm>
            <a:off x="5344242" y="2864260"/>
            <a:ext cx="1828800" cy="570785"/>
            <a:chOff x="3657600" y="1978993"/>
            <a:chExt cx="1828800" cy="570785"/>
          </a:xfrm>
          <a:solidFill>
            <a:srgbClr val="F45474"/>
          </a:solidFill>
        </p:grpSpPr>
        <p:sp>
          <p:nvSpPr>
            <p:cNvPr id="29" name="Rounded Rectangle 73"/>
            <p:cNvSpPr/>
            <p:nvPr/>
          </p:nvSpPr>
          <p:spPr bwMode="auto">
            <a:xfrm>
              <a:off x="3657600" y="1978993"/>
              <a:ext cx="1828800" cy="530519"/>
            </a:xfrm>
            <a:prstGeom prst="roundRect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Rounded Rectangle 74"/>
            <p:cNvSpPr/>
            <p:nvPr/>
          </p:nvSpPr>
          <p:spPr bwMode="auto">
            <a:xfrm>
              <a:off x="3657600" y="2019259"/>
              <a:ext cx="1828800" cy="530519"/>
            </a:xfrm>
            <a:prstGeom prst="roundRect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118"/>
          <p:cNvGrpSpPr/>
          <p:nvPr/>
        </p:nvGrpSpPr>
        <p:grpSpPr>
          <a:xfrm>
            <a:off x="5344242" y="3602010"/>
            <a:ext cx="1828800" cy="570785"/>
            <a:chOff x="3657600" y="2716743"/>
            <a:chExt cx="1828800" cy="570785"/>
          </a:xfrm>
          <a:solidFill>
            <a:srgbClr val="F45474"/>
          </a:solidFill>
        </p:grpSpPr>
        <p:sp>
          <p:nvSpPr>
            <p:cNvPr id="33" name="Rounded Rectangle 77"/>
            <p:cNvSpPr/>
            <p:nvPr/>
          </p:nvSpPr>
          <p:spPr bwMode="auto">
            <a:xfrm>
              <a:off x="3657600" y="2716743"/>
              <a:ext cx="1828800" cy="530519"/>
            </a:xfrm>
            <a:prstGeom prst="roundRect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Rounded Rectangle 79"/>
            <p:cNvSpPr/>
            <p:nvPr/>
          </p:nvSpPr>
          <p:spPr bwMode="auto">
            <a:xfrm>
              <a:off x="3657600" y="2757009"/>
              <a:ext cx="1828800" cy="530519"/>
            </a:xfrm>
            <a:prstGeom prst="roundRect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119"/>
          <p:cNvGrpSpPr/>
          <p:nvPr/>
        </p:nvGrpSpPr>
        <p:grpSpPr>
          <a:xfrm>
            <a:off x="5344242" y="4339761"/>
            <a:ext cx="1828800" cy="570785"/>
            <a:chOff x="3657600" y="3454494"/>
            <a:chExt cx="1828800" cy="570785"/>
          </a:xfrm>
          <a:solidFill>
            <a:srgbClr val="F45474"/>
          </a:solidFill>
        </p:grpSpPr>
        <p:sp>
          <p:nvSpPr>
            <p:cNvPr id="36" name="Rounded Rectangle 81"/>
            <p:cNvSpPr/>
            <p:nvPr/>
          </p:nvSpPr>
          <p:spPr bwMode="auto">
            <a:xfrm>
              <a:off x="3657600" y="3454494"/>
              <a:ext cx="1828800" cy="530519"/>
            </a:xfrm>
            <a:prstGeom prst="roundRect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Rounded Rectangle 82"/>
            <p:cNvSpPr/>
            <p:nvPr/>
          </p:nvSpPr>
          <p:spPr bwMode="auto">
            <a:xfrm>
              <a:off x="3657600" y="3494760"/>
              <a:ext cx="1828800" cy="530519"/>
            </a:xfrm>
            <a:prstGeom prst="roundRect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/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90"/>
          <p:cNvGrpSpPr/>
          <p:nvPr/>
        </p:nvGrpSpPr>
        <p:grpSpPr>
          <a:xfrm>
            <a:off x="6522566" y="5115828"/>
            <a:ext cx="533282" cy="533277"/>
            <a:chOff x="618873" y="1239440"/>
            <a:chExt cx="650476" cy="650470"/>
          </a:xfrm>
        </p:grpSpPr>
        <p:sp>
          <p:nvSpPr>
            <p:cNvPr id="39" name="Oval 84"/>
            <p:cNvSpPr/>
            <p:nvPr/>
          </p:nvSpPr>
          <p:spPr>
            <a:xfrm>
              <a:off x="618873" y="1239440"/>
              <a:ext cx="650476" cy="650470"/>
            </a:xfrm>
            <a:prstGeom prst="ellipse">
              <a:avLst/>
            </a:prstGeom>
            <a:solidFill>
              <a:srgbClr val="F4547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40" name="Freeform 38"/>
            <p:cNvSpPr>
              <a:spLocks noEditPoints="1"/>
            </p:cNvSpPr>
            <p:nvPr/>
          </p:nvSpPr>
          <p:spPr bwMode="auto">
            <a:xfrm rot="16200000">
              <a:off x="736069" y="1356633"/>
              <a:ext cx="416084" cy="416084"/>
            </a:xfrm>
            <a:custGeom>
              <a:avLst/>
              <a:gdLst/>
              <a:ahLst/>
              <a:cxnLst>
                <a:cxn ang="0">
                  <a:pos x="31" y="62"/>
                </a:cxn>
                <a:cxn ang="0">
                  <a:pos x="0" y="31"/>
                </a:cxn>
                <a:cxn ang="0">
                  <a:pos x="31" y="0"/>
                </a:cxn>
                <a:cxn ang="0">
                  <a:pos x="62" y="31"/>
                </a:cxn>
                <a:cxn ang="0">
                  <a:pos x="31" y="62"/>
                </a:cxn>
                <a:cxn ang="0">
                  <a:pos x="51" y="30"/>
                </a:cxn>
                <a:cxn ang="0">
                  <a:pos x="48" y="26"/>
                </a:cxn>
                <a:cxn ang="0">
                  <a:pos x="46" y="25"/>
                </a:cxn>
                <a:cxn ang="0">
                  <a:pos x="44" y="26"/>
                </a:cxn>
                <a:cxn ang="0">
                  <a:pos x="36" y="33"/>
                </a:cxn>
                <a:cxn ang="0">
                  <a:pos x="36" y="13"/>
                </a:cxn>
                <a:cxn ang="0">
                  <a:pos x="34" y="11"/>
                </a:cxn>
                <a:cxn ang="0">
                  <a:pos x="29" y="11"/>
                </a:cxn>
                <a:cxn ang="0">
                  <a:pos x="26" y="13"/>
                </a:cxn>
                <a:cxn ang="0">
                  <a:pos x="26" y="33"/>
                </a:cxn>
                <a:cxn ang="0">
                  <a:pos x="19" y="26"/>
                </a:cxn>
                <a:cxn ang="0">
                  <a:pos x="17" y="25"/>
                </a:cxn>
                <a:cxn ang="0">
                  <a:pos x="15" y="26"/>
                </a:cxn>
                <a:cxn ang="0">
                  <a:pos x="11" y="30"/>
                </a:cxn>
                <a:cxn ang="0">
                  <a:pos x="11" y="31"/>
                </a:cxn>
                <a:cxn ang="0">
                  <a:pos x="11" y="33"/>
                </a:cxn>
                <a:cxn ang="0">
                  <a:pos x="26" y="48"/>
                </a:cxn>
                <a:cxn ang="0">
                  <a:pos x="30" y="51"/>
                </a:cxn>
                <a:cxn ang="0">
                  <a:pos x="31" y="52"/>
                </a:cxn>
                <a:cxn ang="0">
                  <a:pos x="33" y="51"/>
                </a:cxn>
                <a:cxn ang="0">
                  <a:pos x="37" y="48"/>
                </a:cxn>
                <a:cxn ang="0">
                  <a:pos x="51" y="33"/>
                </a:cxn>
                <a:cxn ang="0">
                  <a:pos x="52" y="31"/>
                </a:cxn>
                <a:cxn ang="0">
                  <a:pos x="51" y="30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51" y="30"/>
                  </a:moveTo>
                  <a:cubicBezTo>
                    <a:pt x="48" y="26"/>
                    <a:pt x="48" y="26"/>
                    <a:pt x="48" y="26"/>
                  </a:cubicBezTo>
                  <a:cubicBezTo>
                    <a:pt x="47" y="25"/>
                    <a:pt x="47" y="25"/>
                    <a:pt x="46" y="25"/>
                  </a:cubicBezTo>
                  <a:cubicBezTo>
                    <a:pt x="45" y="25"/>
                    <a:pt x="45" y="25"/>
                    <a:pt x="44" y="26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2"/>
                    <a:pt x="35" y="11"/>
                    <a:pt x="34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7" y="11"/>
                    <a:pt x="26" y="12"/>
                    <a:pt x="26" y="1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5"/>
                    <a:pt x="17" y="25"/>
                    <a:pt x="17" y="25"/>
                  </a:cubicBezTo>
                  <a:cubicBezTo>
                    <a:pt x="16" y="25"/>
                    <a:pt x="15" y="25"/>
                    <a:pt x="15" y="26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1"/>
                    <a:pt x="11" y="31"/>
                  </a:cubicBezTo>
                  <a:cubicBezTo>
                    <a:pt x="11" y="32"/>
                    <a:pt x="11" y="33"/>
                    <a:pt x="11" y="33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2"/>
                    <a:pt x="31" y="52"/>
                    <a:pt x="31" y="52"/>
                  </a:cubicBezTo>
                  <a:cubicBezTo>
                    <a:pt x="32" y="52"/>
                    <a:pt x="33" y="52"/>
                    <a:pt x="33" y="51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33"/>
                    <a:pt x="52" y="32"/>
                    <a:pt x="52" y="31"/>
                  </a:cubicBezTo>
                  <a:cubicBezTo>
                    <a:pt x="52" y="31"/>
                    <a:pt x="52" y="30"/>
                    <a:pt x="51" y="3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1" name="Group 93"/>
          <p:cNvGrpSpPr/>
          <p:nvPr/>
        </p:nvGrpSpPr>
        <p:grpSpPr>
          <a:xfrm rot="10800000">
            <a:off x="5267287" y="2173359"/>
            <a:ext cx="533282" cy="533277"/>
            <a:chOff x="618873" y="1239440"/>
            <a:chExt cx="650476" cy="650470"/>
          </a:xfrm>
        </p:grpSpPr>
        <p:sp>
          <p:nvSpPr>
            <p:cNvPr id="42" name="Oval 90"/>
            <p:cNvSpPr/>
            <p:nvPr/>
          </p:nvSpPr>
          <p:spPr>
            <a:xfrm>
              <a:off x="618873" y="1239440"/>
              <a:ext cx="650476" cy="650470"/>
            </a:xfrm>
            <a:prstGeom prst="ellipse">
              <a:avLst/>
            </a:prstGeom>
            <a:solidFill>
              <a:srgbClr val="F4547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 rot="16200000">
              <a:off x="736069" y="1356633"/>
              <a:ext cx="416084" cy="416084"/>
            </a:xfrm>
            <a:custGeom>
              <a:avLst/>
              <a:gdLst/>
              <a:ahLst/>
              <a:cxnLst>
                <a:cxn ang="0">
                  <a:pos x="31" y="62"/>
                </a:cxn>
                <a:cxn ang="0">
                  <a:pos x="0" y="31"/>
                </a:cxn>
                <a:cxn ang="0">
                  <a:pos x="31" y="0"/>
                </a:cxn>
                <a:cxn ang="0">
                  <a:pos x="62" y="31"/>
                </a:cxn>
                <a:cxn ang="0">
                  <a:pos x="31" y="62"/>
                </a:cxn>
                <a:cxn ang="0">
                  <a:pos x="51" y="30"/>
                </a:cxn>
                <a:cxn ang="0">
                  <a:pos x="48" y="26"/>
                </a:cxn>
                <a:cxn ang="0">
                  <a:pos x="46" y="25"/>
                </a:cxn>
                <a:cxn ang="0">
                  <a:pos x="44" y="26"/>
                </a:cxn>
                <a:cxn ang="0">
                  <a:pos x="36" y="33"/>
                </a:cxn>
                <a:cxn ang="0">
                  <a:pos x="36" y="13"/>
                </a:cxn>
                <a:cxn ang="0">
                  <a:pos x="34" y="11"/>
                </a:cxn>
                <a:cxn ang="0">
                  <a:pos x="29" y="11"/>
                </a:cxn>
                <a:cxn ang="0">
                  <a:pos x="26" y="13"/>
                </a:cxn>
                <a:cxn ang="0">
                  <a:pos x="26" y="33"/>
                </a:cxn>
                <a:cxn ang="0">
                  <a:pos x="19" y="26"/>
                </a:cxn>
                <a:cxn ang="0">
                  <a:pos x="17" y="25"/>
                </a:cxn>
                <a:cxn ang="0">
                  <a:pos x="15" y="26"/>
                </a:cxn>
                <a:cxn ang="0">
                  <a:pos x="11" y="30"/>
                </a:cxn>
                <a:cxn ang="0">
                  <a:pos x="11" y="31"/>
                </a:cxn>
                <a:cxn ang="0">
                  <a:pos x="11" y="33"/>
                </a:cxn>
                <a:cxn ang="0">
                  <a:pos x="26" y="48"/>
                </a:cxn>
                <a:cxn ang="0">
                  <a:pos x="30" y="51"/>
                </a:cxn>
                <a:cxn ang="0">
                  <a:pos x="31" y="52"/>
                </a:cxn>
                <a:cxn ang="0">
                  <a:pos x="33" y="51"/>
                </a:cxn>
                <a:cxn ang="0">
                  <a:pos x="37" y="48"/>
                </a:cxn>
                <a:cxn ang="0">
                  <a:pos x="51" y="33"/>
                </a:cxn>
                <a:cxn ang="0">
                  <a:pos x="52" y="31"/>
                </a:cxn>
                <a:cxn ang="0">
                  <a:pos x="51" y="30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51" y="30"/>
                  </a:moveTo>
                  <a:cubicBezTo>
                    <a:pt x="48" y="26"/>
                    <a:pt x="48" y="26"/>
                    <a:pt x="48" y="26"/>
                  </a:cubicBezTo>
                  <a:cubicBezTo>
                    <a:pt x="47" y="25"/>
                    <a:pt x="47" y="25"/>
                    <a:pt x="46" y="25"/>
                  </a:cubicBezTo>
                  <a:cubicBezTo>
                    <a:pt x="45" y="25"/>
                    <a:pt x="45" y="25"/>
                    <a:pt x="44" y="26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2"/>
                    <a:pt x="35" y="11"/>
                    <a:pt x="34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7" y="11"/>
                    <a:pt x="26" y="12"/>
                    <a:pt x="26" y="1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5"/>
                    <a:pt x="17" y="25"/>
                    <a:pt x="17" y="25"/>
                  </a:cubicBezTo>
                  <a:cubicBezTo>
                    <a:pt x="16" y="25"/>
                    <a:pt x="15" y="25"/>
                    <a:pt x="15" y="26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1"/>
                    <a:pt x="11" y="31"/>
                  </a:cubicBezTo>
                  <a:cubicBezTo>
                    <a:pt x="11" y="32"/>
                    <a:pt x="11" y="33"/>
                    <a:pt x="11" y="33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2"/>
                    <a:pt x="31" y="52"/>
                    <a:pt x="31" y="52"/>
                  </a:cubicBezTo>
                  <a:cubicBezTo>
                    <a:pt x="32" y="52"/>
                    <a:pt x="33" y="52"/>
                    <a:pt x="33" y="51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33"/>
                    <a:pt x="52" y="32"/>
                    <a:pt x="52" y="31"/>
                  </a:cubicBezTo>
                  <a:cubicBezTo>
                    <a:pt x="52" y="31"/>
                    <a:pt x="52" y="30"/>
                    <a:pt x="51" y="3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4" name="矩形 43"/>
          <p:cNvSpPr/>
          <p:nvPr/>
        </p:nvSpPr>
        <p:spPr>
          <a:xfrm>
            <a:off x="5315257" y="2830927"/>
            <a:ext cx="1943643" cy="6451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331306" y="3553225"/>
            <a:ext cx="1943643" cy="6451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322387" y="4295513"/>
            <a:ext cx="1943643" cy="6451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500641" y="2587895"/>
            <a:ext cx="2821746" cy="6451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290998" y="3321395"/>
            <a:ext cx="2821746" cy="6451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469469" y="4092449"/>
            <a:ext cx="2821746" cy="6451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250340" y="4812313"/>
            <a:ext cx="2821746" cy="6451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edge/>
      </p:transition>
    </mc:Choice>
    <mc:Fallback xmlns="">
      <p:transition spd="slow" advClick="0" advTm="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10220960" y="-6024"/>
            <a:ext cx="1686560" cy="777239"/>
          </a:xfrm>
          <a:prstGeom prst="rect">
            <a:avLst/>
          </a:prstGeom>
          <a:solidFill>
            <a:srgbClr val="EB6E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0220960" y="101602"/>
            <a:ext cx="1686560" cy="690879"/>
          </a:xfrm>
          <a:prstGeom prst="rect">
            <a:avLst/>
          </a:prstGeom>
          <a:solidFill>
            <a:srgbClr val="F45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2 0 1 9</a:t>
            </a:r>
            <a:endParaRPr lang="zh-CN" altLang="en-US" sz="3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639435" y="2449195"/>
            <a:ext cx="63455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cap="all" spc="300" dirty="0">
                <a:solidFill>
                  <a:schemeClr val="tx1"/>
                </a:solidFill>
                <a:uFillTx/>
                <a:latin typeface="锐字云字库细黑体1.0" charset="0"/>
                <a:ea typeface="锐字云字库细黑体1.0" panose="02010604000000000000" pitchFamily="2" charset="-122"/>
              </a:rPr>
              <a:t>Contracted and pure and fresh and resume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5535295" y="3094880"/>
            <a:ext cx="63722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非常感谢您的观看</a:t>
            </a:r>
            <a:r>
              <a:rPr lang="en-US" altLang="zh-CN" sz="54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!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10122535" y="2164080"/>
            <a:ext cx="807720" cy="0"/>
          </a:xfrm>
          <a:prstGeom prst="line">
            <a:avLst/>
          </a:prstGeom>
          <a:ln w="76200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6948805" y="4044840"/>
            <a:ext cx="461264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adipiscingelit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Ut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efficitur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41" name="矩形 40"/>
          <p:cNvSpPr/>
          <p:nvPr/>
        </p:nvSpPr>
        <p:spPr>
          <a:xfrm>
            <a:off x="9680575" y="4964955"/>
            <a:ext cx="1249680" cy="426720"/>
          </a:xfrm>
          <a:prstGeom prst="rect">
            <a:avLst/>
          </a:prstGeom>
          <a:solidFill>
            <a:srgbClr val="F45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9935845" y="4995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START</a:t>
            </a:r>
          </a:p>
        </p:txBody>
      </p:sp>
      <p:pic>
        <p:nvPicPr>
          <p:cNvPr id="4" name="图片 3" descr="3c9d93ad47e06a34d849c9948ba9d5b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280" y="-5715"/>
            <a:ext cx="6638925" cy="5775325"/>
          </a:xfrm>
          <a:prstGeom prst="rect">
            <a:avLst/>
          </a:prstGeom>
        </p:spPr>
      </p:pic>
      <p:pic>
        <p:nvPicPr>
          <p:cNvPr id="5" name="图片 4" descr="3c9d93ad47e06a34d849c9948ba9d5b9"/>
          <p:cNvPicPr>
            <a:picLocks noChangeAspect="1"/>
          </p:cNvPicPr>
          <p:nvPr/>
        </p:nvPicPr>
        <p:blipFill>
          <a:blip r:embed="rId2"/>
          <a:srcRect l="14161" t="13946" r="55896" b="38938"/>
          <a:stretch>
            <a:fillRect/>
          </a:stretch>
        </p:blipFill>
        <p:spPr>
          <a:xfrm rot="10800000">
            <a:off x="4077335" y="5589905"/>
            <a:ext cx="1901190" cy="26924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46" grpId="0" bldLvl="0" animBg="1"/>
      <p:bldP spid="48" grpId="0"/>
      <p:bldP spid="50" grpId="0"/>
      <p:bldP spid="33" grpId="0"/>
      <p:bldP spid="41" grpId="0" bldLvl="0" animBg="1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76"/>
          <p:cNvSpPr txBox="1"/>
          <p:nvPr/>
        </p:nvSpPr>
        <p:spPr>
          <a:xfrm>
            <a:off x="1071580" y="3127299"/>
            <a:ext cx="30989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PART 01</a:t>
            </a:r>
            <a:endParaRPr lang="zh-CN" altLang="en-US" sz="54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4" name="文本框 21"/>
          <p:cNvSpPr txBox="1"/>
          <p:nvPr/>
        </p:nvSpPr>
        <p:spPr>
          <a:xfrm>
            <a:off x="1071580" y="5051498"/>
            <a:ext cx="3867699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template</a:t>
            </a:r>
          </a:p>
          <a:p>
            <a:pPr>
              <a:lnSpc>
                <a:spcPct val="130000"/>
              </a:lnSpc>
            </a:pP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Applicable to enterprise introduction, summary report, sales marketing, chart </a:t>
            </a:r>
            <a:r>
              <a:rPr lang="en-US" altLang="zh-CN" sz="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dataa</a:t>
            </a:r>
            <a:endParaRPr lang="zh-CN" altLang="en-US" sz="7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71580" y="4591456"/>
            <a:ext cx="3745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36" name="TextBox 76"/>
          <p:cNvSpPr txBox="1"/>
          <p:nvPr/>
        </p:nvSpPr>
        <p:spPr>
          <a:xfrm>
            <a:off x="1071580" y="4015913"/>
            <a:ext cx="4473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r>
              <a:rPr lang="en-US" altLang="zh-CN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28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pic>
        <p:nvPicPr>
          <p:cNvPr id="3" name="图片 2" descr="3c9d93ad47e06a34d849c9948ba9d5b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920" y="-5715"/>
            <a:ext cx="6638925" cy="5775325"/>
          </a:xfrm>
          <a:prstGeom prst="rect">
            <a:avLst/>
          </a:prstGeom>
        </p:spPr>
      </p:pic>
      <p:pic>
        <p:nvPicPr>
          <p:cNvPr id="5" name="图片 4" descr="3c9d93ad47e06a34d849c9948ba9d5b9"/>
          <p:cNvPicPr>
            <a:picLocks noChangeAspect="1"/>
          </p:cNvPicPr>
          <p:nvPr/>
        </p:nvPicPr>
        <p:blipFill>
          <a:blip r:embed="rId3"/>
          <a:srcRect l="14161" t="13946" r="55896" b="38938"/>
          <a:stretch>
            <a:fillRect/>
          </a:stretch>
        </p:blipFill>
        <p:spPr>
          <a:xfrm rot="1800000">
            <a:off x="2369820" y="-993775"/>
            <a:ext cx="1901190" cy="2692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edge/>
      </p:transition>
    </mc:Choice>
    <mc:Fallback xmlns="">
      <p:transition spd="slow" advClick="0" advTm="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5983309" y="930366"/>
            <a:ext cx="225382" cy="0"/>
          </a:xfrm>
          <a:prstGeom prst="line">
            <a:avLst/>
          </a:prstGeom>
          <a:ln w="22225" cap="rnd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76"/>
          <p:cNvSpPr txBox="1"/>
          <p:nvPr/>
        </p:nvSpPr>
        <p:spPr>
          <a:xfrm>
            <a:off x="4135123" y="407146"/>
            <a:ext cx="4170839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r>
              <a:rPr lang="en-US" altLang="zh-CN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28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7" t="3038" r="5445" b="935"/>
          <a:stretch>
            <a:fillRect/>
          </a:stretch>
        </p:blipFill>
        <p:spPr>
          <a:xfrm>
            <a:off x="9579935" y="1"/>
            <a:ext cx="2612065" cy="2792396"/>
          </a:xfrm>
          <a:prstGeom prst="rect">
            <a:avLst/>
          </a:prstGeom>
        </p:spPr>
      </p:pic>
      <p:grpSp>
        <p:nvGrpSpPr>
          <p:cNvPr id="59" name="组合 58"/>
          <p:cNvGrpSpPr/>
          <p:nvPr/>
        </p:nvGrpSpPr>
        <p:grpSpPr>
          <a:xfrm>
            <a:off x="4414910" y="2267777"/>
            <a:ext cx="3362179" cy="3362181"/>
            <a:chOff x="4414910" y="1747909"/>
            <a:chExt cx="3362179" cy="3362181"/>
          </a:xfrm>
          <a:solidFill>
            <a:srgbClr val="F45474"/>
          </a:solidFill>
        </p:grpSpPr>
        <p:grpSp>
          <p:nvGrpSpPr>
            <p:cNvPr id="60" name="组合 59"/>
            <p:cNvGrpSpPr/>
            <p:nvPr/>
          </p:nvGrpSpPr>
          <p:grpSpPr>
            <a:xfrm>
              <a:off x="4414910" y="1747909"/>
              <a:ext cx="3362179" cy="3362181"/>
              <a:chOff x="4414910" y="1747909"/>
              <a:chExt cx="3362179" cy="3362181"/>
            </a:xfrm>
            <a:grpFill/>
          </p:grpSpPr>
          <p:sp>
            <p:nvSpPr>
              <p:cNvPr id="61" name="菱形 60"/>
              <p:cNvSpPr/>
              <p:nvPr/>
            </p:nvSpPr>
            <p:spPr>
              <a:xfrm>
                <a:off x="4414910" y="1747910"/>
                <a:ext cx="3362179" cy="3362179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62" name="直角三角形 61"/>
              <p:cNvSpPr/>
              <p:nvPr/>
            </p:nvSpPr>
            <p:spPr>
              <a:xfrm>
                <a:off x="4414910" y="4404360"/>
                <a:ext cx="705730" cy="70573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63" name="直角三角形 62"/>
              <p:cNvSpPr/>
              <p:nvPr/>
            </p:nvSpPr>
            <p:spPr>
              <a:xfrm rot="16200000">
                <a:off x="7071359" y="4404359"/>
                <a:ext cx="705730" cy="70573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64" name="直角三角形 63"/>
              <p:cNvSpPr/>
              <p:nvPr/>
            </p:nvSpPr>
            <p:spPr>
              <a:xfrm rot="10800000">
                <a:off x="7071359" y="1747909"/>
                <a:ext cx="705730" cy="70573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  <p:sp>
            <p:nvSpPr>
              <p:cNvPr id="65" name="直角三角形 64"/>
              <p:cNvSpPr/>
              <p:nvPr/>
            </p:nvSpPr>
            <p:spPr>
              <a:xfrm rot="5400000">
                <a:off x="4414910" y="1747909"/>
                <a:ext cx="705730" cy="70573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锐字工房云字库细圆GBK" panose="02010604000000000000" pitchFamily="2" charset="-122"/>
                  <a:ea typeface="锐字工房云字库细圆GBK" panose="02010604000000000000" pitchFamily="2" charset="-122"/>
                </a:endParaRPr>
              </a:p>
            </p:txBody>
          </p:sp>
        </p:grpSp>
        <p:cxnSp>
          <p:nvCxnSpPr>
            <p:cNvPr id="66" name="直接连接符 65"/>
            <p:cNvCxnSpPr>
              <a:stCxn id="61" idx="1"/>
              <a:endCxn id="61" idx="3"/>
            </p:cNvCxnSpPr>
            <p:nvPr/>
          </p:nvCxnSpPr>
          <p:spPr>
            <a:xfrm>
              <a:off x="4414910" y="3429000"/>
              <a:ext cx="3362179" cy="0"/>
            </a:xfrm>
            <a:prstGeom prst="line">
              <a:avLst/>
            </a:prstGeom>
            <a:grpFill/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>
              <a:stCxn id="61" idx="0"/>
              <a:endCxn id="61" idx="2"/>
            </p:cNvCxnSpPr>
            <p:nvPr/>
          </p:nvCxnSpPr>
          <p:spPr>
            <a:xfrm>
              <a:off x="6096000" y="1747910"/>
              <a:ext cx="0" cy="3362179"/>
            </a:xfrm>
            <a:prstGeom prst="line">
              <a:avLst/>
            </a:prstGeom>
            <a:grpFill/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8" name="图片 6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966" y="3223175"/>
            <a:ext cx="477295" cy="477295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18" y="4252476"/>
            <a:ext cx="477295" cy="477295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606" y="3223175"/>
            <a:ext cx="477295" cy="477295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151" y="4252476"/>
            <a:ext cx="477295" cy="477295"/>
          </a:xfrm>
          <a:prstGeom prst="rect">
            <a:avLst/>
          </a:prstGeom>
        </p:spPr>
      </p:pic>
      <p:sp>
        <p:nvSpPr>
          <p:cNvPr id="72" name="TextBox 10"/>
          <p:cNvSpPr txBox="1">
            <a:spLocks noChangeArrowheads="1"/>
          </p:cNvSpPr>
          <p:nvPr/>
        </p:nvSpPr>
        <p:spPr bwMode="auto">
          <a:xfrm>
            <a:off x="8112443" y="1888024"/>
            <a:ext cx="1951037" cy="11988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点击此处更换文本点击此处更换文本点击此处更换文本</a:t>
            </a:r>
          </a:p>
        </p:txBody>
      </p:sp>
      <p:sp>
        <p:nvSpPr>
          <p:cNvPr id="73" name="TextBox 10"/>
          <p:cNvSpPr txBox="1">
            <a:spLocks noChangeArrowheads="1"/>
          </p:cNvSpPr>
          <p:nvPr/>
        </p:nvSpPr>
        <p:spPr bwMode="auto">
          <a:xfrm>
            <a:off x="8239443" y="4432469"/>
            <a:ext cx="1951037" cy="11988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点击此处更换文本点击此处更换文本点击此处更换文本</a:t>
            </a:r>
          </a:p>
        </p:txBody>
      </p:sp>
      <p:sp>
        <p:nvSpPr>
          <p:cNvPr id="74" name="TextBox 10"/>
          <p:cNvSpPr txBox="1">
            <a:spLocks noChangeArrowheads="1"/>
          </p:cNvSpPr>
          <p:nvPr/>
        </p:nvSpPr>
        <p:spPr bwMode="auto">
          <a:xfrm>
            <a:off x="2102803" y="2021374"/>
            <a:ext cx="1951037" cy="11988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点击此处更换文本点击此处更换文本点击此处更换文本</a:t>
            </a:r>
          </a:p>
        </p:txBody>
      </p:sp>
      <p:sp>
        <p:nvSpPr>
          <p:cNvPr id="75" name="TextBox 10"/>
          <p:cNvSpPr txBox="1">
            <a:spLocks noChangeArrowheads="1"/>
          </p:cNvSpPr>
          <p:nvPr/>
        </p:nvSpPr>
        <p:spPr bwMode="auto">
          <a:xfrm>
            <a:off x="2194243" y="4432469"/>
            <a:ext cx="1951037" cy="11988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锐字工房云字库细圆GBK" panose="02010604000000000000" pitchFamily="2" charset="-122"/>
                <a:ea typeface="锐字工房云字库细圆GBK" panose="02010604000000000000" pitchFamily="2" charset="-122"/>
              </a:rPr>
              <a:t>点击此处更换文本点击此处更换文本点击此处更换文本</a:t>
            </a:r>
          </a:p>
        </p:txBody>
      </p:sp>
    </p:spTree>
  </p:cSld>
  <p:clrMapOvr>
    <a:masterClrMapping/>
  </p:clrMapOvr>
  <p:transition spd="slow" advClick="0"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7" t="3038" r="5445" b="935"/>
          <a:stretch>
            <a:fillRect/>
          </a:stretch>
        </p:blipFill>
        <p:spPr>
          <a:xfrm>
            <a:off x="9579935" y="1"/>
            <a:ext cx="2612065" cy="2792396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5983309" y="930366"/>
            <a:ext cx="225382" cy="0"/>
          </a:xfrm>
          <a:prstGeom prst="line">
            <a:avLst/>
          </a:prstGeom>
          <a:ln w="22225" cap="rnd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76"/>
          <p:cNvSpPr txBox="1"/>
          <p:nvPr/>
        </p:nvSpPr>
        <p:spPr>
          <a:xfrm>
            <a:off x="4135123" y="407146"/>
            <a:ext cx="4170839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r>
              <a:rPr lang="en-US" altLang="zh-CN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28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7" name="Block Arc 44"/>
          <p:cNvSpPr/>
          <p:nvPr/>
        </p:nvSpPr>
        <p:spPr>
          <a:xfrm>
            <a:off x="2491002" y="3100733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F4547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Block Arc 45"/>
          <p:cNvSpPr/>
          <p:nvPr/>
        </p:nvSpPr>
        <p:spPr>
          <a:xfrm rot="10800000">
            <a:off x="3897615" y="3098571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F4547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Block Arc 46"/>
          <p:cNvSpPr/>
          <p:nvPr/>
        </p:nvSpPr>
        <p:spPr>
          <a:xfrm>
            <a:off x="5305689" y="3100733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F4547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Block Arc 47"/>
          <p:cNvSpPr/>
          <p:nvPr/>
        </p:nvSpPr>
        <p:spPr>
          <a:xfrm rot="10800000">
            <a:off x="6712303" y="3098571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F4547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Block Arc 48"/>
          <p:cNvSpPr/>
          <p:nvPr/>
        </p:nvSpPr>
        <p:spPr>
          <a:xfrm>
            <a:off x="8120303" y="3100733"/>
            <a:ext cx="1663184" cy="1663184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F4547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 49"/>
          <p:cNvSpPr/>
          <p:nvPr/>
        </p:nvSpPr>
        <p:spPr>
          <a:xfrm>
            <a:off x="2842735" y="3465865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F45474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1"/>
              </a:solidFill>
              <a:latin typeface="FontAwesome" pitchFamily="2" charset="0"/>
            </a:endParaRPr>
          </a:p>
        </p:txBody>
      </p:sp>
      <p:sp>
        <p:nvSpPr>
          <p:cNvPr id="14" name="Freeform 50"/>
          <p:cNvSpPr/>
          <p:nvPr/>
        </p:nvSpPr>
        <p:spPr>
          <a:xfrm>
            <a:off x="4252750" y="3465865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F45474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2"/>
              </a:solidFill>
              <a:latin typeface="FontAwesome" pitchFamily="2" charset="0"/>
            </a:endParaRPr>
          </a:p>
        </p:txBody>
      </p:sp>
      <p:sp>
        <p:nvSpPr>
          <p:cNvPr id="15" name="Freeform 56"/>
          <p:cNvSpPr/>
          <p:nvPr/>
        </p:nvSpPr>
        <p:spPr>
          <a:xfrm>
            <a:off x="5662765" y="3465865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F45474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3"/>
              </a:solidFill>
              <a:latin typeface="FontAwesome" pitchFamily="2" charset="0"/>
            </a:endParaRPr>
          </a:p>
        </p:txBody>
      </p:sp>
      <p:sp>
        <p:nvSpPr>
          <p:cNvPr id="16" name="Freeform 57"/>
          <p:cNvSpPr/>
          <p:nvPr/>
        </p:nvSpPr>
        <p:spPr>
          <a:xfrm>
            <a:off x="7072780" y="3465865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F45474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4"/>
              </a:solidFill>
              <a:latin typeface="FontAwesome" pitchFamily="2" charset="0"/>
            </a:endParaRPr>
          </a:p>
        </p:txBody>
      </p:sp>
      <p:sp>
        <p:nvSpPr>
          <p:cNvPr id="17" name="Freeform 58"/>
          <p:cNvSpPr/>
          <p:nvPr/>
        </p:nvSpPr>
        <p:spPr>
          <a:xfrm>
            <a:off x="8482796" y="3465865"/>
            <a:ext cx="966528" cy="966528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F45474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58008" bIns="1580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 dirty="0">
              <a:solidFill>
                <a:schemeClr val="accent5"/>
              </a:solidFill>
              <a:latin typeface="FontAwesome" pitchFamily="2" charset="0"/>
            </a:endParaRPr>
          </a:p>
        </p:txBody>
      </p:sp>
      <p:sp>
        <p:nvSpPr>
          <p:cNvPr id="18" name="Freeform 178"/>
          <p:cNvSpPr>
            <a:spLocks noEditPoints="1"/>
          </p:cNvSpPr>
          <p:nvPr/>
        </p:nvSpPr>
        <p:spPr bwMode="auto">
          <a:xfrm>
            <a:off x="5888482" y="3755153"/>
            <a:ext cx="515095" cy="387952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19" name="Freeform 116"/>
          <p:cNvSpPr>
            <a:spLocks noEditPoints="1"/>
          </p:cNvSpPr>
          <p:nvPr/>
        </p:nvSpPr>
        <p:spPr bwMode="auto">
          <a:xfrm>
            <a:off x="3127225" y="3788828"/>
            <a:ext cx="397548" cy="320603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20" name="Freeform 105"/>
          <p:cNvSpPr>
            <a:spLocks noEditPoints="1"/>
          </p:cNvSpPr>
          <p:nvPr/>
        </p:nvSpPr>
        <p:spPr bwMode="auto">
          <a:xfrm>
            <a:off x="4519374" y="3735628"/>
            <a:ext cx="433281" cy="427002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Freeform 62"/>
          <p:cNvSpPr>
            <a:spLocks noChangeAspect="1" noEditPoints="1"/>
          </p:cNvSpPr>
          <p:nvPr/>
        </p:nvSpPr>
        <p:spPr bwMode="auto">
          <a:xfrm>
            <a:off x="7344237" y="3735628"/>
            <a:ext cx="423615" cy="427002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22" name="Freeform 45"/>
          <p:cNvSpPr>
            <a:spLocks noEditPoints="1"/>
          </p:cNvSpPr>
          <p:nvPr/>
        </p:nvSpPr>
        <p:spPr bwMode="auto">
          <a:xfrm>
            <a:off x="8771433" y="3754502"/>
            <a:ext cx="389255" cy="38925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4547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23" name="矩形 22"/>
          <p:cNvSpPr/>
          <p:nvPr/>
        </p:nvSpPr>
        <p:spPr>
          <a:xfrm>
            <a:off x="2080567" y="4668324"/>
            <a:ext cx="26212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endParaRPr lang="zh-CN" altLang="en-US" sz="1600" dirty="0"/>
          </a:p>
        </p:txBody>
      </p:sp>
      <p:sp>
        <p:nvSpPr>
          <p:cNvPr id="24" name="矩形 23"/>
          <p:cNvSpPr/>
          <p:nvPr/>
        </p:nvSpPr>
        <p:spPr>
          <a:xfrm>
            <a:off x="5018346" y="4673240"/>
            <a:ext cx="26212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endParaRPr lang="zh-CN" altLang="en-US" sz="1600" dirty="0"/>
          </a:p>
        </p:txBody>
      </p:sp>
      <p:sp>
        <p:nvSpPr>
          <p:cNvPr id="25" name="矩形 24"/>
          <p:cNvSpPr/>
          <p:nvPr/>
        </p:nvSpPr>
        <p:spPr>
          <a:xfrm>
            <a:off x="8101590" y="4664940"/>
            <a:ext cx="26212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endParaRPr lang="zh-CN" altLang="en-US" sz="1600" dirty="0"/>
          </a:p>
        </p:txBody>
      </p:sp>
      <p:sp>
        <p:nvSpPr>
          <p:cNvPr id="26" name="矩形 25"/>
          <p:cNvSpPr/>
          <p:nvPr/>
        </p:nvSpPr>
        <p:spPr>
          <a:xfrm>
            <a:off x="6334962" y="2823153"/>
            <a:ext cx="26212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endParaRPr lang="zh-CN" altLang="en-US" sz="1600" dirty="0"/>
          </a:p>
        </p:txBody>
      </p:sp>
      <p:sp>
        <p:nvSpPr>
          <p:cNvPr id="27" name="矩形 26"/>
          <p:cNvSpPr/>
          <p:nvPr/>
        </p:nvSpPr>
        <p:spPr>
          <a:xfrm>
            <a:off x="3469230" y="2792397"/>
            <a:ext cx="26212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endParaRPr lang="zh-CN" alt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edge/>
      </p:transition>
    </mc:Choice>
    <mc:Fallback xmlns="">
      <p:transition spd="slow" advClick="0" advTm="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5983309" y="930366"/>
            <a:ext cx="225382" cy="0"/>
          </a:xfrm>
          <a:prstGeom prst="line">
            <a:avLst/>
          </a:prstGeom>
          <a:ln w="22225" cap="rnd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76"/>
          <p:cNvSpPr txBox="1"/>
          <p:nvPr/>
        </p:nvSpPr>
        <p:spPr>
          <a:xfrm>
            <a:off x="4135123" y="407146"/>
            <a:ext cx="4170839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r>
              <a:rPr lang="en-US" altLang="zh-CN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28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35474" y="3270927"/>
            <a:ext cx="2815126" cy="9220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Freeform 52"/>
          <p:cNvSpPr>
            <a:spLocks noEditPoints="1"/>
          </p:cNvSpPr>
          <p:nvPr/>
        </p:nvSpPr>
        <p:spPr bwMode="auto">
          <a:xfrm>
            <a:off x="8661162" y="2992368"/>
            <a:ext cx="463193" cy="498331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17" name="Block Arc 61"/>
          <p:cNvSpPr/>
          <p:nvPr/>
        </p:nvSpPr>
        <p:spPr>
          <a:xfrm rot="16200000" flipH="1">
            <a:off x="5625250" y="2202530"/>
            <a:ext cx="1059088" cy="105908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F4547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Block Arc 62"/>
          <p:cNvSpPr/>
          <p:nvPr/>
        </p:nvSpPr>
        <p:spPr>
          <a:xfrm rot="5400000" flipH="1">
            <a:off x="5623873" y="3098238"/>
            <a:ext cx="1059088" cy="105908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F4547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Block Arc 64"/>
          <p:cNvSpPr/>
          <p:nvPr/>
        </p:nvSpPr>
        <p:spPr>
          <a:xfrm rot="16200000" flipH="1">
            <a:off x="5625250" y="3994876"/>
            <a:ext cx="1059088" cy="105908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F4547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Block Arc 69"/>
          <p:cNvSpPr/>
          <p:nvPr/>
        </p:nvSpPr>
        <p:spPr>
          <a:xfrm rot="5400000" flipH="1">
            <a:off x="5623873" y="4890585"/>
            <a:ext cx="1059088" cy="105908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F4547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1" name="Group 43"/>
          <p:cNvGrpSpPr/>
          <p:nvPr/>
        </p:nvGrpSpPr>
        <p:grpSpPr>
          <a:xfrm>
            <a:off x="5833431" y="2393801"/>
            <a:ext cx="1158874" cy="675862"/>
            <a:chOff x="4251326" y="1250667"/>
            <a:chExt cx="1158874" cy="675862"/>
          </a:xfrm>
          <a:solidFill>
            <a:srgbClr val="F45474"/>
          </a:solidFill>
        </p:grpSpPr>
        <p:sp>
          <p:nvSpPr>
            <p:cNvPr id="22" name="Round Same Side Corner Rectangle 74"/>
            <p:cNvSpPr/>
            <p:nvPr/>
          </p:nvSpPr>
          <p:spPr bwMode="auto">
            <a:xfrm rot="16200000">
              <a:off x="4416632" y="1085361"/>
              <a:ext cx="675862" cy="100647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US" dirty="0"/>
            </a:p>
          </p:txBody>
        </p:sp>
        <p:sp>
          <p:nvSpPr>
            <p:cNvPr id="23" name="Isosceles Triangle 76"/>
            <p:cNvSpPr/>
            <p:nvPr/>
          </p:nvSpPr>
          <p:spPr bwMode="auto">
            <a:xfrm rot="5400000">
              <a:off x="5209504" y="1512398"/>
              <a:ext cx="248992" cy="152400"/>
            </a:xfrm>
            <a:prstGeom prst="triangl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US"/>
            </a:p>
          </p:txBody>
        </p:sp>
      </p:grpSp>
      <p:grpSp>
        <p:nvGrpSpPr>
          <p:cNvPr id="24" name="Group 44"/>
          <p:cNvGrpSpPr/>
          <p:nvPr/>
        </p:nvGrpSpPr>
        <p:grpSpPr>
          <a:xfrm rot="10800000">
            <a:off x="5311144" y="3290194"/>
            <a:ext cx="1158874" cy="675862"/>
            <a:chOff x="4251326" y="1250667"/>
            <a:chExt cx="1158874" cy="675862"/>
          </a:xfrm>
          <a:solidFill>
            <a:srgbClr val="F45474"/>
          </a:solidFill>
        </p:grpSpPr>
        <p:sp>
          <p:nvSpPr>
            <p:cNvPr id="25" name="Round Same Side Corner Rectangle 79"/>
            <p:cNvSpPr/>
            <p:nvPr/>
          </p:nvSpPr>
          <p:spPr bwMode="auto">
            <a:xfrm rot="16200000">
              <a:off x="4416632" y="1085361"/>
              <a:ext cx="675862" cy="100647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US" dirty="0"/>
            </a:p>
          </p:txBody>
        </p:sp>
        <p:sp>
          <p:nvSpPr>
            <p:cNvPr id="26" name="Isosceles Triangle 81"/>
            <p:cNvSpPr/>
            <p:nvPr/>
          </p:nvSpPr>
          <p:spPr bwMode="auto">
            <a:xfrm rot="5400000">
              <a:off x="5209504" y="1512398"/>
              <a:ext cx="248992" cy="152400"/>
            </a:xfrm>
            <a:prstGeom prst="triangl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US"/>
            </a:p>
          </p:txBody>
        </p:sp>
      </p:grpSp>
      <p:grpSp>
        <p:nvGrpSpPr>
          <p:cNvPr id="27" name="Group 47"/>
          <p:cNvGrpSpPr/>
          <p:nvPr/>
        </p:nvGrpSpPr>
        <p:grpSpPr>
          <a:xfrm>
            <a:off x="5833431" y="4185902"/>
            <a:ext cx="1158874" cy="675862"/>
            <a:chOff x="4251326" y="1250667"/>
            <a:chExt cx="1158874" cy="675862"/>
          </a:xfrm>
          <a:solidFill>
            <a:srgbClr val="F45474"/>
          </a:solidFill>
        </p:grpSpPr>
        <p:sp>
          <p:nvSpPr>
            <p:cNvPr id="28" name="Round Same Side Corner Rectangle 83"/>
            <p:cNvSpPr/>
            <p:nvPr/>
          </p:nvSpPr>
          <p:spPr bwMode="auto">
            <a:xfrm rot="16200000">
              <a:off x="4416632" y="1085361"/>
              <a:ext cx="675862" cy="100647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84"/>
            <p:cNvSpPr/>
            <p:nvPr/>
          </p:nvSpPr>
          <p:spPr bwMode="auto">
            <a:xfrm rot="5400000">
              <a:off x="5209504" y="1512398"/>
              <a:ext cx="248992" cy="152400"/>
            </a:xfrm>
            <a:prstGeom prst="triangl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US"/>
            </a:p>
          </p:txBody>
        </p:sp>
      </p:grpSp>
      <p:grpSp>
        <p:nvGrpSpPr>
          <p:cNvPr id="30" name="Group 50"/>
          <p:cNvGrpSpPr/>
          <p:nvPr/>
        </p:nvGrpSpPr>
        <p:grpSpPr>
          <a:xfrm rot="10800000">
            <a:off x="5311144" y="5082540"/>
            <a:ext cx="1158874" cy="675862"/>
            <a:chOff x="4251326" y="1250667"/>
            <a:chExt cx="1158874" cy="675862"/>
          </a:xfrm>
          <a:solidFill>
            <a:srgbClr val="F45474"/>
          </a:solidFill>
        </p:grpSpPr>
        <p:sp>
          <p:nvSpPr>
            <p:cNvPr id="31" name="Round Same Side Corner Rectangle 88"/>
            <p:cNvSpPr/>
            <p:nvPr/>
          </p:nvSpPr>
          <p:spPr bwMode="auto">
            <a:xfrm rot="16200000">
              <a:off x="4416632" y="1085361"/>
              <a:ext cx="675862" cy="1006474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US" dirty="0"/>
            </a:p>
          </p:txBody>
        </p:sp>
        <p:sp>
          <p:nvSpPr>
            <p:cNvPr id="32" name="Isosceles Triangle 90"/>
            <p:cNvSpPr/>
            <p:nvPr/>
          </p:nvSpPr>
          <p:spPr bwMode="auto">
            <a:xfrm rot="5400000">
              <a:off x="5209504" y="1512398"/>
              <a:ext cx="248992" cy="152400"/>
            </a:xfrm>
            <a:prstGeom prst="triangl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US"/>
            </a:p>
          </p:txBody>
        </p:sp>
      </p:grpSp>
      <p:sp>
        <p:nvSpPr>
          <p:cNvPr id="33" name="Freeform 63"/>
          <p:cNvSpPr>
            <a:spLocks noEditPoints="1"/>
          </p:cNvSpPr>
          <p:nvPr/>
        </p:nvSpPr>
        <p:spPr bwMode="auto">
          <a:xfrm>
            <a:off x="5714476" y="3426041"/>
            <a:ext cx="461804" cy="336105"/>
          </a:xfrm>
          <a:custGeom>
            <a:avLst/>
            <a:gdLst/>
            <a:ahLst/>
            <a:cxnLst>
              <a:cxn ang="0">
                <a:pos x="62" y="57"/>
              </a:cxn>
              <a:cxn ang="0">
                <a:pos x="18" y="57"/>
              </a:cxn>
              <a:cxn ang="0">
                <a:pos x="0" y="39"/>
              </a:cxn>
              <a:cxn ang="0">
                <a:pos x="11" y="23"/>
              </a:cxn>
              <a:cxn ang="0">
                <a:pos x="11" y="21"/>
              </a:cxn>
              <a:cxn ang="0">
                <a:pos x="31" y="0"/>
              </a:cxn>
              <a:cxn ang="0">
                <a:pos x="50" y="13"/>
              </a:cxn>
              <a:cxn ang="0">
                <a:pos x="57" y="11"/>
              </a:cxn>
              <a:cxn ang="0">
                <a:pos x="67" y="21"/>
              </a:cxn>
              <a:cxn ang="0">
                <a:pos x="66" y="27"/>
              </a:cxn>
              <a:cxn ang="0">
                <a:pos x="78" y="42"/>
              </a:cxn>
              <a:cxn ang="0">
                <a:pos x="62" y="57"/>
              </a:cxn>
              <a:cxn ang="0">
                <a:pos x="51" y="31"/>
              </a:cxn>
              <a:cxn ang="0">
                <a:pos x="42" y="31"/>
              </a:cxn>
              <a:cxn ang="0">
                <a:pos x="42" y="17"/>
              </a:cxn>
              <a:cxn ang="0">
                <a:pos x="40" y="16"/>
              </a:cxn>
              <a:cxn ang="0">
                <a:pos x="33" y="16"/>
              </a:cxn>
              <a:cxn ang="0">
                <a:pos x="31" y="17"/>
              </a:cxn>
              <a:cxn ang="0">
                <a:pos x="31" y="31"/>
              </a:cxn>
              <a:cxn ang="0">
                <a:pos x="22" y="31"/>
              </a:cxn>
              <a:cxn ang="0">
                <a:pos x="21" y="33"/>
              </a:cxn>
              <a:cxn ang="0">
                <a:pos x="21" y="34"/>
              </a:cxn>
              <a:cxn ang="0">
                <a:pos x="36" y="48"/>
              </a:cxn>
              <a:cxn ang="0">
                <a:pos x="36" y="48"/>
              </a:cxn>
              <a:cxn ang="0">
                <a:pos x="37" y="48"/>
              </a:cxn>
              <a:cxn ang="0">
                <a:pos x="51" y="34"/>
              </a:cxn>
              <a:cxn ang="0">
                <a:pos x="52" y="33"/>
              </a:cxn>
              <a:cxn ang="0">
                <a:pos x="51" y="31"/>
              </a:cxn>
            </a:cxnLst>
            <a:rect l="0" t="0" r="r" b="b"/>
            <a:pathLst>
              <a:path w="78" h="57">
                <a:moveTo>
                  <a:pt x="62" y="57"/>
                </a:moveTo>
                <a:cubicBezTo>
                  <a:pt x="18" y="57"/>
                  <a:pt x="18" y="57"/>
                  <a:pt x="18" y="57"/>
                </a:cubicBezTo>
                <a:cubicBezTo>
                  <a:pt x="9" y="57"/>
                  <a:pt x="0" y="49"/>
                  <a:pt x="0" y="39"/>
                </a:cubicBezTo>
                <a:cubicBezTo>
                  <a:pt x="0" y="32"/>
                  <a:pt x="5" y="26"/>
                  <a:pt x="11" y="23"/>
                </a:cubicBezTo>
                <a:cubicBezTo>
                  <a:pt x="11" y="22"/>
                  <a:pt x="11" y="22"/>
                  <a:pt x="11" y="21"/>
                </a:cubicBezTo>
                <a:cubicBezTo>
                  <a:pt x="11" y="10"/>
                  <a:pt x="20" y="0"/>
                  <a:pt x="31" y="0"/>
                </a:cubicBezTo>
                <a:cubicBezTo>
                  <a:pt x="40" y="0"/>
                  <a:pt x="47" y="6"/>
                  <a:pt x="50" y="13"/>
                </a:cubicBezTo>
                <a:cubicBezTo>
                  <a:pt x="52" y="12"/>
                  <a:pt x="55" y="11"/>
                  <a:pt x="57" y="11"/>
                </a:cubicBezTo>
                <a:cubicBezTo>
                  <a:pt x="63" y="11"/>
                  <a:pt x="67" y="15"/>
                  <a:pt x="67" y="21"/>
                </a:cubicBezTo>
                <a:cubicBezTo>
                  <a:pt x="67" y="23"/>
                  <a:pt x="67" y="25"/>
                  <a:pt x="66" y="27"/>
                </a:cubicBezTo>
                <a:cubicBezTo>
                  <a:pt x="73" y="28"/>
                  <a:pt x="78" y="34"/>
                  <a:pt x="78" y="42"/>
                </a:cubicBezTo>
                <a:cubicBezTo>
                  <a:pt x="78" y="50"/>
                  <a:pt x="71" y="57"/>
                  <a:pt x="62" y="57"/>
                </a:cubicBezTo>
                <a:close/>
                <a:moveTo>
                  <a:pt x="51" y="31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6"/>
                  <a:pt x="41" y="16"/>
                  <a:pt x="40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1" y="16"/>
                  <a:pt x="31" y="17"/>
                </a:cubicBezTo>
                <a:cubicBezTo>
                  <a:pt x="31" y="31"/>
                  <a:pt x="31" y="31"/>
                  <a:pt x="31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1" y="32"/>
                  <a:pt x="21" y="33"/>
                </a:cubicBezTo>
                <a:cubicBezTo>
                  <a:pt x="21" y="33"/>
                  <a:pt x="21" y="33"/>
                  <a:pt x="21" y="34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51" y="34"/>
                  <a:pt x="51" y="34"/>
                  <a:pt x="51" y="34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2"/>
                  <a:pt x="51" y="31"/>
                  <a:pt x="51" y="3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34" name="Freeform 103"/>
          <p:cNvSpPr>
            <a:spLocks noEditPoints="1"/>
          </p:cNvSpPr>
          <p:nvPr/>
        </p:nvSpPr>
        <p:spPr bwMode="auto">
          <a:xfrm>
            <a:off x="6147705" y="2489303"/>
            <a:ext cx="307398" cy="452650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35" name="Freeform 56"/>
          <p:cNvSpPr>
            <a:spLocks noEditPoints="1"/>
          </p:cNvSpPr>
          <p:nvPr/>
        </p:nvSpPr>
        <p:spPr bwMode="auto">
          <a:xfrm>
            <a:off x="6147705" y="4309727"/>
            <a:ext cx="415718" cy="415718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36" name="Freeform 66"/>
          <p:cNvSpPr>
            <a:spLocks noEditPoints="1"/>
          </p:cNvSpPr>
          <p:nvPr/>
        </p:nvSpPr>
        <p:spPr bwMode="auto">
          <a:xfrm>
            <a:off x="5702598" y="5248350"/>
            <a:ext cx="464157" cy="360020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37" name="矩形 36"/>
          <p:cNvSpPr/>
          <p:nvPr/>
        </p:nvSpPr>
        <p:spPr>
          <a:xfrm>
            <a:off x="7005046" y="4215433"/>
            <a:ext cx="2815126" cy="9220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916105" y="2408565"/>
            <a:ext cx="2815126" cy="9220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573877" y="5170471"/>
            <a:ext cx="2815126" cy="9220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7" t="3038" r="5445" b="935"/>
          <a:stretch>
            <a:fillRect/>
          </a:stretch>
        </p:blipFill>
        <p:spPr>
          <a:xfrm>
            <a:off x="9579935" y="1"/>
            <a:ext cx="2612065" cy="27923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edge/>
      </p:transition>
    </mc:Choice>
    <mc:Fallback xmlns="">
      <p:transition spd="slow" advClick="0" advTm="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7" t="3038" r="5445" b="935"/>
          <a:stretch>
            <a:fillRect/>
          </a:stretch>
        </p:blipFill>
        <p:spPr>
          <a:xfrm>
            <a:off x="9579935" y="1"/>
            <a:ext cx="2612065" cy="2792396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09" y="930366"/>
            <a:ext cx="225382" cy="0"/>
          </a:xfrm>
          <a:prstGeom prst="line">
            <a:avLst/>
          </a:prstGeom>
          <a:ln w="22225" cap="rnd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76"/>
          <p:cNvSpPr txBox="1"/>
          <p:nvPr/>
        </p:nvSpPr>
        <p:spPr>
          <a:xfrm>
            <a:off x="4135123" y="407146"/>
            <a:ext cx="4170839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r>
              <a:rPr lang="en-US" altLang="zh-CN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28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6" name="Freeform 52"/>
          <p:cNvSpPr>
            <a:spLocks noEditPoints="1"/>
          </p:cNvSpPr>
          <p:nvPr/>
        </p:nvSpPr>
        <p:spPr bwMode="auto">
          <a:xfrm>
            <a:off x="8675016" y="3028108"/>
            <a:ext cx="463193" cy="498331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grpSp>
        <p:nvGrpSpPr>
          <p:cNvPr id="7" name="Group 38"/>
          <p:cNvGrpSpPr/>
          <p:nvPr/>
        </p:nvGrpSpPr>
        <p:grpSpPr>
          <a:xfrm>
            <a:off x="2334138" y="2424797"/>
            <a:ext cx="3874553" cy="816221"/>
            <a:chOff x="644107" y="1330751"/>
            <a:chExt cx="3874553" cy="816221"/>
          </a:xfrm>
          <a:solidFill>
            <a:srgbClr val="F45474"/>
          </a:solidFill>
        </p:grpSpPr>
        <p:sp>
          <p:nvSpPr>
            <p:cNvPr id="8" name="Rounded Rectangle 81"/>
            <p:cNvSpPr/>
            <p:nvPr/>
          </p:nvSpPr>
          <p:spPr>
            <a:xfrm>
              <a:off x="644107" y="1384863"/>
              <a:ext cx="3725972" cy="76210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ed Rectangle 89"/>
            <p:cNvSpPr/>
            <p:nvPr/>
          </p:nvSpPr>
          <p:spPr>
            <a:xfrm>
              <a:off x="644107" y="1330751"/>
              <a:ext cx="3725972" cy="76210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7"/>
            <p:cNvSpPr/>
            <p:nvPr/>
          </p:nvSpPr>
          <p:spPr>
            <a:xfrm rot="5400000">
              <a:off x="4322531" y="1607670"/>
              <a:ext cx="183987" cy="2082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1" name="Straight Connector 104"/>
          <p:cNvCxnSpPr/>
          <p:nvPr/>
        </p:nvCxnSpPr>
        <p:spPr>
          <a:xfrm flipV="1">
            <a:off x="6262031" y="2508760"/>
            <a:ext cx="0" cy="2746157"/>
          </a:xfrm>
          <a:prstGeom prst="line">
            <a:avLst/>
          </a:prstGeom>
          <a:ln w="19050">
            <a:solidFill>
              <a:srgbClr val="F45474"/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47"/>
          <p:cNvGrpSpPr/>
          <p:nvPr/>
        </p:nvGrpSpPr>
        <p:grpSpPr>
          <a:xfrm>
            <a:off x="2334138" y="3481717"/>
            <a:ext cx="3874553" cy="816221"/>
            <a:chOff x="644107" y="1330751"/>
            <a:chExt cx="3874553" cy="816221"/>
          </a:xfrm>
          <a:solidFill>
            <a:srgbClr val="F45474"/>
          </a:solidFill>
        </p:grpSpPr>
        <p:sp>
          <p:nvSpPr>
            <p:cNvPr id="13" name="Rounded Rectangle 106"/>
            <p:cNvSpPr/>
            <p:nvPr/>
          </p:nvSpPr>
          <p:spPr>
            <a:xfrm>
              <a:off x="644107" y="1384863"/>
              <a:ext cx="3725972" cy="76210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ounded Rectangle 107"/>
            <p:cNvSpPr/>
            <p:nvPr/>
          </p:nvSpPr>
          <p:spPr>
            <a:xfrm>
              <a:off x="644107" y="1330751"/>
              <a:ext cx="3725972" cy="76210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Isosceles Triangle 108"/>
            <p:cNvSpPr/>
            <p:nvPr/>
          </p:nvSpPr>
          <p:spPr>
            <a:xfrm rot="5400000">
              <a:off x="4322531" y="1607670"/>
              <a:ext cx="183987" cy="2082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55"/>
          <p:cNvGrpSpPr/>
          <p:nvPr/>
        </p:nvGrpSpPr>
        <p:grpSpPr>
          <a:xfrm>
            <a:off x="2334138" y="4546533"/>
            <a:ext cx="3874553" cy="816221"/>
            <a:chOff x="644107" y="1330751"/>
            <a:chExt cx="3874553" cy="816221"/>
          </a:xfrm>
          <a:solidFill>
            <a:srgbClr val="F45474"/>
          </a:solidFill>
        </p:grpSpPr>
        <p:sp>
          <p:nvSpPr>
            <p:cNvPr id="17" name="Rounded Rectangle 113"/>
            <p:cNvSpPr/>
            <p:nvPr/>
          </p:nvSpPr>
          <p:spPr>
            <a:xfrm>
              <a:off x="644107" y="1384863"/>
              <a:ext cx="3725972" cy="76210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ounded Rectangle 114"/>
            <p:cNvSpPr/>
            <p:nvPr/>
          </p:nvSpPr>
          <p:spPr>
            <a:xfrm>
              <a:off x="644107" y="1330751"/>
              <a:ext cx="3725972" cy="76210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Isosceles Triangle 115"/>
            <p:cNvSpPr/>
            <p:nvPr/>
          </p:nvSpPr>
          <p:spPr>
            <a:xfrm rot="5400000">
              <a:off x="4322531" y="1607670"/>
              <a:ext cx="183987" cy="2082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73"/>
          <p:cNvGrpSpPr/>
          <p:nvPr/>
        </p:nvGrpSpPr>
        <p:grpSpPr>
          <a:xfrm flipH="1">
            <a:off x="6314736" y="2424797"/>
            <a:ext cx="3874553" cy="816221"/>
            <a:chOff x="644107" y="1330751"/>
            <a:chExt cx="3874553" cy="816221"/>
          </a:xfrm>
          <a:solidFill>
            <a:srgbClr val="F45474"/>
          </a:solidFill>
        </p:grpSpPr>
        <p:sp>
          <p:nvSpPr>
            <p:cNvPr id="22" name="Rounded Rectangle 120"/>
            <p:cNvSpPr/>
            <p:nvPr/>
          </p:nvSpPr>
          <p:spPr>
            <a:xfrm>
              <a:off x="644107" y="1384863"/>
              <a:ext cx="3725972" cy="76210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121"/>
            <p:cNvSpPr/>
            <p:nvPr/>
          </p:nvSpPr>
          <p:spPr>
            <a:xfrm>
              <a:off x="644107" y="1330751"/>
              <a:ext cx="3725972" cy="76210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Isosceles Triangle 122"/>
            <p:cNvSpPr/>
            <p:nvPr/>
          </p:nvSpPr>
          <p:spPr>
            <a:xfrm rot="5400000">
              <a:off x="4322531" y="1607670"/>
              <a:ext cx="183987" cy="2082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81"/>
          <p:cNvGrpSpPr/>
          <p:nvPr/>
        </p:nvGrpSpPr>
        <p:grpSpPr>
          <a:xfrm flipH="1">
            <a:off x="6314736" y="3481717"/>
            <a:ext cx="3874553" cy="816221"/>
            <a:chOff x="644107" y="1330751"/>
            <a:chExt cx="3874553" cy="816221"/>
          </a:xfrm>
          <a:solidFill>
            <a:srgbClr val="F45474"/>
          </a:solidFill>
        </p:grpSpPr>
        <p:sp>
          <p:nvSpPr>
            <p:cNvPr id="26" name="Rounded Rectangle 127"/>
            <p:cNvSpPr/>
            <p:nvPr/>
          </p:nvSpPr>
          <p:spPr>
            <a:xfrm>
              <a:off x="644107" y="1384863"/>
              <a:ext cx="3725972" cy="76210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ounded Rectangle 128"/>
            <p:cNvSpPr/>
            <p:nvPr/>
          </p:nvSpPr>
          <p:spPr>
            <a:xfrm>
              <a:off x="644107" y="1330751"/>
              <a:ext cx="3725972" cy="76210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Isosceles Triangle 129"/>
            <p:cNvSpPr/>
            <p:nvPr/>
          </p:nvSpPr>
          <p:spPr>
            <a:xfrm rot="5400000">
              <a:off x="4322531" y="1607670"/>
              <a:ext cx="183987" cy="2082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89"/>
          <p:cNvGrpSpPr/>
          <p:nvPr/>
        </p:nvGrpSpPr>
        <p:grpSpPr>
          <a:xfrm flipH="1">
            <a:off x="6314736" y="4546533"/>
            <a:ext cx="3874553" cy="816221"/>
            <a:chOff x="644107" y="1330751"/>
            <a:chExt cx="3874553" cy="816221"/>
          </a:xfrm>
          <a:solidFill>
            <a:srgbClr val="F45474"/>
          </a:solidFill>
        </p:grpSpPr>
        <p:sp>
          <p:nvSpPr>
            <p:cNvPr id="30" name="Rounded Rectangle 134"/>
            <p:cNvSpPr/>
            <p:nvPr/>
          </p:nvSpPr>
          <p:spPr>
            <a:xfrm>
              <a:off x="644107" y="1384863"/>
              <a:ext cx="3725972" cy="76210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ounded Rectangle 135"/>
            <p:cNvSpPr/>
            <p:nvPr/>
          </p:nvSpPr>
          <p:spPr>
            <a:xfrm>
              <a:off x="644107" y="1330751"/>
              <a:ext cx="3725972" cy="76210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Isosceles Triangle 136"/>
            <p:cNvSpPr/>
            <p:nvPr/>
          </p:nvSpPr>
          <p:spPr>
            <a:xfrm rot="5400000">
              <a:off x="4322531" y="1607670"/>
              <a:ext cx="183987" cy="20827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oup 64"/>
          <p:cNvGrpSpPr/>
          <p:nvPr/>
        </p:nvGrpSpPr>
        <p:grpSpPr>
          <a:xfrm>
            <a:off x="2425222" y="3581541"/>
            <a:ext cx="579038" cy="562460"/>
            <a:chOff x="735191" y="2518747"/>
            <a:chExt cx="579038" cy="562460"/>
          </a:xfrm>
        </p:grpSpPr>
        <p:sp>
          <p:nvSpPr>
            <p:cNvPr id="35" name="Oval 141"/>
            <p:cNvSpPr>
              <a:spLocks noChangeAspect="1"/>
            </p:cNvSpPr>
            <p:nvPr/>
          </p:nvSpPr>
          <p:spPr>
            <a:xfrm>
              <a:off x="735191" y="2518747"/>
              <a:ext cx="579038" cy="562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accent2"/>
                </a:solidFill>
                <a:latin typeface="FontAwesome" pitchFamily="2" charset="0"/>
              </a:endParaRPr>
            </a:p>
          </p:txBody>
        </p:sp>
        <p:sp>
          <p:nvSpPr>
            <p:cNvPr id="36" name="Freeform 52"/>
            <p:cNvSpPr>
              <a:spLocks noEditPoints="1"/>
            </p:cNvSpPr>
            <p:nvPr/>
          </p:nvSpPr>
          <p:spPr bwMode="auto">
            <a:xfrm>
              <a:off x="899027" y="2664760"/>
              <a:ext cx="251367" cy="27043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rgbClr val="F4547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37" name="Group 66"/>
          <p:cNvGrpSpPr/>
          <p:nvPr/>
        </p:nvGrpSpPr>
        <p:grpSpPr>
          <a:xfrm>
            <a:off x="2425222" y="4646357"/>
            <a:ext cx="579038" cy="562460"/>
            <a:chOff x="735191" y="3583563"/>
            <a:chExt cx="579038" cy="562460"/>
          </a:xfrm>
        </p:grpSpPr>
        <p:sp>
          <p:nvSpPr>
            <p:cNvPr id="38" name="Oval 144"/>
            <p:cNvSpPr>
              <a:spLocks noChangeAspect="1"/>
            </p:cNvSpPr>
            <p:nvPr/>
          </p:nvSpPr>
          <p:spPr>
            <a:xfrm>
              <a:off x="735191" y="3583563"/>
              <a:ext cx="579038" cy="562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accent3"/>
                </a:solidFill>
                <a:latin typeface="FontAwesome" pitchFamily="2" charset="0"/>
              </a:endParaRPr>
            </a:p>
          </p:txBody>
        </p:sp>
        <p:sp>
          <p:nvSpPr>
            <p:cNvPr id="39" name="Freeform 103"/>
            <p:cNvSpPr>
              <a:spLocks noEditPoints="1"/>
            </p:cNvSpPr>
            <p:nvPr/>
          </p:nvSpPr>
          <p:spPr bwMode="auto">
            <a:xfrm>
              <a:off x="899027" y="3685335"/>
              <a:ext cx="250504" cy="368872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rgbClr val="F4547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40" name="Group 73"/>
          <p:cNvGrpSpPr/>
          <p:nvPr/>
        </p:nvGrpSpPr>
        <p:grpSpPr>
          <a:xfrm>
            <a:off x="9530746" y="3581541"/>
            <a:ext cx="579038" cy="562460"/>
            <a:chOff x="7840715" y="2518747"/>
            <a:chExt cx="579038" cy="562460"/>
          </a:xfrm>
        </p:grpSpPr>
        <p:sp>
          <p:nvSpPr>
            <p:cNvPr id="41" name="Oval 147"/>
            <p:cNvSpPr>
              <a:spLocks noChangeAspect="1"/>
            </p:cNvSpPr>
            <p:nvPr/>
          </p:nvSpPr>
          <p:spPr>
            <a:xfrm flipH="1">
              <a:off x="7840715" y="2518747"/>
              <a:ext cx="579038" cy="562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accent5"/>
                </a:solidFill>
                <a:latin typeface="FontAwesome" pitchFamily="2" charset="0"/>
              </a:endParaRPr>
            </a:p>
          </p:txBody>
        </p:sp>
        <p:sp>
          <p:nvSpPr>
            <p:cNvPr id="42" name="Freeform 5"/>
            <p:cNvSpPr>
              <a:spLocks noEditPoints="1"/>
            </p:cNvSpPr>
            <p:nvPr/>
          </p:nvSpPr>
          <p:spPr bwMode="auto">
            <a:xfrm>
              <a:off x="7990534" y="2660277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rgbClr val="F4547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43" name="Group 81"/>
          <p:cNvGrpSpPr/>
          <p:nvPr/>
        </p:nvGrpSpPr>
        <p:grpSpPr>
          <a:xfrm>
            <a:off x="2425222" y="2524621"/>
            <a:ext cx="579038" cy="562460"/>
            <a:chOff x="735191" y="1461827"/>
            <a:chExt cx="579038" cy="562460"/>
          </a:xfrm>
        </p:grpSpPr>
        <p:sp>
          <p:nvSpPr>
            <p:cNvPr id="44" name="Oval 150"/>
            <p:cNvSpPr>
              <a:spLocks noChangeAspect="1"/>
            </p:cNvSpPr>
            <p:nvPr/>
          </p:nvSpPr>
          <p:spPr>
            <a:xfrm>
              <a:off x="735191" y="1461827"/>
              <a:ext cx="579038" cy="562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accent1"/>
                </a:solidFill>
                <a:latin typeface="FontAwesome" pitchFamily="2" charset="0"/>
              </a:endParaRPr>
            </a:p>
          </p:txBody>
        </p:sp>
        <p:sp>
          <p:nvSpPr>
            <p:cNvPr id="45" name="Freeform 245"/>
            <p:cNvSpPr/>
            <p:nvPr/>
          </p:nvSpPr>
          <p:spPr bwMode="auto">
            <a:xfrm>
              <a:off x="908029" y="1626376"/>
              <a:ext cx="233363" cy="23336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rgbClr val="F4547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46" name="Group 89"/>
          <p:cNvGrpSpPr/>
          <p:nvPr/>
        </p:nvGrpSpPr>
        <p:grpSpPr>
          <a:xfrm>
            <a:off x="9530746" y="4646357"/>
            <a:ext cx="579038" cy="562460"/>
            <a:chOff x="7840715" y="3583563"/>
            <a:chExt cx="579038" cy="562460"/>
          </a:xfrm>
        </p:grpSpPr>
        <p:sp>
          <p:nvSpPr>
            <p:cNvPr id="47" name="Oval 153"/>
            <p:cNvSpPr>
              <a:spLocks noChangeAspect="1"/>
            </p:cNvSpPr>
            <p:nvPr/>
          </p:nvSpPr>
          <p:spPr>
            <a:xfrm flipH="1">
              <a:off x="7840715" y="3583563"/>
              <a:ext cx="579038" cy="562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b="1" dirty="0">
                <a:solidFill>
                  <a:schemeClr val="accent6"/>
                </a:solidFill>
                <a:latin typeface="FontAwesome" pitchFamily="2" charset="0"/>
              </a:endParaRPr>
            </a:p>
          </p:txBody>
        </p:sp>
        <p:sp>
          <p:nvSpPr>
            <p:cNvPr id="48" name="Freeform 66"/>
            <p:cNvSpPr>
              <a:spLocks noEditPoints="1"/>
            </p:cNvSpPr>
            <p:nvPr/>
          </p:nvSpPr>
          <p:spPr bwMode="auto">
            <a:xfrm>
              <a:off x="8004822" y="3748112"/>
              <a:ext cx="250825" cy="233363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rgbClr val="F4547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49" name="Group 97"/>
          <p:cNvGrpSpPr/>
          <p:nvPr/>
        </p:nvGrpSpPr>
        <p:grpSpPr>
          <a:xfrm>
            <a:off x="9530746" y="2524621"/>
            <a:ext cx="579038" cy="562460"/>
            <a:chOff x="7840715" y="1461827"/>
            <a:chExt cx="579038" cy="562460"/>
          </a:xfrm>
        </p:grpSpPr>
        <p:sp>
          <p:nvSpPr>
            <p:cNvPr id="50" name="Oval 156"/>
            <p:cNvSpPr>
              <a:spLocks noChangeAspect="1"/>
            </p:cNvSpPr>
            <p:nvPr/>
          </p:nvSpPr>
          <p:spPr>
            <a:xfrm flipH="1">
              <a:off x="7840715" y="1461827"/>
              <a:ext cx="579038" cy="562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accent4"/>
                </a:solidFill>
                <a:latin typeface="FontAwesome" pitchFamily="2" charset="0"/>
              </a:endParaRPr>
            </a:p>
          </p:txBody>
        </p:sp>
        <p:sp>
          <p:nvSpPr>
            <p:cNvPr id="51" name="Freeform 15"/>
            <p:cNvSpPr>
              <a:spLocks noEditPoints="1"/>
            </p:cNvSpPr>
            <p:nvPr/>
          </p:nvSpPr>
          <p:spPr bwMode="auto">
            <a:xfrm>
              <a:off x="7996884" y="1643045"/>
              <a:ext cx="266700" cy="200025"/>
            </a:xfrm>
            <a:custGeom>
              <a:avLst/>
              <a:gdLst/>
              <a:ahLst/>
              <a:cxnLst>
                <a:cxn ang="0">
                  <a:pos x="168" y="126"/>
                </a:cxn>
                <a:cxn ang="0">
                  <a:pos x="0" y="12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15"/>
                </a:cxn>
                <a:cxn ang="0">
                  <a:pos x="168" y="115"/>
                </a:cxn>
                <a:cxn ang="0">
                  <a:pos x="168" y="126"/>
                </a:cxn>
                <a:cxn ang="0">
                  <a:pos x="54" y="104"/>
                </a:cxn>
                <a:cxn ang="0">
                  <a:pos x="32" y="104"/>
                </a:cxn>
                <a:cxn ang="0">
                  <a:pos x="32" y="63"/>
                </a:cxn>
                <a:cxn ang="0">
                  <a:pos x="54" y="63"/>
                </a:cxn>
                <a:cxn ang="0">
                  <a:pos x="54" y="104"/>
                </a:cxn>
                <a:cxn ang="0">
                  <a:pos x="84" y="104"/>
                </a:cxn>
                <a:cxn ang="0">
                  <a:pos x="64" y="104"/>
                </a:cxn>
                <a:cxn ang="0">
                  <a:pos x="64" y="19"/>
                </a:cxn>
                <a:cxn ang="0">
                  <a:pos x="84" y="19"/>
                </a:cxn>
                <a:cxn ang="0">
                  <a:pos x="84" y="104"/>
                </a:cxn>
                <a:cxn ang="0">
                  <a:pos x="116" y="104"/>
                </a:cxn>
                <a:cxn ang="0">
                  <a:pos x="95" y="104"/>
                </a:cxn>
                <a:cxn ang="0">
                  <a:pos x="95" y="41"/>
                </a:cxn>
                <a:cxn ang="0">
                  <a:pos x="116" y="41"/>
                </a:cxn>
                <a:cxn ang="0">
                  <a:pos x="116" y="104"/>
                </a:cxn>
                <a:cxn ang="0">
                  <a:pos x="147" y="104"/>
                </a:cxn>
                <a:cxn ang="0">
                  <a:pos x="127" y="104"/>
                </a:cxn>
                <a:cxn ang="0">
                  <a:pos x="127" y="9"/>
                </a:cxn>
                <a:cxn ang="0">
                  <a:pos x="147" y="9"/>
                </a:cxn>
                <a:cxn ang="0">
                  <a:pos x="147" y="104"/>
                </a:cxn>
              </a:cxnLst>
              <a:rect l="0" t="0" r="r" b="b"/>
              <a:pathLst>
                <a:path w="168" h="126">
                  <a:moveTo>
                    <a:pt x="168" y="126"/>
                  </a:moveTo>
                  <a:lnTo>
                    <a:pt x="0" y="12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15"/>
                  </a:lnTo>
                  <a:lnTo>
                    <a:pt x="168" y="115"/>
                  </a:lnTo>
                  <a:lnTo>
                    <a:pt x="168" y="126"/>
                  </a:lnTo>
                  <a:close/>
                  <a:moveTo>
                    <a:pt x="54" y="104"/>
                  </a:moveTo>
                  <a:lnTo>
                    <a:pt x="32" y="104"/>
                  </a:lnTo>
                  <a:lnTo>
                    <a:pt x="32" y="63"/>
                  </a:lnTo>
                  <a:lnTo>
                    <a:pt x="54" y="63"/>
                  </a:lnTo>
                  <a:lnTo>
                    <a:pt x="54" y="104"/>
                  </a:lnTo>
                  <a:close/>
                  <a:moveTo>
                    <a:pt x="84" y="104"/>
                  </a:moveTo>
                  <a:lnTo>
                    <a:pt x="64" y="104"/>
                  </a:lnTo>
                  <a:lnTo>
                    <a:pt x="64" y="19"/>
                  </a:lnTo>
                  <a:lnTo>
                    <a:pt x="84" y="19"/>
                  </a:lnTo>
                  <a:lnTo>
                    <a:pt x="84" y="104"/>
                  </a:lnTo>
                  <a:close/>
                  <a:moveTo>
                    <a:pt x="116" y="104"/>
                  </a:moveTo>
                  <a:lnTo>
                    <a:pt x="95" y="104"/>
                  </a:lnTo>
                  <a:lnTo>
                    <a:pt x="95" y="41"/>
                  </a:lnTo>
                  <a:lnTo>
                    <a:pt x="116" y="41"/>
                  </a:lnTo>
                  <a:lnTo>
                    <a:pt x="116" y="104"/>
                  </a:lnTo>
                  <a:close/>
                  <a:moveTo>
                    <a:pt x="147" y="104"/>
                  </a:moveTo>
                  <a:lnTo>
                    <a:pt x="127" y="104"/>
                  </a:lnTo>
                  <a:lnTo>
                    <a:pt x="127" y="9"/>
                  </a:lnTo>
                  <a:lnTo>
                    <a:pt x="147" y="9"/>
                  </a:lnTo>
                  <a:lnTo>
                    <a:pt x="147" y="104"/>
                  </a:lnTo>
                  <a:close/>
                </a:path>
              </a:pathLst>
            </a:custGeom>
            <a:solidFill>
              <a:srgbClr val="F4547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52" name="矩形 51"/>
          <p:cNvSpPr/>
          <p:nvPr/>
        </p:nvSpPr>
        <p:spPr>
          <a:xfrm>
            <a:off x="3152314" y="4581691"/>
            <a:ext cx="2686740" cy="9220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147101" y="3581541"/>
            <a:ext cx="2686740" cy="9220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144357" y="2494976"/>
            <a:ext cx="2686740" cy="9220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743364" y="4600950"/>
            <a:ext cx="2686740" cy="9220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734120" y="3558672"/>
            <a:ext cx="2686740" cy="9220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746110" y="2479927"/>
            <a:ext cx="2686740" cy="9220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edge/>
      </p:transition>
    </mc:Choice>
    <mc:Fallback xmlns="">
      <p:transition spd="slow" advClick="0" advTm="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7" t="3038" r="5445" b="935"/>
          <a:stretch>
            <a:fillRect/>
          </a:stretch>
        </p:blipFill>
        <p:spPr>
          <a:xfrm>
            <a:off x="9579935" y="1"/>
            <a:ext cx="2612065" cy="2792396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5983309" y="930366"/>
            <a:ext cx="225382" cy="0"/>
          </a:xfrm>
          <a:prstGeom prst="line">
            <a:avLst/>
          </a:prstGeom>
          <a:ln w="22225" cap="rnd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76"/>
          <p:cNvSpPr txBox="1"/>
          <p:nvPr/>
        </p:nvSpPr>
        <p:spPr>
          <a:xfrm>
            <a:off x="4135123" y="407146"/>
            <a:ext cx="4170839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r>
              <a:rPr lang="en-US" altLang="zh-CN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28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32876" y="4286829"/>
            <a:ext cx="1943643" cy="6451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Sev01"/>
          <p:cNvSpPr/>
          <p:nvPr/>
        </p:nvSpPr>
        <p:spPr>
          <a:xfrm>
            <a:off x="2385590" y="2878444"/>
            <a:ext cx="1209747" cy="1209747"/>
          </a:xfrm>
          <a:prstGeom prst="teardrop">
            <a:avLst/>
          </a:prstGeom>
          <a:solidFill>
            <a:srgbClr val="F45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0" name="Sev02"/>
          <p:cNvSpPr/>
          <p:nvPr/>
        </p:nvSpPr>
        <p:spPr>
          <a:xfrm>
            <a:off x="4397534" y="2878444"/>
            <a:ext cx="1209747" cy="1209747"/>
          </a:xfrm>
          <a:prstGeom prst="teardrop">
            <a:avLst/>
          </a:prstGeom>
          <a:solidFill>
            <a:srgbClr val="F45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1" name="Sev03"/>
          <p:cNvSpPr/>
          <p:nvPr/>
        </p:nvSpPr>
        <p:spPr>
          <a:xfrm>
            <a:off x="6409478" y="2878444"/>
            <a:ext cx="1209747" cy="1209747"/>
          </a:xfrm>
          <a:prstGeom prst="teardrop">
            <a:avLst/>
          </a:prstGeom>
          <a:solidFill>
            <a:srgbClr val="F45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2" name="Sev04"/>
          <p:cNvSpPr/>
          <p:nvPr/>
        </p:nvSpPr>
        <p:spPr>
          <a:xfrm>
            <a:off x="8421422" y="2878444"/>
            <a:ext cx="1209747" cy="1209747"/>
          </a:xfrm>
          <a:prstGeom prst="teardrop">
            <a:avLst/>
          </a:prstGeom>
          <a:solidFill>
            <a:srgbClr val="F45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3" name="Half Frame 37"/>
          <p:cNvSpPr/>
          <p:nvPr/>
        </p:nvSpPr>
        <p:spPr>
          <a:xfrm rot="5400000">
            <a:off x="2953735" y="2737800"/>
            <a:ext cx="814651" cy="814651"/>
          </a:xfrm>
          <a:prstGeom prst="halfFrame">
            <a:avLst>
              <a:gd name="adj1" fmla="val 4570"/>
              <a:gd name="adj2" fmla="val 3947"/>
            </a:avLst>
          </a:prstGeom>
          <a:solidFill>
            <a:srgbClr val="F45474"/>
          </a:solidFill>
          <a:ln>
            <a:solidFill>
              <a:srgbClr val="F45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Half Frame 38"/>
          <p:cNvSpPr/>
          <p:nvPr/>
        </p:nvSpPr>
        <p:spPr>
          <a:xfrm rot="5400000">
            <a:off x="4965679" y="2737800"/>
            <a:ext cx="814651" cy="814651"/>
          </a:xfrm>
          <a:prstGeom prst="halfFrame">
            <a:avLst>
              <a:gd name="adj1" fmla="val 4570"/>
              <a:gd name="adj2" fmla="val 3947"/>
            </a:avLst>
          </a:prstGeom>
          <a:solidFill>
            <a:srgbClr val="F45474"/>
          </a:solidFill>
          <a:ln>
            <a:solidFill>
              <a:srgbClr val="F45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Half Frame 39"/>
          <p:cNvSpPr/>
          <p:nvPr/>
        </p:nvSpPr>
        <p:spPr>
          <a:xfrm rot="5400000">
            <a:off x="6977623" y="2737800"/>
            <a:ext cx="814651" cy="814651"/>
          </a:xfrm>
          <a:prstGeom prst="halfFrame">
            <a:avLst>
              <a:gd name="adj1" fmla="val 4570"/>
              <a:gd name="adj2" fmla="val 3947"/>
            </a:avLst>
          </a:prstGeom>
          <a:solidFill>
            <a:srgbClr val="F45474"/>
          </a:solidFill>
          <a:ln>
            <a:solidFill>
              <a:srgbClr val="F45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Half Frame 40"/>
          <p:cNvSpPr/>
          <p:nvPr/>
        </p:nvSpPr>
        <p:spPr>
          <a:xfrm rot="5400000">
            <a:off x="8989567" y="2737800"/>
            <a:ext cx="814651" cy="814651"/>
          </a:xfrm>
          <a:prstGeom prst="halfFrame">
            <a:avLst>
              <a:gd name="adj1" fmla="val 4570"/>
              <a:gd name="adj2" fmla="val 3947"/>
            </a:avLst>
          </a:prstGeom>
          <a:solidFill>
            <a:srgbClr val="F45474"/>
          </a:solidFill>
          <a:ln>
            <a:solidFill>
              <a:srgbClr val="F45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reeform 52"/>
          <p:cNvSpPr>
            <a:spLocks noEditPoints="1"/>
          </p:cNvSpPr>
          <p:nvPr/>
        </p:nvSpPr>
        <p:spPr bwMode="auto">
          <a:xfrm>
            <a:off x="8803923" y="3243216"/>
            <a:ext cx="463193" cy="498331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18" name="Freeform 42"/>
          <p:cNvSpPr>
            <a:spLocks noEditPoints="1"/>
          </p:cNvSpPr>
          <p:nvPr/>
        </p:nvSpPr>
        <p:spPr bwMode="auto">
          <a:xfrm>
            <a:off x="2734773" y="3275160"/>
            <a:ext cx="504720" cy="434443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19" name="Freeform 178"/>
          <p:cNvSpPr>
            <a:spLocks noEditPoints="1"/>
          </p:cNvSpPr>
          <p:nvPr/>
        </p:nvSpPr>
        <p:spPr bwMode="auto">
          <a:xfrm>
            <a:off x="6795834" y="3302312"/>
            <a:ext cx="504720" cy="380138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20" name="Freeform 86"/>
          <p:cNvSpPr>
            <a:spLocks noEditPoints="1"/>
          </p:cNvSpPr>
          <p:nvPr/>
        </p:nvSpPr>
        <p:spPr bwMode="auto">
          <a:xfrm>
            <a:off x="4838667" y="3201605"/>
            <a:ext cx="345642" cy="581553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21" name="矩形 20"/>
          <p:cNvSpPr/>
          <p:nvPr/>
        </p:nvSpPr>
        <p:spPr>
          <a:xfrm>
            <a:off x="4039666" y="4286828"/>
            <a:ext cx="1943643" cy="6451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042529" y="4286827"/>
            <a:ext cx="1943643" cy="6451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017745" y="4286826"/>
            <a:ext cx="1943643" cy="6451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双击替换内容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edge/>
      </p:transition>
    </mc:Choice>
    <mc:Fallback xmlns="">
      <p:transition spd="slow" advClick="0" advTm="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76"/>
          <p:cNvSpPr txBox="1"/>
          <p:nvPr/>
        </p:nvSpPr>
        <p:spPr>
          <a:xfrm>
            <a:off x="1071580" y="3127299"/>
            <a:ext cx="28839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PART 02</a:t>
            </a:r>
            <a:endParaRPr lang="zh-CN" altLang="en-US" sz="54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4" name="文本框 21"/>
          <p:cNvSpPr txBox="1"/>
          <p:nvPr/>
        </p:nvSpPr>
        <p:spPr>
          <a:xfrm>
            <a:off x="1071580" y="5051498"/>
            <a:ext cx="3867699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7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template</a:t>
            </a:r>
          </a:p>
          <a:p>
            <a:pPr>
              <a:lnSpc>
                <a:spcPct val="130000"/>
              </a:lnSpc>
            </a:pPr>
            <a:r>
              <a:rPr lang="en-US" altLang="zh-CN" sz="7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Applicable to enterprise introduction, summary report, sales marketing, chart </a:t>
            </a:r>
            <a:r>
              <a:rPr lang="en-US" altLang="zh-CN" sz="7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dataa</a:t>
            </a:r>
            <a:endParaRPr lang="zh-CN" altLang="en-US" sz="7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71580" y="4591456"/>
            <a:ext cx="3745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1071580" y="4015913"/>
            <a:ext cx="4170839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r>
              <a:rPr lang="en-US" altLang="zh-CN" sz="2800" dirty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双击替换内容</a:t>
            </a:r>
            <a:endParaRPr lang="zh-CN" altLang="en-US" sz="28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pic>
        <p:nvPicPr>
          <p:cNvPr id="3" name="图片 2" descr="3c9d93ad47e06a34d849c9948ba9d5b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920" y="-5715"/>
            <a:ext cx="6638925" cy="5775325"/>
          </a:xfrm>
          <a:prstGeom prst="rect">
            <a:avLst/>
          </a:prstGeom>
        </p:spPr>
      </p:pic>
      <p:pic>
        <p:nvPicPr>
          <p:cNvPr id="5" name="图片 4" descr="3c9d93ad47e06a34d849c9948ba9d5b9"/>
          <p:cNvPicPr>
            <a:picLocks noChangeAspect="1"/>
          </p:cNvPicPr>
          <p:nvPr/>
        </p:nvPicPr>
        <p:blipFill>
          <a:blip r:embed="rId3"/>
          <a:srcRect l="14161" t="13946" r="55896" b="38938"/>
          <a:stretch>
            <a:fillRect/>
          </a:stretch>
        </p:blipFill>
        <p:spPr>
          <a:xfrm rot="1800000">
            <a:off x="2369820" y="-993775"/>
            <a:ext cx="1901190" cy="2692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edge/>
      </p:transition>
    </mc:Choice>
    <mc:Fallback xmlns="">
      <p:transition spd="slow" advClick="0" advTm="3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73105"/>
  <p:tag name="MH_LIBRARY" val="GRAPHIC"/>
  <p:tag name="MH_TYPE" val="Other"/>
  <p:tag name="MH_ORDER" val="1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900</Words>
  <Application>Microsoft Office PowerPoint</Application>
  <PresentationFormat>宽屏</PresentationFormat>
  <Paragraphs>217</Paragraphs>
  <Slides>25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FontAwesome</vt:lpstr>
      <vt:lpstr>汉仪南宫体简</vt:lpstr>
      <vt:lpstr>锐字工房云字库细圆GBK</vt:lpstr>
      <vt:lpstr>锐字云字库细黑体1.0</vt:lpstr>
      <vt:lpstr>微软雅黑</vt:lpstr>
      <vt:lpstr>微软雅黑 Light</vt:lpstr>
      <vt:lpstr>叶根友毛笔行书</vt:lpstr>
      <vt:lpstr>禹卫书法行书简体</vt:lpstr>
      <vt:lpstr>Arial</vt:lpstr>
      <vt:lpstr>Calibri</vt:lpstr>
      <vt:lpstr>Calibri Light</vt:lpstr>
      <vt:lpstr>Impact</vt:lpstr>
      <vt:lpstr>Segoe UI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2017-03-10T04:42:00Z</dcterms:created>
  <dcterms:modified xsi:type="dcterms:W3CDTF">2021-01-05T16:27:57Z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