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589" r:id="rId2"/>
    <p:sldId id="4591" r:id="rId3"/>
    <p:sldId id="4592" r:id="rId4"/>
    <p:sldId id="4473" r:id="rId5"/>
    <p:sldId id="4415" r:id="rId6"/>
    <p:sldId id="4476" r:id="rId7"/>
    <p:sldId id="4486" r:id="rId8"/>
    <p:sldId id="4593" r:id="rId9"/>
    <p:sldId id="4472" r:id="rId10"/>
    <p:sldId id="4553" r:id="rId11"/>
    <p:sldId id="4417" r:id="rId12"/>
    <p:sldId id="4414" r:id="rId13"/>
    <p:sldId id="4594" r:id="rId14"/>
    <p:sldId id="4471" r:id="rId15"/>
    <p:sldId id="4409" r:id="rId16"/>
    <p:sldId id="4419" r:id="rId17"/>
    <p:sldId id="4475" r:id="rId18"/>
    <p:sldId id="4595" r:id="rId19"/>
    <p:sldId id="4474" r:id="rId20"/>
    <p:sldId id="4477" r:id="rId21"/>
    <p:sldId id="4418" r:id="rId22"/>
    <p:sldId id="4596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9167"/>
    <a:srgbClr val="C00000"/>
    <a:srgbClr val="D14E5B"/>
    <a:srgbClr val="CA8F45"/>
    <a:srgbClr val="4BC1DD"/>
    <a:srgbClr val="58A9CC"/>
    <a:srgbClr val="0C2744"/>
    <a:srgbClr val="29ABE2"/>
    <a:srgbClr val="FFC000"/>
    <a:srgbClr val="5CB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2" autoAdjust="0"/>
    <p:restoredTop sz="95274" autoAdjust="0"/>
  </p:normalViewPr>
  <p:slideViewPr>
    <p:cSldViewPr>
      <p:cViewPr varScale="1">
        <p:scale>
          <a:sx n="108" d="100"/>
          <a:sy n="108" d="100"/>
        </p:scale>
        <p:origin x="426" y="108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10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</a:rPr>
              <a:t>17</a:t>
            </a:fld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1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1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 advTm="1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616664" y="0"/>
            <a:ext cx="1241733" cy="7232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53" y="0"/>
            <a:ext cx="11616312" cy="7232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7953134" y="1435854"/>
            <a:ext cx="4148318" cy="4360943"/>
            <a:chOff x="3009900" y="-682625"/>
            <a:chExt cx="6194426" cy="6511925"/>
          </a:xfrm>
        </p:grpSpPr>
        <p:sp>
          <p:nvSpPr>
            <p:cNvPr id="7" name="Freeform 7"/>
            <p:cNvSpPr/>
            <p:nvPr/>
          </p:nvSpPr>
          <p:spPr bwMode="auto">
            <a:xfrm>
              <a:off x="3105150" y="639763"/>
              <a:ext cx="2919413" cy="3867150"/>
            </a:xfrm>
            <a:custGeom>
              <a:avLst/>
              <a:gdLst>
                <a:gd name="T0" fmla="*/ 1839 w 1839"/>
                <a:gd name="T1" fmla="*/ 0 h 2436"/>
                <a:gd name="T2" fmla="*/ 1839 w 1839"/>
                <a:gd name="T3" fmla="*/ 2436 h 2436"/>
                <a:gd name="T4" fmla="*/ 0 w 1839"/>
                <a:gd name="T5" fmla="*/ 2436 h 2436"/>
                <a:gd name="T6" fmla="*/ 0 w 1839"/>
                <a:gd name="T7" fmla="*/ 1209 h 2436"/>
                <a:gd name="T8" fmla="*/ 0 w 1839"/>
                <a:gd name="T9" fmla="*/ 0 h 2436"/>
                <a:gd name="T10" fmla="*/ 1839 w 1839"/>
                <a:gd name="T11" fmla="*/ 0 h 2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9" h="2436">
                  <a:moveTo>
                    <a:pt x="1839" y="0"/>
                  </a:moveTo>
                  <a:lnTo>
                    <a:pt x="1839" y="2436"/>
                  </a:lnTo>
                  <a:lnTo>
                    <a:pt x="0" y="2436"/>
                  </a:lnTo>
                  <a:lnTo>
                    <a:pt x="0" y="1209"/>
                  </a:lnTo>
                  <a:lnTo>
                    <a:pt x="0" y="0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008B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686425" y="733425"/>
              <a:ext cx="247650" cy="3679825"/>
            </a:xfrm>
            <a:prstGeom prst="rect">
              <a:avLst/>
            </a:prstGeom>
            <a:solidFill>
              <a:srgbClr val="D3D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3009900" y="730250"/>
              <a:ext cx="2816225" cy="1847850"/>
            </a:xfrm>
            <a:custGeom>
              <a:avLst/>
              <a:gdLst>
                <a:gd name="T0" fmla="*/ 0 w 750"/>
                <a:gd name="T1" fmla="*/ 413 h 492"/>
                <a:gd name="T2" fmla="*/ 46 w 750"/>
                <a:gd name="T3" fmla="*/ 492 h 492"/>
                <a:gd name="T4" fmla="*/ 699 w 750"/>
                <a:gd name="T5" fmla="*/ 492 h 492"/>
                <a:gd name="T6" fmla="*/ 713 w 750"/>
                <a:gd name="T7" fmla="*/ 492 h 492"/>
                <a:gd name="T8" fmla="*/ 750 w 750"/>
                <a:gd name="T9" fmla="*/ 490 h 492"/>
                <a:gd name="T10" fmla="*/ 713 w 750"/>
                <a:gd name="T11" fmla="*/ 441 h 492"/>
                <a:gd name="T12" fmla="*/ 713 w 750"/>
                <a:gd name="T13" fmla="*/ 2 h 492"/>
                <a:gd name="T14" fmla="*/ 0 w 750"/>
                <a:gd name="T15" fmla="*/ 0 h 492"/>
                <a:gd name="T16" fmla="*/ 0 w 750"/>
                <a:gd name="T17" fmla="*/ 413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492">
                  <a:moveTo>
                    <a:pt x="0" y="413"/>
                  </a:moveTo>
                  <a:cubicBezTo>
                    <a:pt x="7" y="447"/>
                    <a:pt x="24" y="475"/>
                    <a:pt x="46" y="492"/>
                  </a:cubicBezTo>
                  <a:cubicBezTo>
                    <a:pt x="699" y="492"/>
                    <a:pt x="699" y="492"/>
                    <a:pt x="699" y="492"/>
                  </a:cubicBezTo>
                  <a:cubicBezTo>
                    <a:pt x="713" y="492"/>
                    <a:pt x="713" y="492"/>
                    <a:pt x="713" y="492"/>
                  </a:cubicBezTo>
                  <a:cubicBezTo>
                    <a:pt x="750" y="490"/>
                    <a:pt x="750" y="490"/>
                    <a:pt x="750" y="490"/>
                  </a:cubicBezTo>
                  <a:cubicBezTo>
                    <a:pt x="739" y="483"/>
                    <a:pt x="719" y="475"/>
                    <a:pt x="713" y="441"/>
                  </a:cubicBezTo>
                  <a:cubicBezTo>
                    <a:pt x="713" y="2"/>
                    <a:pt x="713" y="2"/>
                    <a:pt x="713" y="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13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3009900" y="2570163"/>
              <a:ext cx="2816225" cy="1847850"/>
            </a:xfrm>
            <a:custGeom>
              <a:avLst/>
              <a:gdLst>
                <a:gd name="T0" fmla="*/ 0 w 750"/>
                <a:gd name="T1" fmla="*/ 79 h 492"/>
                <a:gd name="T2" fmla="*/ 46 w 750"/>
                <a:gd name="T3" fmla="*/ 0 h 492"/>
                <a:gd name="T4" fmla="*/ 699 w 750"/>
                <a:gd name="T5" fmla="*/ 0 h 492"/>
                <a:gd name="T6" fmla="*/ 713 w 750"/>
                <a:gd name="T7" fmla="*/ 0 h 492"/>
                <a:gd name="T8" fmla="*/ 750 w 750"/>
                <a:gd name="T9" fmla="*/ 0 h 492"/>
                <a:gd name="T10" fmla="*/ 713 w 750"/>
                <a:gd name="T11" fmla="*/ 51 h 492"/>
                <a:gd name="T12" fmla="*/ 713 w 750"/>
                <a:gd name="T13" fmla="*/ 490 h 492"/>
                <a:gd name="T14" fmla="*/ 0 w 750"/>
                <a:gd name="T15" fmla="*/ 492 h 492"/>
                <a:gd name="T16" fmla="*/ 0 w 750"/>
                <a:gd name="T17" fmla="*/ 79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492">
                  <a:moveTo>
                    <a:pt x="0" y="79"/>
                  </a:moveTo>
                  <a:cubicBezTo>
                    <a:pt x="7" y="45"/>
                    <a:pt x="24" y="17"/>
                    <a:pt x="46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3" y="0"/>
                    <a:pt x="713" y="0"/>
                    <a:pt x="713" y="0"/>
                  </a:cubicBezTo>
                  <a:cubicBezTo>
                    <a:pt x="750" y="0"/>
                    <a:pt x="750" y="0"/>
                    <a:pt x="750" y="0"/>
                  </a:cubicBezTo>
                  <a:cubicBezTo>
                    <a:pt x="734" y="12"/>
                    <a:pt x="721" y="29"/>
                    <a:pt x="713" y="51"/>
                  </a:cubicBezTo>
                  <a:cubicBezTo>
                    <a:pt x="713" y="490"/>
                    <a:pt x="713" y="490"/>
                    <a:pt x="713" y="490"/>
                  </a:cubicBezTo>
                  <a:cubicBezTo>
                    <a:pt x="0" y="492"/>
                    <a:pt x="0" y="492"/>
                    <a:pt x="0" y="492"/>
                  </a:cubicBez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3009900" y="2570163"/>
              <a:ext cx="2819400" cy="292100"/>
            </a:xfrm>
            <a:custGeom>
              <a:avLst/>
              <a:gdLst>
                <a:gd name="T0" fmla="*/ 0 w 751"/>
                <a:gd name="T1" fmla="*/ 78 h 78"/>
                <a:gd name="T2" fmla="*/ 713 w 751"/>
                <a:gd name="T3" fmla="*/ 78 h 78"/>
                <a:gd name="T4" fmla="*/ 751 w 751"/>
                <a:gd name="T5" fmla="*/ 1 h 78"/>
                <a:gd name="T6" fmla="*/ 46 w 751"/>
                <a:gd name="T7" fmla="*/ 0 h 78"/>
                <a:gd name="T8" fmla="*/ 0 w 75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" h="78">
                  <a:moveTo>
                    <a:pt x="0" y="78"/>
                  </a:moveTo>
                  <a:cubicBezTo>
                    <a:pt x="713" y="78"/>
                    <a:pt x="713" y="78"/>
                    <a:pt x="713" y="78"/>
                  </a:cubicBezTo>
                  <a:cubicBezTo>
                    <a:pt x="713" y="78"/>
                    <a:pt x="709" y="35"/>
                    <a:pt x="751" y="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4" y="16"/>
                    <a:pt x="8" y="44"/>
                    <a:pt x="0" y="78"/>
                  </a:cubicBezTo>
                  <a:close/>
                </a:path>
              </a:pathLst>
            </a:custGeom>
            <a:solidFill>
              <a:srgbClr val="E3E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4794250" y="279400"/>
              <a:ext cx="66675" cy="120650"/>
            </a:xfrm>
            <a:custGeom>
              <a:avLst/>
              <a:gdLst>
                <a:gd name="T0" fmla="*/ 0 w 18"/>
                <a:gd name="T1" fmla="*/ 32 h 32"/>
                <a:gd name="T2" fmla="*/ 18 w 18"/>
                <a:gd name="T3" fmla="*/ 16 h 32"/>
                <a:gd name="T4" fmla="*/ 0 w 18"/>
                <a:gd name="T5" fmla="*/ 0 h 32"/>
                <a:gd name="T6" fmla="*/ 0 w 18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2">
                  <a:moveTo>
                    <a:pt x="0" y="32"/>
                  </a:moveTo>
                  <a:cubicBezTo>
                    <a:pt x="10" y="32"/>
                    <a:pt x="18" y="25"/>
                    <a:pt x="18" y="16"/>
                  </a:cubicBezTo>
                  <a:cubicBezTo>
                    <a:pt x="18" y="7"/>
                    <a:pt x="10" y="0"/>
                    <a:pt x="0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264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3576638" y="279400"/>
              <a:ext cx="1176338" cy="127000"/>
            </a:xfrm>
            <a:custGeom>
              <a:avLst/>
              <a:gdLst>
                <a:gd name="T0" fmla="*/ 741 w 741"/>
                <a:gd name="T1" fmla="*/ 0 h 80"/>
                <a:gd name="T2" fmla="*/ 0 w 741"/>
                <a:gd name="T3" fmla="*/ 5 h 80"/>
                <a:gd name="T4" fmla="*/ 3 w 741"/>
                <a:gd name="T5" fmla="*/ 80 h 80"/>
                <a:gd name="T6" fmla="*/ 741 w 741"/>
                <a:gd name="T7" fmla="*/ 76 h 80"/>
                <a:gd name="T8" fmla="*/ 741 w 741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1" h="80">
                  <a:moveTo>
                    <a:pt x="741" y="0"/>
                  </a:moveTo>
                  <a:lnTo>
                    <a:pt x="0" y="5"/>
                  </a:lnTo>
                  <a:lnTo>
                    <a:pt x="3" y="80"/>
                  </a:lnTo>
                  <a:lnTo>
                    <a:pt x="741" y="76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5B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3576638" y="323850"/>
              <a:ext cx="1176338" cy="38100"/>
            </a:xfrm>
            <a:custGeom>
              <a:avLst/>
              <a:gdLst>
                <a:gd name="T0" fmla="*/ 741 w 741"/>
                <a:gd name="T1" fmla="*/ 0 h 24"/>
                <a:gd name="T2" fmla="*/ 0 w 741"/>
                <a:gd name="T3" fmla="*/ 5 h 24"/>
                <a:gd name="T4" fmla="*/ 0 w 741"/>
                <a:gd name="T5" fmla="*/ 24 h 24"/>
                <a:gd name="T6" fmla="*/ 741 w 741"/>
                <a:gd name="T7" fmla="*/ 19 h 24"/>
                <a:gd name="T8" fmla="*/ 741 w 74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1" h="24">
                  <a:moveTo>
                    <a:pt x="741" y="0"/>
                  </a:moveTo>
                  <a:lnTo>
                    <a:pt x="0" y="5"/>
                  </a:lnTo>
                  <a:lnTo>
                    <a:pt x="0" y="24"/>
                  </a:lnTo>
                  <a:lnTo>
                    <a:pt x="741" y="19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ED6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4722813" y="279400"/>
              <a:ext cx="71438" cy="120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3416300" y="287338"/>
              <a:ext cx="165100" cy="119063"/>
            </a:xfrm>
            <a:custGeom>
              <a:avLst/>
              <a:gdLst>
                <a:gd name="T0" fmla="*/ 0 w 104"/>
                <a:gd name="T1" fmla="*/ 52 h 75"/>
                <a:gd name="T2" fmla="*/ 104 w 104"/>
                <a:gd name="T3" fmla="*/ 75 h 75"/>
                <a:gd name="T4" fmla="*/ 101 w 104"/>
                <a:gd name="T5" fmla="*/ 0 h 75"/>
                <a:gd name="T6" fmla="*/ 0 w 104"/>
                <a:gd name="T7" fmla="*/ 23 h 75"/>
                <a:gd name="T8" fmla="*/ 0 w 104"/>
                <a:gd name="T9" fmla="*/ 5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75">
                  <a:moveTo>
                    <a:pt x="0" y="52"/>
                  </a:moveTo>
                  <a:lnTo>
                    <a:pt x="104" y="75"/>
                  </a:lnTo>
                  <a:lnTo>
                    <a:pt x="101" y="0"/>
                  </a:lnTo>
                  <a:lnTo>
                    <a:pt x="0" y="23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3306763" y="323850"/>
              <a:ext cx="109538" cy="46038"/>
            </a:xfrm>
            <a:custGeom>
              <a:avLst/>
              <a:gdLst>
                <a:gd name="T0" fmla="*/ 69 w 69"/>
                <a:gd name="T1" fmla="*/ 0 h 29"/>
                <a:gd name="T2" fmla="*/ 0 w 69"/>
                <a:gd name="T3" fmla="*/ 15 h 29"/>
                <a:gd name="T4" fmla="*/ 69 w 69"/>
                <a:gd name="T5" fmla="*/ 29 h 29"/>
                <a:gd name="T6" fmla="*/ 69 w 6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29">
                  <a:moveTo>
                    <a:pt x="69" y="0"/>
                  </a:moveTo>
                  <a:lnTo>
                    <a:pt x="0" y="15"/>
                  </a:lnTo>
                  <a:lnTo>
                    <a:pt x="69" y="2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214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7056438" y="-655638"/>
              <a:ext cx="1749425" cy="6454775"/>
            </a:xfrm>
            <a:custGeom>
              <a:avLst/>
              <a:gdLst>
                <a:gd name="T0" fmla="*/ 4 w 466"/>
                <a:gd name="T1" fmla="*/ 1401 h 1719"/>
                <a:gd name="T2" fmla="*/ 37 w 466"/>
                <a:gd name="T3" fmla="*/ 1423 h 1719"/>
                <a:gd name="T4" fmla="*/ 89 w 466"/>
                <a:gd name="T5" fmla="*/ 1355 h 1719"/>
                <a:gd name="T6" fmla="*/ 80 w 466"/>
                <a:gd name="T7" fmla="*/ 1308 h 1719"/>
                <a:gd name="T8" fmla="*/ 80 w 466"/>
                <a:gd name="T9" fmla="*/ 412 h 1719"/>
                <a:gd name="T10" fmla="*/ 89 w 466"/>
                <a:gd name="T11" fmla="*/ 365 h 1719"/>
                <a:gd name="T12" fmla="*/ 37 w 466"/>
                <a:gd name="T13" fmla="*/ 297 h 1719"/>
                <a:gd name="T14" fmla="*/ 0 w 466"/>
                <a:gd name="T15" fmla="*/ 321 h 1719"/>
                <a:gd name="T16" fmla="*/ 0 w 466"/>
                <a:gd name="T17" fmla="*/ 66 h 1719"/>
                <a:gd name="T18" fmla="*/ 0 w 466"/>
                <a:gd name="T19" fmla="*/ 63 h 1719"/>
                <a:gd name="T20" fmla="*/ 464 w 466"/>
                <a:gd name="T21" fmla="*/ 412 h 1719"/>
                <a:gd name="T22" fmla="*/ 464 w 466"/>
                <a:gd name="T23" fmla="*/ 1308 h 1719"/>
                <a:gd name="T24" fmla="*/ 4 w 466"/>
                <a:gd name="T25" fmla="*/ 1659 h 1719"/>
                <a:gd name="T26" fmla="*/ 4 w 466"/>
                <a:gd name="T27" fmla="*/ 1401 h 1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6" h="1719">
                  <a:moveTo>
                    <a:pt x="4" y="1401"/>
                  </a:moveTo>
                  <a:cubicBezTo>
                    <a:pt x="37" y="1423"/>
                    <a:pt x="37" y="1423"/>
                    <a:pt x="37" y="1423"/>
                  </a:cubicBezTo>
                  <a:cubicBezTo>
                    <a:pt x="89" y="1355"/>
                    <a:pt x="89" y="1355"/>
                    <a:pt x="89" y="1355"/>
                  </a:cubicBezTo>
                  <a:cubicBezTo>
                    <a:pt x="84" y="1340"/>
                    <a:pt x="80" y="1324"/>
                    <a:pt x="80" y="1308"/>
                  </a:cubicBezTo>
                  <a:cubicBezTo>
                    <a:pt x="80" y="412"/>
                    <a:pt x="80" y="412"/>
                    <a:pt x="80" y="412"/>
                  </a:cubicBezTo>
                  <a:cubicBezTo>
                    <a:pt x="80" y="396"/>
                    <a:pt x="84" y="380"/>
                    <a:pt x="89" y="365"/>
                  </a:cubicBezTo>
                  <a:cubicBezTo>
                    <a:pt x="37" y="297"/>
                    <a:pt x="37" y="297"/>
                    <a:pt x="37" y="297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5"/>
                    <a:pt x="0" y="64"/>
                    <a:pt x="0" y="63"/>
                  </a:cubicBezTo>
                  <a:cubicBezTo>
                    <a:pt x="157" y="0"/>
                    <a:pt x="466" y="67"/>
                    <a:pt x="464" y="412"/>
                  </a:cubicBezTo>
                  <a:cubicBezTo>
                    <a:pt x="464" y="1308"/>
                    <a:pt x="464" y="1308"/>
                    <a:pt x="464" y="1308"/>
                  </a:cubicBezTo>
                  <a:cubicBezTo>
                    <a:pt x="466" y="1650"/>
                    <a:pt x="161" y="1719"/>
                    <a:pt x="4" y="1659"/>
                  </a:cubicBezTo>
                  <a:lnTo>
                    <a:pt x="4" y="1401"/>
                  </a:lnTo>
                  <a:close/>
                </a:path>
              </a:pathLst>
            </a:custGeom>
            <a:solidFill>
              <a:srgbClr val="1280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5661025" y="-682625"/>
              <a:ext cx="2871788" cy="6511925"/>
            </a:xfrm>
            <a:custGeom>
              <a:avLst/>
              <a:gdLst>
                <a:gd name="T0" fmla="*/ 271 w 765"/>
                <a:gd name="T1" fmla="*/ 1651 h 1734"/>
                <a:gd name="T2" fmla="*/ 64 w 765"/>
                <a:gd name="T3" fmla="*/ 1511 h 1734"/>
                <a:gd name="T4" fmla="*/ 33 w 765"/>
                <a:gd name="T5" fmla="*/ 1361 h 1734"/>
                <a:gd name="T6" fmla="*/ 183 w 765"/>
                <a:gd name="T7" fmla="*/ 1330 h 1734"/>
                <a:gd name="T8" fmla="*/ 335 w 765"/>
                <a:gd name="T9" fmla="*/ 1430 h 1734"/>
                <a:gd name="T10" fmla="*/ 388 w 765"/>
                <a:gd name="T11" fmla="*/ 1362 h 1734"/>
                <a:gd name="T12" fmla="*/ 379 w 765"/>
                <a:gd name="T13" fmla="*/ 1315 h 1734"/>
                <a:gd name="T14" fmla="*/ 379 w 765"/>
                <a:gd name="T15" fmla="*/ 1230 h 1734"/>
                <a:gd name="T16" fmla="*/ 379 w 765"/>
                <a:gd name="T17" fmla="*/ 946 h 1734"/>
                <a:gd name="T18" fmla="*/ 379 w 765"/>
                <a:gd name="T19" fmla="*/ 419 h 1734"/>
                <a:gd name="T20" fmla="*/ 388 w 765"/>
                <a:gd name="T21" fmla="*/ 372 h 1734"/>
                <a:gd name="T22" fmla="*/ 335 w 765"/>
                <a:gd name="T23" fmla="*/ 304 h 1734"/>
                <a:gd name="T24" fmla="*/ 183 w 765"/>
                <a:gd name="T25" fmla="*/ 404 h 1734"/>
                <a:gd name="T26" fmla="*/ 33 w 765"/>
                <a:gd name="T27" fmla="*/ 373 h 1734"/>
                <a:gd name="T28" fmla="*/ 64 w 765"/>
                <a:gd name="T29" fmla="*/ 223 h 1734"/>
                <a:gd name="T30" fmla="*/ 271 w 765"/>
                <a:gd name="T31" fmla="*/ 83 h 1734"/>
                <a:gd name="T32" fmla="*/ 763 w 765"/>
                <a:gd name="T33" fmla="*/ 419 h 1734"/>
                <a:gd name="T34" fmla="*/ 763 w 765"/>
                <a:gd name="T35" fmla="*/ 946 h 1734"/>
                <a:gd name="T36" fmla="*/ 763 w 765"/>
                <a:gd name="T37" fmla="*/ 1230 h 1734"/>
                <a:gd name="T38" fmla="*/ 763 w 765"/>
                <a:gd name="T39" fmla="*/ 1315 h 1734"/>
                <a:gd name="T40" fmla="*/ 271 w 765"/>
                <a:gd name="T41" fmla="*/ 1651 h 1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5" h="1734">
                  <a:moveTo>
                    <a:pt x="271" y="1651"/>
                  </a:moveTo>
                  <a:cubicBezTo>
                    <a:pt x="261" y="1646"/>
                    <a:pt x="64" y="1511"/>
                    <a:pt x="64" y="1511"/>
                  </a:cubicBezTo>
                  <a:cubicBezTo>
                    <a:pt x="14" y="1478"/>
                    <a:pt x="0" y="1411"/>
                    <a:pt x="33" y="1361"/>
                  </a:cubicBezTo>
                  <a:cubicBezTo>
                    <a:pt x="66" y="1311"/>
                    <a:pt x="133" y="1297"/>
                    <a:pt x="183" y="1330"/>
                  </a:cubicBezTo>
                  <a:cubicBezTo>
                    <a:pt x="335" y="1430"/>
                    <a:pt x="335" y="1430"/>
                    <a:pt x="335" y="1430"/>
                  </a:cubicBezTo>
                  <a:cubicBezTo>
                    <a:pt x="388" y="1362"/>
                    <a:pt x="388" y="1362"/>
                    <a:pt x="388" y="1362"/>
                  </a:cubicBezTo>
                  <a:cubicBezTo>
                    <a:pt x="382" y="1347"/>
                    <a:pt x="379" y="1331"/>
                    <a:pt x="379" y="1315"/>
                  </a:cubicBezTo>
                  <a:cubicBezTo>
                    <a:pt x="379" y="1230"/>
                    <a:pt x="379" y="1230"/>
                    <a:pt x="379" y="1230"/>
                  </a:cubicBezTo>
                  <a:cubicBezTo>
                    <a:pt x="379" y="946"/>
                    <a:pt x="379" y="946"/>
                    <a:pt x="379" y="946"/>
                  </a:cubicBezTo>
                  <a:cubicBezTo>
                    <a:pt x="379" y="419"/>
                    <a:pt x="379" y="419"/>
                    <a:pt x="379" y="419"/>
                  </a:cubicBezTo>
                  <a:cubicBezTo>
                    <a:pt x="379" y="403"/>
                    <a:pt x="382" y="387"/>
                    <a:pt x="388" y="372"/>
                  </a:cubicBezTo>
                  <a:cubicBezTo>
                    <a:pt x="335" y="304"/>
                    <a:pt x="335" y="304"/>
                    <a:pt x="335" y="304"/>
                  </a:cubicBezTo>
                  <a:cubicBezTo>
                    <a:pt x="183" y="404"/>
                    <a:pt x="183" y="404"/>
                    <a:pt x="183" y="404"/>
                  </a:cubicBezTo>
                  <a:cubicBezTo>
                    <a:pt x="133" y="437"/>
                    <a:pt x="66" y="423"/>
                    <a:pt x="33" y="373"/>
                  </a:cubicBezTo>
                  <a:cubicBezTo>
                    <a:pt x="0" y="323"/>
                    <a:pt x="14" y="256"/>
                    <a:pt x="64" y="223"/>
                  </a:cubicBezTo>
                  <a:cubicBezTo>
                    <a:pt x="64" y="223"/>
                    <a:pt x="261" y="88"/>
                    <a:pt x="271" y="83"/>
                  </a:cubicBezTo>
                  <a:cubicBezTo>
                    <a:pt x="414" y="0"/>
                    <a:pt x="765" y="52"/>
                    <a:pt x="763" y="419"/>
                  </a:cubicBezTo>
                  <a:cubicBezTo>
                    <a:pt x="763" y="946"/>
                    <a:pt x="763" y="946"/>
                    <a:pt x="763" y="946"/>
                  </a:cubicBezTo>
                  <a:cubicBezTo>
                    <a:pt x="763" y="1230"/>
                    <a:pt x="763" y="1230"/>
                    <a:pt x="763" y="1230"/>
                  </a:cubicBezTo>
                  <a:cubicBezTo>
                    <a:pt x="763" y="1315"/>
                    <a:pt x="763" y="1315"/>
                    <a:pt x="763" y="1315"/>
                  </a:cubicBezTo>
                  <a:cubicBezTo>
                    <a:pt x="765" y="1682"/>
                    <a:pt x="414" y="1734"/>
                    <a:pt x="271" y="1651"/>
                  </a:cubicBezTo>
                  <a:close/>
                </a:path>
              </a:pathLst>
            </a:custGeom>
            <a:solidFill>
              <a:srgbClr val="008A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6711950" y="1489075"/>
              <a:ext cx="600075" cy="509588"/>
            </a:xfrm>
            <a:custGeom>
              <a:avLst/>
              <a:gdLst>
                <a:gd name="T0" fmla="*/ 24 w 160"/>
                <a:gd name="T1" fmla="*/ 136 h 136"/>
                <a:gd name="T2" fmla="*/ 23 w 160"/>
                <a:gd name="T3" fmla="*/ 135 h 136"/>
                <a:gd name="T4" fmla="*/ 50 w 160"/>
                <a:gd name="T5" fmla="*/ 29 h 136"/>
                <a:gd name="T6" fmla="*/ 159 w 160"/>
                <a:gd name="T7" fmla="*/ 30 h 136"/>
                <a:gd name="T8" fmla="*/ 160 w 160"/>
                <a:gd name="T9" fmla="*/ 31 h 136"/>
                <a:gd name="T10" fmla="*/ 24 w 160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136">
                  <a:moveTo>
                    <a:pt x="24" y="136"/>
                  </a:moveTo>
                  <a:cubicBezTo>
                    <a:pt x="24" y="135"/>
                    <a:pt x="23" y="135"/>
                    <a:pt x="23" y="135"/>
                  </a:cubicBezTo>
                  <a:cubicBezTo>
                    <a:pt x="0" y="105"/>
                    <a:pt x="12" y="58"/>
                    <a:pt x="50" y="29"/>
                  </a:cubicBezTo>
                  <a:cubicBezTo>
                    <a:pt x="87" y="0"/>
                    <a:pt x="136" y="0"/>
                    <a:pt x="159" y="30"/>
                  </a:cubicBezTo>
                  <a:cubicBezTo>
                    <a:pt x="159" y="30"/>
                    <a:pt x="160" y="31"/>
                    <a:pt x="160" y="31"/>
                  </a:cubicBezTo>
                  <a:lnTo>
                    <a:pt x="24" y="136"/>
                  </a:lnTo>
                  <a:close/>
                </a:path>
              </a:pathLst>
            </a:custGeom>
            <a:solidFill>
              <a:srgbClr val="EE9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8535988" y="3328988"/>
              <a:ext cx="511175" cy="600075"/>
            </a:xfrm>
            <a:custGeom>
              <a:avLst/>
              <a:gdLst>
                <a:gd name="T0" fmla="*/ 105 w 136"/>
                <a:gd name="T1" fmla="*/ 0 h 160"/>
                <a:gd name="T2" fmla="*/ 106 w 136"/>
                <a:gd name="T3" fmla="*/ 1 h 160"/>
                <a:gd name="T4" fmla="*/ 107 w 136"/>
                <a:gd name="T5" fmla="*/ 110 h 160"/>
                <a:gd name="T6" fmla="*/ 1 w 136"/>
                <a:gd name="T7" fmla="*/ 137 h 160"/>
                <a:gd name="T8" fmla="*/ 0 w 136"/>
                <a:gd name="T9" fmla="*/ 136 h 160"/>
                <a:gd name="T10" fmla="*/ 105 w 136"/>
                <a:gd name="T1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160">
                  <a:moveTo>
                    <a:pt x="105" y="0"/>
                  </a:moveTo>
                  <a:cubicBezTo>
                    <a:pt x="105" y="1"/>
                    <a:pt x="106" y="1"/>
                    <a:pt x="106" y="1"/>
                  </a:cubicBezTo>
                  <a:cubicBezTo>
                    <a:pt x="136" y="24"/>
                    <a:pt x="136" y="73"/>
                    <a:pt x="107" y="110"/>
                  </a:cubicBezTo>
                  <a:cubicBezTo>
                    <a:pt x="78" y="148"/>
                    <a:pt x="31" y="160"/>
                    <a:pt x="1" y="137"/>
                  </a:cubicBezTo>
                  <a:cubicBezTo>
                    <a:pt x="1" y="137"/>
                    <a:pt x="0" y="136"/>
                    <a:pt x="0" y="136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EE9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4433888" y="515938"/>
              <a:ext cx="1395413" cy="1430338"/>
            </a:xfrm>
            <a:custGeom>
              <a:avLst/>
              <a:gdLst>
                <a:gd name="T0" fmla="*/ 313 w 372"/>
                <a:gd name="T1" fmla="*/ 0 h 381"/>
                <a:gd name="T2" fmla="*/ 372 w 372"/>
                <a:gd name="T3" fmla="*/ 117 h 381"/>
                <a:gd name="T4" fmla="*/ 316 w 372"/>
                <a:gd name="T5" fmla="*/ 149 h 381"/>
                <a:gd name="T6" fmla="*/ 253 w 372"/>
                <a:gd name="T7" fmla="*/ 250 h 381"/>
                <a:gd name="T8" fmla="*/ 185 w 372"/>
                <a:gd name="T9" fmla="*/ 373 h 381"/>
                <a:gd name="T10" fmla="*/ 154 w 372"/>
                <a:gd name="T11" fmla="*/ 323 h 381"/>
                <a:gd name="T12" fmla="*/ 176 w 372"/>
                <a:gd name="T13" fmla="*/ 258 h 381"/>
                <a:gd name="T14" fmla="*/ 87 w 372"/>
                <a:gd name="T15" fmla="*/ 307 h 381"/>
                <a:gd name="T16" fmla="*/ 51 w 372"/>
                <a:gd name="T17" fmla="*/ 249 h 381"/>
                <a:gd name="T18" fmla="*/ 30 w 372"/>
                <a:gd name="T19" fmla="*/ 213 h 381"/>
                <a:gd name="T20" fmla="*/ 14 w 372"/>
                <a:gd name="T21" fmla="*/ 173 h 381"/>
                <a:gd name="T22" fmla="*/ 6 w 372"/>
                <a:gd name="T23" fmla="*/ 165 h 381"/>
                <a:gd name="T24" fmla="*/ 17 w 372"/>
                <a:gd name="T25" fmla="*/ 129 h 381"/>
                <a:gd name="T26" fmla="*/ 133 w 372"/>
                <a:gd name="T27" fmla="*/ 62 h 381"/>
                <a:gd name="T28" fmla="*/ 241 w 372"/>
                <a:gd name="T29" fmla="*/ 40 h 381"/>
                <a:gd name="T30" fmla="*/ 313 w 372"/>
                <a:gd name="T31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2" h="381">
                  <a:moveTo>
                    <a:pt x="313" y="0"/>
                  </a:moveTo>
                  <a:cubicBezTo>
                    <a:pt x="333" y="39"/>
                    <a:pt x="353" y="78"/>
                    <a:pt x="372" y="117"/>
                  </a:cubicBezTo>
                  <a:cubicBezTo>
                    <a:pt x="316" y="149"/>
                    <a:pt x="316" y="149"/>
                    <a:pt x="316" y="149"/>
                  </a:cubicBezTo>
                  <a:cubicBezTo>
                    <a:pt x="315" y="153"/>
                    <a:pt x="307" y="189"/>
                    <a:pt x="253" y="250"/>
                  </a:cubicBezTo>
                  <a:cubicBezTo>
                    <a:pt x="218" y="291"/>
                    <a:pt x="185" y="373"/>
                    <a:pt x="185" y="373"/>
                  </a:cubicBezTo>
                  <a:cubicBezTo>
                    <a:pt x="165" y="381"/>
                    <a:pt x="147" y="355"/>
                    <a:pt x="154" y="323"/>
                  </a:cubicBezTo>
                  <a:cubicBezTo>
                    <a:pt x="176" y="258"/>
                    <a:pt x="176" y="258"/>
                    <a:pt x="176" y="258"/>
                  </a:cubicBezTo>
                  <a:cubicBezTo>
                    <a:pt x="87" y="307"/>
                    <a:pt x="87" y="307"/>
                    <a:pt x="87" y="307"/>
                  </a:cubicBezTo>
                  <a:cubicBezTo>
                    <a:pt x="51" y="249"/>
                    <a:pt x="51" y="249"/>
                    <a:pt x="51" y="249"/>
                  </a:cubicBezTo>
                  <a:cubicBezTo>
                    <a:pt x="46" y="240"/>
                    <a:pt x="28" y="218"/>
                    <a:pt x="30" y="213"/>
                  </a:cubicBezTo>
                  <a:cubicBezTo>
                    <a:pt x="23" y="212"/>
                    <a:pt x="9" y="181"/>
                    <a:pt x="14" y="173"/>
                  </a:cubicBezTo>
                  <a:cubicBezTo>
                    <a:pt x="11" y="171"/>
                    <a:pt x="8" y="168"/>
                    <a:pt x="6" y="165"/>
                  </a:cubicBezTo>
                  <a:cubicBezTo>
                    <a:pt x="0" y="152"/>
                    <a:pt x="4" y="136"/>
                    <a:pt x="17" y="129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67" y="39"/>
                    <a:pt x="194" y="40"/>
                    <a:pt x="241" y="40"/>
                  </a:cubicBezTo>
                  <a:lnTo>
                    <a:pt x="313" y="0"/>
                  </a:lnTo>
                  <a:close/>
                </a:path>
              </a:pathLst>
            </a:custGeom>
            <a:solidFill>
              <a:srgbClr val="EE9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5075238" y="1728788"/>
              <a:ext cx="115888" cy="161925"/>
            </a:xfrm>
            <a:custGeom>
              <a:avLst/>
              <a:gdLst>
                <a:gd name="T0" fmla="*/ 17 w 31"/>
                <a:gd name="T1" fmla="*/ 43 h 43"/>
                <a:gd name="T2" fmla="*/ 0 w 31"/>
                <a:gd name="T3" fmla="*/ 32 h 43"/>
                <a:gd name="T4" fmla="*/ 12 w 31"/>
                <a:gd name="T5" fmla="*/ 6 h 43"/>
                <a:gd name="T6" fmla="*/ 31 w 31"/>
                <a:gd name="T7" fmla="*/ 11 h 43"/>
                <a:gd name="T8" fmla="*/ 17 w 31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3">
                  <a:moveTo>
                    <a:pt x="17" y="43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11"/>
                    <a:pt x="12" y="6"/>
                  </a:cubicBezTo>
                  <a:cubicBezTo>
                    <a:pt x="22" y="0"/>
                    <a:pt x="31" y="11"/>
                    <a:pt x="31" y="11"/>
                  </a:cubicBezTo>
                  <a:lnTo>
                    <a:pt x="17" y="43"/>
                  </a:lnTo>
                  <a:close/>
                </a:path>
              </a:pathLst>
            </a:custGeom>
            <a:solidFill>
              <a:srgbClr val="EEA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4073525" y="1365250"/>
              <a:ext cx="600075" cy="415925"/>
            </a:xfrm>
            <a:custGeom>
              <a:avLst/>
              <a:gdLst>
                <a:gd name="T0" fmla="*/ 137 w 160"/>
                <a:gd name="T1" fmla="*/ 0 h 111"/>
                <a:gd name="T2" fmla="*/ 160 w 160"/>
                <a:gd name="T3" fmla="*/ 36 h 111"/>
                <a:gd name="T4" fmla="*/ 33 w 160"/>
                <a:gd name="T5" fmla="*/ 106 h 111"/>
                <a:gd name="T6" fmla="*/ 6 w 160"/>
                <a:gd name="T7" fmla="*/ 98 h 111"/>
                <a:gd name="T8" fmla="*/ 14 w 160"/>
                <a:gd name="T9" fmla="*/ 70 h 111"/>
                <a:gd name="T10" fmla="*/ 137 w 160"/>
                <a:gd name="T1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111">
                  <a:moveTo>
                    <a:pt x="137" y="0"/>
                  </a:moveTo>
                  <a:cubicBezTo>
                    <a:pt x="145" y="14"/>
                    <a:pt x="151" y="23"/>
                    <a:pt x="160" y="3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23" y="111"/>
                    <a:pt x="11" y="107"/>
                    <a:pt x="6" y="98"/>
                  </a:cubicBezTo>
                  <a:cubicBezTo>
                    <a:pt x="0" y="88"/>
                    <a:pt x="4" y="76"/>
                    <a:pt x="14" y="70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rgbClr val="EE9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4079875" y="1627188"/>
              <a:ext cx="161925" cy="139700"/>
            </a:xfrm>
            <a:custGeom>
              <a:avLst/>
              <a:gdLst>
                <a:gd name="T0" fmla="*/ 7 w 43"/>
                <a:gd name="T1" fmla="*/ 25 h 37"/>
                <a:gd name="T2" fmla="*/ 33 w 43"/>
                <a:gd name="T3" fmla="*/ 26 h 37"/>
                <a:gd name="T4" fmla="*/ 37 w 43"/>
                <a:gd name="T5" fmla="*/ 7 h 37"/>
                <a:gd name="T6" fmla="*/ 17 w 43"/>
                <a:gd name="T7" fmla="*/ 5 h 37"/>
                <a:gd name="T8" fmla="*/ 7 w 43"/>
                <a:gd name="T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7">
                  <a:moveTo>
                    <a:pt x="7" y="25"/>
                  </a:moveTo>
                  <a:cubicBezTo>
                    <a:pt x="14" y="37"/>
                    <a:pt x="24" y="34"/>
                    <a:pt x="33" y="26"/>
                  </a:cubicBezTo>
                  <a:cubicBezTo>
                    <a:pt x="43" y="18"/>
                    <a:pt x="39" y="10"/>
                    <a:pt x="37" y="7"/>
                  </a:cubicBezTo>
                  <a:cubicBezTo>
                    <a:pt x="32" y="0"/>
                    <a:pt x="25" y="2"/>
                    <a:pt x="17" y="5"/>
                  </a:cubicBezTo>
                  <a:cubicBezTo>
                    <a:pt x="10" y="8"/>
                    <a:pt x="0" y="15"/>
                    <a:pt x="7" y="25"/>
                  </a:cubicBezTo>
                  <a:close/>
                </a:path>
              </a:pathLst>
            </a:custGeom>
            <a:solidFill>
              <a:srgbClr val="EEA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4256088" y="1481138"/>
              <a:ext cx="596900" cy="415925"/>
            </a:xfrm>
            <a:custGeom>
              <a:avLst/>
              <a:gdLst>
                <a:gd name="T0" fmla="*/ 136 w 159"/>
                <a:gd name="T1" fmla="*/ 0 h 111"/>
                <a:gd name="T2" fmla="*/ 159 w 159"/>
                <a:gd name="T3" fmla="*/ 36 h 111"/>
                <a:gd name="T4" fmla="*/ 32 w 159"/>
                <a:gd name="T5" fmla="*/ 105 h 111"/>
                <a:gd name="T6" fmla="*/ 5 w 159"/>
                <a:gd name="T7" fmla="*/ 97 h 111"/>
                <a:gd name="T8" fmla="*/ 13 w 159"/>
                <a:gd name="T9" fmla="*/ 70 h 111"/>
                <a:gd name="T10" fmla="*/ 136 w 159"/>
                <a:gd name="T1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11">
                  <a:moveTo>
                    <a:pt x="136" y="0"/>
                  </a:moveTo>
                  <a:cubicBezTo>
                    <a:pt x="145" y="13"/>
                    <a:pt x="151" y="22"/>
                    <a:pt x="159" y="36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23" y="111"/>
                    <a:pt x="10" y="107"/>
                    <a:pt x="5" y="97"/>
                  </a:cubicBezTo>
                  <a:cubicBezTo>
                    <a:pt x="0" y="87"/>
                    <a:pt x="3" y="75"/>
                    <a:pt x="13" y="70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EE9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4264025" y="1743075"/>
              <a:ext cx="161925" cy="139700"/>
            </a:xfrm>
            <a:custGeom>
              <a:avLst/>
              <a:gdLst>
                <a:gd name="T0" fmla="*/ 6 w 43"/>
                <a:gd name="T1" fmla="*/ 25 h 37"/>
                <a:gd name="T2" fmla="*/ 33 w 43"/>
                <a:gd name="T3" fmla="*/ 26 h 37"/>
                <a:gd name="T4" fmla="*/ 37 w 43"/>
                <a:gd name="T5" fmla="*/ 7 h 37"/>
                <a:gd name="T6" fmla="*/ 17 w 43"/>
                <a:gd name="T7" fmla="*/ 4 h 37"/>
                <a:gd name="T8" fmla="*/ 6 w 43"/>
                <a:gd name="T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7">
                  <a:moveTo>
                    <a:pt x="6" y="25"/>
                  </a:moveTo>
                  <a:cubicBezTo>
                    <a:pt x="14" y="37"/>
                    <a:pt x="23" y="33"/>
                    <a:pt x="33" y="26"/>
                  </a:cubicBezTo>
                  <a:cubicBezTo>
                    <a:pt x="43" y="18"/>
                    <a:pt x="39" y="9"/>
                    <a:pt x="37" y="7"/>
                  </a:cubicBezTo>
                  <a:cubicBezTo>
                    <a:pt x="32" y="0"/>
                    <a:pt x="24" y="1"/>
                    <a:pt x="17" y="4"/>
                  </a:cubicBezTo>
                  <a:cubicBezTo>
                    <a:pt x="9" y="7"/>
                    <a:pt x="0" y="14"/>
                    <a:pt x="6" y="25"/>
                  </a:cubicBezTo>
                  <a:close/>
                </a:path>
              </a:pathLst>
            </a:custGeom>
            <a:solidFill>
              <a:srgbClr val="EEA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4076700" y="1139825"/>
              <a:ext cx="600075" cy="415925"/>
            </a:xfrm>
            <a:custGeom>
              <a:avLst/>
              <a:gdLst>
                <a:gd name="T0" fmla="*/ 137 w 160"/>
                <a:gd name="T1" fmla="*/ 0 h 111"/>
                <a:gd name="T2" fmla="*/ 160 w 160"/>
                <a:gd name="T3" fmla="*/ 36 h 111"/>
                <a:gd name="T4" fmla="*/ 33 w 160"/>
                <a:gd name="T5" fmla="*/ 106 h 111"/>
                <a:gd name="T6" fmla="*/ 6 w 160"/>
                <a:gd name="T7" fmla="*/ 98 h 111"/>
                <a:gd name="T8" fmla="*/ 14 w 160"/>
                <a:gd name="T9" fmla="*/ 70 h 111"/>
                <a:gd name="T10" fmla="*/ 137 w 160"/>
                <a:gd name="T1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111">
                  <a:moveTo>
                    <a:pt x="137" y="0"/>
                  </a:moveTo>
                  <a:cubicBezTo>
                    <a:pt x="145" y="14"/>
                    <a:pt x="151" y="23"/>
                    <a:pt x="160" y="3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23" y="111"/>
                    <a:pt x="11" y="108"/>
                    <a:pt x="6" y="98"/>
                  </a:cubicBezTo>
                  <a:cubicBezTo>
                    <a:pt x="0" y="88"/>
                    <a:pt x="4" y="76"/>
                    <a:pt x="14" y="70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rgbClr val="EE9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4084638" y="1401763"/>
              <a:ext cx="160338" cy="139700"/>
            </a:xfrm>
            <a:custGeom>
              <a:avLst/>
              <a:gdLst>
                <a:gd name="T0" fmla="*/ 7 w 43"/>
                <a:gd name="T1" fmla="*/ 26 h 37"/>
                <a:gd name="T2" fmla="*/ 34 w 43"/>
                <a:gd name="T3" fmla="*/ 26 h 37"/>
                <a:gd name="T4" fmla="*/ 37 w 43"/>
                <a:gd name="T5" fmla="*/ 7 h 37"/>
                <a:gd name="T6" fmla="*/ 17 w 43"/>
                <a:gd name="T7" fmla="*/ 5 h 37"/>
                <a:gd name="T8" fmla="*/ 7 w 43"/>
                <a:gd name="T9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7">
                  <a:moveTo>
                    <a:pt x="7" y="26"/>
                  </a:moveTo>
                  <a:cubicBezTo>
                    <a:pt x="15" y="37"/>
                    <a:pt x="24" y="34"/>
                    <a:pt x="34" y="26"/>
                  </a:cubicBezTo>
                  <a:cubicBezTo>
                    <a:pt x="43" y="19"/>
                    <a:pt x="39" y="10"/>
                    <a:pt x="37" y="7"/>
                  </a:cubicBezTo>
                  <a:cubicBezTo>
                    <a:pt x="32" y="0"/>
                    <a:pt x="25" y="2"/>
                    <a:pt x="17" y="5"/>
                  </a:cubicBezTo>
                  <a:cubicBezTo>
                    <a:pt x="10" y="8"/>
                    <a:pt x="0" y="15"/>
                    <a:pt x="7" y="26"/>
                  </a:cubicBezTo>
                  <a:close/>
                </a:path>
              </a:pathLst>
            </a:custGeom>
            <a:solidFill>
              <a:srgbClr val="EEA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4156075" y="936625"/>
              <a:ext cx="536575" cy="371475"/>
            </a:xfrm>
            <a:custGeom>
              <a:avLst/>
              <a:gdLst>
                <a:gd name="T0" fmla="*/ 122 w 143"/>
                <a:gd name="T1" fmla="*/ 0 h 99"/>
                <a:gd name="T2" fmla="*/ 143 w 143"/>
                <a:gd name="T3" fmla="*/ 32 h 99"/>
                <a:gd name="T4" fmla="*/ 29 w 143"/>
                <a:gd name="T5" fmla="*/ 95 h 99"/>
                <a:gd name="T6" fmla="*/ 4 w 143"/>
                <a:gd name="T7" fmla="*/ 87 h 99"/>
                <a:gd name="T8" fmla="*/ 12 w 143"/>
                <a:gd name="T9" fmla="*/ 63 h 99"/>
                <a:gd name="T10" fmla="*/ 122 w 1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9">
                  <a:moveTo>
                    <a:pt x="122" y="0"/>
                  </a:moveTo>
                  <a:cubicBezTo>
                    <a:pt x="130" y="12"/>
                    <a:pt x="136" y="20"/>
                    <a:pt x="143" y="32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20" y="99"/>
                    <a:pt x="9" y="96"/>
                    <a:pt x="4" y="87"/>
                  </a:cubicBezTo>
                  <a:cubicBezTo>
                    <a:pt x="0" y="79"/>
                    <a:pt x="3" y="67"/>
                    <a:pt x="12" y="63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rgbClr val="EE9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4159250" y="1169988"/>
              <a:ext cx="146050" cy="127000"/>
            </a:xfrm>
            <a:custGeom>
              <a:avLst/>
              <a:gdLst>
                <a:gd name="T0" fmla="*/ 6 w 39"/>
                <a:gd name="T1" fmla="*/ 23 h 34"/>
                <a:gd name="T2" fmla="*/ 30 w 39"/>
                <a:gd name="T3" fmla="*/ 24 h 34"/>
                <a:gd name="T4" fmla="*/ 34 w 39"/>
                <a:gd name="T5" fmla="*/ 7 h 34"/>
                <a:gd name="T6" fmla="*/ 16 w 39"/>
                <a:gd name="T7" fmla="*/ 5 h 34"/>
                <a:gd name="T8" fmla="*/ 6 w 39"/>
                <a:gd name="T9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4">
                  <a:moveTo>
                    <a:pt x="6" y="23"/>
                  </a:moveTo>
                  <a:cubicBezTo>
                    <a:pt x="13" y="34"/>
                    <a:pt x="22" y="31"/>
                    <a:pt x="30" y="24"/>
                  </a:cubicBezTo>
                  <a:cubicBezTo>
                    <a:pt x="39" y="17"/>
                    <a:pt x="35" y="9"/>
                    <a:pt x="34" y="7"/>
                  </a:cubicBezTo>
                  <a:cubicBezTo>
                    <a:pt x="29" y="0"/>
                    <a:pt x="22" y="2"/>
                    <a:pt x="16" y="5"/>
                  </a:cubicBezTo>
                  <a:cubicBezTo>
                    <a:pt x="9" y="7"/>
                    <a:pt x="0" y="14"/>
                    <a:pt x="6" y="23"/>
                  </a:cubicBezTo>
                  <a:close/>
                </a:path>
              </a:pathLst>
            </a:custGeom>
            <a:solidFill>
              <a:srgbClr val="EEA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5397500" y="482600"/>
              <a:ext cx="447675" cy="652463"/>
            </a:xfrm>
            <a:custGeom>
              <a:avLst/>
              <a:gdLst>
                <a:gd name="T0" fmla="*/ 55 w 282"/>
                <a:gd name="T1" fmla="*/ 0 h 411"/>
                <a:gd name="T2" fmla="*/ 282 w 282"/>
                <a:gd name="T3" fmla="*/ 376 h 411"/>
                <a:gd name="T4" fmla="*/ 227 w 282"/>
                <a:gd name="T5" fmla="*/ 411 h 411"/>
                <a:gd name="T6" fmla="*/ 0 w 282"/>
                <a:gd name="T7" fmla="*/ 35 h 411"/>
                <a:gd name="T8" fmla="*/ 55 w 282"/>
                <a:gd name="T9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411">
                  <a:moveTo>
                    <a:pt x="55" y="0"/>
                  </a:moveTo>
                  <a:lnTo>
                    <a:pt x="282" y="376"/>
                  </a:lnTo>
                  <a:lnTo>
                    <a:pt x="227" y="411"/>
                  </a:lnTo>
                  <a:lnTo>
                    <a:pt x="0" y="35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5457825" y="279400"/>
              <a:ext cx="723900" cy="819150"/>
            </a:xfrm>
            <a:custGeom>
              <a:avLst/>
              <a:gdLst>
                <a:gd name="T0" fmla="*/ 456 w 456"/>
                <a:gd name="T1" fmla="*/ 376 h 516"/>
                <a:gd name="T2" fmla="*/ 227 w 456"/>
                <a:gd name="T3" fmla="*/ 516 h 516"/>
                <a:gd name="T4" fmla="*/ 0 w 456"/>
                <a:gd name="T5" fmla="*/ 140 h 516"/>
                <a:gd name="T6" fmla="*/ 227 w 456"/>
                <a:gd name="T7" fmla="*/ 0 h 516"/>
                <a:gd name="T8" fmla="*/ 456 w 456"/>
                <a:gd name="T9" fmla="*/ 37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6" h="516">
                  <a:moveTo>
                    <a:pt x="456" y="376"/>
                  </a:moveTo>
                  <a:lnTo>
                    <a:pt x="227" y="516"/>
                  </a:lnTo>
                  <a:lnTo>
                    <a:pt x="0" y="140"/>
                  </a:lnTo>
                  <a:lnTo>
                    <a:pt x="227" y="0"/>
                  </a:lnTo>
                  <a:lnTo>
                    <a:pt x="456" y="376"/>
                  </a:lnTo>
                  <a:close/>
                </a:path>
              </a:pathLst>
            </a:custGeom>
            <a:solidFill>
              <a:srgbClr val="008A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5597525" y="452438"/>
              <a:ext cx="88900" cy="90488"/>
            </a:xfrm>
            <a:custGeom>
              <a:avLst/>
              <a:gdLst>
                <a:gd name="T0" fmla="*/ 17 w 24"/>
                <a:gd name="T1" fmla="*/ 21 h 24"/>
                <a:gd name="T2" fmla="*/ 21 w 24"/>
                <a:gd name="T3" fmla="*/ 6 h 24"/>
                <a:gd name="T4" fmla="*/ 6 w 24"/>
                <a:gd name="T5" fmla="*/ 3 h 24"/>
                <a:gd name="T6" fmla="*/ 3 w 24"/>
                <a:gd name="T7" fmla="*/ 17 h 24"/>
                <a:gd name="T8" fmla="*/ 17 w 24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7" y="21"/>
                  </a:moveTo>
                  <a:cubicBezTo>
                    <a:pt x="22" y="18"/>
                    <a:pt x="24" y="11"/>
                    <a:pt x="21" y="6"/>
                  </a:cubicBezTo>
                  <a:cubicBezTo>
                    <a:pt x="18" y="1"/>
                    <a:pt x="11" y="0"/>
                    <a:pt x="6" y="3"/>
                  </a:cubicBezTo>
                  <a:cubicBezTo>
                    <a:pt x="1" y="6"/>
                    <a:pt x="0" y="12"/>
                    <a:pt x="3" y="17"/>
                  </a:cubicBezTo>
                  <a:cubicBezTo>
                    <a:pt x="6" y="22"/>
                    <a:pt x="12" y="24"/>
                    <a:pt x="17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4445000" y="3189288"/>
              <a:ext cx="1395413" cy="1438275"/>
            </a:xfrm>
            <a:custGeom>
              <a:avLst/>
              <a:gdLst>
                <a:gd name="T0" fmla="*/ 311 w 372"/>
                <a:gd name="T1" fmla="*/ 383 h 383"/>
                <a:gd name="T2" fmla="*/ 372 w 372"/>
                <a:gd name="T3" fmla="*/ 267 h 383"/>
                <a:gd name="T4" fmla="*/ 316 w 372"/>
                <a:gd name="T5" fmla="*/ 233 h 383"/>
                <a:gd name="T6" fmla="*/ 255 w 372"/>
                <a:gd name="T7" fmla="*/ 131 h 383"/>
                <a:gd name="T8" fmla="*/ 188 w 372"/>
                <a:gd name="T9" fmla="*/ 8 h 383"/>
                <a:gd name="T10" fmla="*/ 157 w 372"/>
                <a:gd name="T11" fmla="*/ 58 h 383"/>
                <a:gd name="T12" fmla="*/ 178 w 372"/>
                <a:gd name="T13" fmla="*/ 123 h 383"/>
                <a:gd name="T14" fmla="*/ 89 w 372"/>
                <a:gd name="T15" fmla="*/ 72 h 383"/>
                <a:gd name="T16" fmla="*/ 53 w 372"/>
                <a:gd name="T17" fmla="*/ 130 h 383"/>
                <a:gd name="T18" fmla="*/ 32 w 372"/>
                <a:gd name="T19" fmla="*/ 166 h 383"/>
                <a:gd name="T20" fmla="*/ 15 w 372"/>
                <a:gd name="T21" fmla="*/ 205 h 383"/>
                <a:gd name="T22" fmla="*/ 7 w 372"/>
                <a:gd name="T23" fmla="*/ 214 h 383"/>
                <a:gd name="T24" fmla="*/ 17 w 372"/>
                <a:gd name="T25" fmla="*/ 249 h 383"/>
                <a:gd name="T26" fmla="*/ 132 w 372"/>
                <a:gd name="T27" fmla="*/ 318 h 383"/>
                <a:gd name="T28" fmla="*/ 239 w 372"/>
                <a:gd name="T29" fmla="*/ 341 h 383"/>
                <a:gd name="T30" fmla="*/ 311 w 372"/>
                <a:gd name="T31" fmla="*/ 38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2" h="383">
                  <a:moveTo>
                    <a:pt x="311" y="383"/>
                  </a:moveTo>
                  <a:cubicBezTo>
                    <a:pt x="332" y="344"/>
                    <a:pt x="352" y="305"/>
                    <a:pt x="372" y="267"/>
                  </a:cubicBezTo>
                  <a:cubicBezTo>
                    <a:pt x="316" y="233"/>
                    <a:pt x="316" y="233"/>
                    <a:pt x="316" y="233"/>
                  </a:cubicBezTo>
                  <a:cubicBezTo>
                    <a:pt x="316" y="230"/>
                    <a:pt x="308" y="193"/>
                    <a:pt x="255" y="131"/>
                  </a:cubicBezTo>
                  <a:cubicBezTo>
                    <a:pt x="220" y="90"/>
                    <a:pt x="188" y="8"/>
                    <a:pt x="188" y="8"/>
                  </a:cubicBezTo>
                  <a:cubicBezTo>
                    <a:pt x="169" y="0"/>
                    <a:pt x="150" y="25"/>
                    <a:pt x="157" y="58"/>
                  </a:cubicBezTo>
                  <a:cubicBezTo>
                    <a:pt x="178" y="123"/>
                    <a:pt x="178" y="123"/>
                    <a:pt x="178" y="123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48" y="139"/>
                    <a:pt x="30" y="161"/>
                    <a:pt x="32" y="166"/>
                  </a:cubicBezTo>
                  <a:cubicBezTo>
                    <a:pt x="24" y="167"/>
                    <a:pt x="10" y="197"/>
                    <a:pt x="15" y="205"/>
                  </a:cubicBezTo>
                  <a:cubicBezTo>
                    <a:pt x="12" y="207"/>
                    <a:pt x="9" y="210"/>
                    <a:pt x="7" y="214"/>
                  </a:cubicBezTo>
                  <a:cubicBezTo>
                    <a:pt x="0" y="226"/>
                    <a:pt x="5" y="242"/>
                    <a:pt x="17" y="249"/>
                  </a:cubicBezTo>
                  <a:cubicBezTo>
                    <a:pt x="132" y="318"/>
                    <a:pt x="132" y="318"/>
                    <a:pt x="132" y="318"/>
                  </a:cubicBezTo>
                  <a:cubicBezTo>
                    <a:pt x="166" y="341"/>
                    <a:pt x="193" y="341"/>
                    <a:pt x="239" y="341"/>
                  </a:cubicBezTo>
                  <a:lnTo>
                    <a:pt x="311" y="383"/>
                  </a:lnTo>
                  <a:close/>
                </a:path>
              </a:pathLst>
            </a:custGeom>
            <a:solidFill>
              <a:srgbClr val="EE9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5100638" y="3246438"/>
              <a:ext cx="112713" cy="160338"/>
            </a:xfrm>
            <a:custGeom>
              <a:avLst/>
              <a:gdLst>
                <a:gd name="T0" fmla="*/ 16 w 30"/>
                <a:gd name="T1" fmla="*/ 0 h 43"/>
                <a:gd name="T2" fmla="*/ 0 w 30"/>
                <a:gd name="T3" fmla="*/ 11 h 43"/>
                <a:gd name="T4" fmla="*/ 11 w 30"/>
                <a:gd name="T5" fmla="*/ 37 h 43"/>
                <a:gd name="T6" fmla="*/ 30 w 30"/>
                <a:gd name="T7" fmla="*/ 32 h 43"/>
                <a:gd name="T8" fmla="*/ 16 w 30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3">
                  <a:moveTo>
                    <a:pt x="16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1" y="32"/>
                    <a:pt x="11" y="37"/>
                  </a:cubicBezTo>
                  <a:cubicBezTo>
                    <a:pt x="21" y="43"/>
                    <a:pt x="30" y="32"/>
                    <a:pt x="30" y="32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EEA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4095750" y="3340100"/>
              <a:ext cx="596900" cy="423863"/>
            </a:xfrm>
            <a:custGeom>
              <a:avLst/>
              <a:gdLst>
                <a:gd name="T0" fmla="*/ 135 w 159"/>
                <a:gd name="T1" fmla="*/ 113 h 113"/>
                <a:gd name="T2" fmla="*/ 159 w 159"/>
                <a:gd name="T3" fmla="*/ 77 h 113"/>
                <a:gd name="T4" fmla="*/ 33 w 159"/>
                <a:gd name="T5" fmla="*/ 6 h 113"/>
                <a:gd name="T6" fmla="*/ 5 w 159"/>
                <a:gd name="T7" fmla="*/ 13 h 113"/>
                <a:gd name="T8" fmla="*/ 13 w 159"/>
                <a:gd name="T9" fmla="*/ 41 h 113"/>
                <a:gd name="T10" fmla="*/ 135 w 159"/>
                <a:gd name="T11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13">
                  <a:moveTo>
                    <a:pt x="135" y="113"/>
                  </a:moveTo>
                  <a:cubicBezTo>
                    <a:pt x="144" y="99"/>
                    <a:pt x="150" y="90"/>
                    <a:pt x="159" y="7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23" y="0"/>
                    <a:pt x="11" y="4"/>
                    <a:pt x="5" y="13"/>
                  </a:cubicBezTo>
                  <a:cubicBezTo>
                    <a:pt x="0" y="23"/>
                    <a:pt x="3" y="35"/>
                    <a:pt x="13" y="41"/>
                  </a:cubicBezTo>
                  <a:lnTo>
                    <a:pt x="135" y="113"/>
                  </a:lnTo>
                  <a:close/>
                </a:path>
              </a:pathLst>
            </a:custGeom>
            <a:solidFill>
              <a:srgbClr val="EE9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9"/>
            <p:cNvSpPr/>
            <p:nvPr/>
          </p:nvSpPr>
          <p:spPr bwMode="auto">
            <a:xfrm>
              <a:off x="4102100" y="3354388"/>
              <a:ext cx="161925" cy="139700"/>
            </a:xfrm>
            <a:custGeom>
              <a:avLst/>
              <a:gdLst>
                <a:gd name="T0" fmla="*/ 7 w 43"/>
                <a:gd name="T1" fmla="*/ 12 h 37"/>
                <a:gd name="T2" fmla="*/ 33 w 43"/>
                <a:gd name="T3" fmla="*/ 11 h 37"/>
                <a:gd name="T4" fmla="*/ 37 w 43"/>
                <a:gd name="T5" fmla="*/ 31 h 37"/>
                <a:gd name="T6" fmla="*/ 17 w 43"/>
                <a:gd name="T7" fmla="*/ 33 h 37"/>
                <a:gd name="T8" fmla="*/ 7 w 43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7">
                  <a:moveTo>
                    <a:pt x="7" y="12"/>
                  </a:moveTo>
                  <a:cubicBezTo>
                    <a:pt x="14" y="0"/>
                    <a:pt x="24" y="4"/>
                    <a:pt x="33" y="11"/>
                  </a:cubicBezTo>
                  <a:cubicBezTo>
                    <a:pt x="43" y="19"/>
                    <a:pt x="39" y="28"/>
                    <a:pt x="37" y="31"/>
                  </a:cubicBezTo>
                  <a:cubicBezTo>
                    <a:pt x="32" y="37"/>
                    <a:pt x="24" y="36"/>
                    <a:pt x="17" y="33"/>
                  </a:cubicBezTo>
                  <a:cubicBezTo>
                    <a:pt x="9" y="29"/>
                    <a:pt x="0" y="22"/>
                    <a:pt x="7" y="12"/>
                  </a:cubicBezTo>
                  <a:close/>
                </a:path>
              </a:pathLst>
            </a:custGeom>
            <a:solidFill>
              <a:srgbClr val="EEA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0"/>
            <p:cNvSpPr/>
            <p:nvPr/>
          </p:nvSpPr>
          <p:spPr bwMode="auto">
            <a:xfrm>
              <a:off x="4279900" y="3227388"/>
              <a:ext cx="596900" cy="423863"/>
            </a:xfrm>
            <a:custGeom>
              <a:avLst/>
              <a:gdLst>
                <a:gd name="T0" fmla="*/ 135 w 159"/>
                <a:gd name="T1" fmla="*/ 113 h 113"/>
                <a:gd name="T2" fmla="*/ 159 w 159"/>
                <a:gd name="T3" fmla="*/ 77 h 113"/>
                <a:gd name="T4" fmla="*/ 33 w 159"/>
                <a:gd name="T5" fmla="*/ 6 h 113"/>
                <a:gd name="T6" fmla="*/ 5 w 159"/>
                <a:gd name="T7" fmla="*/ 14 h 113"/>
                <a:gd name="T8" fmla="*/ 13 w 159"/>
                <a:gd name="T9" fmla="*/ 41 h 113"/>
                <a:gd name="T10" fmla="*/ 135 w 159"/>
                <a:gd name="T11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13">
                  <a:moveTo>
                    <a:pt x="135" y="113"/>
                  </a:moveTo>
                  <a:cubicBezTo>
                    <a:pt x="144" y="99"/>
                    <a:pt x="150" y="91"/>
                    <a:pt x="159" y="7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23" y="0"/>
                    <a:pt x="11" y="4"/>
                    <a:pt x="5" y="14"/>
                  </a:cubicBezTo>
                  <a:cubicBezTo>
                    <a:pt x="0" y="23"/>
                    <a:pt x="3" y="36"/>
                    <a:pt x="13" y="41"/>
                  </a:cubicBezTo>
                  <a:lnTo>
                    <a:pt x="135" y="113"/>
                  </a:lnTo>
                  <a:close/>
                </a:path>
              </a:pathLst>
            </a:custGeom>
            <a:solidFill>
              <a:srgbClr val="EE9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4286250" y="3241675"/>
              <a:ext cx="161925" cy="142875"/>
            </a:xfrm>
            <a:custGeom>
              <a:avLst/>
              <a:gdLst>
                <a:gd name="T0" fmla="*/ 7 w 43"/>
                <a:gd name="T1" fmla="*/ 12 h 38"/>
                <a:gd name="T2" fmla="*/ 33 w 43"/>
                <a:gd name="T3" fmla="*/ 11 h 38"/>
                <a:gd name="T4" fmla="*/ 37 w 43"/>
                <a:gd name="T5" fmla="*/ 31 h 38"/>
                <a:gd name="T6" fmla="*/ 17 w 43"/>
                <a:gd name="T7" fmla="*/ 33 h 38"/>
                <a:gd name="T8" fmla="*/ 7 w 43"/>
                <a:gd name="T9" fmla="*/ 1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8">
                  <a:moveTo>
                    <a:pt x="7" y="12"/>
                  </a:moveTo>
                  <a:cubicBezTo>
                    <a:pt x="14" y="0"/>
                    <a:pt x="24" y="4"/>
                    <a:pt x="33" y="11"/>
                  </a:cubicBezTo>
                  <a:cubicBezTo>
                    <a:pt x="43" y="19"/>
                    <a:pt x="39" y="28"/>
                    <a:pt x="37" y="31"/>
                  </a:cubicBezTo>
                  <a:cubicBezTo>
                    <a:pt x="32" y="38"/>
                    <a:pt x="24" y="36"/>
                    <a:pt x="17" y="33"/>
                  </a:cubicBezTo>
                  <a:cubicBezTo>
                    <a:pt x="9" y="29"/>
                    <a:pt x="0" y="22"/>
                    <a:pt x="7" y="12"/>
                  </a:cubicBezTo>
                  <a:close/>
                </a:path>
              </a:pathLst>
            </a:custGeom>
            <a:solidFill>
              <a:srgbClr val="EEA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2"/>
            <p:cNvSpPr/>
            <p:nvPr/>
          </p:nvSpPr>
          <p:spPr bwMode="auto">
            <a:xfrm>
              <a:off x="4095750" y="3565525"/>
              <a:ext cx="596900" cy="419100"/>
            </a:xfrm>
            <a:custGeom>
              <a:avLst/>
              <a:gdLst>
                <a:gd name="T0" fmla="*/ 135 w 159"/>
                <a:gd name="T1" fmla="*/ 112 h 112"/>
                <a:gd name="T2" fmla="*/ 159 w 159"/>
                <a:gd name="T3" fmla="*/ 77 h 112"/>
                <a:gd name="T4" fmla="*/ 33 w 159"/>
                <a:gd name="T5" fmla="*/ 6 h 112"/>
                <a:gd name="T6" fmla="*/ 6 w 159"/>
                <a:gd name="T7" fmla="*/ 13 h 112"/>
                <a:gd name="T8" fmla="*/ 14 w 159"/>
                <a:gd name="T9" fmla="*/ 41 h 112"/>
                <a:gd name="T10" fmla="*/ 135 w 159"/>
                <a:gd name="T1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12">
                  <a:moveTo>
                    <a:pt x="135" y="112"/>
                  </a:moveTo>
                  <a:cubicBezTo>
                    <a:pt x="144" y="99"/>
                    <a:pt x="150" y="90"/>
                    <a:pt x="159" y="7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24" y="0"/>
                    <a:pt x="11" y="4"/>
                    <a:pt x="6" y="13"/>
                  </a:cubicBezTo>
                  <a:cubicBezTo>
                    <a:pt x="0" y="23"/>
                    <a:pt x="4" y="35"/>
                    <a:pt x="14" y="41"/>
                  </a:cubicBezTo>
                  <a:lnTo>
                    <a:pt x="135" y="112"/>
                  </a:lnTo>
                  <a:close/>
                </a:path>
              </a:pathLst>
            </a:custGeom>
            <a:solidFill>
              <a:srgbClr val="EE9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3"/>
            <p:cNvSpPr/>
            <p:nvPr/>
          </p:nvSpPr>
          <p:spPr bwMode="auto">
            <a:xfrm>
              <a:off x="4102100" y="3579813"/>
              <a:ext cx="161925" cy="139700"/>
            </a:xfrm>
            <a:custGeom>
              <a:avLst/>
              <a:gdLst>
                <a:gd name="T0" fmla="*/ 7 w 43"/>
                <a:gd name="T1" fmla="*/ 12 h 37"/>
                <a:gd name="T2" fmla="*/ 34 w 43"/>
                <a:gd name="T3" fmla="*/ 11 h 37"/>
                <a:gd name="T4" fmla="*/ 37 w 43"/>
                <a:gd name="T5" fmla="*/ 31 h 37"/>
                <a:gd name="T6" fmla="*/ 17 w 43"/>
                <a:gd name="T7" fmla="*/ 32 h 37"/>
                <a:gd name="T8" fmla="*/ 7 w 43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7">
                  <a:moveTo>
                    <a:pt x="7" y="12"/>
                  </a:moveTo>
                  <a:cubicBezTo>
                    <a:pt x="15" y="0"/>
                    <a:pt x="24" y="3"/>
                    <a:pt x="34" y="11"/>
                  </a:cubicBezTo>
                  <a:cubicBezTo>
                    <a:pt x="43" y="19"/>
                    <a:pt x="39" y="28"/>
                    <a:pt x="37" y="31"/>
                  </a:cubicBezTo>
                  <a:cubicBezTo>
                    <a:pt x="32" y="37"/>
                    <a:pt x="25" y="36"/>
                    <a:pt x="17" y="32"/>
                  </a:cubicBezTo>
                  <a:cubicBezTo>
                    <a:pt x="10" y="29"/>
                    <a:pt x="0" y="22"/>
                    <a:pt x="7" y="12"/>
                  </a:cubicBezTo>
                  <a:close/>
                </a:path>
              </a:pathLst>
            </a:custGeom>
            <a:solidFill>
              <a:srgbClr val="EEA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4170363" y="3813175"/>
              <a:ext cx="536575" cy="379413"/>
            </a:xfrm>
            <a:custGeom>
              <a:avLst/>
              <a:gdLst>
                <a:gd name="T0" fmla="*/ 121 w 143"/>
                <a:gd name="T1" fmla="*/ 101 h 101"/>
                <a:gd name="T2" fmla="*/ 143 w 143"/>
                <a:gd name="T3" fmla="*/ 69 h 101"/>
                <a:gd name="T4" fmla="*/ 29 w 143"/>
                <a:gd name="T5" fmla="*/ 5 h 101"/>
                <a:gd name="T6" fmla="*/ 4 w 143"/>
                <a:gd name="T7" fmla="*/ 12 h 101"/>
                <a:gd name="T8" fmla="*/ 11 w 143"/>
                <a:gd name="T9" fmla="*/ 37 h 101"/>
                <a:gd name="T10" fmla="*/ 121 w 143"/>
                <a:gd name="T11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01">
                  <a:moveTo>
                    <a:pt x="121" y="101"/>
                  </a:moveTo>
                  <a:cubicBezTo>
                    <a:pt x="129" y="89"/>
                    <a:pt x="135" y="81"/>
                    <a:pt x="143" y="69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0" y="0"/>
                    <a:pt x="9" y="3"/>
                    <a:pt x="4" y="12"/>
                  </a:cubicBezTo>
                  <a:cubicBezTo>
                    <a:pt x="0" y="21"/>
                    <a:pt x="3" y="32"/>
                    <a:pt x="11" y="37"/>
                  </a:cubicBezTo>
                  <a:lnTo>
                    <a:pt x="121" y="101"/>
                  </a:lnTo>
                  <a:close/>
                </a:path>
              </a:pathLst>
            </a:custGeom>
            <a:solidFill>
              <a:srgbClr val="EE9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4173538" y="3827463"/>
              <a:ext cx="147638" cy="123825"/>
            </a:xfrm>
            <a:custGeom>
              <a:avLst/>
              <a:gdLst>
                <a:gd name="T0" fmla="*/ 7 w 39"/>
                <a:gd name="T1" fmla="*/ 10 h 33"/>
                <a:gd name="T2" fmla="*/ 30 w 39"/>
                <a:gd name="T3" fmla="*/ 10 h 33"/>
                <a:gd name="T4" fmla="*/ 33 w 39"/>
                <a:gd name="T5" fmla="*/ 27 h 33"/>
                <a:gd name="T6" fmla="*/ 15 w 39"/>
                <a:gd name="T7" fmla="*/ 29 h 33"/>
                <a:gd name="T8" fmla="*/ 7 w 39"/>
                <a:gd name="T9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3">
                  <a:moveTo>
                    <a:pt x="7" y="10"/>
                  </a:moveTo>
                  <a:cubicBezTo>
                    <a:pt x="13" y="0"/>
                    <a:pt x="22" y="3"/>
                    <a:pt x="30" y="10"/>
                  </a:cubicBezTo>
                  <a:cubicBezTo>
                    <a:pt x="39" y="17"/>
                    <a:pt x="35" y="25"/>
                    <a:pt x="33" y="27"/>
                  </a:cubicBezTo>
                  <a:cubicBezTo>
                    <a:pt x="29" y="33"/>
                    <a:pt x="22" y="32"/>
                    <a:pt x="15" y="29"/>
                  </a:cubicBezTo>
                  <a:cubicBezTo>
                    <a:pt x="9" y="26"/>
                    <a:pt x="0" y="20"/>
                    <a:pt x="7" y="10"/>
                  </a:cubicBezTo>
                  <a:close/>
                </a:path>
              </a:pathLst>
            </a:custGeom>
            <a:solidFill>
              <a:srgbClr val="EEA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6"/>
            <p:cNvSpPr/>
            <p:nvPr/>
          </p:nvSpPr>
          <p:spPr bwMode="auto">
            <a:xfrm>
              <a:off x="5402263" y="4011613"/>
              <a:ext cx="457200" cy="646113"/>
            </a:xfrm>
            <a:custGeom>
              <a:avLst/>
              <a:gdLst>
                <a:gd name="T0" fmla="*/ 54 w 288"/>
                <a:gd name="T1" fmla="*/ 407 h 407"/>
                <a:gd name="T2" fmla="*/ 288 w 288"/>
                <a:gd name="T3" fmla="*/ 33 h 407"/>
                <a:gd name="T4" fmla="*/ 231 w 288"/>
                <a:gd name="T5" fmla="*/ 0 h 407"/>
                <a:gd name="T6" fmla="*/ 0 w 288"/>
                <a:gd name="T7" fmla="*/ 371 h 407"/>
                <a:gd name="T8" fmla="*/ 54 w 288"/>
                <a:gd name="T9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407">
                  <a:moveTo>
                    <a:pt x="54" y="407"/>
                  </a:moveTo>
                  <a:lnTo>
                    <a:pt x="288" y="33"/>
                  </a:lnTo>
                  <a:lnTo>
                    <a:pt x="231" y="0"/>
                  </a:lnTo>
                  <a:lnTo>
                    <a:pt x="0" y="371"/>
                  </a:lnTo>
                  <a:lnTo>
                    <a:pt x="54" y="4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7"/>
            <p:cNvSpPr/>
            <p:nvPr/>
          </p:nvSpPr>
          <p:spPr bwMode="auto">
            <a:xfrm>
              <a:off x="5461000" y="4049713"/>
              <a:ext cx="728663" cy="814388"/>
            </a:xfrm>
            <a:custGeom>
              <a:avLst/>
              <a:gdLst>
                <a:gd name="T0" fmla="*/ 459 w 459"/>
                <a:gd name="T1" fmla="*/ 142 h 513"/>
                <a:gd name="T2" fmla="*/ 232 w 459"/>
                <a:gd name="T3" fmla="*/ 0 h 513"/>
                <a:gd name="T4" fmla="*/ 0 w 459"/>
                <a:gd name="T5" fmla="*/ 371 h 513"/>
                <a:gd name="T6" fmla="*/ 227 w 459"/>
                <a:gd name="T7" fmla="*/ 513 h 513"/>
                <a:gd name="T8" fmla="*/ 459 w 459"/>
                <a:gd name="T9" fmla="*/ 142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513">
                  <a:moveTo>
                    <a:pt x="459" y="142"/>
                  </a:moveTo>
                  <a:lnTo>
                    <a:pt x="232" y="0"/>
                  </a:lnTo>
                  <a:lnTo>
                    <a:pt x="0" y="371"/>
                  </a:lnTo>
                  <a:lnTo>
                    <a:pt x="227" y="513"/>
                  </a:lnTo>
                  <a:lnTo>
                    <a:pt x="459" y="142"/>
                  </a:lnTo>
                  <a:close/>
                </a:path>
              </a:pathLst>
            </a:custGeom>
            <a:solidFill>
              <a:srgbClr val="008A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8"/>
            <p:cNvSpPr/>
            <p:nvPr/>
          </p:nvSpPr>
          <p:spPr bwMode="auto">
            <a:xfrm>
              <a:off x="5600700" y="4600575"/>
              <a:ext cx="90488" cy="90488"/>
            </a:xfrm>
            <a:custGeom>
              <a:avLst/>
              <a:gdLst>
                <a:gd name="T0" fmla="*/ 17 w 24"/>
                <a:gd name="T1" fmla="*/ 3 h 24"/>
                <a:gd name="T2" fmla="*/ 21 w 24"/>
                <a:gd name="T3" fmla="*/ 18 h 24"/>
                <a:gd name="T4" fmla="*/ 6 w 24"/>
                <a:gd name="T5" fmla="*/ 21 h 24"/>
                <a:gd name="T6" fmla="*/ 3 w 24"/>
                <a:gd name="T7" fmla="*/ 6 h 24"/>
                <a:gd name="T8" fmla="*/ 17 w 24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7" y="3"/>
                  </a:moveTo>
                  <a:cubicBezTo>
                    <a:pt x="22" y="6"/>
                    <a:pt x="24" y="13"/>
                    <a:pt x="21" y="18"/>
                  </a:cubicBezTo>
                  <a:cubicBezTo>
                    <a:pt x="18" y="23"/>
                    <a:pt x="11" y="24"/>
                    <a:pt x="6" y="21"/>
                  </a:cubicBezTo>
                  <a:cubicBezTo>
                    <a:pt x="1" y="18"/>
                    <a:pt x="0" y="11"/>
                    <a:pt x="3" y="6"/>
                  </a:cubicBezTo>
                  <a:cubicBezTo>
                    <a:pt x="6" y="1"/>
                    <a:pt x="12" y="0"/>
                    <a:pt x="1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9"/>
            <p:cNvSpPr/>
            <p:nvPr/>
          </p:nvSpPr>
          <p:spPr bwMode="auto">
            <a:xfrm>
              <a:off x="5859463" y="1593850"/>
              <a:ext cx="2998788" cy="2635250"/>
            </a:xfrm>
            <a:custGeom>
              <a:avLst/>
              <a:gdLst>
                <a:gd name="T0" fmla="*/ 263 w 799"/>
                <a:gd name="T1" fmla="*/ 62 h 702"/>
                <a:gd name="T2" fmla="*/ 447 w 799"/>
                <a:gd name="T3" fmla="*/ 0 h 702"/>
                <a:gd name="T4" fmla="*/ 786 w 799"/>
                <a:gd name="T5" fmla="*/ 314 h 702"/>
                <a:gd name="T6" fmla="*/ 561 w 799"/>
                <a:gd name="T7" fmla="*/ 647 h 702"/>
                <a:gd name="T8" fmla="*/ 233 w 799"/>
                <a:gd name="T9" fmla="*/ 619 h 702"/>
                <a:gd name="T10" fmla="*/ 137 w 799"/>
                <a:gd name="T11" fmla="*/ 448 h 702"/>
                <a:gd name="T12" fmla="*/ 263 w 799"/>
                <a:gd name="T13" fmla="*/ 6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9" h="702">
                  <a:moveTo>
                    <a:pt x="263" y="62"/>
                  </a:moveTo>
                  <a:cubicBezTo>
                    <a:pt x="263" y="62"/>
                    <a:pt x="364" y="1"/>
                    <a:pt x="447" y="0"/>
                  </a:cubicBezTo>
                  <a:cubicBezTo>
                    <a:pt x="538" y="3"/>
                    <a:pt x="775" y="49"/>
                    <a:pt x="786" y="314"/>
                  </a:cubicBezTo>
                  <a:cubicBezTo>
                    <a:pt x="799" y="560"/>
                    <a:pt x="561" y="647"/>
                    <a:pt x="561" y="647"/>
                  </a:cubicBezTo>
                  <a:cubicBezTo>
                    <a:pt x="455" y="695"/>
                    <a:pt x="268" y="702"/>
                    <a:pt x="233" y="619"/>
                  </a:cubicBezTo>
                  <a:cubicBezTo>
                    <a:pt x="200" y="532"/>
                    <a:pt x="159" y="474"/>
                    <a:pt x="137" y="448"/>
                  </a:cubicBezTo>
                  <a:cubicBezTo>
                    <a:pt x="0" y="224"/>
                    <a:pt x="202" y="90"/>
                    <a:pt x="263" y="62"/>
                  </a:cubicBezTo>
                  <a:close/>
                </a:path>
              </a:pathLst>
            </a:custGeom>
            <a:solidFill>
              <a:srgbClr val="5D20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50"/>
            <p:cNvSpPr/>
            <p:nvPr/>
          </p:nvSpPr>
          <p:spPr bwMode="auto">
            <a:xfrm>
              <a:off x="7056438" y="1511300"/>
              <a:ext cx="2147888" cy="2579688"/>
            </a:xfrm>
            <a:custGeom>
              <a:avLst/>
              <a:gdLst>
                <a:gd name="T0" fmla="*/ 451 w 572"/>
                <a:gd name="T1" fmla="*/ 333 h 687"/>
                <a:gd name="T2" fmla="*/ 343 w 572"/>
                <a:gd name="T3" fmla="*/ 113 h 687"/>
                <a:gd name="T4" fmla="*/ 140 w 572"/>
                <a:gd name="T5" fmla="*/ 30 h 687"/>
                <a:gd name="T6" fmla="*/ 0 w 572"/>
                <a:gd name="T7" fmla="*/ 65 h 687"/>
                <a:gd name="T8" fmla="*/ 63 w 572"/>
                <a:gd name="T9" fmla="*/ 29 h 687"/>
                <a:gd name="T10" fmla="*/ 243 w 572"/>
                <a:gd name="T11" fmla="*/ 2 h 687"/>
                <a:gd name="T12" fmla="*/ 550 w 572"/>
                <a:gd name="T13" fmla="*/ 302 h 687"/>
                <a:gd name="T14" fmla="*/ 185 w 572"/>
                <a:gd name="T15" fmla="*/ 687 h 687"/>
                <a:gd name="T16" fmla="*/ 451 w 572"/>
                <a:gd name="T17" fmla="*/ 333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2" h="687">
                  <a:moveTo>
                    <a:pt x="451" y="333"/>
                  </a:moveTo>
                  <a:cubicBezTo>
                    <a:pt x="442" y="182"/>
                    <a:pt x="343" y="113"/>
                    <a:pt x="343" y="113"/>
                  </a:cubicBezTo>
                  <a:cubicBezTo>
                    <a:pt x="343" y="113"/>
                    <a:pt x="232" y="33"/>
                    <a:pt x="140" y="30"/>
                  </a:cubicBezTo>
                  <a:cubicBezTo>
                    <a:pt x="118" y="29"/>
                    <a:pt x="20" y="60"/>
                    <a:pt x="0" y="65"/>
                  </a:cubicBezTo>
                  <a:cubicBezTo>
                    <a:pt x="0" y="65"/>
                    <a:pt x="63" y="29"/>
                    <a:pt x="63" y="29"/>
                  </a:cubicBezTo>
                  <a:cubicBezTo>
                    <a:pt x="110" y="9"/>
                    <a:pt x="189" y="0"/>
                    <a:pt x="243" y="2"/>
                  </a:cubicBezTo>
                  <a:cubicBezTo>
                    <a:pt x="335" y="5"/>
                    <a:pt x="521" y="96"/>
                    <a:pt x="550" y="302"/>
                  </a:cubicBezTo>
                  <a:cubicBezTo>
                    <a:pt x="572" y="609"/>
                    <a:pt x="293" y="672"/>
                    <a:pt x="185" y="687"/>
                  </a:cubicBezTo>
                  <a:cubicBezTo>
                    <a:pt x="247" y="638"/>
                    <a:pt x="461" y="524"/>
                    <a:pt x="451" y="333"/>
                  </a:cubicBezTo>
                  <a:close/>
                </a:path>
              </a:pathLst>
            </a:custGeom>
            <a:solidFill>
              <a:srgbClr val="4215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2" name="矩形 259"/>
          <p:cNvSpPr>
            <a:spLocks noChangeArrowheads="1"/>
          </p:cNvSpPr>
          <p:nvPr/>
        </p:nvSpPr>
        <p:spPr bwMode="auto">
          <a:xfrm>
            <a:off x="1974580" y="3491992"/>
            <a:ext cx="54374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求职面试 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竞聘应聘 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自我评价 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毕业生 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演说演讲</a:t>
            </a:r>
            <a:endParaRPr lang="en-US" altLang="zh-CN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矩形 259"/>
          <p:cNvSpPr>
            <a:spLocks noChangeArrowheads="1"/>
          </p:cNvSpPr>
          <p:nvPr/>
        </p:nvSpPr>
        <p:spPr bwMode="auto">
          <a:xfrm>
            <a:off x="1736759" y="2379180"/>
            <a:ext cx="567524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个人简历</a:t>
            </a:r>
            <a:r>
              <a:rPr lang="en-US" altLang="zh-CN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</a:p>
        </p:txBody>
      </p:sp>
      <p:sp>
        <p:nvSpPr>
          <p:cNvPr id="54" name="矩形 259"/>
          <p:cNvSpPr>
            <a:spLocks noChangeArrowheads="1"/>
          </p:cNvSpPr>
          <p:nvPr/>
        </p:nvSpPr>
        <p:spPr bwMode="auto">
          <a:xfrm>
            <a:off x="3117007" y="4101869"/>
            <a:ext cx="3981677" cy="43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400">
                <a:solidFill>
                  <a:schemeClr val="bg1"/>
                </a:solidFill>
              </a:rPr>
              <a:t>汇报人：</a:t>
            </a:r>
            <a:r>
              <a:rPr lang="en-US" altLang="zh-CN" sz="1400">
                <a:solidFill>
                  <a:schemeClr val="bg1"/>
                </a:solidFill>
              </a:rPr>
              <a:t>xiazaii</a:t>
            </a:r>
            <a:br>
              <a:rPr lang="en-US" altLang="zh-CN" sz="1400">
                <a:solidFill>
                  <a:schemeClr val="bg1"/>
                </a:solidFill>
              </a:rPr>
            </a:br>
            <a:r>
              <a:rPr lang="zh-CN" altLang="en-US" sz="1400">
                <a:solidFill>
                  <a:schemeClr val="bg1"/>
                </a:solidFill>
              </a:rPr>
              <a:t>汇报时间： </a:t>
            </a:r>
            <a:r>
              <a:rPr lang="en-US" altLang="zh-CN" sz="1400">
                <a:solidFill>
                  <a:schemeClr val="bg1"/>
                </a:solidFill>
              </a:rPr>
              <a:t>XX </a:t>
            </a:r>
            <a:r>
              <a:rPr lang="zh-CN" altLang="en-US" sz="1400">
                <a:solidFill>
                  <a:schemeClr val="bg1"/>
                </a:solidFill>
              </a:rPr>
              <a:t>年 </a:t>
            </a:r>
            <a:r>
              <a:rPr lang="en-US" altLang="zh-CN" sz="1400">
                <a:solidFill>
                  <a:schemeClr val="bg1"/>
                </a:solidFill>
              </a:rPr>
              <a:t>XX </a:t>
            </a:r>
            <a:r>
              <a:rPr lang="zh-CN" altLang="en-US" sz="1400">
                <a:solidFill>
                  <a:schemeClr val="bg1"/>
                </a:solidFill>
              </a:rPr>
              <a:t>月</a:t>
            </a:r>
            <a:endParaRPr lang="zh-CN" altLang="zh-CN" sz="1400" dirty="0">
              <a:solidFill>
                <a:schemeClr val="bg1"/>
              </a:solidFill>
            </a:endParaRPr>
          </a:p>
        </p:txBody>
      </p:sp>
      <p:pic>
        <p:nvPicPr>
          <p:cNvPr id="2" name="Could This Be Lo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24575" y="-124721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5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50"/>
                            </p:stCondLst>
                            <p:childTnLst>
                              <p:par>
                                <p:cTn id="5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52" grpId="0"/>
      <p:bldP spid="52" grpId="1"/>
      <p:bldP spid="53" grpId="0"/>
      <p:bldP spid="53" grpId="1"/>
      <p:bldP spid="54" grpId="0" bldLvl="0" animBg="1"/>
      <p:bldP spid="54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5880199" y="2097163"/>
            <a:ext cx="1080492" cy="10782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6025308" y="3615210"/>
            <a:ext cx="808137" cy="808137"/>
          </a:xfrm>
          <a:prstGeom prst="ellipse">
            <a:avLst/>
          </a:prstGeom>
          <a:solidFill>
            <a:schemeClr val="accent5"/>
          </a:solidFill>
          <a:ln w="9525" cmpd="sng">
            <a:noFill/>
            <a:rou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7259837" y="3476800"/>
            <a:ext cx="1078260" cy="10782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4502796" y="3476800"/>
            <a:ext cx="1078259" cy="10782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5880199" y="4854203"/>
            <a:ext cx="1080492" cy="10804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9" name="Freeform 7"/>
          <p:cNvSpPr/>
          <p:nvPr/>
        </p:nvSpPr>
        <p:spPr bwMode="auto">
          <a:xfrm>
            <a:off x="3971480" y="2217714"/>
            <a:ext cx="1727895" cy="468809"/>
          </a:xfrm>
          <a:custGeom>
            <a:avLst/>
            <a:gdLst>
              <a:gd name="T0" fmla="*/ 774 w 774"/>
              <a:gd name="T1" fmla="*/ 210 h 210"/>
              <a:gd name="T2" fmla="*/ 389 w 774"/>
              <a:gd name="T3" fmla="*/ 210 h 210"/>
              <a:gd name="T4" fmla="*/ 389 w 774"/>
              <a:gd name="T5" fmla="*/ 0 h 210"/>
              <a:gd name="T6" fmla="*/ 0 w 774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4" h="210">
                <a:moveTo>
                  <a:pt x="774" y="210"/>
                </a:moveTo>
                <a:lnTo>
                  <a:pt x="389" y="210"/>
                </a:lnTo>
                <a:lnTo>
                  <a:pt x="389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0" name="Freeform 8"/>
          <p:cNvSpPr/>
          <p:nvPr/>
        </p:nvSpPr>
        <p:spPr bwMode="auto">
          <a:xfrm>
            <a:off x="7833570" y="2217715"/>
            <a:ext cx="799207" cy="1076027"/>
          </a:xfrm>
          <a:custGeom>
            <a:avLst/>
            <a:gdLst>
              <a:gd name="T0" fmla="*/ 0 w 358"/>
              <a:gd name="T1" fmla="*/ 482 h 482"/>
              <a:gd name="T2" fmla="*/ 0 w 358"/>
              <a:gd name="T3" fmla="*/ 0 h 482"/>
              <a:gd name="T4" fmla="*/ 358 w 358"/>
              <a:gd name="T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8" h="482">
                <a:moveTo>
                  <a:pt x="0" y="482"/>
                </a:moveTo>
                <a:lnTo>
                  <a:pt x="0" y="0"/>
                </a:lnTo>
                <a:lnTo>
                  <a:pt x="358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1" name="Freeform 9"/>
          <p:cNvSpPr/>
          <p:nvPr/>
        </p:nvSpPr>
        <p:spPr bwMode="auto">
          <a:xfrm>
            <a:off x="7141518" y="4954663"/>
            <a:ext cx="1426517" cy="468809"/>
          </a:xfrm>
          <a:custGeom>
            <a:avLst/>
            <a:gdLst>
              <a:gd name="T0" fmla="*/ 0 w 639"/>
              <a:gd name="T1" fmla="*/ 210 h 210"/>
              <a:gd name="T2" fmla="*/ 318 w 639"/>
              <a:gd name="T3" fmla="*/ 210 h 210"/>
              <a:gd name="T4" fmla="*/ 318 w 639"/>
              <a:gd name="T5" fmla="*/ 0 h 210"/>
              <a:gd name="T6" fmla="*/ 639 w 639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9" h="210">
                <a:moveTo>
                  <a:pt x="0" y="210"/>
                </a:moveTo>
                <a:lnTo>
                  <a:pt x="318" y="210"/>
                </a:lnTo>
                <a:lnTo>
                  <a:pt x="318" y="0"/>
                </a:lnTo>
                <a:lnTo>
                  <a:pt x="639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2" name="Freeform 10"/>
          <p:cNvSpPr/>
          <p:nvPr/>
        </p:nvSpPr>
        <p:spPr bwMode="auto">
          <a:xfrm>
            <a:off x="3971479" y="4659983"/>
            <a:ext cx="1069329" cy="310306"/>
          </a:xfrm>
          <a:custGeom>
            <a:avLst/>
            <a:gdLst>
              <a:gd name="T0" fmla="*/ 479 w 479"/>
              <a:gd name="T1" fmla="*/ 0 h 139"/>
              <a:gd name="T2" fmla="*/ 479 w 479"/>
              <a:gd name="T3" fmla="*/ 139 h 139"/>
              <a:gd name="T4" fmla="*/ 0 w 479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9" h="139">
                <a:moveTo>
                  <a:pt x="479" y="0"/>
                </a:moveTo>
                <a:lnTo>
                  <a:pt x="479" y="139"/>
                </a:lnTo>
                <a:lnTo>
                  <a:pt x="0" y="139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3" name="Freeform 11"/>
          <p:cNvSpPr/>
          <p:nvPr/>
        </p:nvSpPr>
        <p:spPr bwMode="auto">
          <a:xfrm>
            <a:off x="7038827" y="3925517"/>
            <a:ext cx="95993" cy="191988"/>
          </a:xfrm>
          <a:custGeom>
            <a:avLst/>
            <a:gdLst>
              <a:gd name="T0" fmla="*/ 0 w 43"/>
              <a:gd name="T1" fmla="*/ 0 h 86"/>
              <a:gd name="T2" fmla="*/ 43 w 43"/>
              <a:gd name="T3" fmla="*/ 43 h 86"/>
              <a:gd name="T4" fmla="*/ 0 w 43"/>
              <a:gd name="T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0" y="0"/>
                </a:moveTo>
                <a:lnTo>
                  <a:pt x="43" y="43"/>
                </a:lnTo>
                <a:lnTo>
                  <a:pt x="0" y="86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4" name="Freeform 12"/>
          <p:cNvSpPr/>
          <p:nvPr/>
        </p:nvSpPr>
        <p:spPr bwMode="auto">
          <a:xfrm>
            <a:off x="5706071" y="3925517"/>
            <a:ext cx="95995" cy="191988"/>
          </a:xfrm>
          <a:custGeom>
            <a:avLst/>
            <a:gdLst>
              <a:gd name="T0" fmla="*/ 43 w 43"/>
              <a:gd name="T1" fmla="*/ 86 h 86"/>
              <a:gd name="T2" fmla="*/ 0 w 43"/>
              <a:gd name="T3" fmla="*/ 43 h 86"/>
              <a:gd name="T4" fmla="*/ 43 w 43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43" y="86"/>
                </a:moveTo>
                <a:lnTo>
                  <a:pt x="0" y="43"/>
                </a:lnTo>
                <a:lnTo>
                  <a:pt x="43" y="0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5" name="Freeform 13"/>
          <p:cNvSpPr/>
          <p:nvPr/>
        </p:nvSpPr>
        <p:spPr bwMode="auto">
          <a:xfrm>
            <a:off x="6324453" y="4639891"/>
            <a:ext cx="191988" cy="95995"/>
          </a:xfrm>
          <a:custGeom>
            <a:avLst/>
            <a:gdLst>
              <a:gd name="T0" fmla="*/ 86 w 86"/>
              <a:gd name="T1" fmla="*/ 0 h 43"/>
              <a:gd name="T2" fmla="*/ 43 w 86"/>
              <a:gd name="T3" fmla="*/ 43 h 43"/>
              <a:gd name="T4" fmla="*/ 0 w 86"/>
              <a:gd name="T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86" y="0"/>
                </a:moveTo>
                <a:lnTo>
                  <a:pt x="43" y="43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6" name="Freeform 14"/>
          <p:cNvSpPr/>
          <p:nvPr/>
        </p:nvSpPr>
        <p:spPr bwMode="auto">
          <a:xfrm>
            <a:off x="6324453" y="3307136"/>
            <a:ext cx="191988" cy="95993"/>
          </a:xfrm>
          <a:custGeom>
            <a:avLst/>
            <a:gdLst>
              <a:gd name="T0" fmla="*/ 0 w 86"/>
              <a:gd name="T1" fmla="*/ 43 h 43"/>
              <a:gd name="T2" fmla="*/ 43 w 86"/>
              <a:gd name="T3" fmla="*/ 0 h 43"/>
              <a:gd name="T4" fmla="*/ 86 w 86"/>
              <a:gd name="T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0" y="43"/>
                </a:moveTo>
                <a:lnTo>
                  <a:pt x="43" y="0"/>
                </a:lnTo>
                <a:lnTo>
                  <a:pt x="86" y="43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8833695" y="2110558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8833695" y="4840809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631902" y="4840809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1631902" y="2106093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51" name="Freeform 19"/>
          <p:cNvSpPr>
            <a:spLocks noEditPoints="1"/>
          </p:cNvSpPr>
          <p:nvPr/>
        </p:nvSpPr>
        <p:spPr bwMode="auto">
          <a:xfrm>
            <a:off x="6239620" y="2447652"/>
            <a:ext cx="392906" cy="401836"/>
          </a:xfrm>
          <a:custGeom>
            <a:avLst/>
            <a:gdLst>
              <a:gd name="T0" fmla="*/ 130 w 136"/>
              <a:gd name="T1" fmla="*/ 33 h 140"/>
              <a:gd name="T2" fmla="*/ 100 w 136"/>
              <a:gd name="T3" fmla="*/ 33 h 140"/>
              <a:gd name="T4" fmla="*/ 100 w 136"/>
              <a:gd name="T5" fmla="*/ 6 h 140"/>
              <a:gd name="T6" fmla="*/ 94 w 136"/>
              <a:gd name="T7" fmla="*/ 0 h 140"/>
              <a:gd name="T8" fmla="*/ 6 w 136"/>
              <a:gd name="T9" fmla="*/ 0 h 140"/>
              <a:gd name="T10" fmla="*/ 0 w 136"/>
              <a:gd name="T11" fmla="*/ 6 h 140"/>
              <a:gd name="T12" fmla="*/ 0 w 136"/>
              <a:gd name="T13" fmla="*/ 35 h 140"/>
              <a:gd name="T14" fmla="*/ 0 w 136"/>
              <a:gd name="T15" fmla="*/ 104 h 140"/>
              <a:gd name="T16" fmla="*/ 0 w 136"/>
              <a:gd name="T17" fmla="*/ 134 h 140"/>
              <a:gd name="T18" fmla="*/ 6 w 136"/>
              <a:gd name="T19" fmla="*/ 140 h 140"/>
              <a:gd name="T20" fmla="*/ 94 w 136"/>
              <a:gd name="T21" fmla="*/ 140 h 140"/>
              <a:gd name="T22" fmla="*/ 130 w 136"/>
              <a:gd name="T23" fmla="*/ 140 h 140"/>
              <a:gd name="T24" fmla="*/ 136 w 136"/>
              <a:gd name="T25" fmla="*/ 134 h 140"/>
              <a:gd name="T26" fmla="*/ 136 w 136"/>
              <a:gd name="T27" fmla="*/ 39 h 140"/>
              <a:gd name="T28" fmla="*/ 130 w 136"/>
              <a:gd name="T29" fmla="*/ 33 h 140"/>
              <a:gd name="T30" fmla="*/ 88 w 136"/>
              <a:gd name="T31" fmla="*/ 128 h 140"/>
              <a:gd name="T32" fmla="*/ 72 w 136"/>
              <a:gd name="T33" fmla="*/ 128 h 140"/>
              <a:gd name="T34" fmla="*/ 72 w 136"/>
              <a:gd name="T35" fmla="*/ 110 h 140"/>
              <a:gd name="T36" fmla="*/ 88 w 136"/>
              <a:gd name="T37" fmla="*/ 110 h 140"/>
              <a:gd name="T38" fmla="*/ 88 w 136"/>
              <a:gd name="T39" fmla="*/ 128 h 140"/>
              <a:gd name="T40" fmla="*/ 60 w 136"/>
              <a:gd name="T41" fmla="*/ 110 h 140"/>
              <a:gd name="T42" fmla="*/ 60 w 136"/>
              <a:gd name="T43" fmla="*/ 128 h 140"/>
              <a:gd name="T44" fmla="*/ 39 w 136"/>
              <a:gd name="T45" fmla="*/ 128 h 140"/>
              <a:gd name="T46" fmla="*/ 39 w 136"/>
              <a:gd name="T47" fmla="*/ 110 h 140"/>
              <a:gd name="T48" fmla="*/ 60 w 136"/>
              <a:gd name="T49" fmla="*/ 110 h 140"/>
              <a:gd name="T50" fmla="*/ 12 w 136"/>
              <a:gd name="T51" fmla="*/ 98 h 140"/>
              <a:gd name="T52" fmla="*/ 12 w 136"/>
              <a:gd name="T53" fmla="*/ 41 h 140"/>
              <a:gd name="T54" fmla="*/ 88 w 136"/>
              <a:gd name="T55" fmla="*/ 41 h 140"/>
              <a:gd name="T56" fmla="*/ 88 w 136"/>
              <a:gd name="T57" fmla="*/ 98 h 140"/>
              <a:gd name="T58" fmla="*/ 12 w 136"/>
              <a:gd name="T59" fmla="*/ 98 h 140"/>
              <a:gd name="T60" fmla="*/ 39 w 136"/>
              <a:gd name="T61" fmla="*/ 29 h 140"/>
              <a:gd name="T62" fmla="*/ 39 w 136"/>
              <a:gd name="T63" fmla="*/ 12 h 140"/>
              <a:gd name="T64" fmla="*/ 60 w 136"/>
              <a:gd name="T65" fmla="*/ 12 h 140"/>
              <a:gd name="T66" fmla="*/ 60 w 136"/>
              <a:gd name="T67" fmla="*/ 29 h 140"/>
              <a:gd name="T68" fmla="*/ 39 w 136"/>
              <a:gd name="T69" fmla="*/ 29 h 140"/>
              <a:gd name="T70" fmla="*/ 88 w 136"/>
              <a:gd name="T71" fmla="*/ 29 h 140"/>
              <a:gd name="T72" fmla="*/ 72 w 136"/>
              <a:gd name="T73" fmla="*/ 29 h 140"/>
              <a:gd name="T74" fmla="*/ 72 w 136"/>
              <a:gd name="T75" fmla="*/ 12 h 140"/>
              <a:gd name="T76" fmla="*/ 88 w 136"/>
              <a:gd name="T77" fmla="*/ 12 h 140"/>
              <a:gd name="T78" fmla="*/ 88 w 136"/>
              <a:gd name="T79" fmla="*/ 29 h 140"/>
              <a:gd name="T80" fmla="*/ 12 w 136"/>
              <a:gd name="T81" fmla="*/ 12 h 140"/>
              <a:gd name="T82" fmla="*/ 27 w 136"/>
              <a:gd name="T83" fmla="*/ 12 h 140"/>
              <a:gd name="T84" fmla="*/ 27 w 136"/>
              <a:gd name="T85" fmla="*/ 29 h 140"/>
              <a:gd name="T86" fmla="*/ 12 w 136"/>
              <a:gd name="T87" fmla="*/ 29 h 140"/>
              <a:gd name="T88" fmla="*/ 12 w 136"/>
              <a:gd name="T89" fmla="*/ 12 h 140"/>
              <a:gd name="T90" fmla="*/ 12 w 136"/>
              <a:gd name="T91" fmla="*/ 110 h 140"/>
              <a:gd name="T92" fmla="*/ 27 w 136"/>
              <a:gd name="T93" fmla="*/ 110 h 140"/>
              <a:gd name="T94" fmla="*/ 27 w 136"/>
              <a:gd name="T95" fmla="*/ 128 h 140"/>
              <a:gd name="T96" fmla="*/ 12 w 136"/>
              <a:gd name="T97" fmla="*/ 128 h 140"/>
              <a:gd name="T98" fmla="*/ 12 w 136"/>
              <a:gd name="T99" fmla="*/ 110 h 140"/>
              <a:gd name="T100" fmla="*/ 124 w 136"/>
              <a:gd name="T101" fmla="*/ 128 h 140"/>
              <a:gd name="T102" fmla="*/ 100 w 136"/>
              <a:gd name="T103" fmla="*/ 128 h 140"/>
              <a:gd name="T104" fmla="*/ 100 w 136"/>
              <a:gd name="T105" fmla="*/ 104 h 140"/>
              <a:gd name="T106" fmla="*/ 100 w 136"/>
              <a:gd name="T107" fmla="*/ 45 h 140"/>
              <a:gd name="T108" fmla="*/ 124 w 136"/>
              <a:gd name="T109" fmla="*/ 45 h 140"/>
              <a:gd name="T110" fmla="*/ 124 w 136"/>
              <a:gd name="T111" fmla="*/ 12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6" h="140">
                <a:moveTo>
                  <a:pt x="130" y="33"/>
                </a:moveTo>
                <a:cubicBezTo>
                  <a:pt x="100" y="33"/>
                  <a:pt x="100" y="33"/>
                  <a:pt x="100" y="33"/>
                </a:cubicBezTo>
                <a:cubicBezTo>
                  <a:pt x="100" y="6"/>
                  <a:pt x="100" y="6"/>
                  <a:pt x="100" y="6"/>
                </a:cubicBezTo>
                <a:cubicBezTo>
                  <a:pt x="100" y="2"/>
                  <a:pt x="97" y="0"/>
                  <a:pt x="94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7"/>
                  <a:pt x="2" y="140"/>
                  <a:pt x="6" y="140"/>
                </a:cubicBezTo>
                <a:cubicBezTo>
                  <a:pt x="94" y="140"/>
                  <a:pt x="94" y="140"/>
                  <a:pt x="94" y="140"/>
                </a:cubicBezTo>
                <a:cubicBezTo>
                  <a:pt x="130" y="140"/>
                  <a:pt x="130" y="140"/>
                  <a:pt x="130" y="140"/>
                </a:cubicBezTo>
                <a:cubicBezTo>
                  <a:pt x="134" y="140"/>
                  <a:pt x="136" y="137"/>
                  <a:pt x="136" y="134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36" y="36"/>
                  <a:pt x="134" y="33"/>
                  <a:pt x="130" y="33"/>
                </a:cubicBezTo>
                <a:close/>
                <a:moveTo>
                  <a:pt x="88" y="128"/>
                </a:moveTo>
                <a:cubicBezTo>
                  <a:pt x="72" y="128"/>
                  <a:pt x="72" y="128"/>
                  <a:pt x="72" y="128"/>
                </a:cubicBezTo>
                <a:cubicBezTo>
                  <a:pt x="72" y="110"/>
                  <a:pt x="72" y="110"/>
                  <a:pt x="72" y="110"/>
                </a:cubicBezTo>
                <a:cubicBezTo>
                  <a:pt x="88" y="110"/>
                  <a:pt x="88" y="110"/>
                  <a:pt x="88" y="110"/>
                </a:cubicBezTo>
                <a:lnTo>
                  <a:pt x="88" y="128"/>
                </a:lnTo>
                <a:close/>
                <a:moveTo>
                  <a:pt x="60" y="110"/>
                </a:moveTo>
                <a:cubicBezTo>
                  <a:pt x="60" y="128"/>
                  <a:pt x="60" y="128"/>
                  <a:pt x="60" y="128"/>
                </a:cubicBezTo>
                <a:cubicBezTo>
                  <a:pt x="39" y="128"/>
                  <a:pt x="39" y="128"/>
                  <a:pt x="39" y="128"/>
                </a:cubicBezTo>
                <a:cubicBezTo>
                  <a:pt x="39" y="110"/>
                  <a:pt x="39" y="110"/>
                  <a:pt x="39" y="110"/>
                </a:cubicBezTo>
                <a:lnTo>
                  <a:pt x="60" y="110"/>
                </a:lnTo>
                <a:close/>
                <a:moveTo>
                  <a:pt x="12" y="98"/>
                </a:moveTo>
                <a:cubicBezTo>
                  <a:pt x="12" y="41"/>
                  <a:pt x="12" y="41"/>
                  <a:pt x="12" y="41"/>
                </a:cubicBezTo>
                <a:cubicBezTo>
                  <a:pt x="88" y="41"/>
                  <a:pt x="88" y="41"/>
                  <a:pt x="88" y="41"/>
                </a:cubicBezTo>
                <a:cubicBezTo>
                  <a:pt x="88" y="98"/>
                  <a:pt x="88" y="98"/>
                  <a:pt x="88" y="98"/>
                </a:cubicBezTo>
                <a:lnTo>
                  <a:pt x="12" y="98"/>
                </a:lnTo>
                <a:close/>
                <a:moveTo>
                  <a:pt x="39" y="29"/>
                </a:moveTo>
                <a:cubicBezTo>
                  <a:pt x="39" y="12"/>
                  <a:pt x="39" y="12"/>
                  <a:pt x="39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29"/>
                  <a:pt x="60" y="29"/>
                  <a:pt x="60" y="29"/>
                </a:cubicBezTo>
                <a:lnTo>
                  <a:pt x="39" y="29"/>
                </a:lnTo>
                <a:close/>
                <a:moveTo>
                  <a:pt x="88" y="29"/>
                </a:moveTo>
                <a:cubicBezTo>
                  <a:pt x="72" y="29"/>
                  <a:pt x="72" y="29"/>
                  <a:pt x="72" y="29"/>
                </a:cubicBezTo>
                <a:cubicBezTo>
                  <a:pt x="72" y="12"/>
                  <a:pt x="72" y="12"/>
                  <a:pt x="72" y="12"/>
                </a:cubicBezTo>
                <a:cubicBezTo>
                  <a:pt x="88" y="12"/>
                  <a:pt x="88" y="12"/>
                  <a:pt x="88" y="12"/>
                </a:cubicBezTo>
                <a:lnTo>
                  <a:pt x="88" y="29"/>
                </a:lnTo>
                <a:close/>
                <a:moveTo>
                  <a:pt x="12" y="12"/>
                </a:moveTo>
                <a:cubicBezTo>
                  <a:pt x="27" y="12"/>
                  <a:pt x="27" y="12"/>
                  <a:pt x="27" y="12"/>
                </a:cubicBezTo>
                <a:cubicBezTo>
                  <a:pt x="27" y="29"/>
                  <a:pt x="27" y="29"/>
                  <a:pt x="27" y="29"/>
                </a:cubicBezTo>
                <a:cubicBezTo>
                  <a:pt x="12" y="29"/>
                  <a:pt x="12" y="29"/>
                  <a:pt x="12" y="29"/>
                </a:cubicBezTo>
                <a:lnTo>
                  <a:pt x="12" y="12"/>
                </a:lnTo>
                <a:close/>
                <a:moveTo>
                  <a:pt x="12" y="110"/>
                </a:moveTo>
                <a:cubicBezTo>
                  <a:pt x="27" y="110"/>
                  <a:pt x="27" y="110"/>
                  <a:pt x="27" y="110"/>
                </a:cubicBezTo>
                <a:cubicBezTo>
                  <a:pt x="27" y="128"/>
                  <a:pt x="27" y="128"/>
                  <a:pt x="27" y="128"/>
                </a:cubicBezTo>
                <a:cubicBezTo>
                  <a:pt x="12" y="128"/>
                  <a:pt x="12" y="128"/>
                  <a:pt x="12" y="128"/>
                </a:cubicBezTo>
                <a:lnTo>
                  <a:pt x="12" y="110"/>
                </a:lnTo>
                <a:close/>
                <a:moveTo>
                  <a:pt x="124" y="128"/>
                </a:moveTo>
                <a:cubicBezTo>
                  <a:pt x="100" y="128"/>
                  <a:pt x="100" y="128"/>
                  <a:pt x="100" y="128"/>
                </a:cubicBezTo>
                <a:cubicBezTo>
                  <a:pt x="100" y="104"/>
                  <a:pt x="100" y="104"/>
                  <a:pt x="100" y="104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124" y="45"/>
                  <a:pt x="124" y="45"/>
                  <a:pt x="124" y="45"/>
                </a:cubicBezTo>
                <a:lnTo>
                  <a:pt x="124" y="1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452" name="Group 20"/>
          <p:cNvGrpSpPr/>
          <p:nvPr/>
        </p:nvGrpSpPr>
        <p:grpSpPr bwMode="auto">
          <a:xfrm>
            <a:off x="4815335" y="3778177"/>
            <a:ext cx="495598" cy="504527"/>
            <a:chOff x="0" y="0"/>
            <a:chExt cx="276" cy="281"/>
          </a:xfrm>
        </p:grpSpPr>
        <p:sp>
          <p:nvSpPr>
            <p:cNvPr id="18453" name="Freeform 21"/>
            <p:cNvSpPr/>
            <p:nvPr/>
          </p:nvSpPr>
          <p:spPr bwMode="auto">
            <a:xfrm>
              <a:off x="0" y="0"/>
              <a:ext cx="276" cy="203"/>
            </a:xfrm>
            <a:custGeom>
              <a:avLst/>
              <a:gdLst>
                <a:gd name="T0" fmla="*/ 106 w 138"/>
                <a:gd name="T1" fmla="*/ 37 h 101"/>
                <a:gd name="T2" fmla="*/ 100 w 138"/>
                <a:gd name="T3" fmla="*/ 38 h 101"/>
                <a:gd name="T4" fmla="*/ 100 w 138"/>
                <a:gd name="T5" fmla="*/ 35 h 101"/>
                <a:gd name="T6" fmla="*/ 66 w 138"/>
                <a:gd name="T7" fmla="*/ 0 h 101"/>
                <a:gd name="T8" fmla="*/ 32 w 138"/>
                <a:gd name="T9" fmla="*/ 29 h 101"/>
                <a:gd name="T10" fmla="*/ 22 w 138"/>
                <a:gd name="T11" fmla="*/ 30 h 101"/>
                <a:gd name="T12" fmla="*/ 22 w 138"/>
                <a:gd name="T13" fmla="*/ 30 h 101"/>
                <a:gd name="T14" fmla="*/ 8 w 138"/>
                <a:gd name="T15" fmla="*/ 51 h 101"/>
                <a:gd name="T16" fmla="*/ 10 w 138"/>
                <a:gd name="T17" fmla="*/ 60 h 101"/>
                <a:gd name="T18" fmla="*/ 0 w 138"/>
                <a:gd name="T19" fmla="*/ 79 h 101"/>
                <a:gd name="T20" fmla="*/ 22 w 138"/>
                <a:gd name="T21" fmla="*/ 101 h 101"/>
                <a:gd name="T22" fmla="*/ 45 w 138"/>
                <a:gd name="T23" fmla="*/ 101 h 101"/>
                <a:gd name="T24" fmla="*/ 51 w 138"/>
                <a:gd name="T25" fmla="*/ 95 h 101"/>
                <a:gd name="T26" fmla="*/ 45 w 138"/>
                <a:gd name="T27" fmla="*/ 89 h 101"/>
                <a:gd name="T28" fmla="*/ 22 w 138"/>
                <a:gd name="T29" fmla="*/ 89 h 101"/>
                <a:gd name="T30" fmla="*/ 12 w 138"/>
                <a:gd name="T31" fmla="*/ 79 h 101"/>
                <a:gd name="T32" fmla="*/ 20 w 138"/>
                <a:gd name="T33" fmla="*/ 69 h 101"/>
                <a:gd name="T34" fmla="*/ 25 w 138"/>
                <a:gd name="T35" fmla="*/ 65 h 101"/>
                <a:gd name="T36" fmla="*/ 23 w 138"/>
                <a:gd name="T37" fmla="*/ 58 h 101"/>
                <a:gd name="T38" fmla="*/ 20 w 138"/>
                <a:gd name="T39" fmla="*/ 51 h 101"/>
                <a:gd name="T40" fmla="*/ 26 w 138"/>
                <a:gd name="T41" fmla="*/ 41 h 101"/>
                <a:gd name="T42" fmla="*/ 26 w 138"/>
                <a:gd name="T43" fmla="*/ 41 h 101"/>
                <a:gd name="T44" fmla="*/ 35 w 138"/>
                <a:gd name="T45" fmla="*/ 42 h 101"/>
                <a:gd name="T46" fmla="*/ 41 w 138"/>
                <a:gd name="T47" fmla="*/ 42 h 101"/>
                <a:gd name="T48" fmla="*/ 43 w 138"/>
                <a:gd name="T49" fmla="*/ 36 h 101"/>
                <a:gd name="T50" fmla="*/ 43 w 138"/>
                <a:gd name="T51" fmla="*/ 35 h 101"/>
                <a:gd name="T52" fmla="*/ 43 w 138"/>
                <a:gd name="T53" fmla="*/ 35 h 101"/>
                <a:gd name="T54" fmla="*/ 66 w 138"/>
                <a:gd name="T55" fmla="*/ 12 h 101"/>
                <a:gd name="T56" fmla="*/ 88 w 138"/>
                <a:gd name="T57" fmla="*/ 35 h 101"/>
                <a:gd name="T58" fmla="*/ 84 w 138"/>
                <a:gd name="T59" fmla="*/ 46 h 101"/>
                <a:gd name="T60" fmla="*/ 86 w 138"/>
                <a:gd name="T61" fmla="*/ 54 h 101"/>
                <a:gd name="T62" fmla="*/ 93 w 138"/>
                <a:gd name="T63" fmla="*/ 54 h 101"/>
                <a:gd name="T64" fmla="*/ 106 w 138"/>
                <a:gd name="T65" fmla="*/ 49 h 101"/>
                <a:gd name="T66" fmla="*/ 126 w 138"/>
                <a:gd name="T67" fmla="*/ 69 h 101"/>
                <a:gd name="T68" fmla="*/ 106 w 138"/>
                <a:gd name="T69" fmla="*/ 89 h 101"/>
                <a:gd name="T70" fmla="*/ 93 w 138"/>
                <a:gd name="T71" fmla="*/ 89 h 101"/>
                <a:gd name="T72" fmla="*/ 87 w 138"/>
                <a:gd name="T73" fmla="*/ 95 h 101"/>
                <a:gd name="T74" fmla="*/ 93 w 138"/>
                <a:gd name="T75" fmla="*/ 101 h 101"/>
                <a:gd name="T76" fmla="*/ 106 w 138"/>
                <a:gd name="T77" fmla="*/ 101 h 101"/>
                <a:gd name="T78" fmla="*/ 138 w 138"/>
                <a:gd name="T79" fmla="*/ 69 h 101"/>
                <a:gd name="T80" fmla="*/ 106 w 138"/>
                <a:gd name="T8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01">
                  <a:moveTo>
                    <a:pt x="106" y="37"/>
                  </a:moveTo>
                  <a:cubicBezTo>
                    <a:pt x="104" y="37"/>
                    <a:pt x="102" y="37"/>
                    <a:pt x="100" y="38"/>
                  </a:cubicBezTo>
                  <a:cubicBezTo>
                    <a:pt x="100" y="37"/>
                    <a:pt x="100" y="36"/>
                    <a:pt x="100" y="35"/>
                  </a:cubicBezTo>
                  <a:cubicBezTo>
                    <a:pt x="100" y="16"/>
                    <a:pt x="84" y="0"/>
                    <a:pt x="66" y="0"/>
                  </a:cubicBezTo>
                  <a:cubicBezTo>
                    <a:pt x="49" y="0"/>
                    <a:pt x="35" y="13"/>
                    <a:pt x="32" y="29"/>
                  </a:cubicBezTo>
                  <a:cubicBezTo>
                    <a:pt x="28" y="28"/>
                    <a:pt x="25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3" y="33"/>
                    <a:pt x="8" y="42"/>
                    <a:pt x="8" y="51"/>
                  </a:cubicBezTo>
                  <a:cubicBezTo>
                    <a:pt x="8" y="54"/>
                    <a:pt x="8" y="57"/>
                    <a:pt x="10" y="60"/>
                  </a:cubicBezTo>
                  <a:cubicBezTo>
                    <a:pt x="4" y="64"/>
                    <a:pt x="0" y="71"/>
                    <a:pt x="0" y="79"/>
                  </a:cubicBezTo>
                  <a:cubicBezTo>
                    <a:pt x="0" y="91"/>
                    <a:pt x="10" y="101"/>
                    <a:pt x="2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8" y="101"/>
                    <a:pt x="51" y="98"/>
                    <a:pt x="51" y="95"/>
                  </a:cubicBezTo>
                  <a:cubicBezTo>
                    <a:pt x="51" y="92"/>
                    <a:pt x="48" y="89"/>
                    <a:pt x="45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9"/>
                    <a:pt x="12" y="84"/>
                    <a:pt x="12" y="79"/>
                  </a:cubicBezTo>
                  <a:cubicBezTo>
                    <a:pt x="12" y="74"/>
                    <a:pt x="16" y="70"/>
                    <a:pt x="20" y="69"/>
                  </a:cubicBezTo>
                  <a:cubicBezTo>
                    <a:pt x="23" y="69"/>
                    <a:pt x="25" y="67"/>
                    <a:pt x="25" y="65"/>
                  </a:cubicBezTo>
                  <a:cubicBezTo>
                    <a:pt x="26" y="62"/>
                    <a:pt x="25" y="60"/>
                    <a:pt x="23" y="58"/>
                  </a:cubicBezTo>
                  <a:cubicBezTo>
                    <a:pt x="21" y="57"/>
                    <a:pt x="20" y="54"/>
                    <a:pt x="20" y="51"/>
                  </a:cubicBezTo>
                  <a:cubicBezTo>
                    <a:pt x="20" y="47"/>
                    <a:pt x="22" y="43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9" y="40"/>
                    <a:pt x="32" y="40"/>
                    <a:pt x="35" y="42"/>
                  </a:cubicBezTo>
                  <a:cubicBezTo>
                    <a:pt x="36" y="43"/>
                    <a:pt x="39" y="43"/>
                    <a:pt x="41" y="42"/>
                  </a:cubicBezTo>
                  <a:cubicBezTo>
                    <a:pt x="43" y="41"/>
                    <a:pt x="44" y="39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2"/>
                    <a:pt x="53" y="12"/>
                    <a:pt x="66" y="12"/>
                  </a:cubicBezTo>
                  <a:cubicBezTo>
                    <a:pt x="78" y="12"/>
                    <a:pt x="88" y="22"/>
                    <a:pt x="88" y="35"/>
                  </a:cubicBezTo>
                  <a:cubicBezTo>
                    <a:pt x="88" y="39"/>
                    <a:pt x="87" y="43"/>
                    <a:pt x="84" y="46"/>
                  </a:cubicBezTo>
                  <a:cubicBezTo>
                    <a:pt x="83" y="49"/>
                    <a:pt x="83" y="52"/>
                    <a:pt x="86" y="54"/>
                  </a:cubicBezTo>
                  <a:cubicBezTo>
                    <a:pt x="88" y="56"/>
                    <a:pt x="91" y="56"/>
                    <a:pt x="93" y="54"/>
                  </a:cubicBezTo>
                  <a:cubicBezTo>
                    <a:pt x="96" y="52"/>
                    <a:pt x="100" y="49"/>
                    <a:pt x="106" y="49"/>
                  </a:cubicBezTo>
                  <a:cubicBezTo>
                    <a:pt x="117" y="49"/>
                    <a:pt x="126" y="58"/>
                    <a:pt x="126" y="69"/>
                  </a:cubicBezTo>
                  <a:cubicBezTo>
                    <a:pt x="126" y="80"/>
                    <a:pt x="117" y="89"/>
                    <a:pt x="106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0" y="89"/>
                    <a:pt x="87" y="92"/>
                    <a:pt x="87" y="95"/>
                  </a:cubicBezTo>
                  <a:cubicBezTo>
                    <a:pt x="87" y="98"/>
                    <a:pt x="90" y="101"/>
                    <a:pt x="93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24" y="101"/>
                    <a:pt x="138" y="87"/>
                    <a:pt x="138" y="69"/>
                  </a:cubicBezTo>
                  <a:cubicBezTo>
                    <a:pt x="138" y="51"/>
                    <a:pt x="124" y="37"/>
                    <a:pt x="106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4" name="Freeform 22"/>
            <p:cNvSpPr/>
            <p:nvPr/>
          </p:nvSpPr>
          <p:spPr bwMode="auto">
            <a:xfrm>
              <a:off x="84" y="115"/>
              <a:ext cx="108" cy="166"/>
            </a:xfrm>
            <a:custGeom>
              <a:avLst/>
              <a:gdLst>
                <a:gd name="T0" fmla="*/ 43 w 54"/>
                <a:gd name="T1" fmla="*/ 53 h 83"/>
                <a:gd name="T2" fmla="*/ 33 w 54"/>
                <a:gd name="T3" fmla="*/ 63 h 83"/>
                <a:gd name="T4" fmla="*/ 33 w 54"/>
                <a:gd name="T5" fmla="*/ 6 h 83"/>
                <a:gd name="T6" fmla="*/ 27 w 54"/>
                <a:gd name="T7" fmla="*/ 0 h 83"/>
                <a:gd name="T8" fmla="*/ 21 w 54"/>
                <a:gd name="T9" fmla="*/ 6 h 83"/>
                <a:gd name="T10" fmla="*/ 21 w 54"/>
                <a:gd name="T11" fmla="*/ 63 h 83"/>
                <a:gd name="T12" fmla="*/ 11 w 54"/>
                <a:gd name="T13" fmla="*/ 53 h 83"/>
                <a:gd name="T14" fmla="*/ 2 w 54"/>
                <a:gd name="T15" fmla="*/ 53 h 83"/>
                <a:gd name="T16" fmla="*/ 2 w 54"/>
                <a:gd name="T17" fmla="*/ 61 h 83"/>
                <a:gd name="T18" fmla="*/ 23 w 54"/>
                <a:gd name="T19" fmla="*/ 82 h 83"/>
                <a:gd name="T20" fmla="*/ 27 w 54"/>
                <a:gd name="T21" fmla="*/ 83 h 83"/>
                <a:gd name="T22" fmla="*/ 31 w 54"/>
                <a:gd name="T23" fmla="*/ 82 h 83"/>
                <a:gd name="T24" fmla="*/ 52 w 54"/>
                <a:gd name="T25" fmla="*/ 61 h 83"/>
                <a:gd name="T26" fmla="*/ 52 w 54"/>
                <a:gd name="T27" fmla="*/ 53 h 83"/>
                <a:gd name="T28" fmla="*/ 43 w 54"/>
                <a:gd name="T29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43" y="53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7" y="0"/>
                  </a:cubicBezTo>
                  <a:cubicBezTo>
                    <a:pt x="24" y="0"/>
                    <a:pt x="21" y="2"/>
                    <a:pt x="21" y="6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8" y="50"/>
                    <a:pt x="5" y="50"/>
                    <a:pt x="2" y="53"/>
                  </a:cubicBezTo>
                  <a:cubicBezTo>
                    <a:pt x="0" y="55"/>
                    <a:pt x="0" y="59"/>
                    <a:pt x="2" y="61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3"/>
                    <a:pt x="25" y="83"/>
                    <a:pt x="27" y="83"/>
                  </a:cubicBezTo>
                  <a:cubicBezTo>
                    <a:pt x="28" y="83"/>
                    <a:pt x="30" y="83"/>
                    <a:pt x="31" y="8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4" y="59"/>
                    <a:pt x="54" y="55"/>
                    <a:pt x="52" y="53"/>
                  </a:cubicBezTo>
                  <a:cubicBezTo>
                    <a:pt x="49" y="50"/>
                    <a:pt x="45" y="50"/>
                    <a:pt x="43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455" name="Freeform 23"/>
          <p:cNvSpPr>
            <a:spLocks noEditPoints="1"/>
          </p:cNvSpPr>
          <p:nvPr/>
        </p:nvSpPr>
        <p:spPr bwMode="auto">
          <a:xfrm>
            <a:off x="6210598" y="5182370"/>
            <a:ext cx="437555" cy="464344"/>
          </a:xfrm>
          <a:custGeom>
            <a:avLst/>
            <a:gdLst>
              <a:gd name="T0" fmla="*/ 111 w 132"/>
              <a:gd name="T1" fmla="*/ 56 h 140"/>
              <a:gd name="T2" fmla="*/ 103 w 132"/>
              <a:gd name="T3" fmla="*/ 56 h 140"/>
              <a:gd name="T4" fmla="*/ 103 w 132"/>
              <a:gd name="T5" fmla="*/ 37 h 140"/>
              <a:gd name="T6" fmla="*/ 66 w 132"/>
              <a:gd name="T7" fmla="*/ 0 h 140"/>
              <a:gd name="T8" fmla="*/ 29 w 132"/>
              <a:gd name="T9" fmla="*/ 37 h 140"/>
              <a:gd name="T10" fmla="*/ 29 w 132"/>
              <a:gd name="T11" fmla="*/ 55 h 140"/>
              <a:gd name="T12" fmla="*/ 21 w 132"/>
              <a:gd name="T13" fmla="*/ 55 h 140"/>
              <a:gd name="T14" fmla="*/ 0 w 132"/>
              <a:gd name="T15" fmla="*/ 76 h 140"/>
              <a:gd name="T16" fmla="*/ 21 w 132"/>
              <a:gd name="T17" fmla="*/ 97 h 140"/>
              <a:gd name="T18" fmla="*/ 41 w 132"/>
              <a:gd name="T19" fmla="*/ 97 h 140"/>
              <a:gd name="T20" fmla="*/ 41 w 132"/>
              <a:gd name="T21" fmla="*/ 57 h 140"/>
              <a:gd name="T22" fmla="*/ 41 w 132"/>
              <a:gd name="T23" fmla="*/ 55 h 140"/>
              <a:gd name="T24" fmla="*/ 41 w 132"/>
              <a:gd name="T25" fmla="*/ 37 h 140"/>
              <a:gd name="T26" fmla="*/ 66 w 132"/>
              <a:gd name="T27" fmla="*/ 12 h 140"/>
              <a:gd name="T28" fmla="*/ 91 w 132"/>
              <a:gd name="T29" fmla="*/ 37 h 140"/>
              <a:gd name="T30" fmla="*/ 91 w 132"/>
              <a:gd name="T31" fmla="*/ 56 h 140"/>
              <a:gd name="T32" fmla="*/ 91 w 132"/>
              <a:gd name="T33" fmla="*/ 59 h 140"/>
              <a:gd name="T34" fmla="*/ 91 w 132"/>
              <a:gd name="T35" fmla="*/ 92 h 140"/>
              <a:gd name="T36" fmla="*/ 91 w 132"/>
              <a:gd name="T37" fmla="*/ 98 h 140"/>
              <a:gd name="T38" fmla="*/ 91 w 132"/>
              <a:gd name="T39" fmla="*/ 109 h 140"/>
              <a:gd name="T40" fmla="*/ 81 w 132"/>
              <a:gd name="T41" fmla="*/ 119 h 140"/>
              <a:gd name="T42" fmla="*/ 79 w 132"/>
              <a:gd name="T43" fmla="*/ 119 h 140"/>
              <a:gd name="T44" fmla="*/ 66 w 132"/>
              <a:gd name="T45" fmla="*/ 110 h 140"/>
              <a:gd name="T46" fmla="*/ 51 w 132"/>
              <a:gd name="T47" fmla="*/ 125 h 140"/>
              <a:gd name="T48" fmla="*/ 66 w 132"/>
              <a:gd name="T49" fmla="*/ 140 h 140"/>
              <a:gd name="T50" fmla="*/ 79 w 132"/>
              <a:gd name="T51" fmla="*/ 131 h 140"/>
              <a:gd name="T52" fmla="*/ 81 w 132"/>
              <a:gd name="T53" fmla="*/ 131 h 140"/>
              <a:gd name="T54" fmla="*/ 103 w 132"/>
              <a:gd name="T55" fmla="*/ 109 h 140"/>
              <a:gd name="T56" fmla="*/ 103 w 132"/>
              <a:gd name="T57" fmla="*/ 98 h 140"/>
              <a:gd name="T58" fmla="*/ 111 w 132"/>
              <a:gd name="T59" fmla="*/ 98 h 140"/>
              <a:gd name="T60" fmla="*/ 132 w 132"/>
              <a:gd name="T61" fmla="*/ 77 h 140"/>
              <a:gd name="T62" fmla="*/ 111 w 132"/>
              <a:gd name="T63" fmla="*/ 56 h 140"/>
              <a:gd name="T64" fmla="*/ 29 w 132"/>
              <a:gd name="T65" fmla="*/ 85 h 140"/>
              <a:gd name="T66" fmla="*/ 21 w 132"/>
              <a:gd name="T67" fmla="*/ 85 h 140"/>
              <a:gd name="T68" fmla="*/ 12 w 132"/>
              <a:gd name="T69" fmla="*/ 76 h 140"/>
              <a:gd name="T70" fmla="*/ 21 w 132"/>
              <a:gd name="T71" fmla="*/ 67 h 140"/>
              <a:gd name="T72" fmla="*/ 29 w 132"/>
              <a:gd name="T73" fmla="*/ 67 h 140"/>
              <a:gd name="T74" fmla="*/ 29 w 132"/>
              <a:gd name="T75" fmla="*/ 85 h 140"/>
              <a:gd name="T76" fmla="*/ 111 w 132"/>
              <a:gd name="T77" fmla="*/ 86 h 140"/>
              <a:gd name="T78" fmla="*/ 103 w 132"/>
              <a:gd name="T79" fmla="*/ 86 h 140"/>
              <a:gd name="T80" fmla="*/ 103 w 132"/>
              <a:gd name="T81" fmla="*/ 68 h 140"/>
              <a:gd name="T82" fmla="*/ 111 w 132"/>
              <a:gd name="T83" fmla="*/ 68 h 140"/>
              <a:gd name="T84" fmla="*/ 120 w 132"/>
              <a:gd name="T85" fmla="*/ 77 h 140"/>
              <a:gd name="T86" fmla="*/ 111 w 132"/>
              <a:gd name="T87" fmla="*/ 8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2" h="140">
                <a:moveTo>
                  <a:pt x="111" y="56"/>
                </a:moveTo>
                <a:cubicBezTo>
                  <a:pt x="103" y="56"/>
                  <a:pt x="103" y="56"/>
                  <a:pt x="103" y="56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103" y="16"/>
                  <a:pt x="86" y="0"/>
                  <a:pt x="66" y="0"/>
                </a:cubicBezTo>
                <a:cubicBezTo>
                  <a:pt x="46" y="0"/>
                  <a:pt x="29" y="16"/>
                  <a:pt x="29" y="37"/>
                </a:cubicBezTo>
                <a:cubicBezTo>
                  <a:pt x="29" y="55"/>
                  <a:pt x="29" y="55"/>
                  <a:pt x="29" y="55"/>
                </a:cubicBezTo>
                <a:cubicBezTo>
                  <a:pt x="21" y="55"/>
                  <a:pt x="21" y="55"/>
                  <a:pt x="21" y="55"/>
                </a:cubicBezTo>
                <a:cubicBezTo>
                  <a:pt x="9" y="55"/>
                  <a:pt x="0" y="65"/>
                  <a:pt x="0" y="76"/>
                </a:cubicBezTo>
                <a:cubicBezTo>
                  <a:pt x="0" y="88"/>
                  <a:pt x="9" y="97"/>
                  <a:pt x="21" y="97"/>
                </a:cubicBezTo>
                <a:cubicBezTo>
                  <a:pt x="41" y="97"/>
                  <a:pt x="41" y="97"/>
                  <a:pt x="41" y="9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55"/>
                  <a:pt x="41" y="55"/>
                  <a:pt x="41" y="55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23"/>
                  <a:pt x="52" y="12"/>
                  <a:pt x="66" y="12"/>
                </a:cubicBezTo>
                <a:cubicBezTo>
                  <a:pt x="80" y="12"/>
                  <a:pt x="91" y="23"/>
                  <a:pt x="91" y="37"/>
                </a:cubicBezTo>
                <a:cubicBezTo>
                  <a:pt x="91" y="56"/>
                  <a:pt x="91" y="56"/>
                  <a:pt x="91" y="56"/>
                </a:cubicBezTo>
                <a:cubicBezTo>
                  <a:pt x="91" y="59"/>
                  <a:pt x="91" y="59"/>
                  <a:pt x="91" y="59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8"/>
                  <a:pt x="91" y="98"/>
                  <a:pt x="91" y="98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91" y="114"/>
                  <a:pt x="86" y="119"/>
                  <a:pt x="81" y="119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77" y="114"/>
                  <a:pt x="72" y="110"/>
                  <a:pt x="66" y="110"/>
                </a:cubicBezTo>
                <a:cubicBezTo>
                  <a:pt x="58" y="110"/>
                  <a:pt x="51" y="117"/>
                  <a:pt x="51" y="125"/>
                </a:cubicBezTo>
                <a:cubicBezTo>
                  <a:pt x="51" y="133"/>
                  <a:pt x="58" y="140"/>
                  <a:pt x="66" y="140"/>
                </a:cubicBezTo>
                <a:cubicBezTo>
                  <a:pt x="72" y="140"/>
                  <a:pt x="77" y="136"/>
                  <a:pt x="79" y="131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93" y="131"/>
                  <a:pt x="103" y="121"/>
                  <a:pt x="103" y="109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11" y="98"/>
                  <a:pt x="111" y="98"/>
                  <a:pt x="111" y="98"/>
                </a:cubicBezTo>
                <a:cubicBezTo>
                  <a:pt x="123" y="98"/>
                  <a:pt x="132" y="89"/>
                  <a:pt x="132" y="77"/>
                </a:cubicBezTo>
                <a:cubicBezTo>
                  <a:pt x="132" y="66"/>
                  <a:pt x="123" y="56"/>
                  <a:pt x="111" y="56"/>
                </a:cubicBezTo>
                <a:close/>
                <a:moveTo>
                  <a:pt x="29" y="85"/>
                </a:moveTo>
                <a:cubicBezTo>
                  <a:pt x="21" y="85"/>
                  <a:pt x="21" y="85"/>
                  <a:pt x="21" y="85"/>
                </a:cubicBezTo>
                <a:cubicBezTo>
                  <a:pt x="16" y="85"/>
                  <a:pt x="12" y="81"/>
                  <a:pt x="12" y="76"/>
                </a:cubicBezTo>
                <a:cubicBezTo>
                  <a:pt x="12" y="71"/>
                  <a:pt x="16" y="67"/>
                  <a:pt x="21" y="67"/>
                </a:cubicBezTo>
                <a:cubicBezTo>
                  <a:pt x="29" y="67"/>
                  <a:pt x="29" y="67"/>
                  <a:pt x="29" y="67"/>
                </a:cubicBezTo>
                <a:lnTo>
                  <a:pt x="29" y="85"/>
                </a:lnTo>
                <a:close/>
                <a:moveTo>
                  <a:pt x="111" y="86"/>
                </a:moveTo>
                <a:cubicBezTo>
                  <a:pt x="103" y="86"/>
                  <a:pt x="103" y="86"/>
                  <a:pt x="103" y="86"/>
                </a:cubicBezTo>
                <a:cubicBezTo>
                  <a:pt x="103" y="68"/>
                  <a:pt x="103" y="68"/>
                  <a:pt x="103" y="68"/>
                </a:cubicBezTo>
                <a:cubicBezTo>
                  <a:pt x="111" y="68"/>
                  <a:pt x="111" y="68"/>
                  <a:pt x="111" y="68"/>
                </a:cubicBezTo>
                <a:cubicBezTo>
                  <a:pt x="116" y="68"/>
                  <a:pt x="120" y="72"/>
                  <a:pt x="120" y="77"/>
                </a:cubicBezTo>
                <a:cubicBezTo>
                  <a:pt x="120" y="82"/>
                  <a:pt x="116" y="86"/>
                  <a:pt x="111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456" name="Group 24"/>
          <p:cNvGrpSpPr/>
          <p:nvPr/>
        </p:nvGrpSpPr>
        <p:grpSpPr bwMode="auto">
          <a:xfrm>
            <a:off x="7592468" y="3813895"/>
            <a:ext cx="433090" cy="370582"/>
            <a:chOff x="0" y="0"/>
            <a:chExt cx="280" cy="240"/>
          </a:xfrm>
        </p:grpSpPr>
        <p:sp>
          <p:nvSpPr>
            <p:cNvPr id="18457" name="Freeform 25"/>
            <p:cNvSpPr>
              <a:spLocks noEditPoints="1"/>
            </p:cNvSpPr>
            <p:nvPr/>
          </p:nvSpPr>
          <p:spPr bwMode="auto">
            <a:xfrm>
              <a:off x="0" y="0"/>
              <a:ext cx="280" cy="240"/>
            </a:xfrm>
            <a:custGeom>
              <a:avLst/>
              <a:gdLst>
                <a:gd name="T0" fmla="*/ 122 w 140"/>
                <a:gd name="T1" fmla="*/ 20 h 120"/>
                <a:gd name="T2" fmla="*/ 100 w 140"/>
                <a:gd name="T3" fmla="*/ 20 h 120"/>
                <a:gd name="T4" fmla="*/ 100 w 140"/>
                <a:gd name="T5" fmla="*/ 18 h 120"/>
                <a:gd name="T6" fmla="*/ 100 w 140"/>
                <a:gd name="T7" fmla="*/ 15 h 120"/>
                <a:gd name="T8" fmla="*/ 85 w 140"/>
                <a:gd name="T9" fmla="*/ 0 h 120"/>
                <a:gd name="T10" fmla="*/ 70 w 140"/>
                <a:gd name="T11" fmla="*/ 0 h 120"/>
                <a:gd name="T12" fmla="*/ 56 w 140"/>
                <a:gd name="T13" fmla="*/ 15 h 120"/>
                <a:gd name="T14" fmla="*/ 56 w 140"/>
                <a:gd name="T15" fmla="*/ 20 h 120"/>
                <a:gd name="T16" fmla="*/ 18 w 140"/>
                <a:gd name="T17" fmla="*/ 20 h 120"/>
                <a:gd name="T18" fmla="*/ 0 w 140"/>
                <a:gd name="T19" fmla="*/ 38 h 120"/>
                <a:gd name="T20" fmla="*/ 0 w 140"/>
                <a:gd name="T21" fmla="*/ 101 h 120"/>
                <a:gd name="T22" fmla="*/ 18 w 140"/>
                <a:gd name="T23" fmla="*/ 120 h 120"/>
                <a:gd name="T24" fmla="*/ 122 w 140"/>
                <a:gd name="T25" fmla="*/ 120 h 120"/>
                <a:gd name="T26" fmla="*/ 140 w 140"/>
                <a:gd name="T27" fmla="*/ 101 h 120"/>
                <a:gd name="T28" fmla="*/ 140 w 140"/>
                <a:gd name="T29" fmla="*/ 38 h 120"/>
                <a:gd name="T30" fmla="*/ 122 w 140"/>
                <a:gd name="T31" fmla="*/ 20 h 120"/>
                <a:gd name="T32" fmla="*/ 12 w 140"/>
                <a:gd name="T33" fmla="*/ 101 h 120"/>
                <a:gd name="T34" fmla="*/ 12 w 140"/>
                <a:gd name="T35" fmla="*/ 38 h 120"/>
                <a:gd name="T36" fmla="*/ 18 w 140"/>
                <a:gd name="T37" fmla="*/ 32 h 120"/>
                <a:gd name="T38" fmla="*/ 33 w 140"/>
                <a:gd name="T39" fmla="*/ 32 h 120"/>
                <a:gd name="T40" fmla="*/ 33 w 140"/>
                <a:gd name="T41" fmla="*/ 108 h 120"/>
                <a:gd name="T42" fmla="*/ 18 w 140"/>
                <a:gd name="T43" fmla="*/ 108 h 120"/>
                <a:gd name="T44" fmla="*/ 12 w 140"/>
                <a:gd name="T45" fmla="*/ 101 h 120"/>
                <a:gd name="T46" fmla="*/ 128 w 140"/>
                <a:gd name="T47" fmla="*/ 101 h 120"/>
                <a:gd name="T48" fmla="*/ 122 w 140"/>
                <a:gd name="T49" fmla="*/ 108 h 120"/>
                <a:gd name="T50" fmla="*/ 45 w 140"/>
                <a:gd name="T51" fmla="*/ 108 h 120"/>
                <a:gd name="T52" fmla="*/ 45 w 140"/>
                <a:gd name="T53" fmla="*/ 32 h 120"/>
                <a:gd name="T54" fmla="*/ 56 w 140"/>
                <a:gd name="T55" fmla="*/ 32 h 120"/>
                <a:gd name="T56" fmla="*/ 99 w 140"/>
                <a:gd name="T57" fmla="*/ 32 h 120"/>
                <a:gd name="T58" fmla="*/ 122 w 140"/>
                <a:gd name="T59" fmla="*/ 32 h 120"/>
                <a:gd name="T60" fmla="*/ 128 w 140"/>
                <a:gd name="T61" fmla="*/ 38 h 120"/>
                <a:gd name="T62" fmla="*/ 128 w 140"/>
                <a:gd name="T63" fmla="*/ 10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20">
                  <a:moveTo>
                    <a:pt x="122" y="20"/>
                  </a:moveTo>
                  <a:cubicBezTo>
                    <a:pt x="100" y="20"/>
                    <a:pt x="100" y="20"/>
                    <a:pt x="100" y="20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6"/>
                    <a:pt x="93" y="0"/>
                    <a:pt x="8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2" y="0"/>
                    <a:pt x="56" y="6"/>
                    <a:pt x="56" y="15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8" y="20"/>
                    <a:pt x="0" y="28"/>
                    <a:pt x="0" y="3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2"/>
                    <a:pt x="8" y="120"/>
                    <a:pt x="18" y="120"/>
                  </a:cubicBezTo>
                  <a:cubicBezTo>
                    <a:pt x="122" y="120"/>
                    <a:pt x="122" y="120"/>
                    <a:pt x="122" y="120"/>
                  </a:cubicBezTo>
                  <a:cubicBezTo>
                    <a:pt x="132" y="120"/>
                    <a:pt x="140" y="111"/>
                    <a:pt x="140" y="101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28"/>
                    <a:pt x="132" y="20"/>
                    <a:pt x="122" y="20"/>
                  </a:cubicBezTo>
                  <a:close/>
                  <a:moveTo>
                    <a:pt x="12" y="101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2" y="34"/>
                    <a:pt x="15" y="32"/>
                    <a:pt x="18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4" y="108"/>
                    <a:pt x="12" y="105"/>
                    <a:pt x="12" y="101"/>
                  </a:cubicBezTo>
                  <a:close/>
                  <a:moveTo>
                    <a:pt x="128" y="101"/>
                  </a:moveTo>
                  <a:cubicBezTo>
                    <a:pt x="128" y="105"/>
                    <a:pt x="125" y="108"/>
                    <a:pt x="122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5" y="32"/>
                    <a:pt x="128" y="34"/>
                    <a:pt x="128" y="38"/>
                  </a:cubicBezTo>
                  <a:lnTo>
                    <a:pt x="128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8" name="Freeform 26"/>
            <p:cNvSpPr>
              <a:spLocks noEditPoints="1"/>
            </p:cNvSpPr>
            <p:nvPr/>
          </p:nvSpPr>
          <p:spPr bwMode="auto">
            <a:xfrm>
              <a:off x="112" y="100"/>
              <a:ext cx="88" cy="88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2 h 44"/>
                <a:gd name="T12" fmla="*/ 12 w 44"/>
                <a:gd name="T13" fmla="*/ 22 h 44"/>
                <a:gd name="T14" fmla="*/ 22 w 44"/>
                <a:gd name="T15" fmla="*/ 12 h 44"/>
                <a:gd name="T16" fmla="*/ 32 w 44"/>
                <a:gd name="T17" fmla="*/ 22 h 44"/>
                <a:gd name="T18" fmla="*/ 22 w 44"/>
                <a:gd name="T19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2"/>
                  </a:moveTo>
                  <a:cubicBezTo>
                    <a:pt x="16" y="32"/>
                    <a:pt x="12" y="27"/>
                    <a:pt x="12" y="22"/>
                  </a:cubicBezTo>
                  <a:cubicBezTo>
                    <a:pt x="12" y="16"/>
                    <a:pt x="16" y="12"/>
                    <a:pt x="22" y="12"/>
                  </a:cubicBezTo>
                  <a:cubicBezTo>
                    <a:pt x="27" y="12"/>
                    <a:pt x="32" y="16"/>
                    <a:pt x="32" y="22"/>
                  </a:cubicBezTo>
                  <a:cubicBezTo>
                    <a:pt x="32" y="27"/>
                    <a:pt x="27" y="32"/>
                    <a:pt x="22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459" name="Freeform 27"/>
          <p:cNvSpPr>
            <a:spLocks noEditPoints="1"/>
          </p:cNvSpPr>
          <p:nvPr/>
        </p:nvSpPr>
        <p:spPr bwMode="auto">
          <a:xfrm>
            <a:off x="6266409" y="3869706"/>
            <a:ext cx="325934" cy="303609"/>
          </a:xfrm>
          <a:custGeom>
            <a:avLst/>
            <a:gdLst>
              <a:gd name="T0" fmla="*/ 138 w 142"/>
              <a:gd name="T1" fmla="*/ 47 h 133"/>
              <a:gd name="T2" fmla="*/ 114 w 142"/>
              <a:gd name="T3" fmla="*/ 30 h 133"/>
              <a:gd name="T4" fmla="*/ 114 w 142"/>
              <a:gd name="T5" fmla="*/ 12 h 133"/>
              <a:gd name="T6" fmla="*/ 108 w 142"/>
              <a:gd name="T7" fmla="*/ 6 h 133"/>
              <a:gd name="T8" fmla="*/ 104 w 142"/>
              <a:gd name="T9" fmla="*/ 6 h 133"/>
              <a:gd name="T10" fmla="*/ 98 w 142"/>
              <a:gd name="T11" fmla="*/ 12 h 133"/>
              <a:gd name="T12" fmla="*/ 98 w 142"/>
              <a:gd name="T13" fmla="*/ 18 h 133"/>
              <a:gd name="T14" fmla="*/ 74 w 142"/>
              <a:gd name="T15" fmla="*/ 2 h 133"/>
              <a:gd name="T16" fmla="*/ 68 w 142"/>
              <a:gd name="T17" fmla="*/ 2 h 133"/>
              <a:gd name="T18" fmla="*/ 4 w 142"/>
              <a:gd name="T19" fmla="*/ 47 h 133"/>
              <a:gd name="T20" fmla="*/ 2 w 142"/>
              <a:gd name="T21" fmla="*/ 56 h 133"/>
              <a:gd name="T22" fmla="*/ 10 w 142"/>
              <a:gd name="T23" fmla="*/ 57 h 133"/>
              <a:gd name="T24" fmla="*/ 17 w 142"/>
              <a:gd name="T25" fmla="*/ 52 h 133"/>
              <a:gd name="T26" fmla="*/ 17 w 142"/>
              <a:gd name="T27" fmla="*/ 123 h 133"/>
              <a:gd name="T28" fmla="*/ 27 w 142"/>
              <a:gd name="T29" fmla="*/ 133 h 133"/>
              <a:gd name="T30" fmla="*/ 115 w 142"/>
              <a:gd name="T31" fmla="*/ 133 h 133"/>
              <a:gd name="T32" fmla="*/ 125 w 142"/>
              <a:gd name="T33" fmla="*/ 123 h 133"/>
              <a:gd name="T34" fmla="*/ 125 w 142"/>
              <a:gd name="T35" fmla="*/ 52 h 133"/>
              <a:gd name="T36" fmla="*/ 132 w 142"/>
              <a:gd name="T37" fmla="*/ 57 h 133"/>
              <a:gd name="T38" fmla="*/ 135 w 142"/>
              <a:gd name="T39" fmla="*/ 58 h 133"/>
              <a:gd name="T40" fmla="*/ 140 w 142"/>
              <a:gd name="T41" fmla="*/ 56 h 133"/>
              <a:gd name="T42" fmla="*/ 138 w 142"/>
              <a:gd name="T43" fmla="*/ 47 h 133"/>
              <a:gd name="T44" fmla="*/ 83 w 142"/>
              <a:gd name="T45" fmla="*/ 121 h 133"/>
              <a:gd name="T46" fmla="*/ 59 w 142"/>
              <a:gd name="T47" fmla="*/ 121 h 133"/>
              <a:gd name="T48" fmla="*/ 59 w 142"/>
              <a:gd name="T49" fmla="*/ 84 h 133"/>
              <a:gd name="T50" fmla="*/ 83 w 142"/>
              <a:gd name="T51" fmla="*/ 84 h 133"/>
              <a:gd name="T52" fmla="*/ 83 w 142"/>
              <a:gd name="T53" fmla="*/ 121 h 133"/>
              <a:gd name="T54" fmla="*/ 113 w 142"/>
              <a:gd name="T55" fmla="*/ 121 h 133"/>
              <a:gd name="T56" fmla="*/ 95 w 142"/>
              <a:gd name="T57" fmla="*/ 121 h 133"/>
              <a:gd name="T58" fmla="*/ 95 w 142"/>
              <a:gd name="T59" fmla="*/ 82 h 133"/>
              <a:gd name="T60" fmla="*/ 85 w 142"/>
              <a:gd name="T61" fmla="*/ 72 h 133"/>
              <a:gd name="T62" fmla="*/ 57 w 142"/>
              <a:gd name="T63" fmla="*/ 72 h 133"/>
              <a:gd name="T64" fmla="*/ 47 w 142"/>
              <a:gd name="T65" fmla="*/ 82 h 133"/>
              <a:gd name="T66" fmla="*/ 47 w 142"/>
              <a:gd name="T67" fmla="*/ 121 h 133"/>
              <a:gd name="T68" fmla="*/ 29 w 142"/>
              <a:gd name="T69" fmla="*/ 121 h 133"/>
              <a:gd name="T70" fmla="*/ 29 w 142"/>
              <a:gd name="T71" fmla="*/ 44 h 133"/>
              <a:gd name="T72" fmla="*/ 71 w 142"/>
              <a:gd name="T73" fmla="*/ 14 h 133"/>
              <a:gd name="T74" fmla="*/ 113 w 142"/>
              <a:gd name="T75" fmla="*/ 44 h 133"/>
              <a:gd name="T76" fmla="*/ 113 w 142"/>
              <a:gd name="T77" fmla="*/ 12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2" h="133">
                <a:moveTo>
                  <a:pt x="138" y="47"/>
                </a:moveTo>
                <a:cubicBezTo>
                  <a:pt x="114" y="30"/>
                  <a:pt x="114" y="30"/>
                  <a:pt x="114" y="30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114" y="9"/>
                  <a:pt x="111" y="6"/>
                  <a:pt x="108" y="6"/>
                </a:cubicBezTo>
                <a:cubicBezTo>
                  <a:pt x="104" y="6"/>
                  <a:pt x="104" y="6"/>
                  <a:pt x="104" y="6"/>
                </a:cubicBezTo>
                <a:cubicBezTo>
                  <a:pt x="100" y="6"/>
                  <a:pt x="98" y="9"/>
                  <a:pt x="98" y="12"/>
                </a:cubicBezTo>
                <a:cubicBezTo>
                  <a:pt x="98" y="18"/>
                  <a:pt x="98" y="18"/>
                  <a:pt x="98" y="18"/>
                </a:cubicBezTo>
                <a:cubicBezTo>
                  <a:pt x="74" y="2"/>
                  <a:pt x="74" y="2"/>
                  <a:pt x="74" y="2"/>
                </a:cubicBezTo>
                <a:cubicBezTo>
                  <a:pt x="72" y="0"/>
                  <a:pt x="70" y="0"/>
                  <a:pt x="68" y="2"/>
                </a:cubicBezTo>
                <a:cubicBezTo>
                  <a:pt x="4" y="47"/>
                  <a:pt x="4" y="47"/>
                  <a:pt x="4" y="47"/>
                </a:cubicBezTo>
                <a:cubicBezTo>
                  <a:pt x="1" y="49"/>
                  <a:pt x="0" y="53"/>
                  <a:pt x="2" y="56"/>
                </a:cubicBezTo>
                <a:cubicBezTo>
                  <a:pt x="4" y="58"/>
                  <a:pt x="8" y="59"/>
                  <a:pt x="10" y="57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123"/>
                  <a:pt x="17" y="123"/>
                  <a:pt x="17" y="123"/>
                </a:cubicBezTo>
                <a:cubicBezTo>
                  <a:pt x="17" y="129"/>
                  <a:pt x="21" y="133"/>
                  <a:pt x="27" y="133"/>
                </a:cubicBezTo>
                <a:cubicBezTo>
                  <a:pt x="115" y="133"/>
                  <a:pt x="115" y="133"/>
                  <a:pt x="115" y="133"/>
                </a:cubicBezTo>
                <a:cubicBezTo>
                  <a:pt x="121" y="133"/>
                  <a:pt x="125" y="129"/>
                  <a:pt x="125" y="123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33" y="58"/>
                  <a:pt x="134" y="58"/>
                  <a:pt x="135" y="58"/>
                </a:cubicBezTo>
                <a:cubicBezTo>
                  <a:pt x="137" y="58"/>
                  <a:pt x="139" y="57"/>
                  <a:pt x="140" y="56"/>
                </a:cubicBezTo>
                <a:cubicBezTo>
                  <a:pt x="142" y="53"/>
                  <a:pt x="141" y="49"/>
                  <a:pt x="138" y="47"/>
                </a:cubicBezTo>
                <a:close/>
                <a:moveTo>
                  <a:pt x="83" y="121"/>
                </a:moveTo>
                <a:cubicBezTo>
                  <a:pt x="59" y="121"/>
                  <a:pt x="59" y="121"/>
                  <a:pt x="59" y="121"/>
                </a:cubicBezTo>
                <a:cubicBezTo>
                  <a:pt x="59" y="84"/>
                  <a:pt x="59" y="84"/>
                  <a:pt x="59" y="84"/>
                </a:cubicBezTo>
                <a:cubicBezTo>
                  <a:pt x="83" y="84"/>
                  <a:pt x="83" y="84"/>
                  <a:pt x="83" y="84"/>
                </a:cubicBezTo>
                <a:lnTo>
                  <a:pt x="83" y="121"/>
                </a:lnTo>
                <a:close/>
                <a:moveTo>
                  <a:pt x="113" y="121"/>
                </a:moveTo>
                <a:cubicBezTo>
                  <a:pt x="95" y="121"/>
                  <a:pt x="95" y="121"/>
                  <a:pt x="95" y="121"/>
                </a:cubicBezTo>
                <a:cubicBezTo>
                  <a:pt x="95" y="82"/>
                  <a:pt x="95" y="82"/>
                  <a:pt x="95" y="82"/>
                </a:cubicBezTo>
                <a:cubicBezTo>
                  <a:pt x="95" y="76"/>
                  <a:pt x="90" y="72"/>
                  <a:pt x="85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2" y="72"/>
                  <a:pt x="47" y="76"/>
                  <a:pt x="47" y="82"/>
                </a:cubicBezTo>
                <a:cubicBezTo>
                  <a:pt x="47" y="121"/>
                  <a:pt x="47" y="121"/>
                  <a:pt x="47" y="121"/>
                </a:cubicBezTo>
                <a:cubicBezTo>
                  <a:pt x="29" y="121"/>
                  <a:pt x="29" y="121"/>
                  <a:pt x="29" y="121"/>
                </a:cubicBezTo>
                <a:cubicBezTo>
                  <a:pt x="29" y="44"/>
                  <a:pt x="29" y="44"/>
                  <a:pt x="29" y="44"/>
                </a:cubicBezTo>
                <a:cubicBezTo>
                  <a:pt x="71" y="14"/>
                  <a:pt x="71" y="14"/>
                  <a:pt x="71" y="14"/>
                </a:cubicBezTo>
                <a:cubicBezTo>
                  <a:pt x="113" y="44"/>
                  <a:pt x="113" y="44"/>
                  <a:pt x="113" y="44"/>
                </a:cubicBezTo>
                <a:lnTo>
                  <a:pt x="113" y="1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100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8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84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84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84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8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184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84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184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84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84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84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84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7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8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8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84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84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84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8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84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8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84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184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6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7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184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 p14:presetBounceEnd="6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3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4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84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 p14:presetBounceEnd="6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0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1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84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7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8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434" grpId="0" animBg="1"/>
          <p:bldP spid="18434" grpId="1" animBg="1"/>
          <p:bldP spid="18435" grpId="0" animBg="1"/>
          <p:bldP spid="18435" grpId="1" animBg="1"/>
          <p:bldP spid="18436" grpId="0" animBg="1"/>
          <p:bldP spid="18436" grpId="1" animBg="1"/>
          <p:bldP spid="18437" grpId="0" animBg="1"/>
          <p:bldP spid="18437" grpId="1" animBg="1"/>
          <p:bldP spid="18438" grpId="0" animBg="1"/>
          <p:bldP spid="18438" grpId="1" animBg="1"/>
          <p:bldP spid="18439" grpId="0" animBg="1"/>
          <p:bldP spid="18440" grpId="0" animBg="1"/>
          <p:bldP spid="18441" grpId="0" animBg="1"/>
          <p:bldP spid="18442" grpId="0" animBg="1"/>
          <p:bldP spid="18443" grpId="0" animBg="1"/>
          <p:bldP spid="18444" grpId="0" animBg="1"/>
          <p:bldP spid="18445" grpId="0" animBg="1"/>
          <p:bldP spid="18446" grpId="0" animBg="1"/>
          <p:bldP spid="18447" grpId="0"/>
          <p:bldP spid="18448" grpId="0"/>
          <p:bldP spid="18449" grpId="0"/>
          <p:bldP spid="18450" grpId="0"/>
          <p:bldP spid="18451" grpId="0" animBg="1"/>
          <p:bldP spid="18451" grpId="1" animBg="1"/>
          <p:bldP spid="18455" grpId="0" animBg="1"/>
          <p:bldP spid="18455" grpId="1" animBg="1"/>
          <p:bldP spid="18459" grpId="0" animBg="1"/>
          <p:bldP spid="18459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8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84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84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84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8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184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84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184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84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84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84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84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8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84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84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84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8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84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8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84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184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184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84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84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434" grpId="0" animBg="1"/>
          <p:bldP spid="18434" grpId="1" animBg="1"/>
          <p:bldP spid="18435" grpId="0" animBg="1"/>
          <p:bldP spid="18435" grpId="1" animBg="1"/>
          <p:bldP spid="18436" grpId="0" animBg="1"/>
          <p:bldP spid="18436" grpId="1" animBg="1"/>
          <p:bldP spid="18437" grpId="0" animBg="1"/>
          <p:bldP spid="18437" grpId="1" animBg="1"/>
          <p:bldP spid="18438" grpId="0" animBg="1"/>
          <p:bldP spid="18438" grpId="1" animBg="1"/>
          <p:bldP spid="18439" grpId="0" animBg="1"/>
          <p:bldP spid="18440" grpId="0" animBg="1"/>
          <p:bldP spid="18441" grpId="0" animBg="1"/>
          <p:bldP spid="18442" grpId="0" animBg="1"/>
          <p:bldP spid="18443" grpId="0" animBg="1"/>
          <p:bldP spid="18444" grpId="0" animBg="1"/>
          <p:bldP spid="18445" grpId="0" animBg="1"/>
          <p:bldP spid="18446" grpId="0" animBg="1"/>
          <p:bldP spid="18447" grpId="0"/>
          <p:bldP spid="18448" grpId="0"/>
          <p:bldP spid="18449" grpId="0"/>
          <p:bldP spid="18450" grpId="0"/>
          <p:bldP spid="18451" grpId="0" animBg="1"/>
          <p:bldP spid="18451" grpId="1" animBg="1"/>
          <p:bldP spid="18455" grpId="0" animBg="1"/>
          <p:bldP spid="18455" grpId="1" animBg="1"/>
          <p:bldP spid="18459" grpId="0" animBg="1"/>
          <p:bldP spid="18459" grpId="1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5"/>
          <p:cNvGrpSpPr/>
          <p:nvPr/>
        </p:nvGrpSpPr>
        <p:grpSpPr>
          <a:xfrm>
            <a:off x="1575380" y="2616525"/>
            <a:ext cx="5176130" cy="2982307"/>
            <a:chOff x="803822" y="1016361"/>
            <a:chExt cx="7536357" cy="2044618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9"/>
          <p:cNvGrpSpPr/>
          <p:nvPr/>
        </p:nvGrpSpPr>
        <p:grpSpPr>
          <a:xfrm>
            <a:off x="2028556" y="3174810"/>
            <a:ext cx="678703" cy="678698"/>
            <a:chOff x="846989" y="1401020"/>
            <a:chExt cx="877416" cy="877416"/>
          </a:xfrm>
          <a:effectLst/>
        </p:grpSpPr>
        <p:sp>
          <p:nvSpPr>
            <p:cNvPr id="102" name="Teardrop 101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6" name="Group 279"/>
          <p:cNvGrpSpPr/>
          <p:nvPr/>
        </p:nvGrpSpPr>
        <p:grpSpPr>
          <a:xfrm>
            <a:off x="2819507" y="2236715"/>
            <a:ext cx="678703" cy="678698"/>
            <a:chOff x="846989" y="1401020"/>
            <a:chExt cx="877416" cy="877416"/>
          </a:xfrm>
          <a:effectLst/>
        </p:grpSpPr>
        <p:sp>
          <p:nvSpPr>
            <p:cNvPr id="109" name="Teardrop 10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7" name="Group 279"/>
          <p:cNvGrpSpPr/>
          <p:nvPr/>
        </p:nvGrpSpPr>
        <p:grpSpPr>
          <a:xfrm>
            <a:off x="3750035" y="1899397"/>
            <a:ext cx="678703" cy="678698"/>
            <a:chOff x="846989" y="1401020"/>
            <a:chExt cx="877416" cy="877416"/>
          </a:xfrm>
          <a:effectLst/>
        </p:grpSpPr>
        <p:sp>
          <p:nvSpPr>
            <p:cNvPr id="118" name="Teardrop 11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064895" y="5741859"/>
            <a:ext cx="615553" cy="2215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931779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798662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Freeform 6"/>
          <p:cNvSpPr/>
          <p:nvPr/>
        </p:nvSpPr>
        <p:spPr bwMode="auto">
          <a:xfrm>
            <a:off x="2242485" y="302726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Freeform 6"/>
          <p:cNvSpPr/>
          <p:nvPr/>
        </p:nvSpPr>
        <p:spPr bwMode="auto">
          <a:xfrm>
            <a:off x="3998369" y="302726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Freeform 6"/>
          <p:cNvSpPr/>
          <p:nvPr/>
        </p:nvSpPr>
        <p:spPr bwMode="auto">
          <a:xfrm>
            <a:off x="1678340" y="3987021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6"/>
          <p:cNvSpPr/>
          <p:nvPr/>
        </p:nvSpPr>
        <p:spPr bwMode="auto">
          <a:xfrm>
            <a:off x="3066998" y="2707344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6"/>
          <p:cNvSpPr/>
          <p:nvPr/>
        </p:nvSpPr>
        <p:spPr bwMode="auto">
          <a:xfrm>
            <a:off x="4928898" y="3471760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6" name="Group 279"/>
          <p:cNvGrpSpPr/>
          <p:nvPr/>
        </p:nvGrpSpPr>
        <p:grpSpPr>
          <a:xfrm>
            <a:off x="4577914" y="2232646"/>
            <a:ext cx="678703" cy="678697"/>
            <a:chOff x="846989" y="1401020"/>
            <a:chExt cx="877416" cy="877416"/>
          </a:xfrm>
          <a:effectLst/>
        </p:grpSpPr>
        <p:sp>
          <p:nvSpPr>
            <p:cNvPr id="167" name="Teardrop 16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170" name="Group 279"/>
          <p:cNvGrpSpPr/>
          <p:nvPr/>
        </p:nvGrpSpPr>
        <p:grpSpPr>
          <a:xfrm>
            <a:off x="5506410" y="2639753"/>
            <a:ext cx="678703" cy="678697"/>
            <a:chOff x="846989" y="1401020"/>
            <a:chExt cx="877416" cy="877416"/>
          </a:xfrm>
          <a:effectLst/>
        </p:grpSpPr>
        <p:sp>
          <p:nvSpPr>
            <p:cNvPr id="171" name="Teardrop 17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4665545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5532430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Rectangle 164"/>
          <p:cNvSpPr/>
          <p:nvPr/>
        </p:nvSpPr>
        <p:spPr>
          <a:xfrm>
            <a:off x="10350845" y="5198226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169" name="Rectangle 165"/>
          <p:cNvSpPr/>
          <p:nvPr/>
        </p:nvSpPr>
        <p:spPr>
          <a:xfrm>
            <a:off x="10350845" y="4267697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grpSp>
        <p:nvGrpSpPr>
          <p:cNvPr id="175" name="Group 87"/>
          <p:cNvGrpSpPr/>
          <p:nvPr/>
        </p:nvGrpSpPr>
        <p:grpSpPr>
          <a:xfrm>
            <a:off x="7009043" y="5097283"/>
            <a:ext cx="3133741" cy="659261"/>
            <a:chOff x="609600" y="2841943"/>
            <a:chExt cx="2660838" cy="559774"/>
          </a:xfrm>
        </p:grpSpPr>
        <p:grpSp>
          <p:nvGrpSpPr>
            <p:cNvPr id="176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7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8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9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0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1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2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3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4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6" name="Group 212"/>
          <p:cNvGrpSpPr/>
          <p:nvPr/>
        </p:nvGrpSpPr>
        <p:grpSpPr>
          <a:xfrm>
            <a:off x="7054050" y="4174643"/>
            <a:ext cx="3030666" cy="697708"/>
            <a:chOff x="5932686" y="2855964"/>
            <a:chExt cx="2449314" cy="563870"/>
          </a:xfrm>
        </p:grpSpPr>
        <p:grpSp>
          <p:nvGrpSpPr>
            <p:cNvPr id="207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1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2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3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4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5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6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37" name="TextBox 228"/>
          <p:cNvSpPr txBox="1"/>
          <p:nvPr/>
        </p:nvSpPr>
        <p:spPr>
          <a:xfrm>
            <a:off x="7749855" y="2547483"/>
            <a:ext cx="3527513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238" name="TextBox 229"/>
          <p:cNvSpPr txBox="1"/>
          <p:nvPr/>
        </p:nvSpPr>
        <p:spPr>
          <a:xfrm>
            <a:off x="7033656" y="2196931"/>
            <a:ext cx="1883658" cy="2585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9" name="Rectangle 230"/>
          <p:cNvSpPr/>
          <p:nvPr/>
        </p:nvSpPr>
        <p:spPr>
          <a:xfrm>
            <a:off x="7011955" y="2537846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240" name="TextBox 231"/>
          <p:cNvSpPr txBox="1"/>
          <p:nvPr/>
        </p:nvSpPr>
        <p:spPr>
          <a:xfrm>
            <a:off x="7011955" y="3295994"/>
            <a:ext cx="4265413" cy="57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03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3" grpId="0"/>
      <p:bldP spid="77" grpId="0"/>
      <p:bldP spid="161" grpId="0" animBg="1"/>
      <p:bldP spid="162" grpId="0" animBg="1"/>
      <p:bldP spid="163" grpId="0" animBg="1"/>
      <p:bldP spid="164" grpId="0" animBg="1"/>
      <p:bldP spid="165" grpId="0" animBg="1"/>
      <p:bldP spid="173" grpId="0"/>
      <p:bldP spid="174" grpId="0"/>
      <p:bldP spid="157" grpId="0"/>
      <p:bldP spid="169" grpId="0"/>
      <p:bldP spid="237" grpId="0"/>
      <p:bldP spid="238" grpId="0"/>
      <p:bldP spid="239" grpId="0"/>
      <p:bldP spid="2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>
            <p:custDataLst>
              <p:tags r:id="rId2"/>
            </p:custDataLst>
          </p:nvPr>
        </p:nvCxnSpPr>
        <p:spPr>
          <a:xfrm>
            <a:off x="6213351" y="3862178"/>
            <a:ext cx="4143672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213351" y="2994348"/>
            <a:ext cx="44688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13351" y="3941998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57758" y="3941998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13351" y="4316430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57758" y="4316430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244799" y="1708340"/>
            <a:ext cx="3828393" cy="4080857"/>
            <a:chOff x="999059" y="1708340"/>
            <a:chExt cx="3828393" cy="4080857"/>
          </a:xfrm>
        </p:grpSpPr>
        <p:grpSp>
          <p:nvGrpSpPr>
            <p:cNvPr id="15" name="组合 14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8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6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rgbClr val="4D4D4D"/>
                  </a:solidFill>
                  <a:cs typeface="Arial" panose="020B0604020202020204" pitchFamily="34" charset="0"/>
                </a:rPr>
                <a:t>03</a:t>
              </a:r>
              <a:endParaRPr lang="zh-CN" altLang="en-US" sz="180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矩形 259"/>
            <p:cNvSpPr>
              <a:spLocks noChangeArrowheads="1"/>
            </p:cNvSpPr>
            <p:nvPr/>
          </p:nvSpPr>
          <p:spPr bwMode="auto">
            <a:xfrm>
              <a:off x="2438403" y="3696145"/>
              <a:ext cx="1392558" cy="1021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zh-CN" altLang="en-US" sz="2800" dirty="0">
                  <a:solidFill>
                    <a:schemeClr val="bg1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algn="ctr">
                <a:buNone/>
              </a:pPr>
              <a:r>
                <a:rPr lang="en-US" altLang="zh-CN" dirty="0">
                  <a:solidFill>
                    <a:schemeClr val="bg1"/>
                  </a:solidFill>
                  <a:cs typeface="Arial" panose="020B0604020202020204" pitchFamily="34" charset="0"/>
                </a:rPr>
                <a:t>PART</a:t>
              </a:r>
              <a:endParaRPr lang="en-US" altLang="zh-CN" sz="5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5"/>
          <p:cNvSpPr txBox="1"/>
          <p:nvPr/>
        </p:nvSpPr>
        <p:spPr>
          <a:xfrm>
            <a:off x="689805" y="165141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697909" y="133068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6" name="TextBox 15"/>
          <p:cNvSpPr txBox="1"/>
          <p:nvPr/>
        </p:nvSpPr>
        <p:spPr>
          <a:xfrm>
            <a:off x="6466414" y="165141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6474518" y="133068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8" name="矩形 27"/>
          <p:cNvSpPr/>
          <p:nvPr/>
        </p:nvSpPr>
        <p:spPr>
          <a:xfrm>
            <a:off x="632995" y="2574185"/>
            <a:ext cx="2865432" cy="1448778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536812" y="2574185"/>
            <a:ext cx="2865432" cy="14487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440629" y="2574185"/>
            <a:ext cx="2865432" cy="1448778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344447" y="2574185"/>
            <a:ext cx="2865432" cy="144877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32995" y="4088660"/>
            <a:ext cx="2865432" cy="14487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536812" y="4088660"/>
            <a:ext cx="2865432" cy="1448778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440629" y="4088660"/>
            <a:ext cx="2865432" cy="144877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344447" y="4088660"/>
            <a:ext cx="2865432" cy="1448778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5"/>
          <p:cNvSpPr txBox="1"/>
          <p:nvPr/>
        </p:nvSpPr>
        <p:spPr>
          <a:xfrm>
            <a:off x="1028561" y="4761405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46" name="TextBox 16"/>
          <p:cNvSpPr txBox="1"/>
          <p:nvPr/>
        </p:nvSpPr>
        <p:spPr>
          <a:xfrm>
            <a:off x="1022386" y="4440642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95695" y="3333822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9520" y="3013059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6897516" y="4789397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6891341" y="4468634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0" name="TextBox 15"/>
          <p:cNvSpPr txBox="1"/>
          <p:nvPr/>
        </p:nvSpPr>
        <p:spPr>
          <a:xfrm>
            <a:off x="9790006" y="3268507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1" name="TextBox 16"/>
          <p:cNvSpPr txBox="1"/>
          <p:nvPr/>
        </p:nvSpPr>
        <p:spPr>
          <a:xfrm>
            <a:off x="9783831" y="2947744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2" name="TextBox 15"/>
          <p:cNvSpPr txBox="1"/>
          <p:nvPr/>
        </p:nvSpPr>
        <p:spPr>
          <a:xfrm>
            <a:off x="3566355" y="593766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3" name="TextBox 16"/>
          <p:cNvSpPr txBox="1"/>
          <p:nvPr/>
        </p:nvSpPr>
        <p:spPr>
          <a:xfrm>
            <a:off x="3574459" y="561693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9" name="TextBox 15"/>
          <p:cNvSpPr txBox="1"/>
          <p:nvPr/>
        </p:nvSpPr>
        <p:spPr>
          <a:xfrm>
            <a:off x="9342964" y="593766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9351068" y="561693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1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5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9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99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149"/>
                            </p:stCondLst>
                            <p:childTnLst>
                              <p:par>
                                <p:cTn id="7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199"/>
                            </p:stCondLst>
                            <p:childTnLst>
                              <p:par>
                                <p:cTn id="8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250"/>
                            </p:stCondLst>
                            <p:childTnLst>
                              <p:par>
                                <p:cTn id="9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300"/>
                            </p:stCondLst>
                            <p:childTnLst>
                              <p:par>
                                <p:cTn id="10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35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850"/>
                            </p:stCondLst>
                            <p:childTnLst>
                              <p:par>
                                <p:cTn id="1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9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 animBg="1"/>
      <p:bldP spid="32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24"/>
          <p:cNvSpPr/>
          <p:nvPr/>
        </p:nvSpPr>
        <p:spPr>
          <a:xfrm>
            <a:off x="3288387" y="2488121"/>
            <a:ext cx="6345087" cy="3553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 Placeholder 3"/>
          <p:cNvSpPr txBox="1"/>
          <p:nvPr/>
        </p:nvSpPr>
        <p:spPr>
          <a:xfrm>
            <a:off x="1921008" y="4192713"/>
            <a:ext cx="1455414" cy="23621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" name="Text Placeholder 4"/>
          <p:cNvSpPr txBox="1"/>
          <p:nvPr/>
        </p:nvSpPr>
        <p:spPr>
          <a:xfrm>
            <a:off x="1316807" y="4453996"/>
            <a:ext cx="2069617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" name="Shape 1626"/>
          <p:cNvSpPr/>
          <p:nvPr/>
        </p:nvSpPr>
        <p:spPr>
          <a:xfrm flipV="1">
            <a:off x="3761000" y="4275926"/>
            <a:ext cx="1" cy="1270207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627"/>
          <p:cNvSpPr/>
          <p:nvPr/>
        </p:nvSpPr>
        <p:spPr>
          <a:xfrm flipV="1">
            <a:off x="4977450" y="2888774"/>
            <a:ext cx="1" cy="180390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628"/>
          <p:cNvSpPr/>
          <p:nvPr/>
        </p:nvSpPr>
        <p:spPr>
          <a:xfrm flipV="1">
            <a:off x="6150256" y="2274125"/>
            <a:ext cx="1" cy="1877028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629"/>
          <p:cNvSpPr/>
          <p:nvPr/>
        </p:nvSpPr>
        <p:spPr>
          <a:xfrm flipV="1">
            <a:off x="7793481" y="3641557"/>
            <a:ext cx="1" cy="1246393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630"/>
          <p:cNvSpPr/>
          <p:nvPr/>
        </p:nvSpPr>
        <p:spPr>
          <a:xfrm>
            <a:off x="3567420" y="4083961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636"/>
          <p:cNvSpPr/>
          <p:nvPr/>
        </p:nvSpPr>
        <p:spPr>
          <a:xfrm>
            <a:off x="4780806" y="2677406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642"/>
          <p:cNvSpPr/>
          <p:nvPr/>
        </p:nvSpPr>
        <p:spPr>
          <a:xfrm>
            <a:off x="5959263" y="1910232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648"/>
          <p:cNvSpPr/>
          <p:nvPr/>
        </p:nvSpPr>
        <p:spPr>
          <a:xfrm>
            <a:off x="7598272" y="4731307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653"/>
          <p:cNvSpPr/>
          <p:nvPr/>
        </p:nvSpPr>
        <p:spPr>
          <a:xfrm>
            <a:off x="3708087" y="5500752"/>
            <a:ext cx="105820" cy="105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654"/>
          <p:cNvSpPr/>
          <p:nvPr/>
        </p:nvSpPr>
        <p:spPr>
          <a:xfrm>
            <a:off x="4895131" y="4612606"/>
            <a:ext cx="164632" cy="164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655"/>
          <p:cNvSpPr/>
          <p:nvPr/>
        </p:nvSpPr>
        <p:spPr>
          <a:xfrm>
            <a:off x="6044444" y="4048660"/>
            <a:ext cx="211623" cy="2116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656"/>
          <p:cNvSpPr/>
          <p:nvPr/>
        </p:nvSpPr>
        <p:spPr>
          <a:xfrm>
            <a:off x="7659778" y="3513302"/>
            <a:ext cx="261698" cy="261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3"/>
          <p:cNvSpPr txBox="1"/>
          <p:nvPr/>
        </p:nvSpPr>
        <p:spPr>
          <a:xfrm>
            <a:off x="3012064" y="2800944"/>
            <a:ext cx="1570297" cy="23621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9" name="Text Placeholder 4"/>
          <p:cNvSpPr txBox="1"/>
          <p:nvPr/>
        </p:nvSpPr>
        <p:spPr>
          <a:xfrm>
            <a:off x="2480327" y="3057866"/>
            <a:ext cx="2063339" cy="42960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0" name="Text Placeholder 3"/>
          <p:cNvSpPr txBox="1"/>
          <p:nvPr/>
        </p:nvSpPr>
        <p:spPr>
          <a:xfrm>
            <a:off x="6537411" y="2026880"/>
            <a:ext cx="1345236" cy="2585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Placeholder 4"/>
          <p:cNvSpPr txBox="1"/>
          <p:nvPr/>
        </p:nvSpPr>
        <p:spPr>
          <a:xfrm>
            <a:off x="6525058" y="2305244"/>
            <a:ext cx="1711622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2" name="Text Placeholder 3"/>
          <p:cNvSpPr txBox="1"/>
          <p:nvPr/>
        </p:nvSpPr>
        <p:spPr>
          <a:xfrm>
            <a:off x="8178452" y="4846351"/>
            <a:ext cx="1344392" cy="2585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4"/>
          <p:cNvSpPr txBox="1"/>
          <p:nvPr/>
        </p:nvSpPr>
        <p:spPr>
          <a:xfrm>
            <a:off x="8148754" y="5118173"/>
            <a:ext cx="2063339" cy="42960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4" name="Text Placeholder 4"/>
          <p:cNvSpPr txBox="1"/>
          <p:nvPr/>
        </p:nvSpPr>
        <p:spPr>
          <a:xfrm>
            <a:off x="3643250" y="4148913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4"/>
          <p:cNvSpPr txBox="1"/>
          <p:nvPr/>
        </p:nvSpPr>
        <p:spPr>
          <a:xfrm>
            <a:off x="4856642" y="2729465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6" name="Text Placeholder 4"/>
          <p:cNvSpPr txBox="1"/>
          <p:nvPr/>
        </p:nvSpPr>
        <p:spPr>
          <a:xfrm>
            <a:off x="6038562" y="1962295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7" name="Text Placeholder 4"/>
          <p:cNvSpPr txBox="1"/>
          <p:nvPr/>
        </p:nvSpPr>
        <p:spPr>
          <a:xfrm>
            <a:off x="7674105" y="4802272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28" name="Shape 1625"/>
          <p:cNvSpPr/>
          <p:nvPr/>
        </p:nvSpPr>
        <p:spPr>
          <a:xfrm>
            <a:off x="9731475" y="2434047"/>
            <a:ext cx="1270207" cy="1270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Shape 1657"/>
          <p:cNvSpPr/>
          <p:nvPr/>
        </p:nvSpPr>
        <p:spPr>
          <a:xfrm>
            <a:off x="10177332" y="2605031"/>
            <a:ext cx="378722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3"/>
          <p:cNvSpPr txBox="1"/>
          <p:nvPr/>
        </p:nvSpPr>
        <p:spPr>
          <a:xfrm>
            <a:off x="9891668" y="3044677"/>
            <a:ext cx="934156" cy="37433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</a:t>
            </a:r>
            <a:endParaRPr lang="id-ID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8" grpId="1" animBg="1"/>
      <p:bldP spid="29" grpId="0" animBg="1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4429024" y="1960141"/>
            <a:ext cx="4101964" cy="410196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AU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540262" y="2301904"/>
            <a:ext cx="1879488" cy="3418438"/>
            <a:chOff x="2777030" y="1276350"/>
            <a:chExt cx="1871170" cy="34033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7030" y="1276350"/>
              <a:ext cx="1871170" cy="3403312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2961703" y="1874759"/>
              <a:ext cx="1501824" cy="2211466"/>
            </a:xfrm>
            <a:prstGeom prst="rect">
              <a:avLst/>
            </a:prstGeom>
            <a:blipFill dpi="0" rotWithShape="1">
              <a:blip r:embed="rId4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644771" y="2208822"/>
            <a:ext cx="904654" cy="904657"/>
            <a:chOff x="8197836" y="1898395"/>
            <a:chExt cx="1017919" cy="1017922"/>
          </a:xfrm>
        </p:grpSpPr>
        <p:sp>
          <p:nvSpPr>
            <p:cNvPr id="27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Shape 256"/>
            <p:cNvSpPr/>
            <p:nvPr/>
          </p:nvSpPr>
          <p:spPr>
            <a:xfrm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390335" y="2211918"/>
            <a:ext cx="904654" cy="904657"/>
            <a:chOff x="8197836" y="1898395"/>
            <a:chExt cx="1017919" cy="1017922"/>
          </a:xfrm>
        </p:grpSpPr>
        <p:sp>
          <p:nvSpPr>
            <p:cNvPr id="32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2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Shape 256"/>
            <p:cNvSpPr/>
            <p:nvPr/>
          </p:nvSpPr>
          <p:spPr>
            <a:xfrm flipH="1"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640402" y="4900513"/>
            <a:ext cx="904654" cy="904657"/>
            <a:chOff x="8197836" y="1898395"/>
            <a:chExt cx="1017919" cy="1017922"/>
          </a:xfrm>
        </p:grpSpPr>
        <p:sp>
          <p:nvSpPr>
            <p:cNvPr id="41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Shape 256"/>
            <p:cNvSpPr/>
            <p:nvPr/>
          </p:nvSpPr>
          <p:spPr>
            <a:xfrm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422891" y="4904695"/>
            <a:ext cx="904654" cy="904657"/>
            <a:chOff x="8197836" y="1898395"/>
            <a:chExt cx="1017919" cy="1017922"/>
          </a:xfrm>
        </p:grpSpPr>
        <p:sp>
          <p:nvSpPr>
            <p:cNvPr id="44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4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Shape 256"/>
            <p:cNvSpPr/>
            <p:nvPr/>
          </p:nvSpPr>
          <p:spPr>
            <a:xfrm flipH="1"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8"/>
          <p:cNvSpPr txBox="1"/>
          <p:nvPr/>
        </p:nvSpPr>
        <p:spPr>
          <a:xfrm>
            <a:off x="2454434" y="2295525"/>
            <a:ext cx="1770063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9"/>
          <p:cNvSpPr txBox="1"/>
          <p:nvPr/>
        </p:nvSpPr>
        <p:spPr>
          <a:xfrm>
            <a:off x="1949609" y="2547938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8"/>
          <p:cNvSpPr txBox="1"/>
          <p:nvPr/>
        </p:nvSpPr>
        <p:spPr>
          <a:xfrm>
            <a:off x="8756809" y="2295525"/>
            <a:ext cx="1770063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 Placeholder 9"/>
          <p:cNvSpPr txBox="1"/>
          <p:nvPr/>
        </p:nvSpPr>
        <p:spPr>
          <a:xfrm>
            <a:off x="8756809" y="2547938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 Placeholder 8"/>
          <p:cNvSpPr txBox="1"/>
          <p:nvPr/>
        </p:nvSpPr>
        <p:spPr>
          <a:xfrm>
            <a:off x="2454434" y="4966153"/>
            <a:ext cx="1770063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9"/>
          <p:cNvSpPr txBox="1"/>
          <p:nvPr/>
        </p:nvSpPr>
        <p:spPr>
          <a:xfrm>
            <a:off x="1949609" y="5218566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 Placeholder 8"/>
          <p:cNvSpPr txBox="1"/>
          <p:nvPr/>
        </p:nvSpPr>
        <p:spPr>
          <a:xfrm>
            <a:off x="8756809" y="4966153"/>
            <a:ext cx="1770063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Placeholder 9"/>
          <p:cNvSpPr txBox="1"/>
          <p:nvPr/>
        </p:nvSpPr>
        <p:spPr>
          <a:xfrm>
            <a:off x="8756809" y="5218566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1" grpId="0" build="p"/>
      <p:bldP spid="22" grpId="0" build="p"/>
      <p:bldP spid="23" grpId="0" build="p"/>
      <p:bldP spid="24" grpId="0" build="p"/>
      <p:bldP spid="25" grpId="0" build="p"/>
      <p:bldP spid="30" grpId="0" build="p"/>
      <p:bldP spid="34" grpId="0" build="p"/>
      <p:bldP spid="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2977939" y="2952568"/>
            <a:ext cx="2541334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926628" y="3739410"/>
            <a:ext cx="1089862" cy="1088186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638089" y="3927751"/>
            <a:ext cx="711506" cy="71150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893690" y="2597653"/>
            <a:ext cx="709832" cy="711506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783195" y="5030166"/>
            <a:ext cx="711506" cy="711507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226887" y="2952568"/>
            <a:ext cx="2543008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731343" y="3739410"/>
            <a:ext cx="1088186" cy="1088186"/>
          </a:xfrm>
          <a:prstGeom prst="ellipse">
            <a:avLst/>
          </a:prstGeom>
          <a:solidFill>
            <a:schemeClr val="accent3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398237" y="3927751"/>
            <a:ext cx="709832" cy="711507"/>
          </a:xfrm>
          <a:prstGeom prst="ellipse">
            <a:avLst/>
          </a:prstGeom>
          <a:solidFill>
            <a:schemeClr val="accent4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142638" y="2597653"/>
            <a:ext cx="711506" cy="711506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253131" y="5030166"/>
            <a:ext cx="709832" cy="711507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5212906" y="3332595"/>
            <a:ext cx="2338762" cy="2338764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3" name="MH_Other_4"/>
          <p:cNvSpPr/>
          <p:nvPr/>
        </p:nvSpPr>
        <p:spPr bwMode="auto">
          <a:xfrm rot="-2644669" flipH="1" flipV="1">
            <a:off x="5196165" y="2893973"/>
            <a:ext cx="2340437" cy="2338764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6350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4708766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708765" y="549335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9062812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9062811" y="549335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1501285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501284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5855331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5855330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>
            <p:custDataLst>
              <p:tags r:id="rId2"/>
            </p:custDataLst>
          </p:nvPr>
        </p:nvCxnSpPr>
        <p:spPr>
          <a:xfrm>
            <a:off x="6213351" y="3862178"/>
            <a:ext cx="4143672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213351" y="2994348"/>
            <a:ext cx="44688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明年工作计划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13351" y="3941998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57758" y="3941998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13351" y="4316430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57758" y="4316430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244799" y="1708340"/>
            <a:ext cx="3828393" cy="4080857"/>
            <a:chOff x="999059" y="1708340"/>
            <a:chExt cx="3828393" cy="4080857"/>
          </a:xfrm>
        </p:grpSpPr>
        <p:grpSp>
          <p:nvGrpSpPr>
            <p:cNvPr id="15" name="组合 14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8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6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rgbClr val="4D4D4D"/>
                  </a:solidFill>
                  <a:cs typeface="Arial" panose="020B0604020202020204" pitchFamily="34" charset="0"/>
                </a:rPr>
                <a:t>04</a:t>
              </a:r>
              <a:endParaRPr lang="zh-CN" altLang="en-US" sz="180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矩形 259"/>
            <p:cNvSpPr>
              <a:spLocks noChangeArrowheads="1"/>
            </p:cNvSpPr>
            <p:nvPr/>
          </p:nvSpPr>
          <p:spPr bwMode="auto">
            <a:xfrm>
              <a:off x="2438403" y="3696145"/>
              <a:ext cx="1392558" cy="1021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zh-CN" altLang="en-US" sz="2800" dirty="0">
                  <a:solidFill>
                    <a:schemeClr val="bg1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algn="ctr">
                <a:buNone/>
              </a:pPr>
              <a:r>
                <a:rPr lang="en-US" altLang="zh-CN" dirty="0">
                  <a:solidFill>
                    <a:schemeClr val="bg1"/>
                  </a:solidFill>
                  <a:cs typeface="Arial" panose="020B0604020202020204" pitchFamily="34" charset="0"/>
                </a:rPr>
                <a:t>PART</a:t>
              </a:r>
              <a:endParaRPr lang="en-US" altLang="zh-CN" sz="5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3"/>
          <p:cNvGrpSpPr/>
          <p:nvPr/>
        </p:nvGrpSpPr>
        <p:grpSpPr bwMode="auto">
          <a:xfrm>
            <a:off x="1179007" y="2858420"/>
            <a:ext cx="3107361" cy="3643113"/>
            <a:chOff x="1054100" y="2125444"/>
            <a:chExt cx="2209800" cy="2590800"/>
          </a:xfrm>
        </p:grpSpPr>
        <p:sp>
          <p:nvSpPr>
            <p:cNvPr id="3" name="矩形 2"/>
            <p:cNvSpPr/>
            <p:nvPr/>
          </p:nvSpPr>
          <p:spPr>
            <a:xfrm>
              <a:off x="1054100" y="2125444"/>
              <a:ext cx="2209800" cy="6667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054100" y="2798544"/>
              <a:ext cx="2209800" cy="1917700"/>
            </a:xfrm>
            <a:prstGeom prst="rect">
              <a:avLst/>
            </a:prstGeom>
            <a:blipFill dpi="0" rotWithShape="1"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77" name="文本框 13"/>
            <p:cNvSpPr txBox="1">
              <a:spLocks noChangeArrowheads="1"/>
            </p:cNvSpPr>
            <p:nvPr/>
          </p:nvSpPr>
          <p:spPr bwMode="auto">
            <a:xfrm>
              <a:off x="1757160" y="2152997"/>
              <a:ext cx="1054705" cy="61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65%</a:t>
              </a:r>
              <a:endParaRPr lang="zh-CN" altLang="en-US" sz="50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十字形 62"/>
            <p:cNvSpPr/>
            <p:nvPr/>
          </p:nvSpPr>
          <p:spPr>
            <a:xfrm>
              <a:off x="1528763" y="23953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4"/>
          <p:cNvGrpSpPr/>
          <p:nvPr/>
        </p:nvGrpSpPr>
        <p:grpSpPr bwMode="auto">
          <a:xfrm>
            <a:off x="4982844" y="2624028"/>
            <a:ext cx="3107360" cy="3877505"/>
            <a:chOff x="3498850" y="1958756"/>
            <a:chExt cx="2209800" cy="2757488"/>
          </a:xfrm>
        </p:grpSpPr>
        <p:sp>
          <p:nvSpPr>
            <p:cNvPr id="42" name="矩形 41"/>
            <p:cNvSpPr/>
            <p:nvPr/>
          </p:nvSpPr>
          <p:spPr>
            <a:xfrm>
              <a:off x="3498850" y="1958756"/>
              <a:ext cx="2209800" cy="833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3498850" y="2798544"/>
              <a:ext cx="2209800" cy="1917700"/>
            </a:xfrm>
            <a:prstGeom prst="rect">
              <a:avLst/>
            </a:prstGeom>
            <a:blipFill dpi="0" rotWithShape="1">
              <a:blip r:embed="rId4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70" name="文本框 13"/>
            <p:cNvSpPr txBox="1">
              <a:spLocks noChangeArrowheads="1"/>
            </p:cNvSpPr>
            <p:nvPr/>
          </p:nvSpPr>
          <p:spPr bwMode="auto">
            <a:xfrm>
              <a:off x="4247929" y="2064097"/>
              <a:ext cx="1054706" cy="61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85%</a:t>
              </a:r>
              <a:endParaRPr lang="zh-CN" altLang="en-US" sz="50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十字形 63"/>
            <p:cNvSpPr/>
            <p:nvPr/>
          </p:nvSpPr>
          <p:spPr>
            <a:xfrm>
              <a:off x="4032232" y="23064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5"/>
          <p:cNvGrpSpPr/>
          <p:nvPr/>
        </p:nvGrpSpPr>
        <p:grpSpPr bwMode="auto">
          <a:xfrm>
            <a:off x="8786682" y="2858420"/>
            <a:ext cx="3107360" cy="3643113"/>
            <a:chOff x="5943600" y="2125444"/>
            <a:chExt cx="2209800" cy="2590800"/>
          </a:xfrm>
        </p:grpSpPr>
        <p:sp>
          <p:nvSpPr>
            <p:cNvPr id="43" name="矩形 42"/>
            <p:cNvSpPr/>
            <p:nvPr/>
          </p:nvSpPr>
          <p:spPr>
            <a:xfrm>
              <a:off x="5943600" y="2125444"/>
              <a:ext cx="2209800" cy="6667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943600" y="2798544"/>
              <a:ext cx="2209800" cy="1917700"/>
            </a:xfrm>
            <a:prstGeom prst="rect">
              <a:avLst/>
            </a:prstGeom>
            <a:blipFill dpi="0" rotWithShape="1">
              <a:blip r:embed="rId5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63" name="文本框 13"/>
            <p:cNvSpPr txBox="1">
              <a:spLocks noChangeArrowheads="1"/>
            </p:cNvSpPr>
            <p:nvPr/>
          </p:nvSpPr>
          <p:spPr bwMode="auto">
            <a:xfrm>
              <a:off x="6660929" y="2152997"/>
              <a:ext cx="1054706" cy="61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40%</a:t>
              </a:r>
              <a:endParaRPr lang="zh-CN" altLang="en-US" sz="50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十字形 64"/>
            <p:cNvSpPr/>
            <p:nvPr/>
          </p:nvSpPr>
          <p:spPr>
            <a:xfrm>
              <a:off x="6445232" y="23953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itle 13"/>
          <p:cNvSpPr txBox="1"/>
          <p:nvPr/>
        </p:nvSpPr>
        <p:spPr bwMode="auto">
          <a:xfrm>
            <a:off x="1218344" y="1410999"/>
            <a:ext cx="3068023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2" name="Title 13"/>
          <p:cNvSpPr txBox="1"/>
          <p:nvPr/>
        </p:nvSpPr>
        <p:spPr bwMode="auto">
          <a:xfrm>
            <a:off x="4986781" y="1410999"/>
            <a:ext cx="3068023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3" name="Title 13"/>
          <p:cNvSpPr txBox="1"/>
          <p:nvPr/>
        </p:nvSpPr>
        <p:spPr bwMode="auto">
          <a:xfrm>
            <a:off x="8806351" y="1410999"/>
            <a:ext cx="3068023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0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任意多边形 36"/>
          <p:cNvSpPr/>
          <p:nvPr/>
        </p:nvSpPr>
        <p:spPr bwMode="auto">
          <a:xfrm>
            <a:off x="0" y="1840924"/>
            <a:ext cx="5254752" cy="3808859"/>
          </a:xfrm>
          <a:custGeom>
            <a:avLst/>
            <a:gdLst>
              <a:gd name="connsiteX0" fmla="*/ 0 w 5254752"/>
              <a:gd name="connsiteY0" fmla="*/ 0 h 3808859"/>
              <a:gd name="connsiteX1" fmla="*/ 2094866 w 5254752"/>
              <a:gd name="connsiteY1" fmla="*/ 0 h 3808859"/>
              <a:gd name="connsiteX2" fmla="*/ 3657269 w 5254752"/>
              <a:gd name="connsiteY2" fmla="*/ 0 h 3808859"/>
              <a:gd name="connsiteX3" fmla="*/ 3693071 w 5254752"/>
              <a:gd name="connsiteY3" fmla="*/ 0 h 3808859"/>
              <a:gd name="connsiteX4" fmla="*/ 3793929 w 5254752"/>
              <a:gd name="connsiteY4" fmla="*/ 0 h 3808859"/>
              <a:gd name="connsiteX5" fmla="*/ 4797400 w 5254752"/>
              <a:gd name="connsiteY5" fmla="*/ 0 h 3808859"/>
              <a:gd name="connsiteX6" fmla="*/ 5254752 w 5254752"/>
              <a:gd name="connsiteY6" fmla="*/ 457896 h 3808859"/>
              <a:gd name="connsiteX7" fmla="*/ 5254752 w 5254752"/>
              <a:gd name="connsiteY7" fmla="*/ 3350964 h 3808859"/>
              <a:gd name="connsiteX8" fmla="*/ 4797400 w 5254752"/>
              <a:gd name="connsiteY8" fmla="*/ 3808859 h 3808859"/>
              <a:gd name="connsiteX9" fmla="*/ 3718218 w 5254752"/>
              <a:gd name="connsiteY9" fmla="*/ 3808859 h 3808859"/>
              <a:gd name="connsiteX10" fmla="*/ 3693071 w 5254752"/>
              <a:gd name="connsiteY10" fmla="*/ 3808859 h 3808859"/>
              <a:gd name="connsiteX11" fmla="*/ 3544443 w 5254752"/>
              <a:gd name="connsiteY11" fmla="*/ 3808859 h 3808859"/>
              <a:gd name="connsiteX12" fmla="*/ 2094866 w 5254752"/>
              <a:gd name="connsiteY12" fmla="*/ 3808859 h 3808859"/>
              <a:gd name="connsiteX13" fmla="*/ 0 w 5254752"/>
              <a:gd name="connsiteY13" fmla="*/ 3808859 h 3808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54752" h="3808859">
                <a:moveTo>
                  <a:pt x="0" y="0"/>
                </a:moveTo>
                <a:lnTo>
                  <a:pt x="2094866" y="0"/>
                </a:lnTo>
                <a:cubicBezTo>
                  <a:pt x="2770500" y="0"/>
                  <a:pt x="3277225" y="0"/>
                  <a:pt x="3657269" y="0"/>
                </a:cubicBezTo>
                <a:lnTo>
                  <a:pt x="3693071" y="0"/>
                </a:lnTo>
                <a:lnTo>
                  <a:pt x="3793929" y="0"/>
                </a:lnTo>
                <a:cubicBezTo>
                  <a:pt x="4797400" y="0"/>
                  <a:pt x="4797400" y="0"/>
                  <a:pt x="4797400" y="0"/>
                </a:cubicBezTo>
                <a:cubicBezTo>
                  <a:pt x="5046865" y="0"/>
                  <a:pt x="5254752" y="208134"/>
                  <a:pt x="5254752" y="457896"/>
                </a:cubicBezTo>
                <a:lnTo>
                  <a:pt x="5254752" y="3350964"/>
                </a:lnTo>
                <a:cubicBezTo>
                  <a:pt x="5254752" y="3611131"/>
                  <a:pt x="5046865" y="3808859"/>
                  <a:pt x="4797400" y="3808859"/>
                </a:cubicBezTo>
                <a:cubicBezTo>
                  <a:pt x="4375129" y="3808859"/>
                  <a:pt x="4018838" y="3808859"/>
                  <a:pt x="3718218" y="3808859"/>
                </a:cubicBezTo>
                <a:lnTo>
                  <a:pt x="3693071" y="3808859"/>
                </a:lnTo>
                <a:lnTo>
                  <a:pt x="3544443" y="3808859"/>
                </a:lnTo>
                <a:cubicBezTo>
                  <a:pt x="2094866" y="3808859"/>
                  <a:pt x="2094866" y="3808859"/>
                  <a:pt x="2094866" y="3808859"/>
                </a:cubicBezTo>
                <a:lnTo>
                  <a:pt x="0" y="380885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8580" tIns="64290" rIns="128580" bIns="6429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2" name="MH_SubTitle_1"/>
          <p:cNvSpPr/>
          <p:nvPr>
            <p:custDataLst>
              <p:tags r:id="rId2"/>
            </p:custDataLst>
          </p:nvPr>
        </p:nvSpPr>
        <p:spPr>
          <a:xfrm>
            <a:off x="6546439" y="1840924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MH_Other_1"/>
          <p:cNvSpPr/>
          <p:nvPr>
            <p:custDataLst>
              <p:tags r:id="rId3"/>
            </p:custDataLst>
          </p:nvPr>
        </p:nvSpPr>
        <p:spPr>
          <a:xfrm>
            <a:off x="5841590" y="1840924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3" name="MH_SubTitle_2"/>
          <p:cNvSpPr/>
          <p:nvPr>
            <p:custDataLst>
              <p:tags r:id="rId4"/>
            </p:custDataLst>
          </p:nvPr>
        </p:nvSpPr>
        <p:spPr>
          <a:xfrm>
            <a:off x="6546439" y="2842110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/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Other_2"/>
          <p:cNvSpPr/>
          <p:nvPr>
            <p:custDataLst>
              <p:tags r:id="rId5"/>
            </p:custDataLst>
          </p:nvPr>
        </p:nvSpPr>
        <p:spPr>
          <a:xfrm>
            <a:off x="5841590" y="2842110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5" name="MH_SubTitle_3"/>
          <p:cNvSpPr/>
          <p:nvPr>
            <p:custDataLst>
              <p:tags r:id="rId6"/>
            </p:custDataLst>
          </p:nvPr>
        </p:nvSpPr>
        <p:spPr>
          <a:xfrm>
            <a:off x="6546439" y="3843296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/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Other_3"/>
          <p:cNvSpPr/>
          <p:nvPr>
            <p:custDataLst>
              <p:tags r:id="rId7"/>
            </p:custDataLst>
          </p:nvPr>
        </p:nvSpPr>
        <p:spPr>
          <a:xfrm>
            <a:off x="5841590" y="3843296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3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9" name="MH_SubTitle_4"/>
          <p:cNvSpPr/>
          <p:nvPr>
            <p:custDataLst>
              <p:tags r:id="rId8"/>
            </p:custDataLst>
          </p:nvPr>
        </p:nvSpPr>
        <p:spPr>
          <a:xfrm>
            <a:off x="6546439" y="4844482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/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Other_4"/>
          <p:cNvSpPr/>
          <p:nvPr>
            <p:custDataLst>
              <p:tags r:id="rId9"/>
            </p:custDataLst>
          </p:nvPr>
        </p:nvSpPr>
        <p:spPr>
          <a:xfrm>
            <a:off x="5841590" y="4844482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4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1" name="MH_Others_1"/>
          <p:cNvSpPr txBox="1"/>
          <p:nvPr>
            <p:custDataLst>
              <p:tags r:id="rId10"/>
            </p:custDataLst>
          </p:nvPr>
        </p:nvSpPr>
        <p:spPr>
          <a:xfrm>
            <a:off x="2080352" y="2964274"/>
            <a:ext cx="2873902" cy="10156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17" name="MH_Others_2"/>
          <p:cNvSpPr txBox="1"/>
          <p:nvPr>
            <p:custDataLst>
              <p:tags r:id="rId11"/>
            </p:custDataLst>
          </p:nvPr>
        </p:nvSpPr>
        <p:spPr>
          <a:xfrm>
            <a:off x="2094866" y="3979935"/>
            <a:ext cx="2844872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00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3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6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7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0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1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54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5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2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3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6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6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7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7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 animBg="1"/>
          <p:bldP spid="12" grpId="0" animBg="1"/>
          <p:bldP spid="42" grpId="0" animBg="1"/>
          <p:bldP spid="13" grpId="0" animBg="1"/>
          <p:bldP spid="14" grpId="0" animBg="1"/>
          <p:bldP spid="15" grpId="0" animBg="1"/>
          <p:bldP spid="16" grpId="0" animBg="1"/>
          <p:bldP spid="9" grpId="0" animBg="1"/>
          <p:bldP spid="10" grpId="0" animBg="1"/>
          <p:bldP spid="11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3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6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7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0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1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54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5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6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6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7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7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 animBg="1"/>
          <p:bldP spid="12" grpId="0" animBg="1"/>
          <p:bldP spid="42" grpId="0" animBg="1"/>
          <p:bldP spid="13" grpId="0" animBg="1"/>
          <p:bldP spid="14" grpId="0" animBg="1"/>
          <p:bldP spid="15" grpId="0" animBg="1"/>
          <p:bldP spid="16" grpId="0" animBg="1"/>
          <p:bldP spid="9" grpId="0" animBg="1"/>
          <p:bldP spid="10" grpId="0" animBg="1"/>
          <p:bldP spid="11" grpId="0"/>
          <p:bldP spid="17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1563" y="1636615"/>
            <a:ext cx="10601230" cy="4639424"/>
            <a:chOff x="1100786" y="1551735"/>
            <a:chExt cx="10052640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3474579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454235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440759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476570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205729" y="5176348"/>
            <a:ext cx="2537702" cy="824682"/>
            <a:chOff x="1929542" y="4908274"/>
            <a:chExt cx="2729132" cy="782003"/>
          </a:xfrm>
        </p:grpSpPr>
        <p:sp>
          <p:nvSpPr>
            <p:cNvPr id="44" name="TextBox 43"/>
            <p:cNvSpPr txBox="1"/>
            <p:nvPr/>
          </p:nvSpPr>
          <p:spPr>
            <a:xfrm>
              <a:off x="2519031" y="4908274"/>
              <a:ext cx="1550153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29542" y="5195350"/>
              <a:ext cx="2729132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85385" y="5201374"/>
            <a:ext cx="2537702" cy="799656"/>
            <a:chOff x="5703260" y="4932005"/>
            <a:chExt cx="2729132" cy="758272"/>
          </a:xfrm>
        </p:grpSpPr>
        <p:sp>
          <p:nvSpPr>
            <p:cNvPr id="48" name="TextBox 47"/>
            <p:cNvSpPr txBox="1"/>
            <p:nvPr/>
          </p:nvSpPr>
          <p:spPr>
            <a:xfrm>
              <a:off x="6292750" y="4932005"/>
              <a:ext cx="1550153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703260" y="5195350"/>
              <a:ext cx="2729132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68723" y="1709795"/>
            <a:ext cx="2611174" cy="815016"/>
            <a:chOff x="4038291" y="1621125"/>
            <a:chExt cx="2304129" cy="772840"/>
          </a:xfrm>
        </p:grpSpPr>
        <p:sp>
          <p:nvSpPr>
            <p:cNvPr id="50" name="TextBox 49"/>
            <p:cNvSpPr txBox="1"/>
            <p:nvPr/>
          </p:nvSpPr>
          <p:spPr>
            <a:xfrm>
              <a:off x="4554393" y="1621125"/>
              <a:ext cx="127192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38291" y="1899037"/>
              <a:ext cx="2304129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114883" y="1721694"/>
            <a:ext cx="2611174" cy="803111"/>
            <a:chOff x="7780247" y="1632414"/>
            <a:chExt cx="2304129" cy="761553"/>
          </a:xfrm>
        </p:grpSpPr>
        <p:sp>
          <p:nvSpPr>
            <p:cNvPr id="52" name="TextBox 51"/>
            <p:cNvSpPr txBox="1"/>
            <p:nvPr/>
          </p:nvSpPr>
          <p:spPr>
            <a:xfrm>
              <a:off x="8296348" y="1632414"/>
              <a:ext cx="1271925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780247" y="1899037"/>
              <a:ext cx="2304129" cy="494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 rot="4351113">
            <a:off x="5467143" y="2247983"/>
            <a:ext cx="4707118" cy="3246798"/>
            <a:chOff x="940378" y="1114346"/>
            <a:chExt cx="7056438" cy="4867275"/>
          </a:xfrm>
        </p:grpSpPr>
        <p:sp>
          <p:nvSpPr>
            <p:cNvPr id="6" name="Arc 682"/>
            <p:cNvSpPr/>
            <p:nvPr/>
          </p:nvSpPr>
          <p:spPr bwMode="auto">
            <a:xfrm rot="18746405">
              <a:off x="3554196" y="1119903"/>
              <a:ext cx="1014413" cy="1003300"/>
            </a:xfrm>
            <a:custGeom>
              <a:avLst/>
              <a:gdLst>
                <a:gd name="T0" fmla="*/ 2147483647 w 21600"/>
                <a:gd name="T1" fmla="*/ 0 h 21356"/>
                <a:gd name="T2" fmla="*/ 2147483647 w 21600"/>
                <a:gd name="T3" fmla="*/ 2147483647 h 21356"/>
                <a:gd name="T4" fmla="*/ 0 w 21600"/>
                <a:gd name="T5" fmla="*/ 2147483647 h 213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56"/>
                <a:gd name="T11" fmla="*/ 21600 w 21600"/>
                <a:gd name="T12" fmla="*/ 21356 h 213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56" fill="none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</a:path>
                <a:path w="21600" h="21356" stroke="0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735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73"/>
            <p:cNvSpPr>
              <a:spLocks noEditPoints="1"/>
            </p:cNvSpPr>
            <p:nvPr/>
          </p:nvSpPr>
          <p:spPr bwMode="auto">
            <a:xfrm rot="21275257">
              <a:off x="4204278" y="1579484"/>
              <a:ext cx="2628900" cy="2630487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675"/>
            <p:cNvSpPr>
              <a:spLocks noEditPoints="1"/>
            </p:cNvSpPr>
            <p:nvPr/>
          </p:nvSpPr>
          <p:spPr bwMode="auto">
            <a:xfrm rot="21275257">
              <a:off x="940378" y="1649334"/>
              <a:ext cx="3429000" cy="3429000"/>
            </a:xfrm>
            <a:custGeom>
              <a:avLst/>
              <a:gdLst>
                <a:gd name="T0" fmla="*/ 2147483647 w 2622"/>
                <a:gd name="T1" fmla="*/ 2147483647 h 2622"/>
                <a:gd name="T2" fmla="*/ 2147483647 w 2622"/>
                <a:gd name="T3" fmla="*/ 2147483647 h 2622"/>
                <a:gd name="T4" fmla="*/ 2147483647 w 2622"/>
                <a:gd name="T5" fmla="*/ 2147483647 h 2622"/>
                <a:gd name="T6" fmla="*/ 2147483647 w 2622"/>
                <a:gd name="T7" fmla="*/ 2147483647 h 2622"/>
                <a:gd name="T8" fmla="*/ 2147483647 w 2622"/>
                <a:gd name="T9" fmla="*/ 2147483647 h 2622"/>
                <a:gd name="T10" fmla="*/ 2147483647 w 2622"/>
                <a:gd name="T11" fmla="*/ 2147483647 h 2622"/>
                <a:gd name="T12" fmla="*/ 2147483647 w 2622"/>
                <a:gd name="T13" fmla="*/ 2147483647 h 2622"/>
                <a:gd name="T14" fmla="*/ 2147483647 w 2622"/>
                <a:gd name="T15" fmla="*/ 2147483647 h 2622"/>
                <a:gd name="T16" fmla="*/ 2147483647 w 2622"/>
                <a:gd name="T17" fmla="*/ 2147483647 h 2622"/>
                <a:gd name="T18" fmla="*/ 2147483647 w 2622"/>
                <a:gd name="T19" fmla="*/ 2147483647 h 2622"/>
                <a:gd name="T20" fmla="*/ 2147483647 w 2622"/>
                <a:gd name="T21" fmla="*/ 2147483647 h 2622"/>
                <a:gd name="T22" fmla="*/ 2147483647 w 2622"/>
                <a:gd name="T23" fmla="*/ 2147483647 h 2622"/>
                <a:gd name="T24" fmla="*/ 2147483647 w 2622"/>
                <a:gd name="T25" fmla="*/ 2147483647 h 2622"/>
                <a:gd name="T26" fmla="*/ 2147483647 w 2622"/>
                <a:gd name="T27" fmla="*/ 2147483647 h 2622"/>
                <a:gd name="T28" fmla="*/ 2147483647 w 2622"/>
                <a:gd name="T29" fmla="*/ 2147483647 h 2622"/>
                <a:gd name="T30" fmla="*/ 2147483647 w 2622"/>
                <a:gd name="T31" fmla="*/ 2147483647 h 2622"/>
                <a:gd name="T32" fmla="*/ 2147483647 w 2622"/>
                <a:gd name="T33" fmla="*/ 2147483647 h 2622"/>
                <a:gd name="T34" fmla="*/ 2147483647 w 2622"/>
                <a:gd name="T35" fmla="*/ 2147483647 h 2622"/>
                <a:gd name="T36" fmla="*/ 2147483647 w 2622"/>
                <a:gd name="T37" fmla="*/ 2147483647 h 2622"/>
                <a:gd name="T38" fmla="*/ 2147483647 w 2622"/>
                <a:gd name="T39" fmla="*/ 2147483647 h 2622"/>
                <a:gd name="T40" fmla="*/ 2147483647 w 2622"/>
                <a:gd name="T41" fmla="*/ 2147483647 h 2622"/>
                <a:gd name="T42" fmla="*/ 2147483647 w 2622"/>
                <a:gd name="T43" fmla="*/ 2147483647 h 2622"/>
                <a:gd name="T44" fmla="*/ 2147483647 w 2622"/>
                <a:gd name="T45" fmla="*/ 2147483647 h 2622"/>
                <a:gd name="T46" fmla="*/ 2147483647 w 2622"/>
                <a:gd name="T47" fmla="*/ 2147483647 h 2622"/>
                <a:gd name="T48" fmla="*/ 2147483647 w 2622"/>
                <a:gd name="T49" fmla="*/ 2147483647 h 2622"/>
                <a:gd name="T50" fmla="*/ 2147483647 w 2622"/>
                <a:gd name="T51" fmla="*/ 2147483647 h 2622"/>
                <a:gd name="T52" fmla="*/ 2147483647 w 2622"/>
                <a:gd name="T53" fmla="*/ 2147483647 h 2622"/>
                <a:gd name="T54" fmla="*/ 2147483647 w 2622"/>
                <a:gd name="T55" fmla="*/ 2147483647 h 2622"/>
                <a:gd name="T56" fmla="*/ 2147483647 w 2622"/>
                <a:gd name="T57" fmla="*/ 2147483647 h 2622"/>
                <a:gd name="T58" fmla="*/ 2147483647 w 2622"/>
                <a:gd name="T59" fmla="*/ 2147483647 h 2622"/>
                <a:gd name="T60" fmla="*/ 2147483647 w 2622"/>
                <a:gd name="T61" fmla="*/ 2147483647 h 2622"/>
                <a:gd name="T62" fmla="*/ 2147483647 w 2622"/>
                <a:gd name="T63" fmla="*/ 2147483647 h 2622"/>
                <a:gd name="T64" fmla="*/ 2147483647 w 2622"/>
                <a:gd name="T65" fmla="*/ 2147483647 h 2622"/>
                <a:gd name="T66" fmla="*/ 2147483647 w 2622"/>
                <a:gd name="T67" fmla="*/ 2147483647 h 2622"/>
                <a:gd name="T68" fmla="*/ 2147483647 w 2622"/>
                <a:gd name="T69" fmla="*/ 2147483647 h 2622"/>
                <a:gd name="T70" fmla="*/ 2147483647 w 2622"/>
                <a:gd name="T71" fmla="*/ 2147483647 h 2622"/>
                <a:gd name="T72" fmla="*/ 2147483647 w 2622"/>
                <a:gd name="T73" fmla="*/ 2147483647 h 2622"/>
                <a:gd name="T74" fmla="*/ 2147483647 w 2622"/>
                <a:gd name="T75" fmla="*/ 2147483647 h 2622"/>
                <a:gd name="T76" fmla="*/ 2147483647 w 2622"/>
                <a:gd name="T77" fmla="*/ 2147483647 h 2622"/>
                <a:gd name="T78" fmla="*/ 2147483647 w 2622"/>
                <a:gd name="T79" fmla="*/ 2147483647 h 2622"/>
                <a:gd name="T80" fmla="*/ 2147483647 w 2622"/>
                <a:gd name="T81" fmla="*/ 2147483647 h 2622"/>
                <a:gd name="T82" fmla="*/ 2147483647 w 2622"/>
                <a:gd name="T83" fmla="*/ 2147483647 h 2622"/>
                <a:gd name="T84" fmla="*/ 2147483647 w 2622"/>
                <a:gd name="T85" fmla="*/ 2147483647 h 2622"/>
                <a:gd name="T86" fmla="*/ 2147483647 w 2622"/>
                <a:gd name="T87" fmla="*/ 2147483647 h 2622"/>
                <a:gd name="T88" fmla="*/ 2147483647 w 2622"/>
                <a:gd name="T89" fmla="*/ 2147483647 h 2622"/>
                <a:gd name="T90" fmla="*/ 2147483647 w 2622"/>
                <a:gd name="T91" fmla="*/ 2147483647 h 2622"/>
                <a:gd name="T92" fmla="*/ 2147483647 w 2622"/>
                <a:gd name="T93" fmla="*/ 2147483647 h 2622"/>
                <a:gd name="T94" fmla="*/ 2147483647 w 2622"/>
                <a:gd name="T95" fmla="*/ 2147483647 h 2622"/>
                <a:gd name="T96" fmla="*/ 2147483647 w 2622"/>
                <a:gd name="T97" fmla="*/ 2147483647 h 2622"/>
                <a:gd name="T98" fmla="*/ 2147483647 w 2622"/>
                <a:gd name="T99" fmla="*/ 2147483647 h 2622"/>
                <a:gd name="T100" fmla="*/ 2147483647 w 2622"/>
                <a:gd name="T101" fmla="*/ 2147483647 h 2622"/>
                <a:gd name="T102" fmla="*/ 2147483647 w 2622"/>
                <a:gd name="T103" fmla="*/ 2147483647 h 2622"/>
                <a:gd name="T104" fmla="*/ 2147483647 w 2622"/>
                <a:gd name="T105" fmla="*/ 2147483647 h 2622"/>
                <a:gd name="T106" fmla="*/ 2147483647 w 2622"/>
                <a:gd name="T107" fmla="*/ 2147483647 h 26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22"/>
                <a:gd name="T163" fmla="*/ 0 h 2622"/>
                <a:gd name="T164" fmla="*/ 2622 w 2622"/>
                <a:gd name="T165" fmla="*/ 2622 h 26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22" h="2622">
                  <a:moveTo>
                    <a:pt x="2622" y="1382"/>
                  </a:moveTo>
                  <a:lnTo>
                    <a:pt x="2622" y="1240"/>
                  </a:lnTo>
                  <a:lnTo>
                    <a:pt x="2520" y="1240"/>
                  </a:lnTo>
                  <a:lnTo>
                    <a:pt x="2516" y="1196"/>
                  </a:lnTo>
                  <a:lnTo>
                    <a:pt x="2512" y="1152"/>
                  </a:lnTo>
                  <a:lnTo>
                    <a:pt x="2506" y="1110"/>
                  </a:lnTo>
                  <a:lnTo>
                    <a:pt x="2498" y="1068"/>
                  </a:lnTo>
                  <a:lnTo>
                    <a:pt x="2596" y="1040"/>
                  </a:lnTo>
                  <a:lnTo>
                    <a:pt x="2560" y="904"/>
                  </a:lnTo>
                  <a:lnTo>
                    <a:pt x="2460" y="930"/>
                  </a:lnTo>
                  <a:lnTo>
                    <a:pt x="2446" y="888"/>
                  </a:lnTo>
                  <a:lnTo>
                    <a:pt x="2430" y="848"/>
                  </a:lnTo>
                  <a:lnTo>
                    <a:pt x="2412" y="808"/>
                  </a:lnTo>
                  <a:lnTo>
                    <a:pt x="2394" y="768"/>
                  </a:lnTo>
                  <a:lnTo>
                    <a:pt x="2482" y="718"/>
                  </a:lnTo>
                  <a:lnTo>
                    <a:pt x="2412" y="594"/>
                  </a:lnTo>
                  <a:lnTo>
                    <a:pt x="2322" y="646"/>
                  </a:lnTo>
                  <a:lnTo>
                    <a:pt x="2298" y="610"/>
                  </a:lnTo>
                  <a:lnTo>
                    <a:pt x="2272" y="574"/>
                  </a:lnTo>
                  <a:lnTo>
                    <a:pt x="2244" y="540"/>
                  </a:lnTo>
                  <a:lnTo>
                    <a:pt x="2216" y="508"/>
                  </a:lnTo>
                  <a:lnTo>
                    <a:pt x="2290" y="434"/>
                  </a:lnTo>
                  <a:lnTo>
                    <a:pt x="2188" y="334"/>
                  </a:lnTo>
                  <a:lnTo>
                    <a:pt x="2116" y="406"/>
                  </a:lnTo>
                  <a:lnTo>
                    <a:pt x="2082" y="378"/>
                  </a:lnTo>
                  <a:lnTo>
                    <a:pt x="2048" y="352"/>
                  </a:lnTo>
                  <a:lnTo>
                    <a:pt x="2014" y="326"/>
                  </a:lnTo>
                  <a:lnTo>
                    <a:pt x="1978" y="300"/>
                  </a:lnTo>
                  <a:lnTo>
                    <a:pt x="2028" y="212"/>
                  </a:lnTo>
                  <a:lnTo>
                    <a:pt x="1906" y="140"/>
                  </a:lnTo>
                  <a:lnTo>
                    <a:pt x="1854" y="230"/>
                  </a:lnTo>
                  <a:lnTo>
                    <a:pt x="1816" y="210"/>
                  </a:lnTo>
                  <a:lnTo>
                    <a:pt x="1776" y="194"/>
                  </a:lnTo>
                  <a:lnTo>
                    <a:pt x="1734" y="178"/>
                  </a:lnTo>
                  <a:lnTo>
                    <a:pt x="1694" y="162"/>
                  </a:lnTo>
                  <a:lnTo>
                    <a:pt x="1720" y="64"/>
                  </a:lnTo>
                  <a:lnTo>
                    <a:pt x="1582" y="26"/>
                  </a:lnTo>
                  <a:lnTo>
                    <a:pt x="1556" y="126"/>
                  </a:lnTo>
                  <a:lnTo>
                    <a:pt x="1514" y="118"/>
                  </a:lnTo>
                  <a:lnTo>
                    <a:pt x="1470" y="112"/>
                  </a:lnTo>
                  <a:lnTo>
                    <a:pt x="1426" y="106"/>
                  </a:lnTo>
                  <a:lnTo>
                    <a:pt x="1382" y="104"/>
                  </a:lnTo>
                  <a:lnTo>
                    <a:pt x="1382" y="0"/>
                  </a:lnTo>
                  <a:lnTo>
                    <a:pt x="1240" y="0"/>
                  </a:lnTo>
                  <a:lnTo>
                    <a:pt x="1240" y="104"/>
                  </a:lnTo>
                  <a:lnTo>
                    <a:pt x="1196" y="106"/>
                  </a:lnTo>
                  <a:lnTo>
                    <a:pt x="1154" y="112"/>
                  </a:lnTo>
                  <a:lnTo>
                    <a:pt x="1110" y="118"/>
                  </a:lnTo>
                  <a:lnTo>
                    <a:pt x="1068" y="126"/>
                  </a:lnTo>
                  <a:lnTo>
                    <a:pt x="1042" y="26"/>
                  </a:lnTo>
                  <a:lnTo>
                    <a:pt x="904" y="64"/>
                  </a:lnTo>
                  <a:lnTo>
                    <a:pt x="930" y="162"/>
                  </a:lnTo>
                  <a:lnTo>
                    <a:pt x="890" y="178"/>
                  </a:lnTo>
                  <a:lnTo>
                    <a:pt x="848" y="194"/>
                  </a:lnTo>
                  <a:lnTo>
                    <a:pt x="808" y="210"/>
                  </a:lnTo>
                  <a:lnTo>
                    <a:pt x="770" y="230"/>
                  </a:lnTo>
                  <a:lnTo>
                    <a:pt x="718" y="140"/>
                  </a:lnTo>
                  <a:lnTo>
                    <a:pt x="594" y="212"/>
                  </a:lnTo>
                  <a:lnTo>
                    <a:pt x="646" y="300"/>
                  </a:lnTo>
                  <a:lnTo>
                    <a:pt x="610" y="326"/>
                  </a:lnTo>
                  <a:lnTo>
                    <a:pt x="576" y="352"/>
                  </a:lnTo>
                  <a:lnTo>
                    <a:pt x="542" y="378"/>
                  </a:lnTo>
                  <a:lnTo>
                    <a:pt x="508" y="406"/>
                  </a:lnTo>
                  <a:lnTo>
                    <a:pt x="436" y="334"/>
                  </a:lnTo>
                  <a:lnTo>
                    <a:pt x="334" y="434"/>
                  </a:lnTo>
                  <a:lnTo>
                    <a:pt x="408" y="508"/>
                  </a:lnTo>
                  <a:lnTo>
                    <a:pt x="378" y="540"/>
                  </a:lnTo>
                  <a:lnTo>
                    <a:pt x="352" y="574"/>
                  </a:lnTo>
                  <a:lnTo>
                    <a:pt x="326" y="610"/>
                  </a:lnTo>
                  <a:lnTo>
                    <a:pt x="302" y="646"/>
                  </a:lnTo>
                  <a:lnTo>
                    <a:pt x="212" y="594"/>
                  </a:lnTo>
                  <a:lnTo>
                    <a:pt x="140" y="718"/>
                  </a:lnTo>
                  <a:lnTo>
                    <a:pt x="230" y="768"/>
                  </a:lnTo>
                  <a:lnTo>
                    <a:pt x="212" y="808"/>
                  </a:lnTo>
                  <a:lnTo>
                    <a:pt x="194" y="848"/>
                  </a:lnTo>
                  <a:lnTo>
                    <a:pt x="178" y="888"/>
                  </a:lnTo>
                  <a:lnTo>
                    <a:pt x="164" y="930"/>
                  </a:lnTo>
                  <a:lnTo>
                    <a:pt x="64" y="904"/>
                  </a:lnTo>
                  <a:lnTo>
                    <a:pt x="26" y="1040"/>
                  </a:lnTo>
                  <a:lnTo>
                    <a:pt x="126" y="1068"/>
                  </a:lnTo>
                  <a:lnTo>
                    <a:pt x="118" y="1110"/>
                  </a:lnTo>
                  <a:lnTo>
                    <a:pt x="112" y="1152"/>
                  </a:lnTo>
                  <a:lnTo>
                    <a:pt x="108" y="1196"/>
                  </a:lnTo>
                  <a:lnTo>
                    <a:pt x="104" y="1240"/>
                  </a:lnTo>
                  <a:lnTo>
                    <a:pt x="0" y="1240"/>
                  </a:lnTo>
                  <a:lnTo>
                    <a:pt x="0" y="1382"/>
                  </a:lnTo>
                  <a:lnTo>
                    <a:pt x="104" y="1382"/>
                  </a:lnTo>
                  <a:lnTo>
                    <a:pt x="108" y="1426"/>
                  </a:lnTo>
                  <a:lnTo>
                    <a:pt x="112" y="1470"/>
                  </a:lnTo>
                  <a:lnTo>
                    <a:pt x="118" y="1512"/>
                  </a:lnTo>
                  <a:lnTo>
                    <a:pt x="126" y="1556"/>
                  </a:lnTo>
                  <a:lnTo>
                    <a:pt x="26" y="1582"/>
                  </a:lnTo>
                  <a:lnTo>
                    <a:pt x="64" y="1720"/>
                  </a:lnTo>
                  <a:lnTo>
                    <a:pt x="164" y="1692"/>
                  </a:lnTo>
                  <a:lnTo>
                    <a:pt x="178" y="1734"/>
                  </a:lnTo>
                  <a:lnTo>
                    <a:pt x="194" y="1774"/>
                  </a:lnTo>
                  <a:lnTo>
                    <a:pt x="212" y="1814"/>
                  </a:lnTo>
                  <a:lnTo>
                    <a:pt x="230" y="1854"/>
                  </a:lnTo>
                  <a:lnTo>
                    <a:pt x="140" y="1906"/>
                  </a:lnTo>
                  <a:lnTo>
                    <a:pt x="212" y="2028"/>
                  </a:lnTo>
                  <a:lnTo>
                    <a:pt x="302" y="1978"/>
                  </a:lnTo>
                  <a:lnTo>
                    <a:pt x="326" y="2014"/>
                  </a:lnTo>
                  <a:lnTo>
                    <a:pt x="352" y="2048"/>
                  </a:lnTo>
                  <a:lnTo>
                    <a:pt x="378" y="2082"/>
                  </a:lnTo>
                  <a:lnTo>
                    <a:pt x="408" y="2116"/>
                  </a:lnTo>
                  <a:lnTo>
                    <a:pt x="334" y="2188"/>
                  </a:lnTo>
                  <a:lnTo>
                    <a:pt x="436" y="2288"/>
                  </a:lnTo>
                  <a:lnTo>
                    <a:pt x="508" y="2216"/>
                  </a:lnTo>
                  <a:lnTo>
                    <a:pt x="542" y="2244"/>
                  </a:lnTo>
                  <a:lnTo>
                    <a:pt x="576" y="2272"/>
                  </a:lnTo>
                  <a:lnTo>
                    <a:pt x="610" y="2298"/>
                  </a:lnTo>
                  <a:lnTo>
                    <a:pt x="646" y="2322"/>
                  </a:lnTo>
                  <a:lnTo>
                    <a:pt x="594" y="2412"/>
                  </a:lnTo>
                  <a:lnTo>
                    <a:pt x="718" y="2482"/>
                  </a:lnTo>
                  <a:lnTo>
                    <a:pt x="770" y="2394"/>
                  </a:lnTo>
                  <a:lnTo>
                    <a:pt x="808" y="2412"/>
                  </a:lnTo>
                  <a:lnTo>
                    <a:pt x="848" y="2430"/>
                  </a:lnTo>
                  <a:lnTo>
                    <a:pt x="890" y="2446"/>
                  </a:lnTo>
                  <a:lnTo>
                    <a:pt x="930" y="2460"/>
                  </a:lnTo>
                  <a:lnTo>
                    <a:pt x="904" y="2560"/>
                  </a:lnTo>
                  <a:lnTo>
                    <a:pt x="1042" y="2596"/>
                  </a:lnTo>
                  <a:lnTo>
                    <a:pt x="1068" y="2498"/>
                  </a:lnTo>
                  <a:lnTo>
                    <a:pt x="1110" y="2504"/>
                  </a:lnTo>
                  <a:lnTo>
                    <a:pt x="1154" y="2512"/>
                  </a:lnTo>
                  <a:lnTo>
                    <a:pt x="1196" y="2516"/>
                  </a:lnTo>
                  <a:lnTo>
                    <a:pt x="1240" y="2520"/>
                  </a:lnTo>
                  <a:lnTo>
                    <a:pt x="1240" y="2622"/>
                  </a:lnTo>
                  <a:lnTo>
                    <a:pt x="1382" y="2622"/>
                  </a:lnTo>
                  <a:lnTo>
                    <a:pt x="1382" y="2520"/>
                  </a:lnTo>
                  <a:lnTo>
                    <a:pt x="1426" y="2516"/>
                  </a:lnTo>
                  <a:lnTo>
                    <a:pt x="1470" y="2512"/>
                  </a:lnTo>
                  <a:lnTo>
                    <a:pt x="1514" y="2504"/>
                  </a:lnTo>
                  <a:lnTo>
                    <a:pt x="1556" y="2498"/>
                  </a:lnTo>
                  <a:lnTo>
                    <a:pt x="1582" y="2596"/>
                  </a:lnTo>
                  <a:lnTo>
                    <a:pt x="1720" y="2560"/>
                  </a:lnTo>
                  <a:lnTo>
                    <a:pt x="1694" y="2460"/>
                  </a:lnTo>
                  <a:lnTo>
                    <a:pt x="1734" y="2446"/>
                  </a:lnTo>
                  <a:lnTo>
                    <a:pt x="1776" y="2430"/>
                  </a:lnTo>
                  <a:lnTo>
                    <a:pt x="1816" y="2412"/>
                  </a:lnTo>
                  <a:lnTo>
                    <a:pt x="1854" y="2394"/>
                  </a:lnTo>
                  <a:lnTo>
                    <a:pt x="1906" y="2482"/>
                  </a:lnTo>
                  <a:lnTo>
                    <a:pt x="2028" y="2412"/>
                  </a:lnTo>
                  <a:lnTo>
                    <a:pt x="1978" y="2322"/>
                  </a:lnTo>
                  <a:lnTo>
                    <a:pt x="2014" y="2298"/>
                  </a:lnTo>
                  <a:lnTo>
                    <a:pt x="2048" y="2272"/>
                  </a:lnTo>
                  <a:lnTo>
                    <a:pt x="2082" y="2244"/>
                  </a:lnTo>
                  <a:lnTo>
                    <a:pt x="2116" y="2216"/>
                  </a:lnTo>
                  <a:lnTo>
                    <a:pt x="2188" y="2288"/>
                  </a:lnTo>
                  <a:lnTo>
                    <a:pt x="2290" y="2188"/>
                  </a:lnTo>
                  <a:lnTo>
                    <a:pt x="2216" y="2116"/>
                  </a:lnTo>
                  <a:lnTo>
                    <a:pt x="2244" y="2082"/>
                  </a:lnTo>
                  <a:lnTo>
                    <a:pt x="2272" y="2048"/>
                  </a:lnTo>
                  <a:lnTo>
                    <a:pt x="2298" y="2014"/>
                  </a:lnTo>
                  <a:lnTo>
                    <a:pt x="2322" y="1978"/>
                  </a:lnTo>
                  <a:lnTo>
                    <a:pt x="2412" y="2028"/>
                  </a:lnTo>
                  <a:lnTo>
                    <a:pt x="2482" y="1906"/>
                  </a:lnTo>
                  <a:lnTo>
                    <a:pt x="2394" y="1854"/>
                  </a:lnTo>
                  <a:lnTo>
                    <a:pt x="2412" y="1814"/>
                  </a:lnTo>
                  <a:lnTo>
                    <a:pt x="2430" y="1774"/>
                  </a:lnTo>
                  <a:lnTo>
                    <a:pt x="2446" y="1734"/>
                  </a:lnTo>
                  <a:lnTo>
                    <a:pt x="2460" y="1692"/>
                  </a:lnTo>
                  <a:lnTo>
                    <a:pt x="2560" y="1720"/>
                  </a:lnTo>
                  <a:lnTo>
                    <a:pt x="2596" y="1582"/>
                  </a:lnTo>
                  <a:lnTo>
                    <a:pt x="2498" y="1556"/>
                  </a:lnTo>
                  <a:lnTo>
                    <a:pt x="2506" y="1512"/>
                  </a:lnTo>
                  <a:lnTo>
                    <a:pt x="2512" y="1470"/>
                  </a:lnTo>
                  <a:lnTo>
                    <a:pt x="2516" y="1426"/>
                  </a:lnTo>
                  <a:lnTo>
                    <a:pt x="2520" y="1382"/>
                  </a:lnTo>
                  <a:lnTo>
                    <a:pt x="2622" y="1382"/>
                  </a:lnTo>
                  <a:close/>
                  <a:moveTo>
                    <a:pt x="1312" y="2420"/>
                  </a:moveTo>
                  <a:lnTo>
                    <a:pt x="1312" y="2420"/>
                  </a:lnTo>
                  <a:lnTo>
                    <a:pt x="1254" y="2420"/>
                  </a:lnTo>
                  <a:lnTo>
                    <a:pt x="1198" y="2416"/>
                  </a:lnTo>
                  <a:lnTo>
                    <a:pt x="1142" y="2408"/>
                  </a:lnTo>
                  <a:lnTo>
                    <a:pt x="1088" y="2398"/>
                  </a:lnTo>
                  <a:lnTo>
                    <a:pt x="1034" y="2386"/>
                  </a:lnTo>
                  <a:lnTo>
                    <a:pt x="982" y="2370"/>
                  </a:lnTo>
                  <a:lnTo>
                    <a:pt x="930" y="2354"/>
                  </a:lnTo>
                  <a:lnTo>
                    <a:pt x="880" y="2334"/>
                  </a:lnTo>
                  <a:lnTo>
                    <a:pt x="830" y="2312"/>
                  </a:lnTo>
                  <a:lnTo>
                    <a:pt x="782" y="2286"/>
                  </a:lnTo>
                  <a:lnTo>
                    <a:pt x="736" y="2260"/>
                  </a:lnTo>
                  <a:lnTo>
                    <a:pt x="692" y="2232"/>
                  </a:lnTo>
                  <a:lnTo>
                    <a:pt x="648" y="2200"/>
                  </a:lnTo>
                  <a:lnTo>
                    <a:pt x="606" y="2168"/>
                  </a:lnTo>
                  <a:lnTo>
                    <a:pt x="566" y="2132"/>
                  </a:lnTo>
                  <a:lnTo>
                    <a:pt x="528" y="2096"/>
                  </a:lnTo>
                  <a:lnTo>
                    <a:pt x="490" y="2058"/>
                  </a:lnTo>
                  <a:lnTo>
                    <a:pt x="456" y="2018"/>
                  </a:lnTo>
                  <a:lnTo>
                    <a:pt x="422" y="1976"/>
                  </a:lnTo>
                  <a:lnTo>
                    <a:pt x="392" y="1932"/>
                  </a:lnTo>
                  <a:lnTo>
                    <a:pt x="362" y="1886"/>
                  </a:lnTo>
                  <a:lnTo>
                    <a:pt x="336" y="1840"/>
                  </a:lnTo>
                  <a:lnTo>
                    <a:pt x="312" y="1792"/>
                  </a:lnTo>
                  <a:lnTo>
                    <a:pt x="290" y="1744"/>
                  </a:lnTo>
                  <a:lnTo>
                    <a:pt x="270" y="1692"/>
                  </a:lnTo>
                  <a:lnTo>
                    <a:pt x="252" y="1642"/>
                  </a:lnTo>
                  <a:lnTo>
                    <a:pt x="238" y="1588"/>
                  </a:lnTo>
                  <a:lnTo>
                    <a:pt x="224" y="1534"/>
                  </a:lnTo>
                  <a:lnTo>
                    <a:pt x="216" y="1480"/>
                  </a:lnTo>
                  <a:lnTo>
                    <a:pt x="208" y="1424"/>
                  </a:lnTo>
                  <a:lnTo>
                    <a:pt x="204" y="1368"/>
                  </a:lnTo>
                  <a:lnTo>
                    <a:pt x="202" y="1312"/>
                  </a:lnTo>
                  <a:lnTo>
                    <a:pt x="204" y="1254"/>
                  </a:lnTo>
                  <a:lnTo>
                    <a:pt x="208" y="1198"/>
                  </a:lnTo>
                  <a:lnTo>
                    <a:pt x="216" y="1142"/>
                  </a:lnTo>
                  <a:lnTo>
                    <a:pt x="224" y="1088"/>
                  </a:lnTo>
                  <a:lnTo>
                    <a:pt x="238" y="1034"/>
                  </a:lnTo>
                  <a:lnTo>
                    <a:pt x="252" y="982"/>
                  </a:lnTo>
                  <a:lnTo>
                    <a:pt x="270" y="930"/>
                  </a:lnTo>
                  <a:lnTo>
                    <a:pt x="290" y="880"/>
                  </a:lnTo>
                  <a:lnTo>
                    <a:pt x="312" y="830"/>
                  </a:lnTo>
                  <a:lnTo>
                    <a:pt x="336" y="782"/>
                  </a:lnTo>
                  <a:lnTo>
                    <a:pt x="362" y="736"/>
                  </a:lnTo>
                  <a:lnTo>
                    <a:pt x="392" y="692"/>
                  </a:lnTo>
                  <a:lnTo>
                    <a:pt x="422" y="648"/>
                  </a:lnTo>
                  <a:lnTo>
                    <a:pt x="456" y="606"/>
                  </a:lnTo>
                  <a:lnTo>
                    <a:pt x="490" y="566"/>
                  </a:lnTo>
                  <a:lnTo>
                    <a:pt x="528" y="526"/>
                  </a:lnTo>
                  <a:lnTo>
                    <a:pt x="566" y="490"/>
                  </a:lnTo>
                  <a:lnTo>
                    <a:pt x="606" y="456"/>
                  </a:lnTo>
                  <a:lnTo>
                    <a:pt x="648" y="422"/>
                  </a:lnTo>
                  <a:lnTo>
                    <a:pt x="692" y="392"/>
                  </a:lnTo>
                  <a:lnTo>
                    <a:pt x="736" y="362"/>
                  </a:lnTo>
                  <a:lnTo>
                    <a:pt x="782" y="336"/>
                  </a:lnTo>
                  <a:lnTo>
                    <a:pt x="830" y="312"/>
                  </a:lnTo>
                  <a:lnTo>
                    <a:pt x="880" y="290"/>
                  </a:lnTo>
                  <a:lnTo>
                    <a:pt x="930" y="270"/>
                  </a:lnTo>
                  <a:lnTo>
                    <a:pt x="982" y="252"/>
                  </a:lnTo>
                  <a:lnTo>
                    <a:pt x="1034" y="236"/>
                  </a:lnTo>
                  <a:lnTo>
                    <a:pt x="1088" y="224"/>
                  </a:lnTo>
                  <a:lnTo>
                    <a:pt x="1142" y="214"/>
                  </a:lnTo>
                  <a:lnTo>
                    <a:pt x="1198" y="208"/>
                  </a:lnTo>
                  <a:lnTo>
                    <a:pt x="1254" y="204"/>
                  </a:lnTo>
                  <a:lnTo>
                    <a:pt x="1312" y="202"/>
                  </a:lnTo>
                  <a:lnTo>
                    <a:pt x="1368" y="204"/>
                  </a:lnTo>
                  <a:lnTo>
                    <a:pt x="1426" y="208"/>
                  </a:lnTo>
                  <a:lnTo>
                    <a:pt x="1480" y="214"/>
                  </a:lnTo>
                  <a:lnTo>
                    <a:pt x="1536" y="224"/>
                  </a:lnTo>
                  <a:lnTo>
                    <a:pt x="1588" y="236"/>
                  </a:lnTo>
                  <a:lnTo>
                    <a:pt x="1642" y="252"/>
                  </a:lnTo>
                  <a:lnTo>
                    <a:pt x="1694" y="270"/>
                  </a:lnTo>
                  <a:lnTo>
                    <a:pt x="1744" y="290"/>
                  </a:lnTo>
                  <a:lnTo>
                    <a:pt x="1792" y="312"/>
                  </a:lnTo>
                  <a:lnTo>
                    <a:pt x="1840" y="336"/>
                  </a:lnTo>
                  <a:lnTo>
                    <a:pt x="1886" y="362"/>
                  </a:lnTo>
                  <a:lnTo>
                    <a:pt x="1932" y="392"/>
                  </a:lnTo>
                  <a:lnTo>
                    <a:pt x="1976" y="422"/>
                  </a:lnTo>
                  <a:lnTo>
                    <a:pt x="2018" y="456"/>
                  </a:lnTo>
                  <a:lnTo>
                    <a:pt x="2058" y="490"/>
                  </a:lnTo>
                  <a:lnTo>
                    <a:pt x="2096" y="526"/>
                  </a:lnTo>
                  <a:lnTo>
                    <a:pt x="2132" y="566"/>
                  </a:lnTo>
                  <a:lnTo>
                    <a:pt x="2168" y="606"/>
                  </a:lnTo>
                  <a:lnTo>
                    <a:pt x="2200" y="648"/>
                  </a:lnTo>
                  <a:lnTo>
                    <a:pt x="2232" y="692"/>
                  </a:lnTo>
                  <a:lnTo>
                    <a:pt x="2260" y="736"/>
                  </a:lnTo>
                  <a:lnTo>
                    <a:pt x="2288" y="782"/>
                  </a:lnTo>
                  <a:lnTo>
                    <a:pt x="2312" y="830"/>
                  </a:lnTo>
                  <a:lnTo>
                    <a:pt x="2334" y="880"/>
                  </a:lnTo>
                  <a:lnTo>
                    <a:pt x="2354" y="930"/>
                  </a:lnTo>
                  <a:lnTo>
                    <a:pt x="2372" y="982"/>
                  </a:lnTo>
                  <a:lnTo>
                    <a:pt x="2386" y="1034"/>
                  </a:lnTo>
                  <a:lnTo>
                    <a:pt x="2398" y="1088"/>
                  </a:lnTo>
                  <a:lnTo>
                    <a:pt x="2408" y="1142"/>
                  </a:lnTo>
                  <a:lnTo>
                    <a:pt x="2416" y="1198"/>
                  </a:lnTo>
                  <a:lnTo>
                    <a:pt x="2420" y="1254"/>
                  </a:lnTo>
                  <a:lnTo>
                    <a:pt x="2422" y="1312"/>
                  </a:lnTo>
                  <a:lnTo>
                    <a:pt x="2420" y="1368"/>
                  </a:lnTo>
                  <a:lnTo>
                    <a:pt x="2416" y="1424"/>
                  </a:lnTo>
                  <a:lnTo>
                    <a:pt x="2408" y="1480"/>
                  </a:lnTo>
                  <a:lnTo>
                    <a:pt x="2398" y="1534"/>
                  </a:lnTo>
                  <a:lnTo>
                    <a:pt x="2386" y="1588"/>
                  </a:lnTo>
                  <a:lnTo>
                    <a:pt x="2372" y="1642"/>
                  </a:lnTo>
                  <a:lnTo>
                    <a:pt x="2354" y="1692"/>
                  </a:lnTo>
                  <a:lnTo>
                    <a:pt x="2334" y="1744"/>
                  </a:lnTo>
                  <a:lnTo>
                    <a:pt x="2312" y="1792"/>
                  </a:lnTo>
                  <a:lnTo>
                    <a:pt x="2288" y="1840"/>
                  </a:lnTo>
                  <a:lnTo>
                    <a:pt x="2260" y="1886"/>
                  </a:lnTo>
                  <a:lnTo>
                    <a:pt x="2232" y="1932"/>
                  </a:lnTo>
                  <a:lnTo>
                    <a:pt x="2200" y="1976"/>
                  </a:lnTo>
                  <a:lnTo>
                    <a:pt x="2168" y="2018"/>
                  </a:lnTo>
                  <a:lnTo>
                    <a:pt x="2132" y="2058"/>
                  </a:lnTo>
                  <a:lnTo>
                    <a:pt x="2096" y="2096"/>
                  </a:lnTo>
                  <a:lnTo>
                    <a:pt x="2058" y="2132"/>
                  </a:lnTo>
                  <a:lnTo>
                    <a:pt x="2018" y="2168"/>
                  </a:lnTo>
                  <a:lnTo>
                    <a:pt x="1976" y="2200"/>
                  </a:lnTo>
                  <a:lnTo>
                    <a:pt x="1932" y="2232"/>
                  </a:lnTo>
                  <a:lnTo>
                    <a:pt x="1886" y="2260"/>
                  </a:lnTo>
                  <a:lnTo>
                    <a:pt x="1840" y="2286"/>
                  </a:lnTo>
                  <a:lnTo>
                    <a:pt x="1792" y="2312"/>
                  </a:lnTo>
                  <a:lnTo>
                    <a:pt x="1744" y="2334"/>
                  </a:lnTo>
                  <a:lnTo>
                    <a:pt x="1694" y="2354"/>
                  </a:lnTo>
                  <a:lnTo>
                    <a:pt x="1642" y="2370"/>
                  </a:lnTo>
                  <a:lnTo>
                    <a:pt x="1588" y="2386"/>
                  </a:lnTo>
                  <a:lnTo>
                    <a:pt x="1536" y="2398"/>
                  </a:lnTo>
                  <a:lnTo>
                    <a:pt x="1480" y="2408"/>
                  </a:lnTo>
                  <a:lnTo>
                    <a:pt x="1426" y="2416"/>
                  </a:lnTo>
                  <a:lnTo>
                    <a:pt x="1368" y="2420"/>
                  </a:lnTo>
                  <a:lnTo>
                    <a:pt x="1312" y="2420"/>
                  </a:lnTo>
                  <a:close/>
                </a:path>
              </a:pathLst>
            </a:custGeom>
            <a:solidFill>
              <a:schemeClr val="accent1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676"/>
            <p:cNvSpPr>
              <a:spLocks noChangeArrowheads="1"/>
            </p:cNvSpPr>
            <p:nvPr/>
          </p:nvSpPr>
          <p:spPr bwMode="auto">
            <a:xfrm rot="21275257">
              <a:off x="1307091" y="2016046"/>
              <a:ext cx="2695575" cy="26939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Oval 677"/>
            <p:cNvSpPr>
              <a:spLocks noChangeArrowheads="1"/>
            </p:cNvSpPr>
            <p:nvPr/>
          </p:nvSpPr>
          <p:spPr bwMode="auto">
            <a:xfrm rot="21275257">
              <a:off x="4617028" y="1993821"/>
              <a:ext cx="1801813" cy="1801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679"/>
            <p:cNvSpPr>
              <a:spLocks noEditPoints="1"/>
            </p:cNvSpPr>
            <p:nvPr/>
          </p:nvSpPr>
          <p:spPr bwMode="auto">
            <a:xfrm rot="21275257">
              <a:off x="5693353" y="3676571"/>
              <a:ext cx="2303463" cy="2305050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Oval 680"/>
            <p:cNvSpPr>
              <a:spLocks noChangeArrowheads="1"/>
            </p:cNvSpPr>
            <p:nvPr/>
          </p:nvSpPr>
          <p:spPr bwMode="auto">
            <a:xfrm rot="21275257">
              <a:off x="6055303" y="4040109"/>
              <a:ext cx="1577975" cy="15779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Arc 681"/>
            <p:cNvSpPr/>
            <p:nvPr/>
          </p:nvSpPr>
          <p:spPr bwMode="auto">
            <a:xfrm rot="7501686">
              <a:off x="4141572" y="3609103"/>
              <a:ext cx="1906587" cy="1549400"/>
            </a:xfrm>
            <a:custGeom>
              <a:avLst/>
              <a:gdLst>
                <a:gd name="T0" fmla="*/ 2147483647 w 21600"/>
                <a:gd name="T1" fmla="*/ 0 h 15695"/>
                <a:gd name="T2" fmla="*/ 2147483647 w 21600"/>
                <a:gd name="T3" fmla="*/ 2147483647 h 15695"/>
                <a:gd name="T4" fmla="*/ 0 w 21600"/>
                <a:gd name="T5" fmla="*/ 2147483647 h 1569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695"/>
                <a:gd name="T11" fmla="*/ 21600 w 21600"/>
                <a:gd name="T12" fmla="*/ 15695 h 156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695" fill="none" extrusionOk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</a:path>
                <a:path w="21600" h="15695" stroke="0" extrusionOk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  <a:lnTo>
                    <a:pt x="0" y="15695"/>
                  </a:lnTo>
                  <a:lnTo>
                    <a:pt x="14840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735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Arc 683"/>
            <p:cNvSpPr/>
            <p:nvPr/>
          </p:nvSpPr>
          <p:spPr bwMode="auto">
            <a:xfrm rot="256945">
              <a:off x="7018916" y="2744709"/>
              <a:ext cx="620712" cy="898525"/>
            </a:xfrm>
            <a:custGeom>
              <a:avLst/>
              <a:gdLst>
                <a:gd name="T0" fmla="*/ 2147483647 w 21600"/>
                <a:gd name="T1" fmla="*/ 0 h 31203"/>
                <a:gd name="T2" fmla="*/ 2147483647 w 21600"/>
                <a:gd name="T3" fmla="*/ 2147483647 h 31203"/>
                <a:gd name="T4" fmla="*/ 0 w 21600"/>
                <a:gd name="T5" fmla="*/ 2147483647 h 312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203"/>
                <a:gd name="T11" fmla="*/ 21600 w 21600"/>
                <a:gd name="T12" fmla="*/ 31203 h 31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203" fill="none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</a:path>
                <a:path w="21600" h="31203" stroke="0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735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Content Placeholder 2"/>
          <p:cNvSpPr txBox="1"/>
          <p:nvPr/>
        </p:nvSpPr>
        <p:spPr>
          <a:xfrm>
            <a:off x="9044131" y="2350980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8691733" y="5777998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5884612" y="4120478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281977" y="5411695"/>
            <a:ext cx="436704" cy="436704"/>
            <a:chOff x="5607370" y="3562829"/>
            <a:chExt cx="587140" cy="587140"/>
          </a:xfrm>
          <a:solidFill>
            <a:schemeClr val="bg1"/>
          </a:solidFill>
        </p:grpSpPr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5746497" y="3702123"/>
              <a:ext cx="308897" cy="308544"/>
            </a:xfrm>
            <a:custGeom>
              <a:avLst/>
              <a:gdLst>
                <a:gd name="T0" fmla="*/ 183 w 371"/>
                <a:gd name="T1" fmla="*/ 1 h 370"/>
                <a:gd name="T2" fmla="*/ 2 w 371"/>
                <a:gd name="T3" fmla="*/ 187 h 370"/>
                <a:gd name="T4" fmla="*/ 188 w 371"/>
                <a:gd name="T5" fmla="*/ 369 h 370"/>
                <a:gd name="T6" fmla="*/ 370 w 371"/>
                <a:gd name="T7" fmla="*/ 182 h 370"/>
                <a:gd name="T8" fmla="*/ 183 w 371"/>
                <a:gd name="T9" fmla="*/ 1 h 370"/>
                <a:gd name="T10" fmla="*/ 184 w 371"/>
                <a:gd name="T11" fmla="*/ 25 h 370"/>
                <a:gd name="T12" fmla="*/ 260 w 371"/>
                <a:gd name="T13" fmla="*/ 43 h 370"/>
                <a:gd name="T14" fmla="*/ 235 w 371"/>
                <a:gd name="T15" fmla="*/ 84 h 370"/>
                <a:gd name="T16" fmla="*/ 186 w 371"/>
                <a:gd name="T17" fmla="*/ 73 h 370"/>
                <a:gd name="T18" fmla="*/ 137 w 371"/>
                <a:gd name="T19" fmla="*/ 84 h 370"/>
                <a:gd name="T20" fmla="*/ 112 w 371"/>
                <a:gd name="T21" fmla="*/ 43 h 370"/>
                <a:gd name="T22" fmla="*/ 184 w 371"/>
                <a:gd name="T23" fmla="*/ 25 h 370"/>
                <a:gd name="T24" fmla="*/ 85 w 371"/>
                <a:gd name="T25" fmla="*/ 234 h 370"/>
                <a:gd name="T26" fmla="*/ 44 w 371"/>
                <a:gd name="T27" fmla="*/ 259 h 370"/>
                <a:gd name="T28" fmla="*/ 26 w 371"/>
                <a:gd name="T29" fmla="*/ 187 h 370"/>
                <a:gd name="T30" fmla="*/ 44 w 371"/>
                <a:gd name="T31" fmla="*/ 111 h 370"/>
                <a:gd name="T32" fmla="*/ 85 w 371"/>
                <a:gd name="T33" fmla="*/ 136 h 370"/>
                <a:gd name="T34" fmla="*/ 74 w 371"/>
                <a:gd name="T35" fmla="*/ 185 h 370"/>
                <a:gd name="T36" fmla="*/ 85 w 371"/>
                <a:gd name="T37" fmla="*/ 234 h 370"/>
                <a:gd name="T38" fmla="*/ 188 w 371"/>
                <a:gd name="T39" fmla="*/ 345 h 370"/>
                <a:gd name="T40" fmla="*/ 112 w 371"/>
                <a:gd name="T41" fmla="*/ 327 h 370"/>
                <a:gd name="T42" fmla="*/ 137 w 371"/>
                <a:gd name="T43" fmla="*/ 286 h 370"/>
                <a:gd name="T44" fmla="*/ 186 w 371"/>
                <a:gd name="T45" fmla="*/ 297 h 370"/>
                <a:gd name="T46" fmla="*/ 235 w 371"/>
                <a:gd name="T47" fmla="*/ 286 h 370"/>
                <a:gd name="T48" fmla="*/ 260 w 371"/>
                <a:gd name="T49" fmla="*/ 327 h 370"/>
                <a:gd name="T50" fmla="*/ 188 w 371"/>
                <a:gd name="T51" fmla="*/ 345 h 370"/>
                <a:gd name="T52" fmla="*/ 186 w 371"/>
                <a:gd name="T53" fmla="*/ 273 h 370"/>
                <a:gd name="T54" fmla="*/ 98 w 371"/>
                <a:gd name="T55" fmla="*/ 185 h 370"/>
                <a:gd name="T56" fmla="*/ 186 w 371"/>
                <a:gd name="T57" fmla="*/ 97 h 370"/>
                <a:gd name="T58" fmla="*/ 274 w 371"/>
                <a:gd name="T59" fmla="*/ 185 h 370"/>
                <a:gd name="T60" fmla="*/ 186 w 371"/>
                <a:gd name="T61" fmla="*/ 273 h 370"/>
                <a:gd name="T62" fmla="*/ 286 w 371"/>
                <a:gd name="T63" fmla="*/ 234 h 370"/>
                <a:gd name="T64" fmla="*/ 298 w 371"/>
                <a:gd name="T65" fmla="*/ 185 h 370"/>
                <a:gd name="T66" fmla="*/ 286 w 371"/>
                <a:gd name="T67" fmla="*/ 136 h 370"/>
                <a:gd name="T68" fmla="*/ 328 w 371"/>
                <a:gd name="T69" fmla="*/ 111 h 370"/>
                <a:gd name="T70" fmla="*/ 346 w 371"/>
                <a:gd name="T71" fmla="*/ 183 h 370"/>
                <a:gd name="T72" fmla="*/ 328 w 371"/>
                <a:gd name="T73" fmla="*/ 259 h 370"/>
                <a:gd name="T74" fmla="*/ 286 w 371"/>
                <a:gd name="T75" fmla="*/ 23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23"/>
            <p:cNvSpPr>
              <a:spLocks noEditPoints="1"/>
            </p:cNvSpPr>
            <p:nvPr/>
          </p:nvSpPr>
          <p:spPr bwMode="auto">
            <a:xfrm>
              <a:off x="5607370" y="3562829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279899" y="2314089"/>
            <a:ext cx="627243" cy="627243"/>
            <a:chOff x="6665323" y="3562825"/>
            <a:chExt cx="587140" cy="587140"/>
          </a:xfrm>
          <a:solidFill>
            <a:schemeClr val="bg1"/>
          </a:solidFill>
        </p:grpSpPr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6808144" y="3735126"/>
              <a:ext cx="301499" cy="242538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6665323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228261" y="4171444"/>
            <a:ext cx="436704" cy="436704"/>
            <a:chOff x="7740352" y="3562825"/>
            <a:chExt cx="587140" cy="587140"/>
          </a:xfrm>
          <a:solidFill>
            <a:schemeClr val="bg1"/>
          </a:solidFill>
        </p:grpSpPr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7740352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7"/>
            <p:cNvSpPr>
              <a:spLocks noEditPoints="1"/>
            </p:cNvSpPr>
            <p:nvPr/>
          </p:nvSpPr>
          <p:spPr bwMode="auto">
            <a:xfrm>
              <a:off x="7931746" y="3722078"/>
              <a:ext cx="204352" cy="268635"/>
            </a:xfrm>
            <a:custGeom>
              <a:avLst/>
              <a:gdLst>
                <a:gd name="T0" fmla="*/ 96 w 256"/>
                <a:gd name="T1" fmla="*/ 48 h 336"/>
                <a:gd name="T2" fmla="*/ 48 w 256"/>
                <a:gd name="T3" fmla="*/ 0 h 336"/>
                <a:gd name="T4" fmla="*/ 0 w 256"/>
                <a:gd name="T5" fmla="*/ 48 h 336"/>
                <a:gd name="T6" fmla="*/ 29 w 256"/>
                <a:gd name="T7" fmla="*/ 92 h 336"/>
                <a:gd name="T8" fmla="*/ 29 w 256"/>
                <a:gd name="T9" fmla="*/ 244 h 336"/>
                <a:gd name="T10" fmla="*/ 0 w 256"/>
                <a:gd name="T11" fmla="*/ 288 h 336"/>
                <a:gd name="T12" fmla="*/ 48 w 256"/>
                <a:gd name="T13" fmla="*/ 336 h 336"/>
                <a:gd name="T14" fmla="*/ 96 w 256"/>
                <a:gd name="T15" fmla="*/ 288 h 336"/>
                <a:gd name="T16" fmla="*/ 67 w 256"/>
                <a:gd name="T17" fmla="*/ 244 h 336"/>
                <a:gd name="T18" fmla="*/ 67 w 256"/>
                <a:gd name="T19" fmla="*/ 92 h 336"/>
                <a:gd name="T20" fmla="*/ 96 w 256"/>
                <a:gd name="T21" fmla="*/ 48 h 336"/>
                <a:gd name="T22" fmla="*/ 75 w 256"/>
                <a:gd name="T23" fmla="*/ 288 h 336"/>
                <a:gd name="T24" fmla="*/ 48 w 256"/>
                <a:gd name="T25" fmla="*/ 316 h 336"/>
                <a:gd name="T26" fmla="*/ 20 w 256"/>
                <a:gd name="T27" fmla="*/ 288 h 336"/>
                <a:gd name="T28" fmla="*/ 48 w 256"/>
                <a:gd name="T29" fmla="*/ 260 h 336"/>
                <a:gd name="T30" fmla="*/ 75 w 256"/>
                <a:gd name="T31" fmla="*/ 288 h 336"/>
                <a:gd name="T32" fmla="*/ 48 w 256"/>
                <a:gd name="T33" fmla="*/ 76 h 336"/>
                <a:gd name="T34" fmla="*/ 20 w 256"/>
                <a:gd name="T35" fmla="*/ 48 h 336"/>
                <a:gd name="T36" fmla="*/ 48 w 256"/>
                <a:gd name="T37" fmla="*/ 20 h 336"/>
                <a:gd name="T38" fmla="*/ 75 w 256"/>
                <a:gd name="T39" fmla="*/ 48 h 336"/>
                <a:gd name="T40" fmla="*/ 48 w 256"/>
                <a:gd name="T41" fmla="*/ 76 h 336"/>
                <a:gd name="T42" fmla="*/ 227 w 256"/>
                <a:gd name="T43" fmla="*/ 244 h 336"/>
                <a:gd name="T44" fmla="*/ 227 w 256"/>
                <a:gd name="T45" fmla="*/ 92 h 336"/>
                <a:gd name="T46" fmla="*/ 256 w 256"/>
                <a:gd name="T47" fmla="*/ 48 h 336"/>
                <a:gd name="T48" fmla="*/ 208 w 256"/>
                <a:gd name="T49" fmla="*/ 0 h 336"/>
                <a:gd name="T50" fmla="*/ 160 w 256"/>
                <a:gd name="T51" fmla="*/ 48 h 336"/>
                <a:gd name="T52" fmla="*/ 189 w 256"/>
                <a:gd name="T53" fmla="*/ 92 h 336"/>
                <a:gd name="T54" fmla="*/ 189 w 256"/>
                <a:gd name="T55" fmla="*/ 244 h 336"/>
                <a:gd name="T56" fmla="*/ 160 w 256"/>
                <a:gd name="T57" fmla="*/ 288 h 336"/>
                <a:gd name="T58" fmla="*/ 208 w 256"/>
                <a:gd name="T59" fmla="*/ 336 h 336"/>
                <a:gd name="T60" fmla="*/ 256 w 256"/>
                <a:gd name="T61" fmla="*/ 288 h 336"/>
                <a:gd name="T62" fmla="*/ 227 w 256"/>
                <a:gd name="T63" fmla="*/ 244 h 336"/>
                <a:gd name="T64" fmla="*/ 180 w 256"/>
                <a:gd name="T65" fmla="*/ 48 h 336"/>
                <a:gd name="T66" fmla="*/ 208 w 256"/>
                <a:gd name="T67" fmla="*/ 20 h 336"/>
                <a:gd name="T68" fmla="*/ 235 w 256"/>
                <a:gd name="T69" fmla="*/ 48 h 336"/>
                <a:gd name="T70" fmla="*/ 208 w 256"/>
                <a:gd name="T71" fmla="*/ 76 h 336"/>
                <a:gd name="T72" fmla="*/ 180 w 256"/>
                <a:gd name="T73" fmla="*/ 48 h 336"/>
                <a:gd name="T74" fmla="*/ 208 w 256"/>
                <a:gd name="T75" fmla="*/ 316 h 336"/>
                <a:gd name="T76" fmla="*/ 180 w 256"/>
                <a:gd name="T77" fmla="*/ 288 h 336"/>
                <a:gd name="T78" fmla="*/ 208 w 256"/>
                <a:gd name="T79" fmla="*/ 260 h 336"/>
                <a:gd name="T80" fmla="*/ 235 w 256"/>
                <a:gd name="T81" fmla="*/ 288 h 336"/>
                <a:gd name="T82" fmla="*/ 208 w 256"/>
                <a:gd name="T83" fmla="*/ 31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" h="336">
                  <a:moveTo>
                    <a:pt x="96" y="48"/>
                  </a:moveTo>
                  <a:cubicBezTo>
                    <a:pt x="96" y="21"/>
                    <a:pt x="74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68"/>
                    <a:pt x="12" y="85"/>
                    <a:pt x="29" y="92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12" y="251"/>
                    <a:pt x="0" y="268"/>
                    <a:pt x="0" y="288"/>
                  </a:cubicBezTo>
                  <a:cubicBezTo>
                    <a:pt x="0" y="314"/>
                    <a:pt x="21" y="336"/>
                    <a:pt x="48" y="336"/>
                  </a:cubicBezTo>
                  <a:cubicBezTo>
                    <a:pt x="74" y="336"/>
                    <a:pt x="96" y="314"/>
                    <a:pt x="96" y="288"/>
                  </a:cubicBezTo>
                  <a:cubicBezTo>
                    <a:pt x="96" y="268"/>
                    <a:pt x="84" y="251"/>
                    <a:pt x="67" y="244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4" y="85"/>
                    <a:pt x="96" y="68"/>
                    <a:pt x="96" y="48"/>
                  </a:cubicBezTo>
                  <a:close/>
                  <a:moveTo>
                    <a:pt x="75" y="288"/>
                  </a:moveTo>
                  <a:cubicBezTo>
                    <a:pt x="75" y="303"/>
                    <a:pt x="63" y="316"/>
                    <a:pt x="48" y="316"/>
                  </a:cubicBezTo>
                  <a:cubicBezTo>
                    <a:pt x="32" y="316"/>
                    <a:pt x="20" y="303"/>
                    <a:pt x="20" y="288"/>
                  </a:cubicBezTo>
                  <a:cubicBezTo>
                    <a:pt x="20" y="273"/>
                    <a:pt x="32" y="260"/>
                    <a:pt x="48" y="260"/>
                  </a:cubicBezTo>
                  <a:cubicBezTo>
                    <a:pt x="63" y="260"/>
                    <a:pt x="75" y="273"/>
                    <a:pt x="75" y="288"/>
                  </a:cubicBezTo>
                  <a:close/>
                  <a:moveTo>
                    <a:pt x="48" y="76"/>
                  </a:moveTo>
                  <a:cubicBezTo>
                    <a:pt x="32" y="76"/>
                    <a:pt x="20" y="63"/>
                    <a:pt x="20" y="48"/>
                  </a:cubicBezTo>
                  <a:cubicBezTo>
                    <a:pt x="20" y="33"/>
                    <a:pt x="32" y="20"/>
                    <a:pt x="48" y="20"/>
                  </a:cubicBezTo>
                  <a:cubicBezTo>
                    <a:pt x="63" y="20"/>
                    <a:pt x="75" y="33"/>
                    <a:pt x="75" y="48"/>
                  </a:cubicBezTo>
                  <a:cubicBezTo>
                    <a:pt x="75" y="63"/>
                    <a:pt x="63" y="76"/>
                    <a:pt x="48" y="76"/>
                  </a:cubicBezTo>
                  <a:close/>
                  <a:moveTo>
                    <a:pt x="227" y="244"/>
                  </a:moveTo>
                  <a:cubicBezTo>
                    <a:pt x="227" y="92"/>
                    <a:pt x="227" y="92"/>
                    <a:pt x="227" y="92"/>
                  </a:cubicBezTo>
                  <a:cubicBezTo>
                    <a:pt x="244" y="85"/>
                    <a:pt x="256" y="68"/>
                    <a:pt x="256" y="48"/>
                  </a:cubicBezTo>
                  <a:cubicBezTo>
                    <a:pt x="256" y="21"/>
                    <a:pt x="234" y="0"/>
                    <a:pt x="208" y="0"/>
                  </a:cubicBezTo>
                  <a:cubicBezTo>
                    <a:pt x="181" y="0"/>
                    <a:pt x="160" y="21"/>
                    <a:pt x="160" y="48"/>
                  </a:cubicBezTo>
                  <a:cubicBezTo>
                    <a:pt x="160" y="68"/>
                    <a:pt x="172" y="85"/>
                    <a:pt x="189" y="92"/>
                  </a:cubicBezTo>
                  <a:cubicBezTo>
                    <a:pt x="189" y="244"/>
                    <a:pt x="189" y="244"/>
                    <a:pt x="189" y="244"/>
                  </a:cubicBezTo>
                  <a:cubicBezTo>
                    <a:pt x="172" y="251"/>
                    <a:pt x="160" y="268"/>
                    <a:pt x="160" y="288"/>
                  </a:cubicBezTo>
                  <a:cubicBezTo>
                    <a:pt x="160" y="314"/>
                    <a:pt x="181" y="336"/>
                    <a:pt x="208" y="336"/>
                  </a:cubicBezTo>
                  <a:cubicBezTo>
                    <a:pt x="234" y="336"/>
                    <a:pt x="256" y="314"/>
                    <a:pt x="256" y="288"/>
                  </a:cubicBezTo>
                  <a:cubicBezTo>
                    <a:pt x="256" y="268"/>
                    <a:pt x="244" y="251"/>
                    <a:pt x="227" y="244"/>
                  </a:cubicBezTo>
                  <a:close/>
                  <a:moveTo>
                    <a:pt x="180" y="48"/>
                  </a:moveTo>
                  <a:cubicBezTo>
                    <a:pt x="180" y="33"/>
                    <a:pt x="192" y="20"/>
                    <a:pt x="208" y="20"/>
                  </a:cubicBezTo>
                  <a:cubicBezTo>
                    <a:pt x="223" y="20"/>
                    <a:pt x="235" y="33"/>
                    <a:pt x="235" y="48"/>
                  </a:cubicBezTo>
                  <a:cubicBezTo>
                    <a:pt x="235" y="63"/>
                    <a:pt x="223" y="76"/>
                    <a:pt x="208" y="76"/>
                  </a:cubicBezTo>
                  <a:cubicBezTo>
                    <a:pt x="192" y="76"/>
                    <a:pt x="180" y="63"/>
                    <a:pt x="180" y="48"/>
                  </a:cubicBezTo>
                  <a:close/>
                  <a:moveTo>
                    <a:pt x="208" y="316"/>
                  </a:moveTo>
                  <a:cubicBezTo>
                    <a:pt x="192" y="316"/>
                    <a:pt x="180" y="303"/>
                    <a:pt x="180" y="288"/>
                  </a:cubicBezTo>
                  <a:cubicBezTo>
                    <a:pt x="180" y="273"/>
                    <a:pt x="192" y="260"/>
                    <a:pt x="208" y="260"/>
                  </a:cubicBezTo>
                  <a:cubicBezTo>
                    <a:pt x="223" y="260"/>
                    <a:pt x="235" y="273"/>
                    <a:pt x="235" y="288"/>
                  </a:cubicBezTo>
                  <a:cubicBezTo>
                    <a:pt x="235" y="303"/>
                    <a:pt x="223" y="316"/>
                    <a:pt x="208" y="3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Content Placeholder 2"/>
          <p:cNvSpPr txBox="1"/>
          <p:nvPr/>
        </p:nvSpPr>
        <p:spPr>
          <a:xfrm>
            <a:off x="2679991" y="2177834"/>
            <a:ext cx="2980510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2679988" y="3337794"/>
            <a:ext cx="2980511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2679991" y="4497754"/>
            <a:ext cx="2980510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09422" y="5657712"/>
            <a:ext cx="3014825" cy="370870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7" grpId="0"/>
      <p:bldP spid="28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616664" y="0"/>
            <a:ext cx="1241733" cy="7232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53" y="0"/>
            <a:ext cx="11616312" cy="7232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7953134" y="1435854"/>
            <a:ext cx="4148318" cy="4360943"/>
            <a:chOff x="3009900" y="-682625"/>
            <a:chExt cx="6194426" cy="6511925"/>
          </a:xfrm>
        </p:grpSpPr>
        <p:sp>
          <p:nvSpPr>
            <p:cNvPr id="7" name="Freeform 7"/>
            <p:cNvSpPr/>
            <p:nvPr/>
          </p:nvSpPr>
          <p:spPr bwMode="auto">
            <a:xfrm>
              <a:off x="3105150" y="639763"/>
              <a:ext cx="2919413" cy="3867150"/>
            </a:xfrm>
            <a:custGeom>
              <a:avLst/>
              <a:gdLst>
                <a:gd name="T0" fmla="*/ 1839 w 1839"/>
                <a:gd name="T1" fmla="*/ 0 h 2436"/>
                <a:gd name="T2" fmla="*/ 1839 w 1839"/>
                <a:gd name="T3" fmla="*/ 2436 h 2436"/>
                <a:gd name="T4" fmla="*/ 0 w 1839"/>
                <a:gd name="T5" fmla="*/ 2436 h 2436"/>
                <a:gd name="T6" fmla="*/ 0 w 1839"/>
                <a:gd name="T7" fmla="*/ 1209 h 2436"/>
                <a:gd name="T8" fmla="*/ 0 w 1839"/>
                <a:gd name="T9" fmla="*/ 0 h 2436"/>
                <a:gd name="T10" fmla="*/ 1839 w 1839"/>
                <a:gd name="T11" fmla="*/ 0 h 2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9" h="2436">
                  <a:moveTo>
                    <a:pt x="1839" y="0"/>
                  </a:moveTo>
                  <a:lnTo>
                    <a:pt x="1839" y="2436"/>
                  </a:lnTo>
                  <a:lnTo>
                    <a:pt x="0" y="2436"/>
                  </a:lnTo>
                  <a:lnTo>
                    <a:pt x="0" y="1209"/>
                  </a:lnTo>
                  <a:lnTo>
                    <a:pt x="0" y="0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008B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686425" y="733425"/>
              <a:ext cx="247650" cy="3679825"/>
            </a:xfrm>
            <a:prstGeom prst="rect">
              <a:avLst/>
            </a:prstGeom>
            <a:solidFill>
              <a:srgbClr val="D3D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3009900" y="730250"/>
              <a:ext cx="2816225" cy="1847850"/>
            </a:xfrm>
            <a:custGeom>
              <a:avLst/>
              <a:gdLst>
                <a:gd name="T0" fmla="*/ 0 w 750"/>
                <a:gd name="T1" fmla="*/ 413 h 492"/>
                <a:gd name="T2" fmla="*/ 46 w 750"/>
                <a:gd name="T3" fmla="*/ 492 h 492"/>
                <a:gd name="T4" fmla="*/ 699 w 750"/>
                <a:gd name="T5" fmla="*/ 492 h 492"/>
                <a:gd name="T6" fmla="*/ 713 w 750"/>
                <a:gd name="T7" fmla="*/ 492 h 492"/>
                <a:gd name="T8" fmla="*/ 750 w 750"/>
                <a:gd name="T9" fmla="*/ 490 h 492"/>
                <a:gd name="T10" fmla="*/ 713 w 750"/>
                <a:gd name="T11" fmla="*/ 441 h 492"/>
                <a:gd name="T12" fmla="*/ 713 w 750"/>
                <a:gd name="T13" fmla="*/ 2 h 492"/>
                <a:gd name="T14" fmla="*/ 0 w 750"/>
                <a:gd name="T15" fmla="*/ 0 h 492"/>
                <a:gd name="T16" fmla="*/ 0 w 750"/>
                <a:gd name="T17" fmla="*/ 413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492">
                  <a:moveTo>
                    <a:pt x="0" y="413"/>
                  </a:moveTo>
                  <a:cubicBezTo>
                    <a:pt x="7" y="447"/>
                    <a:pt x="24" y="475"/>
                    <a:pt x="46" y="492"/>
                  </a:cubicBezTo>
                  <a:cubicBezTo>
                    <a:pt x="699" y="492"/>
                    <a:pt x="699" y="492"/>
                    <a:pt x="699" y="492"/>
                  </a:cubicBezTo>
                  <a:cubicBezTo>
                    <a:pt x="713" y="492"/>
                    <a:pt x="713" y="492"/>
                    <a:pt x="713" y="492"/>
                  </a:cubicBezTo>
                  <a:cubicBezTo>
                    <a:pt x="750" y="490"/>
                    <a:pt x="750" y="490"/>
                    <a:pt x="750" y="490"/>
                  </a:cubicBezTo>
                  <a:cubicBezTo>
                    <a:pt x="739" y="483"/>
                    <a:pt x="719" y="475"/>
                    <a:pt x="713" y="441"/>
                  </a:cubicBezTo>
                  <a:cubicBezTo>
                    <a:pt x="713" y="2"/>
                    <a:pt x="713" y="2"/>
                    <a:pt x="713" y="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13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3009900" y="2570163"/>
              <a:ext cx="2816225" cy="1847850"/>
            </a:xfrm>
            <a:custGeom>
              <a:avLst/>
              <a:gdLst>
                <a:gd name="T0" fmla="*/ 0 w 750"/>
                <a:gd name="T1" fmla="*/ 79 h 492"/>
                <a:gd name="T2" fmla="*/ 46 w 750"/>
                <a:gd name="T3" fmla="*/ 0 h 492"/>
                <a:gd name="T4" fmla="*/ 699 w 750"/>
                <a:gd name="T5" fmla="*/ 0 h 492"/>
                <a:gd name="T6" fmla="*/ 713 w 750"/>
                <a:gd name="T7" fmla="*/ 0 h 492"/>
                <a:gd name="T8" fmla="*/ 750 w 750"/>
                <a:gd name="T9" fmla="*/ 0 h 492"/>
                <a:gd name="T10" fmla="*/ 713 w 750"/>
                <a:gd name="T11" fmla="*/ 51 h 492"/>
                <a:gd name="T12" fmla="*/ 713 w 750"/>
                <a:gd name="T13" fmla="*/ 490 h 492"/>
                <a:gd name="T14" fmla="*/ 0 w 750"/>
                <a:gd name="T15" fmla="*/ 492 h 492"/>
                <a:gd name="T16" fmla="*/ 0 w 750"/>
                <a:gd name="T17" fmla="*/ 79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492">
                  <a:moveTo>
                    <a:pt x="0" y="79"/>
                  </a:moveTo>
                  <a:cubicBezTo>
                    <a:pt x="7" y="45"/>
                    <a:pt x="24" y="17"/>
                    <a:pt x="46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3" y="0"/>
                    <a:pt x="713" y="0"/>
                    <a:pt x="713" y="0"/>
                  </a:cubicBezTo>
                  <a:cubicBezTo>
                    <a:pt x="750" y="0"/>
                    <a:pt x="750" y="0"/>
                    <a:pt x="750" y="0"/>
                  </a:cubicBezTo>
                  <a:cubicBezTo>
                    <a:pt x="734" y="12"/>
                    <a:pt x="721" y="29"/>
                    <a:pt x="713" y="51"/>
                  </a:cubicBezTo>
                  <a:cubicBezTo>
                    <a:pt x="713" y="490"/>
                    <a:pt x="713" y="490"/>
                    <a:pt x="713" y="490"/>
                  </a:cubicBezTo>
                  <a:cubicBezTo>
                    <a:pt x="0" y="492"/>
                    <a:pt x="0" y="492"/>
                    <a:pt x="0" y="492"/>
                  </a:cubicBez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3009900" y="2570163"/>
              <a:ext cx="2819400" cy="292100"/>
            </a:xfrm>
            <a:custGeom>
              <a:avLst/>
              <a:gdLst>
                <a:gd name="T0" fmla="*/ 0 w 751"/>
                <a:gd name="T1" fmla="*/ 78 h 78"/>
                <a:gd name="T2" fmla="*/ 713 w 751"/>
                <a:gd name="T3" fmla="*/ 78 h 78"/>
                <a:gd name="T4" fmla="*/ 751 w 751"/>
                <a:gd name="T5" fmla="*/ 1 h 78"/>
                <a:gd name="T6" fmla="*/ 46 w 751"/>
                <a:gd name="T7" fmla="*/ 0 h 78"/>
                <a:gd name="T8" fmla="*/ 0 w 75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" h="78">
                  <a:moveTo>
                    <a:pt x="0" y="78"/>
                  </a:moveTo>
                  <a:cubicBezTo>
                    <a:pt x="713" y="78"/>
                    <a:pt x="713" y="78"/>
                    <a:pt x="713" y="78"/>
                  </a:cubicBezTo>
                  <a:cubicBezTo>
                    <a:pt x="713" y="78"/>
                    <a:pt x="709" y="35"/>
                    <a:pt x="751" y="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4" y="16"/>
                    <a:pt x="8" y="44"/>
                    <a:pt x="0" y="78"/>
                  </a:cubicBezTo>
                  <a:close/>
                </a:path>
              </a:pathLst>
            </a:custGeom>
            <a:solidFill>
              <a:srgbClr val="E3E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4794250" y="279400"/>
              <a:ext cx="66675" cy="120650"/>
            </a:xfrm>
            <a:custGeom>
              <a:avLst/>
              <a:gdLst>
                <a:gd name="T0" fmla="*/ 0 w 18"/>
                <a:gd name="T1" fmla="*/ 32 h 32"/>
                <a:gd name="T2" fmla="*/ 18 w 18"/>
                <a:gd name="T3" fmla="*/ 16 h 32"/>
                <a:gd name="T4" fmla="*/ 0 w 18"/>
                <a:gd name="T5" fmla="*/ 0 h 32"/>
                <a:gd name="T6" fmla="*/ 0 w 18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2">
                  <a:moveTo>
                    <a:pt x="0" y="32"/>
                  </a:moveTo>
                  <a:cubicBezTo>
                    <a:pt x="10" y="32"/>
                    <a:pt x="18" y="25"/>
                    <a:pt x="18" y="16"/>
                  </a:cubicBezTo>
                  <a:cubicBezTo>
                    <a:pt x="18" y="7"/>
                    <a:pt x="10" y="0"/>
                    <a:pt x="0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264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3576638" y="279400"/>
              <a:ext cx="1176338" cy="127000"/>
            </a:xfrm>
            <a:custGeom>
              <a:avLst/>
              <a:gdLst>
                <a:gd name="T0" fmla="*/ 741 w 741"/>
                <a:gd name="T1" fmla="*/ 0 h 80"/>
                <a:gd name="T2" fmla="*/ 0 w 741"/>
                <a:gd name="T3" fmla="*/ 5 h 80"/>
                <a:gd name="T4" fmla="*/ 3 w 741"/>
                <a:gd name="T5" fmla="*/ 80 h 80"/>
                <a:gd name="T6" fmla="*/ 741 w 741"/>
                <a:gd name="T7" fmla="*/ 76 h 80"/>
                <a:gd name="T8" fmla="*/ 741 w 741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1" h="80">
                  <a:moveTo>
                    <a:pt x="741" y="0"/>
                  </a:moveTo>
                  <a:lnTo>
                    <a:pt x="0" y="5"/>
                  </a:lnTo>
                  <a:lnTo>
                    <a:pt x="3" y="80"/>
                  </a:lnTo>
                  <a:lnTo>
                    <a:pt x="741" y="76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5B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3576638" y="323850"/>
              <a:ext cx="1176338" cy="38100"/>
            </a:xfrm>
            <a:custGeom>
              <a:avLst/>
              <a:gdLst>
                <a:gd name="T0" fmla="*/ 741 w 741"/>
                <a:gd name="T1" fmla="*/ 0 h 24"/>
                <a:gd name="T2" fmla="*/ 0 w 741"/>
                <a:gd name="T3" fmla="*/ 5 h 24"/>
                <a:gd name="T4" fmla="*/ 0 w 741"/>
                <a:gd name="T5" fmla="*/ 24 h 24"/>
                <a:gd name="T6" fmla="*/ 741 w 741"/>
                <a:gd name="T7" fmla="*/ 19 h 24"/>
                <a:gd name="T8" fmla="*/ 741 w 74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1" h="24">
                  <a:moveTo>
                    <a:pt x="741" y="0"/>
                  </a:moveTo>
                  <a:lnTo>
                    <a:pt x="0" y="5"/>
                  </a:lnTo>
                  <a:lnTo>
                    <a:pt x="0" y="24"/>
                  </a:lnTo>
                  <a:lnTo>
                    <a:pt x="741" y="19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ED6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4722813" y="279400"/>
              <a:ext cx="71438" cy="120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3416300" y="287338"/>
              <a:ext cx="165100" cy="119063"/>
            </a:xfrm>
            <a:custGeom>
              <a:avLst/>
              <a:gdLst>
                <a:gd name="T0" fmla="*/ 0 w 104"/>
                <a:gd name="T1" fmla="*/ 52 h 75"/>
                <a:gd name="T2" fmla="*/ 104 w 104"/>
                <a:gd name="T3" fmla="*/ 75 h 75"/>
                <a:gd name="T4" fmla="*/ 101 w 104"/>
                <a:gd name="T5" fmla="*/ 0 h 75"/>
                <a:gd name="T6" fmla="*/ 0 w 104"/>
                <a:gd name="T7" fmla="*/ 23 h 75"/>
                <a:gd name="T8" fmla="*/ 0 w 104"/>
                <a:gd name="T9" fmla="*/ 5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75">
                  <a:moveTo>
                    <a:pt x="0" y="52"/>
                  </a:moveTo>
                  <a:lnTo>
                    <a:pt x="104" y="75"/>
                  </a:lnTo>
                  <a:lnTo>
                    <a:pt x="101" y="0"/>
                  </a:lnTo>
                  <a:lnTo>
                    <a:pt x="0" y="23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3306763" y="323850"/>
              <a:ext cx="109538" cy="46038"/>
            </a:xfrm>
            <a:custGeom>
              <a:avLst/>
              <a:gdLst>
                <a:gd name="T0" fmla="*/ 69 w 69"/>
                <a:gd name="T1" fmla="*/ 0 h 29"/>
                <a:gd name="T2" fmla="*/ 0 w 69"/>
                <a:gd name="T3" fmla="*/ 15 h 29"/>
                <a:gd name="T4" fmla="*/ 69 w 69"/>
                <a:gd name="T5" fmla="*/ 29 h 29"/>
                <a:gd name="T6" fmla="*/ 69 w 6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29">
                  <a:moveTo>
                    <a:pt x="69" y="0"/>
                  </a:moveTo>
                  <a:lnTo>
                    <a:pt x="0" y="15"/>
                  </a:lnTo>
                  <a:lnTo>
                    <a:pt x="69" y="2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214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7056438" y="-655638"/>
              <a:ext cx="1749425" cy="6454775"/>
            </a:xfrm>
            <a:custGeom>
              <a:avLst/>
              <a:gdLst>
                <a:gd name="T0" fmla="*/ 4 w 466"/>
                <a:gd name="T1" fmla="*/ 1401 h 1719"/>
                <a:gd name="T2" fmla="*/ 37 w 466"/>
                <a:gd name="T3" fmla="*/ 1423 h 1719"/>
                <a:gd name="T4" fmla="*/ 89 w 466"/>
                <a:gd name="T5" fmla="*/ 1355 h 1719"/>
                <a:gd name="T6" fmla="*/ 80 w 466"/>
                <a:gd name="T7" fmla="*/ 1308 h 1719"/>
                <a:gd name="T8" fmla="*/ 80 w 466"/>
                <a:gd name="T9" fmla="*/ 412 h 1719"/>
                <a:gd name="T10" fmla="*/ 89 w 466"/>
                <a:gd name="T11" fmla="*/ 365 h 1719"/>
                <a:gd name="T12" fmla="*/ 37 w 466"/>
                <a:gd name="T13" fmla="*/ 297 h 1719"/>
                <a:gd name="T14" fmla="*/ 0 w 466"/>
                <a:gd name="T15" fmla="*/ 321 h 1719"/>
                <a:gd name="T16" fmla="*/ 0 w 466"/>
                <a:gd name="T17" fmla="*/ 66 h 1719"/>
                <a:gd name="T18" fmla="*/ 0 w 466"/>
                <a:gd name="T19" fmla="*/ 63 h 1719"/>
                <a:gd name="T20" fmla="*/ 464 w 466"/>
                <a:gd name="T21" fmla="*/ 412 h 1719"/>
                <a:gd name="T22" fmla="*/ 464 w 466"/>
                <a:gd name="T23" fmla="*/ 1308 h 1719"/>
                <a:gd name="T24" fmla="*/ 4 w 466"/>
                <a:gd name="T25" fmla="*/ 1659 h 1719"/>
                <a:gd name="T26" fmla="*/ 4 w 466"/>
                <a:gd name="T27" fmla="*/ 1401 h 1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6" h="1719">
                  <a:moveTo>
                    <a:pt x="4" y="1401"/>
                  </a:moveTo>
                  <a:cubicBezTo>
                    <a:pt x="37" y="1423"/>
                    <a:pt x="37" y="1423"/>
                    <a:pt x="37" y="1423"/>
                  </a:cubicBezTo>
                  <a:cubicBezTo>
                    <a:pt x="89" y="1355"/>
                    <a:pt x="89" y="1355"/>
                    <a:pt x="89" y="1355"/>
                  </a:cubicBezTo>
                  <a:cubicBezTo>
                    <a:pt x="84" y="1340"/>
                    <a:pt x="80" y="1324"/>
                    <a:pt x="80" y="1308"/>
                  </a:cubicBezTo>
                  <a:cubicBezTo>
                    <a:pt x="80" y="412"/>
                    <a:pt x="80" y="412"/>
                    <a:pt x="80" y="412"/>
                  </a:cubicBezTo>
                  <a:cubicBezTo>
                    <a:pt x="80" y="396"/>
                    <a:pt x="84" y="380"/>
                    <a:pt x="89" y="365"/>
                  </a:cubicBezTo>
                  <a:cubicBezTo>
                    <a:pt x="37" y="297"/>
                    <a:pt x="37" y="297"/>
                    <a:pt x="37" y="297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5"/>
                    <a:pt x="0" y="64"/>
                    <a:pt x="0" y="63"/>
                  </a:cubicBezTo>
                  <a:cubicBezTo>
                    <a:pt x="157" y="0"/>
                    <a:pt x="466" y="67"/>
                    <a:pt x="464" y="412"/>
                  </a:cubicBezTo>
                  <a:cubicBezTo>
                    <a:pt x="464" y="1308"/>
                    <a:pt x="464" y="1308"/>
                    <a:pt x="464" y="1308"/>
                  </a:cubicBezTo>
                  <a:cubicBezTo>
                    <a:pt x="466" y="1650"/>
                    <a:pt x="161" y="1719"/>
                    <a:pt x="4" y="1659"/>
                  </a:cubicBezTo>
                  <a:lnTo>
                    <a:pt x="4" y="1401"/>
                  </a:lnTo>
                  <a:close/>
                </a:path>
              </a:pathLst>
            </a:custGeom>
            <a:solidFill>
              <a:srgbClr val="1280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5661025" y="-682625"/>
              <a:ext cx="2871788" cy="6511925"/>
            </a:xfrm>
            <a:custGeom>
              <a:avLst/>
              <a:gdLst>
                <a:gd name="T0" fmla="*/ 271 w 765"/>
                <a:gd name="T1" fmla="*/ 1651 h 1734"/>
                <a:gd name="T2" fmla="*/ 64 w 765"/>
                <a:gd name="T3" fmla="*/ 1511 h 1734"/>
                <a:gd name="T4" fmla="*/ 33 w 765"/>
                <a:gd name="T5" fmla="*/ 1361 h 1734"/>
                <a:gd name="T6" fmla="*/ 183 w 765"/>
                <a:gd name="T7" fmla="*/ 1330 h 1734"/>
                <a:gd name="T8" fmla="*/ 335 w 765"/>
                <a:gd name="T9" fmla="*/ 1430 h 1734"/>
                <a:gd name="T10" fmla="*/ 388 w 765"/>
                <a:gd name="T11" fmla="*/ 1362 h 1734"/>
                <a:gd name="T12" fmla="*/ 379 w 765"/>
                <a:gd name="T13" fmla="*/ 1315 h 1734"/>
                <a:gd name="T14" fmla="*/ 379 w 765"/>
                <a:gd name="T15" fmla="*/ 1230 h 1734"/>
                <a:gd name="T16" fmla="*/ 379 w 765"/>
                <a:gd name="T17" fmla="*/ 946 h 1734"/>
                <a:gd name="T18" fmla="*/ 379 w 765"/>
                <a:gd name="T19" fmla="*/ 419 h 1734"/>
                <a:gd name="T20" fmla="*/ 388 w 765"/>
                <a:gd name="T21" fmla="*/ 372 h 1734"/>
                <a:gd name="T22" fmla="*/ 335 w 765"/>
                <a:gd name="T23" fmla="*/ 304 h 1734"/>
                <a:gd name="T24" fmla="*/ 183 w 765"/>
                <a:gd name="T25" fmla="*/ 404 h 1734"/>
                <a:gd name="T26" fmla="*/ 33 w 765"/>
                <a:gd name="T27" fmla="*/ 373 h 1734"/>
                <a:gd name="T28" fmla="*/ 64 w 765"/>
                <a:gd name="T29" fmla="*/ 223 h 1734"/>
                <a:gd name="T30" fmla="*/ 271 w 765"/>
                <a:gd name="T31" fmla="*/ 83 h 1734"/>
                <a:gd name="T32" fmla="*/ 763 w 765"/>
                <a:gd name="T33" fmla="*/ 419 h 1734"/>
                <a:gd name="T34" fmla="*/ 763 w 765"/>
                <a:gd name="T35" fmla="*/ 946 h 1734"/>
                <a:gd name="T36" fmla="*/ 763 w 765"/>
                <a:gd name="T37" fmla="*/ 1230 h 1734"/>
                <a:gd name="T38" fmla="*/ 763 w 765"/>
                <a:gd name="T39" fmla="*/ 1315 h 1734"/>
                <a:gd name="T40" fmla="*/ 271 w 765"/>
                <a:gd name="T41" fmla="*/ 1651 h 1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5" h="1734">
                  <a:moveTo>
                    <a:pt x="271" y="1651"/>
                  </a:moveTo>
                  <a:cubicBezTo>
                    <a:pt x="261" y="1646"/>
                    <a:pt x="64" y="1511"/>
                    <a:pt x="64" y="1511"/>
                  </a:cubicBezTo>
                  <a:cubicBezTo>
                    <a:pt x="14" y="1478"/>
                    <a:pt x="0" y="1411"/>
                    <a:pt x="33" y="1361"/>
                  </a:cubicBezTo>
                  <a:cubicBezTo>
                    <a:pt x="66" y="1311"/>
                    <a:pt x="133" y="1297"/>
                    <a:pt x="183" y="1330"/>
                  </a:cubicBezTo>
                  <a:cubicBezTo>
                    <a:pt x="335" y="1430"/>
                    <a:pt x="335" y="1430"/>
                    <a:pt x="335" y="1430"/>
                  </a:cubicBezTo>
                  <a:cubicBezTo>
                    <a:pt x="388" y="1362"/>
                    <a:pt x="388" y="1362"/>
                    <a:pt x="388" y="1362"/>
                  </a:cubicBezTo>
                  <a:cubicBezTo>
                    <a:pt x="382" y="1347"/>
                    <a:pt x="379" y="1331"/>
                    <a:pt x="379" y="1315"/>
                  </a:cubicBezTo>
                  <a:cubicBezTo>
                    <a:pt x="379" y="1230"/>
                    <a:pt x="379" y="1230"/>
                    <a:pt x="379" y="1230"/>
                  </a:cubicBezTo>
                  <a:cubicBezTo>
                    <a:pt x="379" y="946"/>
                    <a:pt x="379" y="946"/>
                    <a:pt x="379" y="946"/>
                  </a:cubicBezTo>
                  <a:cubicBezTo>
                    <a:pt x="379" y="419"/>
                    <a:pt x="379" y="419"/>
                    <a:pt x="379" y="419"/>
                  </a:cubicBezTo>
                  <a:cubicBezTo>
                    <a:pt x="379" y="403"/>
                    <a:pt x="382" y="387"/>
                    <a:pt x="388" y="372"/>
                  </a:cubicBezTo>
                  <a:cubicBezTo>
                    <a:pt x="335" y="304"/>
                    <a:pt x="335" y="304"/>
                    <a:pt x="335" y="304"/>
                  </a:cubicBezTo>
                  <a:cubicBezTo>
                    <a:pt x="183" y="404"/>
                    <a:pt x="183" y="404"/>
                    <a:pt x="183" y="404"/>
                  </a:cubicBezTo>
                  <a:cubicBezTo>
                    <a:pt x="133" y="437"/>
                    <a:pt x="66" y="423"/>
                    <a:pt x="33" y="373"/>
                  </a:cubicBezTo>
                  <a:cubicBezTo>
                    <a:pt x="0" y="323"/>
                    <a:pt x="14" y="256"/>
                    <a:pt x="64" y="223"/>
                  </a:cubicBezTo>
                  <a:cubicBezTo>
                    <a:pt x="64" y="223"/>
                    <a:pt x="261" y="88"/>
                    <a:pt x="271" y="83"/>
                  </a:cubicBezTo>
                  <a:cubicBezTo>
                    <a:pt x="414" y="0"/>
                    <a:pt x="765" y="52"/>
                    <a:pt x="763" y="419"/>
                  </a:cubicBezTo>
                  <a:cubicBezTo>
                    <a:pt x="763" y="946"/>
                    <a:pt x="763" y="946"/>
                    <a:pt x="763" y="946"/>
                  </a:cubicBezTo>
                  <a:cubicBezTo>
                    <a:pt x="763" y="1230"/>
                    <a:pt x="763" y="1230"/>
                    <a:pt x="763" y="1230"/>
                  </a:cubicBezTo>
                  <a:cubicBezTo>
                    <a:pt x="763" y="1315"/>
                    <a:pt x="763" y="1315"/>
                    <a:pt x="763" y="1315"/>
                  </a:cubicBezTo>
                  <a:cubicBezTo>
                    <a:pt x="765" y="1682"/>
                    <a:pt x="414" y="1734"/>
                    <a:pt x="271" y="1651"/>
                  </a:cubicBezTo>
                  <a:close/>
                </a:path>
              </a:pathLst>
            </a:custGeom>
            <a:solidFill>
              <a:srgbClr val="008A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6711950" y="1489075"/>
              <a:ext cx="600075" cy="509588"/>
            </a:xfrm>
            <a:custGeom>
              <a:avLst/>
              <a:gdLst>
                <a:gd name="T0" fmla="*/ 24 w 160"/>
                <a:gd name="T1" fmla="*/ 136 h 136"/>
                <a:gd name="T2" fmla="*/ 23 w 160"/>
                <a:gd name="T3" fmla="*/ 135 h 136"/>
                <a:gd name="T4" fmla="*/ 50 w 160"/>
                <a:gd name="T5" fmla="*/ 29 h 136"/>
                <a:gd name="T6" fmla="*/ 159 w 160"/>
                <a:gd name="T7" fmla="*/ 30 h 136"/>
                <a:gd name="T8" fmla="*/ 160 w 160"/>
                <a:gd name="T9" fmla="*/ 31 h 136"/>
                <a:gd name="T10" fmla="*/ 24 w 160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136">
                  <a:moveTo>
                    <a:pt x="24" y="136"/>
                  </a:moveTo>
                  <a:cubicBezTo>
                    <a:pt x="24" y="135"/>
                    <a:pt x="23" y="135"/>
                    <a:pt x="23" y="135"/>
                  </a:cubicBezTo>
                  <a:cubicBezTo>
                    <a:pt x="0" y="105"/>
                    <a:pt x="12" y="58"/>
                    <a:pt x="50" y="29"/>
                  </a:cubicBezTo>
                  <a:cubicBezTo>
                    <a:pt x="87" y="0"/>
                    <a:pt x="136" y="0"/>
                    <a:pt x="159" y="30"/>
                  </a:cubicBezTo>
                  <a:cubicBezTo>
                    <a:pt x="159" y="30"/>
                    <a:pt x="160" y="31"/>
                    <a:pt x="160" y="31"/>
                  </a:cubicBezTo>
                  <a:lnTo>
                    <a:pt x="24" y="136"/>
                  </a:lnTo>
                  <a:close/>
                </a:path>
              </a:pathLst>
            </a:custGeom>
            <a:solidFill>
              <a:srgbClr val="EE9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8535988" y="3328988"/>
              <a:ext cx="511175" cy="600075"/>
            </a:xfrm>
            <a:custGeom>
              <a:avLst/>
              <a:gdLst>
                <a:gd name="T0" fmla="*/ 105 w 136"/>
                <a:gd name="T1" fmla="*/ 0 h 160"/>
                <a:gd name="T2" fmla="*/ 106 w 136"/>
                <a:gd name="T3" fmla="*/ 1 h 160"/>
                <a:gd name="T4" fmla="*/ 107 w 136"/>
                <a:gd name="T5" fmla="*/ 110 h 160"/>
                <a:gd name="T6" fmla="*/ 1 w 136"/>
                <a:gd name="T7" fmla="*/ 137 h 160"/>
                <a:gd name="T8" fmla="*/ 0 w 136"/>
                <a:gd name="T9" fmla="*/ 136 h 160"/>
                <a:gd name="T10" fmla="*/ 105 w 136"/>
                <a:gd name="T1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160">
                  <a:moveTo>
                    <a:pt x="105" y="0"/>
                  </a:moveTo>
                  <a:cubicBezTo>
                    <a:pt x="105" y="1"/>
                    <a:pt x="106" y="1"/>
                    <a:pt x="106" y="1"/>
                  </a:cubicBezTo>
                  <a:cubicBezTo>
                    <a:pt x="136" y="24"/>
                    <a:pt x="136" y="73"/>
                    <a:pt x="107" y="110"/>
                  </a:cubicBezTo>
                  <a:cubicBezTo>
                    <a:pt x="78" y="148"/>
                    <a:pt x="31" y="160"/>
                    <a:pt x="1" y="137"/>
                  </a:cubicBezTo>
                  <a:cubicBezTo>
                    <a:pt x="1" y="137"/>
                    <a:pt x="0" y="136"/>
                    <a:pt x="0" y="136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EE9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4433888" y="515938"/>
              <a:ext cx="1395413" cy="1430338"/>
            </a:xfrm>
            <a:custGeom>
              <a:avLst/>
              <a:gdLst>
                <a:gd name="T0" fmla="*/ 313 w 372"/>
                <a:gd name="T1" fmla="*/ 0 h 381"/>
                <a:gd name="T2" fmla="*/ 372 w 372"/>
                <a:gd name="T3" fmla="*/ 117 h 381"/>
                <a:gd name="T4" fmla="*/ 316 w 372"/>
                <a:gd name="T5" fmla="*/ 149 h 381"/>
                <a:gd name="T6" fmla="*/ 253 w 372"/>
                <a:gd name="T7" fmla="*/ 250 h 381"/>
                <a:gd name="T8" fmla="*/ 185 w 372"/>
                <a:gd name="T9" fmla="*/ 373 h 381"/>
                <a:gd name="T10" fmla="*/ 154 w 372"/>
                <a:gd name="T11" fmla="*/ 323 h 381"/>
                <a:gd name="T12" fmla="*/ 176 w 372"/>
                <a:gd name="T13" fmla="*/ 258 h 381"/>
                <a:gd name="T14" fmla="*/ 87 w 372"/>
                <a:gd name="T15" fmla="*/ 307 h 381"/>
                <a:gd name="T16" fmla="*/ 51 w 372"/>
                <a:gd name="T17" fmla="*/ 249 h 381"/>
                <a:gd name="T18" fmla="*/ 30 w 372"/>
                <a:gd name="T19" fmla="*/ 213 h 381"/>
                <a:gd name="T20" fmla="*/ 14 w 372"/>
                <a:gd name="T21" fmla="*/ 173 h 381"/>
                <a:gd name="T22" fmla="*/ 6 w 372"/>
                <a:gd name="T23" fmla="*/ 165 h 381"/>
                <a:gd name="T24" fmla="*/ 17 w 372"/>
                <a:gd name="T25" fmla="*/ 129 h 381"/>
                <a:gd name="T26" fmla="*/ 133 w 372"/>
                <a:gd name="T27" fmla="*/ 62 h 381"/>
                <a:gd name="T28" fmla="*/ 241 w 372"/>
                <a:gd name="T29" fmla="*/ 40 h 381"/>
                <a:gd name="T30" fmla="*/ 313 w 372"/>
                <a:gd name="T31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2" h="381">
                  <a:moveTo>
                    <a:pt x="313" y="0"/>
                  </a:moveTo>
                  <a:cubicBezTo>
                    <a:pt x="333" y="39"/>
                    <a:pt x="353" y="78"/>
                    <a:pt x="372" y="117"/>
                  </a:cubicBezTo>
                  <a:cubicBezTo>
                    <a:pt x="316" y="149"/>
                    <a:pt x="316" y="149"/>
                    <a:pt x="316" y="149"/>
                  </a:cubicBezTo>
                  <a:cubicBezTo>
                    <a:pt x="315" y="153"/>
                    <a:pt x="307" y="189"/>
                    <a:pt x="253" y="250"/>
                  </a:cubicBezTo>
                  <a:cubicBezTo>
                    <a:pt x="218" y="291"/>
                    <a:pt x="185" y="373"/>
                    <a:pt x="185" y="373"/>
                  </a:cubicBezTo>
                  <a:cubicBezTo>
                    <a:pt x="165" y="381"/>
                    <a:pt x="147" y="355"/>
                    <a:pt x="154" y="323"/>
                  </a:cubicBezTo>
                  <a:cubicBezTo>
                    <a:pt x="176" y="258"/>
                    <a:pt x="176" y="258"/>
                    <a:pt x="176" y="258"/>
                  </a:cubicBezTo>
                  <a:cubicBezTo>
                    <a:pt x="87" y="307"/>
                    <a:pt x="87" y="307"/>
                    <a:pt x="87" y="307"/>
                  </a:cubicBezTo>
                  <a:cubicBezTo>
                    <a:pt x="51" y="249"/>
                    <a:pt x="51" y="249"/>
                    <a:pt x="51" y="249"/>
                  </a:cubicBezTo>
                  <a:cubicBezTo>
                    <a:pt x="46" y="240"/>
                    <a:pt x="28" y="218"/>
                    <a:pt x="30" y="213"/>
                  </a:cubicBezTo>
                  <a:cubicBezTo>
                    <a:pt x="23" y="212"/>
                    <a:pt x="9" y="181"/>
                    <a:pt x="14" y="173"/>
                  </a:cubicBezTo>
                  <a:cubicBezTo>
                    <a:pt x="11" y="171"/>
                    <a:pt x="8" y="168"/>
                    <a:pt x="6" y="165"/>
                  </a:cubicBezTo>
                  <a:cubicBezTo>
                    <a:pt x="0" y="152"/>
                    <a:pt x="4" y="136"/>
                    <a:pt x="17" y="129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67" y="39"/>
                    <a:pt x="194" y="40"/>
                    <a:pt x="241" y="40"/>
                  </a:cubicBezTo>
                  <a:lnTo>
                    <a:pt x="313" y="0"/>
                  </a:lnTo>
                  <a:close/>
                </a:path>
              </a:pathLst>
            </a:custGeom>
            <a:solidFill>
              <a:srgbClr val="EE9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5075238" y="1728788"/>
              <a:ext cx="115888" cy="161925"/>
            </a:xfrm>
            <a:custGeom>
              <a:avLst/>
              <a:gdLst>
                <a:gd name="T0" fmla="*/ 17 w 31"/>
                <a:gd name="T1" fmla="*/ 43 h 43"/>
                <a:gd name="T2" fmla="*/ 0 w 31"/>
                <a:gd name="T3" fmla="*/ 32 h 43"/>
                <a:gd name="T4" fmla="*/ 12 w 31"/>
                <a:gd name="T5" fmla="*/ 6 h 43"/>
                <a:gd name="T6" fmla="*/ 31 w 31"/>
                <a:gd name="T7" fmla="*/ 11 h 43"/>
                <a:gd name="T8" fmla="*/ 17 w 31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3">
                  <a:moveTo>
                    <a:pt x="17" y="43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11"/>
                    <a:pt x="12" y="6"/>
                  </a:cubicBezTo>
                  <a:cubicBezTo>
                    <a:pt x="22" y="0"/>
                    <a:pt x="31" y="11"/>
                    <a:pt x="31" y="11"/>
                  </a:cubicBezTo>
                  <a:lnTo>
                    <a:pt x="17" y="43"/>
                  </a:lnTo>
                  <a:close/>
                </a:path>
              </a:pathLst>
            </a:custGeom>
            <a:solidFill>
              <a:srgbClr val="EEA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4073525" y="1365250"/>
              <a:ext cx="600075" cy="415925"/>
            </a:xfrm>
            <a:custGeom>
              <a:avLst/>
              <a:gdLst>
                <a:gd name="T0" fmla="*/ 137 w 160"/>
                <a:gd name="T1" fmla="*/ 0 h 111"/>
                <a:gd name="T2" fmla="*/ 160 w 160"/>
                <a:gd name="T3" fmla="*/ 36 h 111"/>
                <a:gd name="T4" fmla="*/ 33 w 160"/>
                <a:gd name="T5" fmla="*/ 106 h 111"/>
                <a:gd name="T6" fmla="*/ 6 w 160"/>
                <a:gd name="T7" fmla="*/ 98 h 111"/>
                <a:gd name="T8" fmla="*/ 14 w 160"/>
                <a:gd name="T9" fmla="*/ 70 h 111"/>
                <a:gd name="T10" fmla="*/ 137 w 160"/>
                <a:gd name="T1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111">
                  <a:moveTo>
                    <a:pt x="137" y="0"/>
                  </a:moveTo>
                  <a:cubicBezTo>
                    <a:pt x="145" y="14"/>
                    <a:pt x="151" y="23"/>
                    <a:pt x="160" y="3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23" y="111"/>
                    <a:pt x="11" y="107"/>
                    <a:pt x="6" y="98"/>
                  </a:cubicBezTo>
                  <a:cubicBezTo>
                    <a:pt x="0" y="88"/>
                    <a:pt x="4" y="76"/>
                    <a:pt x="14" y="70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rgbClr val="EE9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4079875" y="1627188"/>
              <a:ext cx="161925" cy="139700"/>
            </a:xfrm>
            <a:custGeom>
              <a:avLst/>
              <a:gdLst>
                <a:gd name="T0" fmla="*/ 7 w 43"/>
                <a:gd name="T1" fmla="*/ 25 h 37"/>
                <a:gd name="T2" fmla="*/ 33 w 43"/>
                <a:gd name="T3" fmla="*/ 26 h 37"/>
                <a:gd name="T4" fmla="*/ 37 w 43"/>
                <a:gd name="T5" fmla="*/ 7 h 37"/>
                <a:gd name="T6" fmla="*/ 17 w 43"/>
                <a:gd name="T7" fmla="*/ 5 h 37"/>
                <a:gd name="T8" fmla="*/ 7 w 43"/>
                <a:gd name="T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7">
                  <a:moveTo>
                    <a:pt x="7" y="25"/>
                  </a:moveTo>
                  <a:cubicBezTo>
                    <a:pt x="14" y="37"/>
                    <a:pt x="24" y="34"/>
                    <a:pt x="33" y="26"/>
                  </a:cubicBezTo>
                  <a:cubicBezTo>
                    <a:pt x="43" y="18"/>
                    <a:pt x="39" y="10"/>
                    <a:pt x="37" y="7"/>
                  </a:cubicBezTo>
                  <a:cubicBezTo>
                    <a:pt x="32" y="0"/>
                    <a:pt x="25" y="2"/>
                    <a:pt x="17" y="5"/>
                  </a:cubicBezTo>
                  <a:cubicBezTo>
                    <a:pt x="10" y="8"/>
                    <a:pt x="0" y="15"/>
                    <a:pt x="7" y="25"/>
                  </a:cubicBezTo>
                  <a:close/>
                </a:path>
              </a:pathLst>
            </a:custGeom>
            <a:solidFill>
              <a:srgbClr val="EEA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4256088" y="1481138"/>
              <a:ext cx="596900" cy="415925"/>
            </a:xfrm>
            <a:custGeom>
              <a:avLst/>
              <a:gdLst>
                <a:gd name="T0" fmla="*/ 136 w 159"/>
                <a:gd name="T1" fmla="*/ 0 h 111"/>
                <a:gd name="T2" fmla="*/ 159 w 159"/>
                <a:gd name="T3" fmla="*/ 36 h 111"/>
                <a:gd name="T4" fmla="*/ 32 w 159"/>
                <a:gd name="T5" fmla="*/ 105 h 111"/>
                <a:gd name="T6" fmla="*/ 5 w 159"/>
                <a:gd name="T7" fmla="*/ 97 h 111"/>
                <a:gd name="T8" fmla="*/ 13 w 159"/>
                <a:gd name="T9" fmla="*/ 70 h 111"/>
                <a:gd name="T10" fmla="*/ 136 w 159"/>
                <a:gd name="T1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11">
                  <a:moveTo>
                    <a:pt x="136" y="0"/>
                  </a:moveTo>
                  <a:cubicBezTo>
                    <a:pt x="145" y="13"/>
                    <a:pt x="151" y="22"/>
                    <a:pt x="159" y="36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23" y="111"/>
                    <a:pt x="10" y="107"/>
                    <a:pt x="5" y="97"/>
                  </a:cubicBezTo>
                  <a:cubicBezTo>
                    <a:pt x="0" y="87"/>
                    <a:pt x="3" y="75"/>
                    <a:pt x="13" y="70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EE9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4264025" y="1743075"/>
              <a:ext cx="161925" cy="139700"/>
            </a:xfrm>
            <a:custGeom>
              <a:avLst/>
              <a:gdLst>
                <a:gd name="T0" fmla="*/ 6 w 43"/>
                <a:gd name="T1" fmla="*/ 25 h 37"/>
                <a:gd name="T2" fmla="*/ 33 w 43"/>
                <a:gd name="T3" fmla="*/ 26 h 37"/>
                <a:gd name="T4" fmla="*/ 37 w 43"/>
                <a:gd name="T5" fmla="*/ 7 h 37"/>
                <a:gd name="T6" fmla="*/ 17 w 43"/>
                <a:gd name="T7" fmla="*/ 4 h 37"/>
                <a:gd name="T8" fmla="*/ 6 w 43"/>
                <a:gd name="T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7">
                  <a:moveTo>
                    <a:pt x="6" y="25"/>
                  </a:moveTo>
                  <a:cubicBezTo>
                    <a:pt x="14" y="37"/>
                    <a:pt x="23" y="33"/>
                    <a:pt x="33" y="26"/>
                  </a:cubicBezTo>
                  <a:cubicBezTo>
                    <a:pt x="43" y="18"/>
                    <a:pt x="39" y="9"/>
                    <a:pt x="37" y="7"/>
                  </a:cubicBezTo>
                  <a:cubicBezTo>
                    <a:pt x="32" y="0"/>
                    <a:pt x="24" y="1"/>
                    <a:pt x="17" y="4"/>
                  </a:cubicBezTo>
                  <a:cubicBezTo>
                    <a:pt x="9" y="7"/>
                    <a:pt x="0" y="14"/>
                    <a:pt x="6" y="25"/>
                  </a:cubicBezTo>
                  <a:close/>
                </a:path>
              </a:pathLst>
            </a:custGeom>
            <a:solidFill>
              <a:srgbClr val="EEA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4076700" y="1139825"/>
              <a:ext cx="600075" cy="415925"/>
            </a:xfrm>
            <a:custGeom>
              <a:avLst/>
              <a:gdLst>
                <a:gd name="T0" fmla="*/ 137 w 160"/>
                <a:gd name="T1" fmla="*/ 0 h 111"/>
                <a:gd name="T2" fmla="*/ 160 w 160"/>
                <a:gd name="T3" fmla="*/ 36 h 111"/>
                <a:gd name="T4" fmla="*/ 33 w 160"/>
                <a:gd name="T5" fmla="*/ 106 h 111"/>
                <a:gd name="T6" fmla="*/ 6 w 160"/>
                <a:gd name="T7" fmla="*/ 98 h 111"/>
                <a:gd name="T8" fmla="*/ 14 w 160"/>
                <a:gd name="T9" fmla="*/ 70 h 111"/>
                <a:gd name="T10" fmla="*/ 137 w 160"/>
                <a:gd name="T1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111">
                  <a:moveTo>
                    <a:pt x="137" y="0"/>
                  </a:moveTo>
                  <a:cubicBezTo>
                    <a:pt x="145" y="14"/>
                    <a:pt x="151" y="23"/>
                    <a:pt x="160" y="3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23" y="111"/>
                    <a:pt x="11" y="108"/>
                    <a:pt x="6" y="98"/>
                  </a:cubicBezTo>
                  <a:cubicBezTo>
                    <a:pt x="0" y="88"/>
                    <a:pt x="4" y="76"/>
                    <a:pt x="14" y="70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rgbClr val="EE9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4084638" y="1401763"/>
              <a:ext cx="160338" cy="139700"/>
            </a:xfrm>
            <a:custGeom>
              <a:avLst/>
              <a:gdLst>
                <a:gd name="T0" fmla="*/ 7 w 43"/>
                <a:gd name="T1" fmla="*/ 26 h 37"/>
                <a:gd name="T2" fmla="*/ 34 w 43"/>
                <a:gd name="T3" fmla="*/ 26 h 37"/>
                <a:gd name="T4" fmla="*/ 37 w 43"/>
                <a:gd name="T5" fmla="*/ 7 h 37"/>
                <a:gd name="T6" fmla="*/ 17 w 43"/>
                <a:gd name="T7" fmla="*/ 5 h 37"/>
                <a:gd name="T8" fmla="*/ 7 w 43"/>
                <a:gd name="T9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7">
                  <a:moveTo>
                    <a:pt x="7" y="26"/>
                  </a:moveTo>
                  <a:cubicBezTo>
                    <a:pt x="15" y="37"/>
                    <a:pt x="24" y="34"/>
                    <a:pt x="34" y="26"/>
                  </a:cubicBezTo>
                  <a:cubicBezTo>
                    <a:pt x="43" y="19"/>
                    <a:pt x="39" y="10"/>
                    <a:pt x="37" y="7"/>
                  </a:cubicBezTo>
                  <a:cubicBezTo>
                    <a:pt x="32" y="0"/>
                    <a:pt x="25" y="2"/>
                    <a:pt x="17" y="5"/>
                  </a:cubicBezTo>
                  <a:cubicBezTo>
                    <a:pt x="10" y="8"/>
                    <a:pt x="0" y="15"/>
                    <a:pt x="7" y="26"/>
                  </a:cubicBezTo>
                  <a:close/>
                </a:path>
              </a:pathLst>
            </a:custGeom>
            <a:solidFill>
              <a:srgbClr val="EEA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4156075" y="936625"/>
              <a:ext cx="536575" cy="371475"/>
            </a:xfrm>
            <a:custGeom>
              <a:avLst/>
              <a:gdLst>
                <a:gd name="T0" fmla="*/ 122 w 143"/>
                <a:gd name="T1" fmla="*/ 0 h 99"/>
                <a:gd name="T2" fmla="*/ 143 w 143"/>
                <a:gd name="T3" fmla="*/ 32 h 99"/>
                <a:gd name="T4" fmla="*/ 29 w 143"/>
                <a:gd name="T5" fmla="*/ 95 h 99"/>
                <a:gd name="T6" fmla="*/ 4 w 143"/>
                <a:gd name="T7" fmla="*/ 87 h 99"/>
                <a:gd name="T8" fmla="*/ 12 w 143"/>
                <a:gd name="T9" fmla="*/ 63 h 99"/>
                <a:gd name="T10" fmla="*/ 122 w 1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9">
                  <a:moveTo>
                    <a:pt x="122" y="0"/>
                  </a:moveTo>
                  <a:cubicBezTo>
                    <a:pt x="130" y="12"/>
                    <a:pt x="136" y="20"/>
                    <a:pt x="143" y="32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20" y="99"/>
                    <a:pt x="9" y="96"/>
                    <a:pt x="4" y="87"/>
                  </a:cubicBezTo>
                  <a:cubicBezTo>
                    <a:pt x="0" y="79"/>
                    <a:pt x="3" y="67"/>
                    <a:pt x="12" y="63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rgbClr val="EE9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4159250" y="1169988"/>
              <a:ext cx="146050" cy="127000"/>
            </a:xfrm>
            <a:custGeom>
              <a:avLst/>
              <a:gdLst>
                <a:gd name="T0" fmla="*/ 6 w 39"/>
                <a:gd name="T1" fmla="*/ 23 h 34"/>
                <a:gd name="T2" fmla="*/ 30 w 39"/>
                <a:gd name="T3" fmla="*/ 24 h 34"/>
                <a:gd name="T4" fmla="*/ 34 w 39"/>
                <a:gd name="T5" fmla="*/ 7 h 34"/>
                <a:gd name="T6" fmla="*/ 16 w 39"/>
                <a:gd name="T7" fmla="*/ 5 h 34"/>
                <a:gd name="T8" fmla="*/ 6 w 39"/>
                <a:gd name="T9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4">
                  <a:moveTo>
                    <a:pt x="6" y="23"/>
                  </a:moveTo>
                  <a:cubicBezTo>
                    <a:pt x="13" y="34"/>
                    <a:pt x="22" y="31"/>
                    <a:pt x="30" y="24"/>
                  </a:cubicBezTo>
                  <a:cubicBezTo>
                    <a:pt x="39" y="17"/>
                    <a:pt x="35" y="9"/>
                    <a:pt x="34" y="7"/>
                  </a:cubicBezTo>
                  <a:cubicBezTo>
                    <a:pt x="29" y="0"/>
                    <a:pt x="22" y="2"/>
                    <a:pt x="16" y="5"/>
                  </a:cubicBezTo>
                  <a:cubicBezTo>
                    <a:pt x="9" y="7"/>
                    <a:pt x="0" y="14"/>
                    <a:pt x="6" y="23"/>
                  </a:cubicBezTo>
                  <a:close/>
                </a:path>
              </a:pathLst>
            </a:custGeom>
            <a:solidFill>
              <a:srgbClr val="EEA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5397500" y="482600"/>
              <a:ext cx="447675" cy="652463"/>
            </a:xfrm>
            <a:custGeom>
              <a:avLst/>
              <a:gdLst>
                <a:gd name="T0" fmla="*/ 55 w 282"/>
                <a:gd name="T1" fmla="*/ 0 h 411"/>
                <a:gd name="T2" fmla="*/ 282 w 282"/>
                <a:gd name="T3" fmla="*/ 376 h 411"/>
                <a:gd name="T4" fmla="*/ 227 w 282"/>
                <a:gd name="T5" fmla="*/ 411 h 411"/>
                <a:gd name="T6" fmla="*/ 0 w 282"/>
                <a:gd name="T7" fmla="*/ 35 h 411"/>
                <a:gd name="T8" fmla="*/ 55 w 282"/>
                <a:gd name="T9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411">
                  <a:moveTo>
                    <a:pt x="55" y="0"/>
                  </a:moveTo>
                  <a:lnTo>
                    <a:pt x="282" y="376"/>
                  </a:lnTo>
                  <a:lnTo>
                    <a:pt x="227" y="411"/>
                  </a:lnTo>
                  <a:lnTo>
                    <a:pt x="0" y="35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5457825" y="279400"/>
              <a:ext cx="723900" cy="819150"/>
            </a:xfrm>
            <a:custGeom>
              <a:avLst/>
              <a:gdLst>
                <a:gd name="T0" fmla="*/ 456 w 456"/>
                <a:gd name="T1" fmla="*/ 376 h 516"/>
                <a:gd name="T2" fmla="*/ 227 w 456"/>
                <a:gd name="T3" fmla="*/ 516 h 516"/>
                <a:gd name="T4" fmla="*/ 0 w 456"/>
                <a:gd name="T5" fmla="*/ 140 h 516"/>
                <a:gd name="T6" fmla="*/ 227 w 456"/>
                <a:gd name="T7" fmla="*/ 0 h 516"/>
                <a:gd name="T8" fmla="*/ 456 w 456"/>
                <a:gd name="T9" fmla="*/ 37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6" h="516">
                  <a:moveTo>
                    <a:pt x="456" y="376"/>
                  </a:moveTo>
                  <a:lnTo>
                    <a:pt x="227" y="516"/>
                  </a:lnTo>
                  <a:lnTo>
                    <a:pt x="0" y="140"/>
                  </a:lnTo>
                  <a:lnTo>
                    <a:pt x="227" y="0"/>
                  </a:lnTo>
                  <a:lnTo>
                    <a:pt x="456" y="376"/>
                  </a:lnTo>
                  <a:close/>
                </a:path>
              </a:pathLst>
            </a:custGeom>
            <a:solidFill>
              <a:srgbClr val="008A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5597525" y="452438"/>
              <a:ext cx="88900" cy="90488"/>
            </a:xfrm>
            <a:custGeom>
              <a:avLst/>
              <a:gdLst>
                <a:gd name="T0" fmla="*/ 17 w 24"/>
                <a:gd name="T1" fmla="*/ 21 h 24"/>
                <a:gd name="T2" fmla="*/ 21 w 24"/>
                <a:gd name="T3" fmla="*/ 6 h 24"/>
                <a:gd name="T4" fmla="*/ 6 w 24"/>
                <a:gd name="T5" fmla="*/ 3 h 24"/>
                <a:gd name="T6" fmla="*/ 3 w 24"/>
                <a:gd name="T7" fmla="*/ 17 h 24"/>
                <a:gd name="T8" fmla="*/ 17 w 24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7" y="21"/>
                  </a:moveTo>
                  <a:cubicBezTo>
                    <a:pt x="22" y="18"/>
                    <a:pt x="24" y="11"/>
                    <a:pt x="21" y="6"/>
                  </a:cubicBezTo>
                  <a:cubicBezTo>
                    <a:pt x="18" y="1"/>
                    <a:pt x="11" y="0"/>
                    <a:pt x="6" y="3"/>
                  </a:cubicBezTo>
                  <a:cubicBezTo>
                    <a:pt x="1" y="6"/>
                    <a:pt x="0" y="12"/>
                    <a:pt x="3" y="17"/>
                  </a:cubicBezTo>
                  <a:cubicBezTo>
                    <a:pt x="6" y="22"/>
                    <a:pt x="12" y="24"/>
                    <a:pt x="17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4445000" y="3189288"/>
              <a:ext cx="1395413" cy="1438275"/>
            </a:xfrm>
            <a:custGeom>
              <a:avLst/>
              <a:gdLst>
                <a:gd name="T0" fmla="*/ 311 w 372"/>
                <a:gd name="T1" fmla="*/ 383 h 383"/>
                <a:gd name="T2" fmla="*/ 372 w 372"/>
                <a:gd name="T3" fmla="*/ 267 h 383"/>
                <a:gd name="T4" fmla="*/ 316 w 372"/>
                <a:gd name="T5" fmla="*/ 233 h 383"/>
                <a:gd name="T6" fmla="*/ 255 w 372"/>
                <a:gd name="T7" fmla="*/ 131 h 383"/>
                <a:gd name="T8" fmla="*/ 188 w 372"/>
                <a:gd name="T9" fmla="*/ 8 h 383"/>
                <a:gd name="T10" fmla="*/ 157 w 372"/>
                <a:gd name="T11" fmla="*/ 58 h 383"/>
                <a:gd name="T12" fmla="*/ 178 w 372"/>
                <a:gd name="T13" fmla="*/ 123 h 383"/>
                <a:gd name="T14" fmla="*/ 89 w 372"/>
                <a:gd name="T15" fmla="*/ 72 h 383"/>
                <a:gd name="T16" fmla="*/ 53 w 372"/>
                <a:gd name="T17" fmla="*/ 130 h 383"/>
                <a:gd name="T18" fmla="*/ 32 w 372"/>
                <a:gd name="T19" fmla="*/ 166 h 383"/>
                <a:gd name="T20" fmla="*/ 15 w 372"/>
                <a:gd name="T21" fmla="*/ 205 h 383"/>
                <a:gd name="T22" fmla="*/ 7 w 372"/>
                <a:gd name="T23" fmla="*/ 214 h 383"/>
                <a:gd name="T24" fmla="*/ 17 w 372"/>
                <a:gd name="T25" fmla="*/ 249 h 383"/>
                <a:gd name="T26" fmla="*/ 132 w 372"/>
                <a:gd name="T27" fmla="*/ 318 h 383"/>
                <a:gd name="T28" fmla="*/ 239 w 372"/>
                <a:gd name="T29" fmla="*/ 341 h 383"/>
                <a:gd name="T30" fmla="*/ 311 w 372"/>
                <a:gd name="T31" fmla="*/ 38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2" h="383">
                  <a:moveTo>
                    <a:pt x="311" y="383"/>
                  </a:moveTo>
                  <a:cubicBezTo>
                    <a:pt x="332" y="344"/>
                    <a:pt x="352" y="305"/>
                    <a:pt x="372" y="267"/>
                  </a:cubicBezTo>
                  <a:cubicBezTo>
                    <a:pt x="316" y="233"/>
                    <a:pt x="316" y="233"/>
                    <a:pt x="316" y="233"/>
                  </a:cubicBezTo>
                  <a:cubicBezTo>
                    <a:pt x="316" y="230"/>
                    <a:pt x="308" y="193"/>
                    <a:pt x="255" y="131"/>
                  </a:cubicBezTo>
                  <a:cubicBezTo>
                    <a:pt x="220" y="90"/>
                    <a:pt x="188" y="8"/>
                    <a:pt x="188" y="8"/>
                  </a:cubicBezTo>
                  <a:cubicBezTo>
                    <a:pt x="169" y="0"/>
                    <a:pt x="150" y="25"/>
                    <a:pt x="157" y="58"/>
                  </a:cubicBezTo>
                  <a:cubicBezTo>
                    <a:pt x="178" y="123"/>
                    <a:pt x="178" y="123"/>
                    <a:pt x="178" y="123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48" y="139"/>
                    <a:pt x="30" y="161"/>
                    <a:pt x="32" y="166"/>
                  </a:cubicBezTo>
                  <a:cubicBezTo>
                    <a:pt x="24" y="167"/>
                    <a:pt x="10" y="197"/>
                    <a:pt x="15" y="205"/>
                  </a:cubicBezTo>
                  <a:cubicBezTo>
                    <a:pt x="12" y="207"/>
                    <a:pt x="9" y="210"/>
                    <a:pt x="7" y="214"/>
                  </a:cubicBezTo>
                  <a:cubicBezTo>
                    <a:pt x="0" y="226"/>
                    <a:pt x="5" y="242"/>
                    <a:pt x="17" y="249"/>
                  </a:cubicBezTo>
                  <a:cubicBezTo>
                    <a:pt x="132" y="318"/>
                    <a:pt x="132" y="318"/>
                    <a:pt x="132" y="318"/>
                  </a:cubicBezTo>
                  <a:cubicBezTo>
                    <a:pt x="166" y="341"/>
                    <a:pt x="193" y="341"/>
                    <a:pt x="239" y="341"/>
                  </a:cubicBezTo>
                  <a:lnTo>
                    <a:pt x="311" y="383"/>
                  </a:lnTo>
                  <a:close/>
                </a:path>
              </a:pathLst>
            </a:custGeom>
            <a:solidFill>
              <a:srgbClr val="EE9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5100638" y="3246438"/>
              <a:ext cx="112713" cy="160338"/>
            </a:xfrm>
            <a:custGeom>
              <a:avLst/>
              <a:gdLst>
                <a:gd name="T0" fmla="*/ 16 w 30"/>
                <a:gd name="T1" fmla="*/ 0 h 43"/>
                <a:gd name="T2" fmla="*/ 0 w 30"/>
                <a:gd name="T3" fmla="*/ 11 h 43"/>
                <a:gd name="T4" fmla="*/ 11 w 30"/>
                <a:gd name="T5" fmla="*/ 37 h 43"/>
                <a:gd name="T6" fmla="*/ 30 w 30"/>
                <a:gd name="T7" fmla="*/ 32 h 43"/>
                <a:gd name="T8" fmla="*/ 16 w 30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3">
                  <a:moveTo>
                    <a:pt x="16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1" y="32"/>
                    <a:pt x="11" y="37"/>
                  </a:cubicBezTo>
                  <a:cubicBezTo>
                    <a:pt x="21" y="43"/>
                    <a:pt x="30" y="32"/>
                    <a:pt x="30" y="32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EEA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4095750" y="3340100"/>
              <a:ext cx="596900" cy="423863"/>
            </a:xfrm>
            <a:custGeom>
              <a:avLst/>
              <a:gdLst>
                <a:gd name="T0" fmla="*/ 135 w 159"/>
                <a:gd name="T1" fmla="*/ 113 h 113"/>
                <a:gd name="T2" fmla="*/ 159 w 159"/>
                <a:gd name="T3" fmla="*/ 77 h 113"/>
                <a:gd name="T4" fmla="*/ 33 w 159"/>
                <a:gd name="T5" fmla="*/ 6 h 113"/>
                <a:gd name="T6" fmla="*/ 5 w 159"/>
                <a:gd name="T7" fmla="*/ 13 h 113"/>
                <a:gd name="T8" fmla="*/ 13 w 159"/>
                <a:gd name="T9" fmla="*/ 41 h 113"/>
                <a:gd name="T10" fmla="*/ 135 w 159"/>
                <a:gd name="T11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13">
                  <a:moveTo>
                    <a:pt x="135" y="113"/>
                  </a:moveTo>
                  <a:cubicBezTo>
                    <a:pt x="144" y="99"/>
                    <a:pt x="150" y="90"/>
                    <a:pt x="159" y="7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23" y="0"/>
                    <a:pt x="11" y="4"/>
                    <a:pt x="5" y="13"/>
                  </a:cubicBezTo>
                  <a:cubicBezTo>
                    <a:pt x="0" y="23"/>
                    <a:pt x="3" y="35"/>
                    <a:pt x="13" y="41"/>
                  </a:cubicBezTo>
                  <a:lnTo>
                    <a:pt x="135" y="113"/>
                  </a:lnTo>
                  <a:close/>
                </a:path>
              </a:pathLst>
            </a:custGeom>
            <a:solidFill>
              <a:srgbClr val="EE9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9"/>
            <p:cNvSpPr/>
            <p:nvPr/>
          </p:nvSpPr>
          <p:spPr bwMode="auto">
            <a:xfrm>
              <a:off x="4102100" y="3354388"/>
              <a:ext cx="161925" cy="139700"/>
            </a:xfrm>
            <a:custGeom>
              <a:avLst/>
              <a:gdLst>
                <a:gd name="T0" fmla="*/ 7 w 43"/>
                <a:gd name="T1" fmla="*/ 12 h 37"/>
                <a:gd name="T2" fmla="*/ 33 w 43"/>
                <a:gd name="T3" fmla="*/ 11 h 37"/>
                <a:gd name="T4" fmla="*/ 37 w 43"/>
                <a:gd name="T5" fmla="*/ 31 h 37"/>
                <a:gd name="T6" fmla="*/ 17 w 43"/>
                <a:gd name="T7" fmla="*/ 33 h 37"/>
                <a:gd name="T8" fmla="*/ 7 w 43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7">
                  <a:moveTo>
                    <a:pt x="7" y="12"/>
                  </a:moveTo>
                  <a:cubicBezTo>
                    <a:pt x="14" y="0"/>
                    <a:pt x="24" y="4"/>
                    <a:pt x="33" y="11"/>
                  </a:cubicBezTo>
                  <a:cubicBezTo>
                    <a:pt x="43" y="19"/>
                    <a:pt x="39" y="28"/>
                    <a:pt x="37" y="31"/>
                  </a:cubicBezTo>
                  <a:cubicBezTo>
                    <a:pt x="32" y="37"/>
                    <a:pt x="24" y="36"/>
                    <a:pt x="17" y="33"/>
                  </a:cubicBezTo>
                  <a:cubicBezTo>
                    <a:pt x="9" y="29"/>
                    <a:pt x="0" y="22"/>
                    <a:pt x="7" y="12"/>
                  </a:cubicBezTo>
                  <a:close/>
                </a:path>
              </a:pathLst>
            </a:custGeom>
            <a:solidFill>
              <a:srgbClr val="EEA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0"/>
            <p:cNvSpPr/>
            <p:nvPr/>
          </p:nvSpPr>
          <p:spPr bwMode="auto">
            <a:xfrm>
              <a:off x="4279900" y="3227388"/>
              <a:ext cx="596900" cy="423863"/>
            </a:xfrm>
            <a:custGeom>
              <a:avLst/>
              <a:gdLst>
                <a:gd name="T0" fmla="*/ 135 w 159"/>
                <a:gd name="T1" fmla="*/ 113 h 113"/>
                <a:gd name="T2" fmla="*/ 159 w 159"/>
                <a:gd name="T3" fmla="*/ 77 h 113"/>
                <a:gd name="T4" fmla="*/ 33 w 159"/>
                <a:gd name="T5" fmla="*/ 6 h 113"/>
                <a:gd name="T6" fmla="*/ 5 w 159"/>
                <a:gd name="T7" fmla="*/ 14 h 113"/>
                <a:gd name="T8" fmla="*/ 13 w 159"/>
                <a:gd name="T9" fmla="*/ 41 h 113"/>
                <a:gd name="T10" fmla="*/ 135 w 159"/>
                <a:gd name="T11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13">
                  <a:moveTo>
                    <a:pt x="135" y="113"/>
                  </a:moveTo>
                  <a:cubicBezTo>
                    <a:pt x="144" y="99"/>
                    <a:pt x="150" y="91"/>
                    <a:pt x="159" y="7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23" y="0"/>
                    <a:pt x="11" y="4"/>
                    <a:pt x="5" y="14"/>
                  </a:cubicBezTo>
                  <a:cubicBezTo>
                    <a:pt x="0" y="23"/>
                    <a:pt x="3" y="36"/>
                    <a:pt x="13" y="41"/>
                  </a:cubicBezTo>
                  <a:lnTo>
                    <a:pt x="135" y="113"/>
                  </a:lnTo>
                  <a:close/>
                </a:path>
              </a:pathLst>
            </a:custGeom>
            <a:solidFill>
              <a:srgbClr val="EE9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4286250" y="3241675"/>
              <a:ext cx="161925" cy="142875"/>
            </a:xfrm>
            <a:custGeom>
              <a:avLst/>
              <a:gdLst>
                <a:gd name="T0" fmla="*/ 7 w 43"/>
                <a:gd name="T1" fmla="*/ 12 h 38"/>
                <a:gd name="T2" fmla="*/ 33 w 43"/>
                <a:gd name="T3" fmla="*/ 11 h 38"/>
                <a:gd name="T4" fmla="*/ 37 w 43"/>
                <a:gd name="T5" fmla="*/ 31 h 38"/>
                <a:gd name="T6" fmla="*/ 17 w 43"/>
                <a:gd name="T7" fmla="*/ 33 h 38"/>
                <a:gd name="T8" fmla="*/ 7 w 43"/>
                <a:gd name="T9" fmla="*/ 1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8">
                  <a:moveTo>
                    <a:pt x="7" y="12"/>
                  </a:moveTo>
                  <a:cubicBezTo>
                    <a:pt x="14" y="0"/>
                    <a:pt x="24" y="4"/>
                    <a:pt x="33" y="11"/>
                  </a:cubicBezTo>
                  <a:cubicBezTo>
                    <a:pt x="43" y="19"/>
                    <a:pt x="39" y="28"/>
                    <a:pt x="37" y="31"/>
                  </a:cubicBezTo>
                  <a:cubicBezTo>
                    <a:pt x="32" y="38"/>
                    <a:pt x="24" y="36"/>
                    <a:pt x="17" y="33"/>
                  </a:cubicBezTo>
                  <a:cubicBezTo>
                    <a:pt x="9" y="29"/>
                    <a:pt x="0" y="22"/>
                    <a:pt x="7" y="12"/>
                  </a:cubicBezTo>
                  <a:close/>
                </a:path>
              </a:pathLst>
            </a:custGeom>
            <a:solidFill>
              <a:srgbClr val="EEA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2"/>
            <p:cNvSpPr/>
            <p:nvPr/>
          </p:nvSpPr>
          <p:spPr bwMode="auto">
            <a:xfrm>
              <a:off x="4095750" y="3565525"/>
              <a:ext cx="596900" cy="419100"/>
            </a:xfrm>
            <a:custGeom>
              <a:avLst/>
              <a:gdLst>
                <a:gd name="T0" fmla="*/ 135 w 159"/>
                <a:gd name="T1" fmla="*/ 112 h 112"/>
                <a:gd name="T2" fmla="*/ 159 w 159"/>
                <a:gd name="T3" fmla="*/ 77 h 112"/>
                <a:gd name="T4" fmla="*/ 33 w 159"/>
                <a:gd name="T5" fmla="*/ 6 h 112"/>
                <a:gd name="T6" fmla="*/ 6 w 159"/>
                <a:gd name="T7" fmla="*/ 13 h 112"/>
                <a:gd name="T8" fmla="*/ 14 w 159"/>
                <a:gd name="T9" fmla="*/ 41 h 112"/>
                <a:gd name="T10" fmla="*/ 135 w 159"/>
                <a:gd name="T1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12">
                  <a:moveTo>
                    <a:pt x="135" y="112"/>
                  </a:moveTo>
                  <a:cubicBezTo>
                    <a:pt x="144" y="99"/>
                    <a:pt x="150" y="90"/>
                    <a:pt x="159" y="7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24" y="0"/>
                    <a:pt x="11" y="4"/>
                    <a:pt x="6" y="13"/>
                  </a:cubicBezTo>
                  <a:cubicBezTo>
                    <a:pt x="0" y="23"/>
                    <a:pt x="4" y="35"/>
                    <a:pt x="14" y="41"/>
                  </a:cubicBezTo>
                  <a:lnTo>
                    <a:pt x="135" y="112"/>
                  </a:lnTo>
                  <a:close/>
                </a:path>
              </a:pathLst>
            </a:custGeom>
            <a:solidFill>
              <a:srgbClr val="EE9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3"/>
            <p:cNvSpPr/>
            <p:nvPr/>
          </p:nvSpPr>
          <p:spPr bwMode="auto">
            <a:xfrm>
              <a:off x="4102100" y="3579813"/>
              <a:ext cx="161925" cy="139700"/>
            </a:xfrm>
            <a:custGeom>
              <a:avLst/>
              <a:gdLst>
                <a:gd name="T0" fmla="*/ 7 w 43"/>
                <a:gd name="T1" fmla="*/ 12 h 37"/>
                <a:gd name="T2" fmla="*/ 34 w 43"/>
                <a:gd name="T3" fmla="*/ 11 h 37"/>
                <a:gd name="T4" fmla="*/ 37 w 43"/>
                <a:gd name="T5" fmla="*/ 31 h 37"/>
                <a:gd name="T6" fmla="*/ 17 w 43"/>
                <a:gd name="T7" fmla="*/ 32 h 37"/>
                <a:gd name="T8" fmla="*/ 7 w 43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7">
                  <a:moveTo>
                    <a:pt x="7" y="12"/>
                  </a:moveTo>
                  <a:cubicBezTo>
                    <a:pt x="15" y="0"/>
                    <a:pt x="24" y="3"/>
                    <a:pt x="34" y="11"/>
                  </a:cubicBezTo>
                  <a:cubicBezTo>
                    <a:pt x="43" y="19"/>
                    <a:pt x="39" y="28"/>
                    <a:pt x="37" y="31"/>
                  </a:cubicBezTo>
                  <a:cubicBezTo>
                    <a:pt x="32" y="37"/>
                    <a:pt x="25" y="36"/>
                    <a:pt x="17" y="32"/>
                  </a:cubicBezTo>
                  <a:cubicBezTo>
                    <a:pt x="10" y="29"/>
                    <a:pt x="0" y="22"/>
                    <a:pt x="7" y="12"/>
                  </a:cubicBezTo>
                  <a:close/>
                </a:path>
              </a:pathLst>
            </a:custGeom>
            <a:solidFill>
              <a:srgbClr val="EEA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4170363" y="3813175"/>
              <a:ext cx="536575" cy="379413"/>
            </a:xfrm>
            <a:custGeom>
              <a:avLst/>
              <a:gdLst>
                <a:gd name="T0" fmla="*/ 121 w 143"/>
                <a:gd name="T1" fmla="*/ 101 h 101"/>
                <a:gd name="T2" fmla="*/ 143 w 143"/>
                <a:gd name="T3" fmla="*/ 69 h 101"/>
                <a:gd name="T4" fmla="*/ 29 w 143"/>
                <a:gd name="T5" fmla="*/ 5 h 101"/>
                <a:gd name="T6" fmla="*/ 4 w 143"/>
                <a:gd name="T7" fmla="*/ 12 h 101"/>
                <a:gd name="T8" fmla="*/ 11 w 143"/>
                <a:gd name="T9" fmla="*/ 37 h 101"/>
                <a:gd name="T10" fmla="*/ 121 w 143"/>
                <a:gd name="T11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01">
                  <a:moveTo>
                    <a:pt x="121" y="101"/>
                  </a:moveTo>
                  <a:cubicBezTo>
                    <a:pt x="129" y="89"/>
                    <a:pt x="135" y="81"/>
                    <a:pt x="143" y="69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0" y="0"/>
                    <a:pt x="9" y="3"/>
                    <a:pt x="4" y="12"/>
                  </a:cubicBezTo>
                  <a:cubicBezTo>
                    <a:pt x="0" y="21"/>
                    <a:pt x="3" y="32"/>
                    <a:pt x="11" y="37"/>
                  </a:cubicBezTo>
                  <a:lnTo>
                    <a:pt x="121" y="101"/>
                  </a:lnTo>
                  <a:close/>
                </a:path>
              </a:pathLst>
            </a:custGeom>
            <a:solidFill>
              <a:srgbClr val="EE9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4173538" y="3827463"/>
              <a:ext cx="147638" cy="123825"/>
            </a:xfrm>
            <a:custGeom>
              <a:avLst/>
              <a:gdLst>
                <a:gd name="T0" fmla="*/ 7 w 39"/>
                <a:gd name="T1" fmla="*/ 10 h 33"/>
                <a:gd name="T2" fmla="*/ 30 w 39"/>
                <a:gd name="T3" fmla="*/ 10 h 33"/>
                <a:gd name="T4" fmla="*/ 33 w 39"/>
                <a:gd name="T5" fmla="*/ 27 h 33"/>
                <a:gd name="T6" fmla="*/ 15 w 39"/>
                <a:gd name="T7" fmla="*/ 29 h 33"/>
                <a:gd name="T8" fmla="*/ 7 w 39"/>
                <a:gd name="T9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3">
                  <a:moveTo>
                    <a:pt x="7" y="10"/>
                  </a:moveTo>
                  <a:cubicBezTo>
                    <a:pt x="13" y="0"/>
                    <a:pt x="22" y="3"/>
                    <a:pt x="30" y="10"/>
                  </a:cubicBezTo>
                  <a:cubicBezTo>
                    <a:pt x="39" y="17"/>
                    <a:pt x="35" y="25"/>
                    <a:pt x="33" y="27"/>
                  </a:cubicBezTo>
                  <a:cubicBezTo>
                    <a:pt x="29" y="33"/>
                    <a:pt x="22" y="32"/>
                    <a:pt x="15" y="29"/>
                  </a:cubicBezTo>
                  <a:cubicBezTo>
                    <a:pt x="9" y="26"/>
                    <a:pt x="0" y="20"/>
                    <a:pt x="7" y="10"/>
                  </a:cubicBezTo>
                  <a:close/>
                </a:path>
              </a:pathLst>
            </a:custGeom>
            <a:solidFill>
              <a:srgbClr val="EEA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6"/>
            <p:cNvSpPr/>
            <p:nvPr/>
          </p:nvSpPr>
          <p:spPr bwMode="auto">
            <a:xfrm>
              <a:off x="5402263" y="4011613"/>
              <a:ext cx="457200" cy="646113"/>
            </a:xfrm>
            <a:custGeom>
              <a:avLst/>
              <a:gdLst>
                <a:gd name="T0" fmla="*/ 54 w 288"/>
                <a:gd name="T1" fmla="*/ 407 h 407"/>
                <a:gd name="T2" fmla="*/ 288 w 288"/>
                <a:gd name="T3" fmla="*/ 33 h 407"/>
                <a:gd name="T4" fmla="*/ 231 w 288"/>
                <a:gd name="T5" fmla="*/ 0 h 407"/>
                <a:gd name="T6" fmla="*/ 0 w 288"/>
                <a:gd name="T7" fmla="*/ 371 h 407"/>
                <a:gd name="T8" fmla="*/ 54 w 288"/>
                <a:gd name="T9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407">
                  <a:moveTo>
                    <a:pt x="54" y="407"/>
                  </a:moveTo>
                  <a:lnTo>
                    <a:pt x="288" y="33"/>
                  </a:lnTo>
                  <a:lnTo>
                    <a:pt x="231" y="0"/>
                  </a:lnTo>
                  <a:lnTo>
                    <a:pt x="0" y="371"/>
                  </a:lnTo>
                  <a:lnTo>
                    <a:pt x="54" y="4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7"/>
            <p:cNvSpPr/>
            <p:nvPr/>
          </p:nvSpPr>
          <p:spPr bwMode="auto">
            <a:xfrm>
              <a:off x="5461000" y="4049713"/>
              <a:ext cx="728663" cy="814388"/>
            </a:xfrm>
            <a:custGeom>
              <a:avLst/>
              <a:gdLst>
                <a:gd name="T0" fmla="*/ 459 w 459"/>
                <a:gd name="T1" fmla="*/ 142 h 513"/>
                <a:gd name="T2" fmla="*/ 232 w 459"/>
                <a:gd name="T3" fmla="*/ 0 h 513"/>
                <a:gd name="T4" fmla="*/ 0 w 459"/>
                <a:gd name="T5" fmla="*/ 371 h 513"/>
                <a:gd name="T6" fmla="*/ 227 w 459"/>
                <a:gd name="T7" fmla="*/ 513 h 513"/>
                <a:gd name="T8" fmla="*/ 459 w 459"/>
                <a:gd name="T9" fmla="*/ 142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513">
                  <a:moveTo>
                    <a:pt x="459" y="142"/>
                  </a:moveTo>
                  <a:lnTo>
                    <a:pt x="232" y="0"/>
                  </a:lnTo>
                  <a:lnTo>
                    <a:pt x="0" y="371"/>
                  </a:lnTo>
                  <a:lnTo>
                    <a:pt x="227" y="513"/>
                  </a:lnTo>
                  <a:lnTo>
                    <a:pt x="459" y="142"/>
                  </a:lnTo>
                  <a:close/>
                </a:path>
              </a:pathLst>
            </a:custGeom>
            <a:solidFill>
              <a:srgbClr val="008A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8"/>
            <p:cNvSpPr/>
            <p:nvPr/>
          </p:nvSpPr>
          <p:spPr bwMode="auto">
            <a:xfrm>
              <a:off x="5600700" y="4600575"/>
              <a:ext cx="90488" cy="90488"/>
            </a:xfrm>
            <a:custGeom>
              <a:avLst/>
              <a:gdLst>
                <a:gd name="T0" fmla="*/ 17 w 24"/>
                <a:gd name="T1" fmla="*/ 3 h 24"/>
                <a:gd name="T2" fmla="*/ 21 w 24"/>
                <a:gd name="T3" fmla="*/ 18 h 24"/>
                <a:gd name="T4" fmla="*/ 6 w 24"/>
                <a:gd name="T5" fmla="*/ 21 h 24"/>
                <a:gd name="T6" fmla="*/ 3 w 24"/>
                <a:gd name="T7" fmla="*/ 6 h 24"/>
                <a:gd name="T8" fmla="*/ 17 w 24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7" y="3"/>
                  </a:moveTo>
                  <a:cubicBezTo>
                    <a:pt x="22" y="6"/>
                    <a:pt x="24" y="13"/>
                    <a:pt x="21" y="18"/>
                  </a:cubicBezTo>
                  <a:cubicBezTo>
                    <a:pt x="18" y="23"/>
                    <a:pt x="11" y="24"/>
                    <a:pt x="6" y="21"/>
                  </a:cubicBezTo>
                  <a:cubicBezTo>
                    <a:pt x="1" y="18"/>
                    <a:pt x="0" y="11"/>
                    <a:pt x="3" y="6"/>
                  </a:cubicBezTo>
                  <a:cubicBezTo>
                    <a:pt x="6" y="1"/>
                    <a:pt x="12" y="0"/>
                    <a:pt x="1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9"/>
            <p:cNvSpPr/>
            <p:nvPr/>
          </p:nvSpPr>
          <p:spPr bwMode="auto">
            <a:xfrm>
              <a:off x="5859463" y="1593850"/>
              <a:ext cx="2998788" cy="2635250"/>
            </a:xfrm>
            <a:custGeom>
              <a:avLst/>
              <a:gdLst>
                <a:gd name="T0" fmla="*/ 263 w 799"/>
                <a:gd name="T1" fmla="*/ 62 h 702"/>
                <a:gd name="T2" fmla="*/ 447 w 799"/>
                <a:gd name="T3" fmla="*/ 0 h 702"/>
                <a:gd name="T4" fmla="*/ 786 w 799"/>
                <a:gd name="T5" fmla="*/ 314 h 702"/>
                <a:gd name="T6" fmla="*/ 561 w 799"/>
                <a:gd name="T7" fmla="*/ 647 h 702"/>
                <a:gd name="T8" fmla="*/ 233 w 799"/>
                <a:gd name="T9" fmla="*/ 619 h 702"/>
                <a:gd name="T10" fmla="*/ 137 w 799"/>
                <a:gd name="T11" fmla="*/ 448 h 702"/>
                <a:gd name="T12" fmla="*/ 263 w 799"/>
                <a:gd name="T13" fmla="*/ 6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9" h="702">
                  <a:moveTo>
                    <a:pt x="263" y="62"/>
                  </a:moveTo>
                  <a:cubicBezTo>
                    <a:pt x="263" y="62"/>
                    <a:pt x="364" y="1"/>
                    <a:pt x="447" y="0"/>
                  </a:cubicBezTo>
                  <a:cubicBezTo>
                    <a:pt x="538" y="3"/>
                    <a:pt x="775" y="49"/>
                    <a:pt x="786" y="314"/>
                  </a:cubicBezTo>
                  <a:cubicBezTo>
                    <a:pt x="799" y="560"/>
                    <a:pt x="561" y="647"/>
                    <a:pt x="561" y="647"/>
                  </a:cubicBezTo>
                  <a:cubicBezTo>
                    <a:pt x="455" y="695"/>
                    <a:pt x="268" y="702"/>
                    <a:pt x="233" y="619"/>
                  </a:cubicBezTo>
                  <a:cubicBezTo>
                    <a:pt x="200" y="532"/>
                    <a:pt x="159" y="474"/>
                    <a:pt x="137" y="448"/>
                  </a:cubicBezTo>
                  <a:cubicBezTo>
                    <a:pt x="0" y="224"/>
                    <a:pt x="202" y="90"/>
                    <a:pt x="263" y="62"/>
                  </a:cubicBezTo>
                  <a:close/>
                </a:path>
              </a:pathLst>
            </a:custGeom>
            <a:solidFill>
              <a:srgbClr val="5D20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50"/>
            <p:cNvSpPr/>
            <p:nvPr/>
          </p:nvSpPr>
          <p:spPr bwMode="auto">
            <a:xfrm>
              <a:off x="7056438" y="1511300"/>
              <a:ext cx="2147888" cy="2579688"/>
            </a:xfrm>
            <a:custGeom>
              <a:avLst/>
              <a:gdLst>
                <a:gd name="T0" fmla="*/ 451 w 572"/>
                <a:gd name="T1" fmla="*/ 333 h 687"/>
                <a:gd name="T2" fmla="*/ 343 w 572"/>
                <a:gd name="T3" fmla="*/ 113 h 687"/>
                <a:gd name="T4" fmla="*/ 140 w 572"/>
                <a:gd name="T5" fmla="*/ 30 h 687"/>
                <a:gd name="T6" fmla="*/ 0 w 572"/>
                <a:gd name="T7" fmla="*/ 65 h 687"/>
                <a:gd name="T8" fmla="*/ 63 w 572"/>
                <a:gd name="T9" fmla="*/ 29 h 687"/>
                <a:gd name="T10" fmla="*/ 243 w 572"/>
                <a:gd name="T11" fmla="*/ 2 h 687"/>
                <a:gd name="T12" fmla="*/ 550 w 572"/>
                <a:gd name="T13" fmla="*/ 302 h 687"/>
                <a:gd name="T14" fmla="*/ 185 w 572"/>
                <a:gd name="T15" fmla="*/ 687 h 687"/>
                <a:gd name="T16" fmla="*/ 451 w 572"/>
                <a:gd name="T17" fmla="*/ 333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2" h="687">
                  <a:moveTo>
                    <a:pt x="451" y="333"/>
                  </a:moveTo>
                  <a:cubicBezTo>
                    <a:pt x="442" y="182"/>
                    <a:pt x="343" y="113"/>
                    <a:pt x="343" y="113"/>
                  </a:cubicBezTo>
                  <a:cubicBezTo>
                    <a:pt x="343" y="113"/>
                    <a:pt x="232" y="33"/>
                    <a:pt x="140" y="30"/>
                  </a:cubicBezTo>
                  <a:cubicBezTo>
                    <a:pt x="118" y="29"/>
                    <a:pt x="20" y="60"/>
                    <a:pt x="0" y="65"/>
                  </a:cubicBezTo>
                  <a:cubicBezTo>
                    <a:pt x="0" y="65"/>
                    <a:pt x="63" y="29"/>
                    <a:pt x="63" y="29"/>
                  </a:cubicBezTo>
                  <a:cubicBezTo>
                    <a:pt x="110" y="9"/>
                    <a:pt x="189" y="0"/>
                    <a:pt x="243" y="2"/>
                  </a:cubicBezTo>
                  <a:cubicBezTo>
                    <a:pt x="335" y="5"/>
                    <a:pt x="521" y="96"/>
                    <a:pt x="550" y="302"/>
                  </a:cubicBezTo>
                  <a:cubicBezTo>
                    <a:pt x="572" y="609"/>
                    <a:pt x="293" y="672"/>
                    <a:pt x="185" y="687"/>
                  </a:cubicBezTo>
                  <a:cubicBezTo>
                    <a:pt x="247" y="638"/>
                    <a:pt x="461" y="524"/>
                    <a:pt x="451" y="333"/>
                  </a:cubicBezTo>
                  <a:close/>
                </a:path>
              </a:pathLst>
            </a:custGeom>
            <a:solidFill>
              <a:srgbClr val="4215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2" name="矩形 259"/>
          <p:cNvSpPr>
            <a:spLocks noChangeArrowheads="1"/>
          </p:cNvSpPr>
          <p:nvPr/>
        </p:nvSpPr>
        <p:spPr bwMode="auto">
          <a:xfrm>
            <a:off x="1974580" y="3491992"/>
            <a:ext cx="54374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求职面试 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竞聘应聘 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自我评价 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毕业生 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演说演讲</a:t>
            </a:r>
            <a:endParaRPr lang="en-US" altLang="zh-CN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矩形 259"/>
          <p:cNvSpPr>
            <a:spLocks noChangeArrowheads="1"/>
          </p:cNvSpPr>
          <p:nvPr/>
        </p:nvSpPr>
        <p:spPr bwMode="auto">
          <a:xfrm>
            <a:off x="1736759" y="2379180"/>
            <a:ext cx="567524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en-US" altLang="zh-CN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54" name="矩形 259"/>
          <p:cNvSpPr>
            <a:spLocks noChangeArrowheads="1"/>
          </p:cNvSpPr>
          <p:nvPr/>
        </p:nvSpPr>
        <p:spPr bwMode="auto">
          <a:xfrm>
            <a:off x="3430326" y="4434624"/>
            <a:ext cx="398167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dirty="0">
                <a:solidFill>
                  <a:schemeClr val="bg1"/>
                </a:solidFill>
                <a:cs typeface="Arial" panose="020B0604020202020204" pitchFamily="34" charset="0"/>
              </a:rPr>
              <a:t>感谢聆听，批评指导</a:t>
            </a:r>
          </a:p>
        </p:txBody>
      </p:sp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99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50"/>
                            </p:stCondLst>
                            <p:childTnLst>
                              <p:par>
                                <p:cTn id="4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99"/>
                            </p:stCondLst>
                            <p:childTnLst>
                              <p:par>
                                <p:cTn id="5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52" grpId="0"/>
      <p:bldP spid="52" grpId="1"/>
      <p:bldP spid="53" grpId="0"/>
      <p:bldP spid="53" grpId="1"/>
      <p:bldP spid="54" grpId="0"/>
      <p:bldP spid="5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>
            <p:custDataLst>
              <p:tags r:id="rId2"/>
            </p:custDataLst>
          </p:nvPr>
        </p:nvCxnSpPr>
        <p:spPr>
          <a:xfrm>
            <a:off x="6213351" y="3862178"/>
            <a:ext cx="4143672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213351" y="2994348"/>
            <a:ext cx="44688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13351" y="3941998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57758" y="3941998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13351" y="4316430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57758" y="4316430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244799" y="1708340"/>
            <a:ext cx="3828393" cy="4080857"/>
            <a:chOff x="999059" y="1708340"/>
            <a:chExt cx="3828393" cy="4080857"/>
          </a:xfrm>
        </p:grpSpPr>
        <p:grpSp>
          <p:nvGrpSpPr>
            <p:cNvPr id="15" name="组合 14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8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6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rgbClr val="4D4D4D"/>
                  </a:solidFill>
                  <a:cs typeface="Arial" panose="020B0604020202020204" pitchFamily="34" charset="0"/>
                </a:rPr>
                <a:t>01</a:t>
              </a:r>
              <a:endParaRPr lang="zh-CN" altLang="en-US" sz="180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矩形 259"/>
            <p:cNvSpPr>
              <a:spLocks noChangeArrowheads="1"/>
            </p:cNvSpPr>
            <p:nvPr/>
          </p:nvSpPr>
          <p:spPr bwMode="auto">
            <a:xfrm>
              <a:off x="2438403" y="3696145"/>
              <a:ext cx="1392558" cy="1021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zh-CN" altLang="en-US" sz="2800" dirty="0">
                  <a:solidFill>
                    <a:schemeClr val="bg1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algn="ctr">
                <a:buNone/>
              </a:pPr>
              <a:r>
                <a:rPr lang="en-US" altLang="zh-CN" dirty="0">
                  <a:solidFill>
                    <a:schemeClr val="bg1"/>
                  </a:solidFill>
                  <a:cs typeface="Arial" panose="020B0604020202020204" pitchFamily="34" charset="0"/>
                </a:rPr>
                <a:t>PART</a:t>
              </a:r>
              <a:endParaRPr lang="en-US" altLang="zh-CN" sz="5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4821" y="1570361"/>
            <a:ext cx="4011895" cy="2450259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4821" y="4070824"/>
            <a:ext cx="4011895" cy="2450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3919" y="4383009"/>
            <a:ext cx="2808822" cy="161582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48819" y="1570361"/>
            <a:ext cx="4011895" cy="2450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48819" y="4070847"/>
            <a:ext cx="4011895" cy="2450184"/>
          </a:xfrm>
          <a:prstGeom prst="rect">
            <a:avLst/>
          </a:prstGeom>
          <a:blipFill dpi="0"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47921" y="1871521"/>
            <a:ext cx="2808822" cy="161582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522818" y="1570361"/>
            <a:ext cx="4011895" cy="2450259"/>
          </a:xfrm>
          <a:prstGeom prst="rect">
            <a:avLst/>
          </a:prstGeom>
          <a:blipFill dpi="0"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22818" y="4070847"/>
            <a:ext cx="4011895" cy="24501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21921" y="4383009"/>
            <a:ext cx="2808822" cy="161582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1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/>
      <p:bldP spid="17" grpId="0" animBg="1"/>
      <p:bldP spid="18" grpId="0" animBg="1"/>
      <p:bldP spid="19" grpId="0"/>
      <p:bldP spid="20" grpId="0" animBg="1"/>
      <p:bldP spid="21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0835" y="2344933"/>
            <a:ext cx="3695028" cy="3695028"/>
            <a:chOff x="6240781" y="1363135"/>
            <a:chExt cx="4963584" cy="4963584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27" name="Freeform 26"/>
              <p:cNvSpPr/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25" name="Freeform 24"/>
              <p:cNvSpPr/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23" name="Freeform 22"/>
              <p:cNvSpPr/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21" name="Freeform 20"/>
              <p:cNvSpPr/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 rot="18920653">
              <a:off x="6614389" y="1959675"/>
              <a:ext cx="1084827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872992">
              <a:off x="9524091" y="5259067"/>
              <a:ext cx="1436559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6924671" y="2712385"/>
            <a:ext cx="3609160" cy="572731"/>
            <a:chOff x="8633669" y="2306010"/>
            <a:chExt cx="2990246" cy="625370"/>
          </a:xfrm>
        </p:grpSpPr>
        <p:sp>
          <p:nvSpPr>
            <p:cNvPr id="3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6924671" y="3535890"/>
            <a:ext cx="3609160" cy="572731"/>
            <a:chOff x="8633669" y="2306010"/>
            <a:chExt cx="2990246" cy="625370"/>
          </a:xfrm>
        </p:grpSpPr>
        <p:sp>
          <p:nvSpPr>
            <p:cNvPr id="34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6924671" y="4359397"/>
            <a:ext cx="3609160" cy="572731"/>
            <a:chOff x="8633669" y="2306010"/>
            <a:chExt cx="2990246" cy="625370"/>
          </a:xfrm>
        </p:grpSpPr>
        <p:sp>
          <p:nvSpPr>
            <p:cNvPr id="37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6924671" y="5182902"/>
            <a:ext cx="3609160" cy="572731"/>
            <a:chOff x="8633669" y="2306010"/>
            <a:chExt cx="2990246" cy="625370"/>
          </a:xfrm>
        </p:grpSpPr>
        <p:sp>
          <p:nvSpPr>
            <p:cNvPr id="4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/>
          <p:nvPr/>
        </p:nvSpPr>
        <p:spPr bwMode="auto">
          <a:xfrm>
            <a:off x="2815005" y="1735551"/>
            <a:ext cx="1361345" cy="2999495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828312" y="1735551"/>
            <a:ext cx="1361344" cy="2999495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任意多边形 168"/>
          <p:cNvSpPr/>
          <p:nvPr/>
        </p:nvSpPr>
        <p:spPr bwMode="auto">
          <a:xfrm>
            <a:off x="8910649" y="1735551"/>
            <a:ext cx="1170755" cy="2999495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895829" y="1735551"/>
            <a:ext cx="1362857" cy="2999495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910649" y="1935217"/>
            <a:ext cx="568739" cy="1692604"/>
            <a:chOff x="9286715" y="1680422"/>
            <a:chExt cx="654939" cy="1949140"/>
          </a:xfrm>
          <a:solidFill>
            <a:schemeClr val="accent4"/>
          </a:solidFill>
        </p:grpSpPr>
        <p:sp>
          <p:nvSpPr>
            <p:cNvPr id="171" name="Freeform 137"/>
            <p:cNvSpPr/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  <a:grpFill/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Freeform 163"/>
              <p:cNvSpPr/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815007" y="1935217"/>
            <a:ext cx="571765" cy="1692604"/>
            <a:chOff x="2267202" y="1680422"/>
            <a:chExt cx="658423" cy="1949140"/>
          </a:xfrm>
          <a:solidFill>
            <a:schemeClr val="accent1"/>
          </a:solidFill>
        </p:grpSpPr>
        <p:sp>
          <p:nvSpPr>
            <p:cNvPr id="180" name="Freeform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186" name="Freeform 157"/>
              <p:cNvSpPr/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828313" y="1935217"/>
            <a:ext cx="570252" cy="1692604"/>
            <a:chOff x="4585650" y="1680422"/>
            <a:chExt cx="656681" cy="1949140"/>
          </a:xfrm>
          <a:solidFill>
            <a:schemeClr val="accent2"/>
          </a:solidFill>
        </p:grpSpPr>
        <p:sp>
          <p:nvSpPr>
            <p:cNvPr id="189" name="Freeform 72"/>
            <p:cNvSpPr/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196" name="Freeform 164"/>
              <p:cNvSpPr/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Freeform 166"/>
              <p:cNvSpPr/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184715" y="4033200"/>
            <a:ext cx="6547582" cy="570252"/>
            <a:chOff x="2692946" y="4096380"/>
            <a:chExt cx="7539950" cy="656681"/>
          </a:xfrm>
          <a:solidFill>
            <a:schemeClr val="bg1"/>
          </a:solidFill>
        </p:grpSpPr>
        <p:grpSp>
          <p:nvGrpSpPr>
            <p:cNvPr id="207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  <a:grpFill/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  <a:grpFill/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  <a:grpFill/>
          </p:grpSpPr>
          <p:sp>
            <p:nvSpPr>
              <p:cNvPr id="190" name="Freeform 143"/>
              <p:cNvSpPr/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148"/>
              <p:cNvSpPr/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  <a:grpFill/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Freeform 150"/>
              <p:cNvSpPr/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151"/>
              <p:cNvSpPr/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895830" y="1935217"/>
            <a:ext cx="571765" cy="1692604"/>
            <a:chOff x="6966525" y="1680422"/>
            <a:chExt cx="658423" cy="1949140"/>
          </a:xfrm>
          <a:solidFill>
            <a:schemeClr val="accent3"/>
          </a:solidFill>
        </p:grpSpPr>
        <p:sp>
          <p:nvSpPr>
            <p:cNvPr id="200" name="Freeform 107"/>
            <p:cNvSpPr/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204" name="Freeform 159"/>
              <p:cNvSpPr/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160"/>
              <p:cNvSpPr/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991506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991509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4233049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4233049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6482860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482863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8724402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8724403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8" grpId="0" animBg="1"/>
      <p:bldP spid="169" grpId="0" animBg="1"/>
      <p:bldP spid="199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430105" y="2447748"/>
            <a:ext cx="3998543" cy="3850364"/>
            <a:chOff x="4200186" y="2320894"/>
            <a:chExt cx="3791627" cy="3651116"/>
          </a:xfrm>
        </p:grpSpPr>
        <p:sp>
          <p:nvSpPr>
            <p:cNvPr id="7" name="Rounded Rectangle 6"/>
            <p:cNvSpPr/>
            <p:nvPr/>
          </p:nvSpPr>
          <p:spPr>
            <a:xfrm flipH="1">
              <a:off x="4214254" y="4850056"/>
              <a:ext cx="3777559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 rot="3492391" flipH="1">
              <a:off x="4991307" y="3689252"/>
              <a:ext cx="3651116" cy="9144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 rot="18107609">
              <a:off x="3556490" y="3689252"/>
              <a:ext cx="3651116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flipH="1">
              <a:off x="4200186" y="4850056"/>
              <a:ext cx="1948760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725181" y="2613073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297730" y="492940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164059" y="493093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5950368" y="2791506"/>
              <a:ext cx="305327" cy="398835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4537230" y="5088755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7348218" y="514799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657142" y="4998617"/>
            <a:ext cx="2452753" cy="842529"/>
            <a:chOff x="8512415" y="2327889"/>
            <a:chExt cx="3256083" cy="798929"/>
          </a:xfrm>
        </p:grpSpPr>
        <p:sp>
          <p:nvSpPr>
            <p:cNvPr id="25" name="TextBox 24"/>
            <p:cNvSpPr txBox="1"/>
            <p:nvPr/>
          </p:nvSpPr>
          <p:spPr>
            <a:xfrm>
              <a:off x="8512415" y="2327889"/>
              <a:ext cx="1951008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512415" y="2631890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3160100" y="2356862"/>
            <a:ext cx="2365966" cy="842530"/>
            <a:chOff x="8512415" y="2327889"/>
            <a:chExt cx="3256083" cy="798930"/>
          </a:xfrm>
        </p:grpSpPr>
        <p:sp>
          <p:nvSpPr>
            <p:cNvPr id="28" name="TextBox 27"/>
            <p:cNvSpPr txBox="1"/>
            <p:nvPr/>
          </p:nvSpPr>
          <p:spPr>
            <a:xfrm>
              <a:off x="8519745" y="2327889"/>
              <a:ext cx="2035173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512415" y="2631891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flipH="1">
            <a:off x="1892162" y="5166460"/>
            <a:ext cx="2365966" cy="842530"/>
            <a:chOff x="8512415" y="2327889"/>
            <a:chExt cx="3256083" cy="798930"/>
          </a:xfrm>
        </p:grpSpPr>
        <p:sp>
          <p:nvSpPr>
            <p:cNvPr id="32" name="TextBox 31"/>
            <p:cNvSpPr txBox="1"/>
            <p:nvPr/>
          </p:nvSpPr>
          <p:spPr>
            <a:xfrm>
              <a:off x="8519742" y="2327889"/>
              <a:ext cx="2256792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12415" y="2631891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>
            <p:custDataLst>
              <p:tags r:id="rId2"/>
            </p:custDataLst>
          </p:nvPr>
        </p:nvCxnSpPr>
        <p:spPr>
          <a:xfrm>
            <a:off x="6213351" y="3862178"/>
            <a:ext cx="4143672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213351" y="2994348"/>
            <a:ext cx="44688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13351" y="3941998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57758" y="3941998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13351" y="4316430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57758" y="4316430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244799" y="1708340"/>
            <a:ext cx="3828393" cy="4080857"/>
            <a:chOff x="999059" y="1708340"/>
            <a:chExt cx="3828393" cy="4080857"/>
          </a:xfrm>
        </p:grpSpPr>
        <p:grpSp>
          <p:nvGrpSpPr>
            <p:cNvPr id="15" name="组合 14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8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6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rgbClr val="4D4D4D"/>
                  </a:solidFill>
                  <a:cs typeface="Arial" panose="020B0604020202020204" pitchFamily="34" charset="0"/>
                </a:rPr>
                <a:t>02</a:t>
              </a:r>
              <a:endParaRPr lang="zh-CN" altLang="en-US" sz="180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矩形 259"/>
            <p:cNvSpPr>
              <a:spLocks noChangeArrowheads="1"/>
            </p:cNvSpPr>
            <p:nvPr/>
          </p:nvSpPr>
          <p:spPr bwMode="auto">
            <a:xfrm>
              <a:off x="2438403" y="3696145"/>
              <a:ext cx="1392558" cy="1021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zh-CN" altLang="en-US" sz="2800" dirty="0">
                  <a:solidFill>
                    <a:schemeClr val="bg1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algn="ctr">
                <a:buNone/>
              </a:pPr>
              <a:r>
                <a:rPr lang="en-US" altLang="zh-CN" dirty="0">
                  <a:solidFill>
                    <a:schemeClr val="bg1"/>
                  </a:solidFill>
                  <a:cs typeface="Arial" panose="020B0604020202020204" pitchFamily="34" charset="0"/>
                </a:rPr>
                <a:t>PART</a:t>
              </a:r>
              <a:endParaRPr lang="en-US" altLang="zh-CN" sz="5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2800" y="1374769"/>
            <a:ext cx="5579623" cy="3069997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2800" y="4511230"/>
            <a:ext cx="5579623" cy="1299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1167" y="1374769"/>
            <a:ext cx="5574784" cy="3069997"/>
          </a:xfrm>
          <a:prstGeom prst="rect">
            <a:avLst/>
          </a:prstGeom>
          <a:blipFill dpi="0"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4973" y="4511227"/>
            <a:ext cx="5580588" cy="13038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2800" y="5985566"/>
            <a:ext cx="11233149" cy="369332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9" name="TextBox 15"/>
          <p:cNvSpPr txBox="1"/>
          <p:nvPr/>
        </p:nvSpPr>
        <p:spPr>
          <a:xfrm>
            <a:off x="1130938" y="5063856"/>
            <a:ext cx="48965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0" name="TextBox 16"/>
          <p:cNvSpPr txBox="1"/>
          <p:nvPr/>
        </p:nvSpPr>
        <p:spPr>
          <a:xfrm>
            <a:off x="1130938" y="4743125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1" name="TextBox 15"/>
          <p:cNvSpPr txBox="1"/>
          <p:nvPr/>
        </p:nvSpPr>
        <p:spPr>
          <a:xfrm>
            <a:off x="6861423" y="5068779"/>
            <a:ext cx="48965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2" name="TextBox 16"/>
          <p:cNvSpPr txBox="1"/>
          <p:nvPr/>
        </p:nvSpPr>
        <p:spPr>
          <a:xfrm>
            <a:off x="6861423" y="4748048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3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49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49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99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17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4"/>
</p:tagLst>
</file>

<file path=ppt/theme/theme1.xml><?xml version="1.0" encoding="utf-8"?>
<a:theme xmlns:a="http://schemas.openxmlformats.org/drawingml/2006/main" name="自定义设计方案">
  <a:themeElements>
    <a:clrScheme name="自定义 10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3CF8F"/>
      </a:accent1>
      <a:accent2>
        <a:srgbClr val="595959"/>
      </a:accent2>
      <a:accent3>
        <a:srgbClr val="83CF8F"/>
      </a:accent3>
      <a:accent4>
        <a:srgbClr val="595959"/>
      </a:accent4>
      <a:accent5>
        <a:srgbClr val="83CF8F"/>
      </a:accent5>
      <a:accent6>
        <a:srgbClr val="595959"/>
      </a:accent6>
      <a:hlink>
        <a:srgbClr val="83CF8F"/>
      </a:hlink>
      <a:folHlink>
        <a:srgbClr val="59595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2780</Words>
  <Application>Microsoft Office PowerPoint</Application>
  <PresentationFormat>自定义</PresentationFormat>
  <Paragraphs>250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微软雅黑</vt:lpstr>
      <vt:lpstr>Arial</vt:lpstr>
      <vt:lpstr>Calibri</vt:lpstr>
      <vt:lpstr>Calibri Light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2016-11-27T10:46:00Z</dcterms:created>
  <dcterms:modified xsi:type="dcterms:W3CDTF">2021-01-05T16:28:02Z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